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2" r:id="rId4"/>
    <p:sldId id="273" r:id="rId5"/>
    <p:sldId id="275" r:id="rId6"/>
    <p:sldId id="274" r:id="rId7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5">
          <p15:clr>
            <a:srgbClr val="A4A3A4"/>
          </p15:clr>
        </p15:guide>
        <p15:guide id="2" pos="2879">
          <p15:clr>
            <a:srgbClr val="A4A3A4"/>
          </p15:clr>
        </p15:guide>
        <p15:guide id="3" pos="288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D9D9D9"/>
    <a:srgbClr val="C0C0C0"/>
    <a:srgbClr val="CCFFCC"/>
    <a:srgbClr val="99CC00"/>
    <a:srgbClr val="FFFF00"/>
    <a:srgbClr val="FF99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4" autoAdjust="0"/>
    <p:restoredTop sz="99273" autoAdjust="0"/>
  </p:normalViewPr>
  <p:slideViewPr>
    <p:cSldViewPr snapToGrid="0">
      <p:cViewPr varScale="1">
        <p:scale>
          <a:sx n="58" d="100"/>
          <a:sy n="58" d="100"/>
        </p:scale>
        <p:origin x="-96" y="-504"/>
      </p:cViewPr>
      <p:guideLst>
        <p:guide orient="horz" pos="2165"/>
        <p:guide pos="2879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-292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ED86F-144F-423E-9713-1DA83B9A8E07}" type="datetimeFigureOut">
              <a:rPr lang="es-MX" smtClean="0"/>
              <a:t>26/09/2015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E5FF9-1098-447E-A8EB-29E0AEC43E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7964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defTabSz="99060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algn="r" defTabSz="99060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4100"/>
            <a:ext cx="56769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defTabSz="99060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algn="r" defTabSz="990600">
              <a:defRPr sz="1200">
                <a:latin typeface="Arial" charset="0"/>
              </a:defRPr>
            </a:lvl1pPr>
          </a:lstStyle>
          <a:p>
            <a:pPr>
              <a:defRPr/>
            </a:pPr>
            <a:fld id="{A1F24774-B5C6-462B-B692-3D29AE9EF53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257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A76CAA-BBB8-4F44-950B-912B0C4EB0F1}" type="slidenum">
              <a:rPr lang="es-ES" smtClean="0"/>
              <a:pPr eaLnBrk="1" hangingPunct="1"/>
              <a:t>1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76453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smtClean="0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063333-46FF-4357-BAA7-D7C07820F2B7}" type="slidenum">
              <a:rPr lang="es-ES" smtClean="0"/>
              <a:pPr eaLnBrk="1" hangingPunct="1"/>
              <a:t>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51710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smtClean="0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063333-46FF-4357-BAA7-D7C07820F2B7}" type="slidenum">
              <a:rPr lang="es-ES" smtClean="0"/>
              <a:pPr eaLnBrk="1" hangingPunct="1"/>
              <a:t>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51710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smtClean="0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063333-46FF-4357-BAA7-D7C07820F2B7}" type="slidenum">
              <a:rPr lang="es-ES" smtClean="0"/>
              <a:pPr eaLnBrk="1" hangingPunct="1"/>
              <a:t>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51710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063333-46FF-4357-BAA7-D7C07820F2B7}" type="slidenum">
              <a:rPr lang="es-ES" smtClean="0"/>
              <a:pPr eaLnBrk="1" hangingPunct="1"/>
              <a:t>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5171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6"/>
          <p:cNvGrpSpPr>
            <a:grpSpLocks/>
          </p:cNvGrpSpPr>
          <p:nvPr userDrawn="1"/>
        </p:nvGrpSpPr>
        <p:grpSpPr bwMode="auto">
          <a:xfrm>
            <a:off x="2732088" y="1614488"/>
            <a:ext cx="3646487" cy="1554162"/>
            <a:chOff x="1874" y="1098"/>
            <a:chExt cx="1996" cy="737"/>
          </a:xfrm>
        </p:grpSpPr>
        <p:sp>
          <p:nvSpPr>
            <p:cNvPr id="5" name="AutoShape 6"/>
            <p:cNvSpPr>
              <a:spLocks noChangeAspect="1" noChangeArrowheads="1" noTextEdit="1"/>
            </p:cNvSpPr>
            <p:nvPr userDrawn="1"/>
          </p:nvSpPr>
          <p:spPr bwMode="auto">
            <a:xfrm>
              <a:off x="1874" y="1098"/>
              <a:ext cx="1996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Freeform 8"/>
            <p:cNvSpPr>
              <a:spLocks noEditPoints="1"/>
            </p:cNvSpPr>
            <p:nvPr userDrawn="1"/>
          </p:nvSpPr>
          <p:spPr bwMode="auto">
            <a:xfrm>
              <a:off x="2288" y="1477"/>
              <a:ext cx="1025" cy="65"/>
            </a:xfrm>
            <a:custGeom>
              <a:avLst/>
              <a:gdLst>
                <a:gd name="T0" fmla="*/ 19 w 1024"/>
                <a:gd name="T1" fmla="*/ 48 h 65"/>
                <a:gd name="T2" fmla="*/ 71 w 1024"/>
                <a:gd name="T3" fmla="*/ 32 h 65"/>
                <a:gd name="T4" fmla="*/ 107 w 1024"/>
                <a:gd name="T5" fmla="*/ 29 h 65"/>
                <a:gd name="T6" fmla="*/ 111 w 1024"/>
                <a:gd name="T7" fmla="*/ 15 h 65"/>
                <a:gd name="T8" fmla="*/ 132 w 1024"/>
                <a:gd name="T9" fmla="*/ 29 h 65"/>
                <a:gd name="T10" fmla="*/ 105 w 1024"/>
                <a:gd name="T11" fmla="*/ 44 h 65"/>
                <a:gd name="T12" fmla="*/ 186 w 1024"/>
                <a:gd name="T13" fmla="*/ 44 h 65"/>
                <a:gd name="T14" fmla="*/ 197 w 1024"/>
                <a:gd name="T15" fmla="*/ 34 h 65"/>
                <a:gd name="T16" fmla="*/ 188 w 1024"/>
                <a:gd name="T17" fmla="*/ 21 h 65"/>
                <a:gd name="T18" fmla="*/ 168 w 1024"/>
                <a:gd name="T19" fmla="*/ 32 h 65"/>
                <a:gd name="T20" fmla="*/ 215 w 1024"/>
                <a:gd name="T21" fmla="*/ 13 h 65"/>
                <a:gd name="T22" fmla="*/ 240 w 1024"/>
                <a:gd name="T23" fmla="*/ 29 h 65"/>
                <a:gd name="T24" fmla="*/ 243 w 1024"/>
                <a:gd name="T25" fmla="*/ 13 h 65"/>
                <a:gd name="T26" fmla="*/ 264 w 1024"/>
                <a:gd name="T27" fmla="*/ 9 h 65"/>
                <a:gd name="T28" fmla="*/ 216 w 1024"/>
                <a:gd name="T29" fmla="*/ 65 h 65"/>
                <a:gd name="T30" fmla="*/ 287 w 1024"/>
                <a:gd name="T31" fmla="*/ 42 h 65"/>
                <a:gd name="T32" fmla="*/ 339 w 1024"/>
                <a:gd name="T33" fmla="*/ 21 h 65"/>
                <a:gd name="T34" fmla="*/ 349 w 1024"/>
                <a:gd name="T35" fmla="*/ 50 h 65"/>
                <a:gd name="T36" fmla="*/ 316 w 1024"/>
                <a:gd name="T37" fmla="*/ 52 h 65"/>
                <a:gd name="T38" fmla="*/ 349 w 1024"/>
                <a:gd name="T39" fmla="*/ 0 h 65"/>
                <a:gd name="T40" fmla="*/ 399 w 1024"/>
                <a:gd name="T41" fmla="*/ 44 h 65"/>
                <a:gd name="T42" fmla="*/ 410 w 1024"/>
                <a:gd name="T43" fmla="*/ 34 h 65"/>
                <a:gd name="T44" fmla="*/ 403 w 1024"/>
                <a:gd name="T45" fmla="*/ 21 h 65"/>
                <a:gd name="T46" fmla="*/ 382 w 1024"/>
                <a:gd name="T47" fmla="*/ 32 h 65"/>
                <a:gd name="T48" fmla="*/ 428 w 1024"/>
                <a:gd name="T49" fmla="*/ 13 h 65"/>
                <a:gd name="T50" fmla="*/ 430 w 1024"/>
                <a:gd name="T51" fmla="*/ 65 h 65"/>
                <a:gd name="T52" fmla="*/ 430 w 1024"/>
                <a:gd name="T53" fmla="*/ 65 h 65"/>
                <a:gd name="T54" fmla="*/ 508 w 1024"/>
                <a:gd name="T55" fmla="*/ 2 h 65"/>
                <a:gd name="T56" fmla="*/ 636 w 1024"/>
                <a:gd name="T57" fmla="*/ 21 h 65"/>
                <a:gd name="T58" fmla="*/ 648 w 1024"/>
                <a:gd name="T59" fmla="*/ 5 h 65"/>
                <a:gd name="T60" fmla="*/ 629 w 1024"/>
                <a:gd name="T61" fmla="*/ 44 h 65"/>
                <a:gd name="T62" fmla="*/ 682 w 1024"/>
                <a:gd name="T63" fmla="*/ 27 h 65"/>
                <a:gd name="T64" fmla="*/ 678 w 1024"/>
                <a:gd name="T65" fmla="*/ 13 h 65"/>
                <a:gd name="T66" fmla="*/ 700 w 1024"/>
                <a:gd name="T67" fmla="*/ 30 h 65"/>
                <a:gd name="T68" fmla="*/ 721 w 1024"/>
                <a:gd name="T69" fmla="*/ 48 h 65"/>
                <a:gd name="T70" fmla="*/ 734 w 1024"/>
                <a:gd name="T71" fmla="*/ 23 h 65"/>
                <a:gd name="T72" fmla="*/ 721 w 1024"/>
                <a:gd name="T73" fmla="*/ 32 h 65"/>
                <a:gd name="T74" fmla="*/ 707 w 1024"/>
                <a:gd name="T75" fmla="*/ 17 h 65"/>
                <a:gd name="T76" fmla="*/ 751 w 1024"/>
                <a:gd name="T77" fmla="*/ 32 h 65"/>
                <a:gd name="T78" fmla="*/ 774 w 1024"/>
                <a:gd name="T79" fmla="*/ 2 h 65"/>
                <a:gd name="T80" fmla="*/ 788 w 1024"/>
                <a:gd name="T81" fmla="*/ 57 h 65"/>
                <a:gd name="T82" fmla="*/ 773 w 1024"/>
                <a:gd name="T83" fmla="*/ 50 h 65"/>
                <a:gd name="T84" fmla="*/ 780 w 1024"/>
                <a:gd name="T85" fmla="*/ 19 h 65"/>
                <a:gd name="T86" fmla="*/ 820 w 1024"/>
                <a:gd name="T87" fmla="*/ 44 h 65"/>
                <a:gd name="T88" fmla="*/ 836 w 1024"/>
                <a:gd name="T89" fmla="*/ 2 h 65"/>
                <a:gd name="T90" fmla="*/ 813 w 1024"/>
                <a:gd name="T91" fmla="*/ 65 h 65"/>
                <a:gd name="T92" fmla="*/ 888 w 1024"/>
                <a:gd name="T93" fmla="*/ 15 h 65"/>
                <a:gd name="T94" fmla="*/ 880 w 1024"/>
                <a:gd name="T95" fmla="*/ 50 h 65"/>
                <a:gd name="T96" fmla="*/ 868 w 1024"/>
                <a:gd name="T97" fmla="*/ 65 h 65"/>
                <a:gd name="T98" fmla="*/ 865 w 1024"/>
                <a:gd name="T99" fmla="*/ 5 h 65"/>
                <a:gd name="T100" fmla="*/ 928 w 1024"/>
                <a:gd name="T101" fmla="*/ 17 h 65"/>
                <a:gd name="T102" fmla="*/ 915 w 1024"/>
                <a:gd name="T103" fmla="*/ 50 h 65"/>
                <a:gd name="T104" fmla="*/ 913 w 1024"/>
                <a:gd name="T105" fmla="*/ 65 h 65"/>
                <a:gd name="T106" fmla="*/ 899 w 1024"/>
                <a:gd name="T107" fmla="*/ 11 h 65"/>
                <a:gd name="T108" fmla="*/ 928 w 1024"/>
                <a:gd name="T109" fmla="*/ 65 h 65"/>
                <a:gd name="T110" fmla="*/ 980 w 1024"/>
                <a:gd name="T111" fmla="*/ 50 h 65"/>
                <a:gd name="T112" fmla="*/ 984 w 1024"/>
                <a:gd name="T113" fmla="*/ 15 h 65"/>
                <a:gd name="T114" fmla="*/ 976 w 1024"/>
                <a:gd name="T115" fmla="*/ 65 h 65"/>
                <a:gd name="T116" fmla="*/ 972 w 1024"/>
                <a:gd name="T117" fmla="*/ 2 h 65"/>
                <a:gd name="T118" fmla="*/ 995 w 1024"/>
                <a:gd name="T119" fmla="*/ 55 h 65"/>
                <a:gd name="T120" fmla="*/ 1058 w 1024"/>
                <a:gd name="T121" fmla="*/ 2 h 6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24" h="65">
                  <a:moveTo>
                    <a:pt x="0" y="65"/>
                  </a:moveTo>
                  <a:lnTo>
                    <a:pt x="9" y="2"/>
                  </a:lnTo>
                  <a:lnTo>
                    <a:pt x="40" y="2"/>
                  </a:lnTo>
                  <a:lnTo>
                    <a:pt x="38" y="17"/>
                  </a:lnTo>
                  <a:lnTo>
                    <a:pt x="25" y="17"/>
                  </a:lnTo>
                  <a:lnTo>
                    <a:pt x="23" y="25"/>
                  </a:lnTo>
                  <a:lnTo>
                    <a:pt x="36" y="25"/>
                  </a:lnTo>
                  <a:lnTo>
                    <a:pt x="32" y="40"/>
                  </a:lnTo>
                  <a:lnTo>
                    <a:pt x="21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0" y="65"/>
                  </a:lnTo>
                  <a:lnTo>
                    <a:pt x="0" y="65"/>
                  </a:lnTo>
                  <a:close/>
                  <a:moveTo>
                    <a:pt x="51" y="32"/>
                  </a:moveTo>
                  <a:lnTo>
                    <a:pt x="44" y="2"/>
                  </a:lnTo>
                  <a:lnTo>
                    <a:pt x="61" y="2"/>
                  </a:lnTo>
                  <a:lnTo>
                    <a:pt x="63" y="17"/>
                  </a:lnTo>
                  <a:lnTo>
                    <a:pt x="71" y="2"/>
                  </a:lnTo>
                  <a:lnTo>
                    <a:pt x="90" y="2"/>
                  </a:lnTo>
                  <a:lnTo>
                    <a:pt x="71" y="32"/>
                  </a:lnTo>
                  <a:lnTo>
                    <a:pt x="80" y="65"/>
                  </a:lnTo>
                  <a:lnTo>
                    <a:pt x="61" y="65"/>
                  </a:lnTo>
                  <a:lnTo>
                    <a:pt x="59" y="48"/>
                  </a:lnTo>
                  <a:lnTo>
                    <a:pt x="51" y="65"/>
                  </a:lnTo>
                  <a:lnTo>
                    <a:pt x="32" y="65"/>
                  </a:lnTo>
                  <a:lnTo>
                    <a:pt x="51" y="32"/>
                  </a:lnTo>
                  <a:close/>
                  <a:moveTo>
                    <a:pt x="109" y="15"/>
                  </a:moveTo>
                  <a:lnTo>
                    <a:pt x="107" y="29"/>
                  </a:lnTo>
                  <a:lnTo>
                    <a:pt x="109" y="29"/>
                  </a:lnTo>
                  <a:lnTo>
                    <a:pt x="113" y="29"/>
                  </a:lnTo>
                  <a:lnTo>
                    <a:pt x="115" y="27"/>
                  </a:lnTo>
                  <a:lnTo>
                    <a:pt x="117" y="25"/>
                  </a:lnTo>
                  <a:lnTo>
                    <a:pt x="117" y="21"/>
                  </a:lnTo>
                  <a:lnTo>
                    <a:pt x="117" y="17"/>
                  </a:lnTo>
                  <a:lnTo>
                    <a:pt x="115" y="17"/>
                  </a:lnTo>
                  <a:lnTo>
                    <a:pt x="113" y="15"/>
                  </a:lnTo>
                  <a:lnTo>
                    <a:pt x="111" y="15"/>
                  </a:lnTo>
                  <a:lnTo>
                    <a:pt x="109" y="15"/>
                  </a:lnTo>
                  <a:close/>
                  <a:moveTo>
                    <a:pt x="84" y="65"/>
                  </a:moveTo>
                  <a:lnTo>
                    <a:pt x="94" y="2"/>
                  </a:lnTo>
                  <a:lnTo>
                    <a:pt x="109" y="2"/>
                  </a:lnTo>
                  <a:lnTo>
                    <a:pt x="121" y="2"/>
                  </a:lnTo>
                  <a:lnTo>
                    <a:pt x="128" y="5"/>
                  </a:lnTo>
                  <a:lnTo>
                    <a:pt x="132" y="11"/>
                  </a:lnTo>
                  <a:lnTo>
                    <a:pt x="134" y="19"/>
                  </a:lnTo>
                  <a:lnTo>
                    <a:pt x="132" y="25"/>
                  </a:lnTo>
                  <a:lnTo>
                    <a:pt x="132" y="29"/>
                  </a:lnTo>
                  <a:lnTo>
                    <a:pt x="130" y="34"/>
                  </a:lnTo>
                  <a:lnTo>
                    <a:pt x="126" y="36"/>
                  </a:lnTo>
                  <a:lnTo>
                    <a:pt x="122" y="40"/>
                  </a:lnTo>
                  <a:lnTo>
                    <a:pt x="119" y="42"/>
                  </a:lnTo>
                  <a:lnTo>
                    <a:pt x="113" y="44"/>
                  </a:lnTo>
                  <a:lnTo>
                    <a:pt x="107" y="44"/>
                  </a:lnTo>
                  <a:lnTo>
                    <a:pt x="105" y="44"/>
                  </a:lnTo>
                  <a:lnTo>
                    <a:pt x="101" y="65"/>
                  </a:lnTo>
                  <a:lnTo>
                    <a:pt x="84" y="65"/>
                  </a:lnTo>
                  <a:close/>
                  <a:moveTo>
                    <a:pt x="132" y="65"/>
                  </a:moveTo>
                  <a:lnTo>
                    <a:pt x="142" y="2"/>
                  </a:lnTo>
                  <a:lnTo>
                    <a:pt x="159" y="2"/>
                  </a:lnTo>
                  <a:lnTo>
                    <a:pt x="151" y="50"/>
                  </a:lnTo>
                  <a:lnTo>
                    <a:pt x="165" y="50"/>
                  </a:lnTo>
                  <a:lnTo>
                    <a:pt x="163" y="65"/>
                  </a:lnTo>
                  <a:lnTo>
                    <a:pt x="132" y="65"/>
                  </a:lnTo>
                  <a:close/>
                  <a:moveTo>
                    <a:pt x="186" y="44"/>
                  </a:moveTo>
                  <a:lnTo>
                    <a:pt x="186" y="46"/>
                  </a:lnTo>
                  <a:lnTo>
                    <a:pt x="186" y="48"/>
                  </a:lnTo>
                  <a:lnTo>
                    <a:pt x="188" y="50"/>
                  </a:lnTo>
                  <a:lnTo>
                    <a:pt x="190" y="50"/>
                  </a:lnTo>
                  <a:lnTo>
                    <a:pt x="192" y="50"/>
                  </a:lnTo>
                  <a:lnTo>
                    <a:pt x="193" y="48"/>
                  </a:lnTo>
                  <a:lnTo>
                    <a:pt x="193" y="46"/>
                  </a:lnTo>
                  <a:lnTo>
                    <a:pt x="195" y="44"/>
                  </a:lnTo>
                  <a:lnTo>
                    <a:pt x="195" y="40"/>
                  </a:lnTo>
                  <a:lnTo>
                    <a:pt x="197" y="34"/>
                  </a:lnTo>
                  <a:lnTo>
                    <a:pt x="197" y="29"/>
                  </a:lnTo>
                  <a:lnTo>
                    <a:pt x="197" y="23"/>
                  </a:lnTo>
                  <a:lnTo>
                    <a:pt x="197" y="19"/>
                  </a:lnTo>
                  <a:lnTo>
                    <a:pt x="197" y="17"/>
                  </a:lnTo>
                  <a:lnTo>
                    <a:pt x="195" y="15"/>
                  </a:lnTo>
                  <a:lnTo>
                    <a:pt x="193" y="15"/>
                  </a:lnTo>
                  <a:lnTo>
                    <a:pt x="192" y="17"/>
                  </a:lnTo>
                  <a:lnTo>
                    <a:pt x="190" y="19"/>
                  </a:lnTo>
                  <a:lnTo>
                    <a:pt x="188" y="21"/>
                  </a:lnTo>
                  <a:lnTo>
                    <a:pt x="188" y="27"/>
                  </a:lnTo>
                  <a:lnTo>
                    <a:pt x="186" y="32"/>
                  </a:lnTo>
                  <a:lnTo>
                    <a:pt x="186" y="38"/>
                  </a:lnTo>
                  <a:lnTo>
                    <a:pt x="186" y="44"/>
                  </a:lnTo>
                  <a:close/>
                  <a:moveTo>
                    <a:pt x="188" y="65"/>
                  </a:moveTo>
                  <a:lnTo>
                    <a:pt x="180" y="65"/>
                  </a:lnTo>
                  <a:lnTo>
                    <a:pt x="172" y="59"/>
                  </a:lnTo>
                  <a:lnTo>
                    <a:pt x="168" y="52"/>
                  </a:lnTo>
                  <a:lnTo>
                    <a:pt x="167" y="42"/>
                  </a:lnTo>
                  <a:lnTo>
                    <a:pt x="168" y="32"/>
                  </a:lnTo>
                  <a:lnTo>
                    <a:pt x="170" y="25"/>
                  </a:lnTo>
                  <a:lnTo>
                    <a:pt x="172" y="17"/>
                  </a:lnTo>
                  <a:lnTo>
                    <a:pt x="176" y="11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90" y="0"/>
                  </a:lnTo>
                  <a:lnTo>
                    <a:pt x="195" y="0"/>
                  </a:lnTo>
                  <a:lnTo>
                    <a:pt x="205" y="2"/>
                  </a:lnTo>
                  <a:lnTo>
                    <a:pt x="211" y="5"/>
                  </a:lnTo>
                  <a:lnTo>
                    <a:pt x="215" y="13"/>
                  </a:lnTo>
                  <a:lnTo>
                    <a:pt x="216" y="23"/>
                  </a:lnTo>
                  <a:lnTo>
                    <a:pt x="216" y="32"/>
                  </a:lnTo>
                  <a:lnTo>
                    <a:pt x="215" y="40"/>
                  </a:lnTo>
                  <a:lnTo>
                    <a:pt x="211" y="48"/>
                  </a:lnTo>
                  <a:lnTo>
                    <a:pt x="207" y="55"/>
                  </a:lnTo>
                  <a:lnTo>
                    <a:pt x="203" y="59"/>
                  </a:lnTo>
                  <a:lnTo>
                    <a:pt x="199" y="63"/>
                  </a:lnTo>
                  <a:lnTo>
                    <a:pt x="193" y="65"/>
                  </a:lnTo>
                  <a:lnTo>
                    <a:pt x="188" y="65"/>
                  </a:lnTo>
                  <a:close/>
                  <a:moveTo>
                    <a:pt x="240" y="29"/>
                  </a:moveTo>
                  <a:lnTo>
                    <a:pt x="240" y="29"/>
                  </a:lnTo>
                  <a:lnTo>
                    <a:pt x="243" y="29"/>
                  </a:lnTo>
                  <a:lnTo>
                    <a:pt x="247" y="27"/>
                  </a:lnTo>
                  <a:lnTo>
                    <a:pt x="247" y="23"/>
                  </a:lnTo>
                  <a:lnTo>
                    <a:pt x="249" y="19"/>
                  </a:lnTo>
                  <a:lnTo>
                    <a:pt x="249" y="17"/>
                  </a:lnTo>
                  <a:lnTo>
                    <a:pt x="247" y="15"/>
                  </a:lnTo>
                  <a:lnTo>
                    <a:pt x="245" y="15"/>
                  </a:lnTo>
                  <a:lnTo>
                    <a:pt x="243" y="13"/>
                  </a:lnTo>
                  <a:lnTo>
                    <a:pt x="241" y="13"/>
                  </a:lnTo>
                  <a:lnTo>
                    <a:pt x="240" y="29"/>
                  </a:lnTo>
                  <a:close/>
                  <a:moveTo>
                    <a:pt x="216" y="65"/>
                  </a:moveTo>
                  <a:lnTo>
                    <a:pt x="226" y="2"/>
                  </a:lnTo>
                  <a:lnTo>
                    <a:pt x="241" y="2"/>
                  </a:lnTo>
                  <a:lnTo>
                    <a:pt x="253" y="2"/>
                  </a:lnTo>
                  <a:lnTo>
                    <a:pt x="261" y="5"/>
                  </a:lnTo>
                  <a:lnTo>
                    <a:pt x="264" y="9"/>
                  </a:lnTo>
                  <a:lnTo>
                    <a:pt x="266" y="17"/>
                  </a:lnTo>
                  <a:lnTo>
                    <a:pt x="264" y="25"/>
                  </a:lnTo>
                  <a:lnTo>
                    <a:pt x="263" y="30"/>
                  </a:lnTo>
                  <a:lnTo>
                    <a:pt x="259" y="34"/>
                  </a:lnTo>
                  <a:lnTo>
                    <a:pt x="253" y="36"/>
                  </a:lnTo>
                  <a:lnTo>
                    <a:pt x="261" y="65"/>
                  </a:lnTo>
                  <a:lnTo>
                    <a:pt x="241" y="65"/>
                  </a:lnTo>
                  <a:lnTo>
                    <a:pt x="238" y="38"/>
                  </a:lnTo>
                  <a:lnTo>
                    <a:pt x="234" y="65"/>
                  </a:lnTo>
                  <a:lnTo>
                    <a:pt x="216" y="65"/>
                  </a:lnTo>
                  <a:close/>
                  <a:moveTo>
                    <a:pt x="263" y="65"/>
                  </a:moveTo>
                  <a:lnTo>
                    <a:pt x="286" y="2"/>
                  </a:lnTo>
                  <a:lnTo>
                    <a:pt x="307" y="2"/>
                  </a:lnTo>
                  <a:lnTo>
                    <a:pt x="311" y="65"/>
                  </a:lnTo>
                  <a:lnTo>
                    <a:pt x="293" y="65"/>
                  </a:lnTo>
                  <a:lnTo>
                    <a:pt x="293" y="55"/>
                  </a:lnTo>
                  <a:lnTo>
                    <a:pt x="284" y="55"/>
                  </a:lnTo>
                  <a:lnTo>
                    <a:pt x="280" y="65"/>
                  </a:lnTo>
                  <a:lnTo>
                    <a:pt x="263" y="65"/>
                  </a:lnTo>
                  <a:close/>
                  <a:moveTo>
                    <a:pt x="287" y="42"/>
                  </a:moveTo>
                  <a:lnTo>
                    <a:pt x="293" y="42"/>
                  </a:lnTo>
                  <a:lnTo>
                    <a:pt x="293" y="19"/>
                  </a:lnTo>
                  <a:lnTo>
                    <a:pt x="287" y="42"/>
                  </a:lnTo>
                  <a:close/>
                  <a:moveTo>
                    <a:pt x="355" y="17"/>
                  </a:moveTo>
                  <a:lnTo>
                    <a:pt x="353" y="17"/>
                  </a:lnTo>
                  <a:lnTo>
                    <a:pt x="351" y="15"/>
                  </a:lnTo>
                  <a:lnTo>
                    <a:pt x="349" y="15"/>
                  </a:lnTo>
                  <a:lnTo>
                    <a:pt x="343" y="17"/>
                  </a:lnTo>
                  <a:lnTo>
                    <a:pt x="339" y="21"/>
                  </a:lnTo>
                  <a:lnTo>
                    <a:pt x="335" y="29"/>
                  </a:lnTo>
                  <a:lnTo>
                    <a:pt x="335" y="38"/>
                  </a:lnTo>
                  <a:lnTo>
                    <a:pt x="335" y="42"/>
                  </a:lnTo>
                  <a:lnTo>
                    <a:pt x="337" y="48"/>
                  </a:lnTo>
                  <a:lnTo>
                    <a:pt x="339" y="50"/>
                  </a:lnTo>
                  <a:lnTo>
                    <a:pt x="343" y="50"/>
                  </a:lnTo>
                  <a:lnTo>
                    <a:pt x="345" y="50"/>
                  </a:lnTo>
                  <a:lnTo>
                    <a:pt x="347" y="50"/>
                  </a:lnTo>
                  <a:lnTo>
                    <a:pt x="349" y="50"/>
                  </a:lnTo>
                  <a:lnTo>
                    <a:pt x="347" y="65"/>
                  </a:lnTo>
                  <a:lnTo>
                    <a:pt x="345" y="65"/>
                  </a:lnTo>
                  <a:lnTo>
                    <a:pt x="343" y="65"/>
                  </a:lnTo>
                  <a:lnTo>
                    <a:pt x="341" y="65"/>
                  </a:lnTo>
                  <a:lnTo>
                    <a:pt x="337" y="65"/>
                  </a:lnTo>
                  <a:lnTo>
                    <a:pt x="334" y="65"/>
                  </a:lnTo>
                  <a:lnTo>
                    <a:pt x="328" y="65"/>
                  </a:lnTo>
                  <a:lnTo>
                    <a:pt x="324" y="61"/>
                  </a:lnTo>
                  <a:lnTo>
                    <a:pt x="322" y="59"/>
                  </a:lnTo>
                  <a:lnTo>
                    <a:pt x="316" y="52"/>
                  </a:lnTo>
                  <a:lnTo>
                    <a:pt x="316" y="42"/>
                  </a:lnTo>
                  <a:lnTo>
                    <a:pt x="316" y="32"/>
                  </a:lnTo>
                  <a:lnTo>
                    <a:pt x="318" y="25"/>
                  </a:lnTo>
                  <a:lnTo>
                    <a:pt x="320" y="17"/>
                  </a:lnTo>
                  <a:lnTo>
                    <a:pt x="324" y="11"/>
                  </a:lnTo>
                  <a:lnTo>
                    <a:pt x="330" y="5"/>
                  </a:lnTo>
                  <a:lnTo>
                    <a:pt x="334" y="2"/>
                  </a:lnTo>
                  <a:lnTo>
                    <a:pt x="341" y="0"/>
                  </a:lnTo>
                  <a:lnTo>
                    <a:pt x="347" y="0"/>
                  </a:lnTo>
                  <a:lnTo>
                    <a:pt x="349" y="0"/>
                  </a:lnTo>
                  <a:lnTo>
                    <a:pt x="353" y="0"/>
                  </a:lnTo>
                  <a:lnTo>
                    <a:pt x="355" y="2"/>
                  </a:lnTo>
                  <a:lnTo>
                    <a:pt x="357" y="2"/>
                  </a:lnTo>
                  <a:lnTo>
                    <a:pt x="355" y="17"/>
                  </a:lnTo>
                  <a:close/>
                  <a:moveTo>
                    <a:pt x="353" y="65"/>
                  </a:moveTo>
                  <a:lnTo>
                    <a:pt x="362" y="2"/>
                  </a:lnTo>
                  <a:lnTo>
                    <a:pt x="382" y="2"/>
                  </a:lnTo>
                  <a:lnTo>
                    <a:pt x="370" y="65"/>
                  </a:lnTo>
                  <a:lnTo>
                    <a:pt x="353" y="65"/>
                  </a:lnTo>
                  <a:close/>
                  <a:moveTo>
                    <a:pt x="399" y="44"/>
                  </a:moveTo>
                  <a:lnTo>
                    <a:pt x="399" y="46"/>
                  </a:lnTo>
                  <a:lnTo>
                    <a:pt x="399" y="48"/>
                  </a:lnTo>
                  <a:lnTo>
                    <a:pt x="401" y="50"/>
                  </a:lnTo>
                  <a:lnTo>
                    <a:pt x="403" y="50"/>
                  </a:lnTo>
                  <a:lnTo>
                    <a:pt x="405" y="50"/>
                  </a:lnTo>
                  <a:lnTo>
                    <a:pt x="406" y="48"/>
                  </a:lnTo>
                  <a:lnTo>
                    <a:pt x="406" y="46"/>
                  </a:lnTo>
                  <a:lnTo>
                    <a:pt x="408" y="44"/>
                  </a:lnTo>
                  <a:lnTo>
                    <a:pt x="410" y="40"/>
                  </a:lnTo>
                  <a:lnTo>
                    <a:pt x="410" y="34"/>
                  </a:lnTo>
                  <a:lnTo>
                    <a:pt x="410" y="29"/>
                  </a:lnTo>
                  <a:lnTo>
                    <a:pt x="412" y="23"/>
                  </a:lnTo>
                  <a:lnTo>
                    <a:pt x="410" y="19"/>
                  </a:lnTo>
                  <a:lnTo>
                    <a:pt x="410" y="17"/>
                  </a:lnTo>
                  <a:lnTo>
                    <a:pt x="410" y="15"/>
                  </a:lnTo>
                  <a:lnTo>
                    <a:pt x="408" y="15"/>
                  </a:lnTo>
                  <a:lnTo>
                    <a:pt x="406" y="15"/>
                  </a:lnTo>
                  <a:lnTo>
                    <a:pt x="405" y="17"/>
                  </a:lnTo>
                  <a:lnTo>
                    <a:pt x="403" y="19"/>
                  </a:lnTo>
                  <a:lnTo>
                    <a:pt x="403" y="21"/>
                  </a:lnTo>
                  <a:lnTo>
                    <a:pt x="401" y="27"/>
                  </a:lnTo>
                  <a:lnTo>
                    <a:pt x="399" y="32"/>
                  </a:lnTo>
                  <a:lnTo>
                    <a:pt x="399" y="38"/>
                  </a:lnTo>
                  <a:lnTo>
                    <a:pt x="399" y="44"/>
                  </a:lnTo>
                  <a:close/>
                  <a:moveTo>
                    <a:pt x="401" y="65"/>
                  </a:moveTo>
                  <a:lnTo>
                    <a:pt x="393" y="65"/>
                  </a:lnTo>
                  <a:lnTo>
                    <a:pt x="385" y="59"/>
                  </a:lnTo>
                  <a:lnTo>
                    <a:pt x="382" y="52"/>
                  </a:lnTo>
                  <a:lnTo>
                    <a:pt x="382" y="42"/>
                  </a:lnTo>
                  <a:lnTo>
                    <a:pt x="382" y="32"/>
                  </a:lnTo>
                  <a:lnTo>
                    <a:pt x="383" y="25"/>
                  </a:lnTo>
                  <a:lnTo>
                    <a:pt x="385" y="17"/>
                  </a:lnTo>
                  <a:lnTo>
                    <a:pt x="389" y="11"/>
                  </a:lnTo>
                  <a:lnTo>
                    <a:pt x="393" y="5"/>
                  </a:lnTo>
                  <a:lnTo>
                    <a:pt x="399" y="2"/>
                  </a:lnTo>
                  <a:lnTo>
                    <a:pt x="403" y="0"/>
                  </a:lnTo>
                  <a:lnTo>
                    <a:pt x="410" y="0"/>
                  </a:lnTo>
                  <a:lnTo>
                    <a:pt x="418" y="2"/>
                  </a:lnTo>
                  <a:lnTo>
                    <a:pt x="424" y="5"/>
                  </a:lnTo>
                  <a:lnTo>
                    <a:pt x="428" y="13"/>
                  </a:lnTo>
                  <a:lnTo>
                    <a:pt x="430" y="23"/>
                  </a:lnTo>
                  <a:lnTo>
                    <a:pt x="430" y="32"/>
                  </a:lnTo>
                  <a:lnTo>
                    <a:pt x="428" y="40"/>
                  </a:lnTo>
                  <a:lnTo>
                    <a:pt x="424" y="48"/>
                  </a:lnTo>
                  <a:lnTo>
                    <a:pt x="422" y="55"/>
                  </a:lnTo>
                  <a:lnTo>
                    <a:pt x="416" y="59"/>
                  </a:lnTo>
                  <a:lnTo>
                    <a:pt x="412" y="63"/>
                  </a:lnTo>
                  <a:lnTo>
                    <a:pt x="406" y="65"/>
                  </a:lnTo>
                  <a:lnTo>
                    <a:pt x="401" y="65"/>
                  </a:lnTo>
                  <a:close/>
                  <a:moveTo>
                    <a:pt x="430" y="65"/>
                  </a:moveTo>
                  <a:lnTo>
                    <a:pt x="439" y="2"/>
                  </a:lnTo>
                  <a:lnTo>
                    <a:pt x="456" y="2"/>
                  </a:lnTo>
                  <a:lnTo>
                    <a:pt x="462" y="34"/>
                  </a:lnTo>
                  <a:lnTo>
                    <a:pt x="468" y="2"/>
                  </a:lnTo>
                  <a:lnTo>
                    <a:pt x="483" y="2"/>
                  </a:lnTo>
                  <a:lnTo>
                    <a:pt x="474" y="65"/>
                  </a:lnTo>
                  <a:lnTo>
                    <a:pt x="456" y="65"/>
                  </a:lnTo>
                  <a:lnTo>
                    <a:pt x="451" y="32"/>
                  </a:lnTo>
                  <a:lnTo>
                    <a:pt x="445" y="65"/>
                  </a:lnTo>
                  <a:lnTo>
                    <a:pt x="430" y="65"/>
                  </a:lnTo>
                  <a:close/>
                  <a:moveTo>
                    <a:pt x="508" y="2"/>
                  </a:moveTo>
                  <a:lnTo>
                    <a:pt x="527" y="2"/>
                  </a:lnTo>
                  <a:lnTo>
                    <a:pt x="529" y="21"/>
                  </a:lnTo>
                  <a:lnTo>
                    <a:pt x="537" y="2"/>
                  </a:lnTo>
                  <a:lnTo>
                    <a:pt x="556" y="2"/>
                  </a:lnTo>
                  <a:lnTo>
                    <a:pt x="535" y="38"/>
                  </a:lnTo>
                  <a:lnTo>
                    <a:pt x="531" y="65"/>
                  </a:lnTo>
                  <a:lnTo>
                    <a:pt x="514" y="65"/>
                  </a:lnTo>
                  <a:lnTo>
                    <a:pt x="518" y="38"/>
                  </a:lnTo>
                  <a:lnTo>
                    <a:pt x="508" y="2"/>
                  </a:lnTo>
                  <a:close/>
                  <a:moveTo>
                    <a:pt x="596" y="15"/>
                  </a:moveTo>
                  <a:lnTo>
                    <a:pt x="595" y="29"/>
                  </a:lnTo>
                  <a:lnTo>
                    <a:pt x="598" y="29"/>
                  </a:lnTo>
                  <a:lnTo>
                    <a:pt x="600" y="27"/>
                  </a:lnTo>
                  <a:lnTo>
                    <a:pt x="602" y="25"/>
                  </a:lnTo>
                  <a:lnTo>
                    <a:pt x="602" y="21"/>
                  </a:lnTo>
                  <a:lnTo>
                    <a:pt x="602" y="17"/>
                  </a:lnTo>
                  <a:lnTo>
                    <a:pt x="600" y="15"/>
                  </a:lnTo>
                  <a:lnTo>
                    <a:pt x="596" y="15"/>
                  </a:lnTo>
                  <a:close/>
                  <a:moveTo>
                    <a:pt x="570" y="65"/>
                  </a:moveTo>
                  <a:lnTo>
                    <a:pt x="581" y="2"/>
                  </a:lnTo>
                  <a:lnTo>
                    <a:pt x="596" y="2"/>
                  </a:lnTo>
                  <a:lnTo>
                    <a:pt x="606" y="2"/>
                  </a:lnTo>
                  <a:lnTo>
                    <a:pt x="614" y="5"/>
                  </a:lnTo>
                  <a:lnTo>
                    <a:pt x="618" y="11"/>
                  </a:lnTo>
                  <a:lnTo>
                    <a:pt x="620" y="19"/>
                  </a:lnTo>
                  <a:lnTo>
                    <a:pt x="620" y="25"/>
                  </a:lnTo>
                  <a:lnTo>
                    <a:pt x="618" y="29"/>
                  </a:lnTo>
                  <a:lnTo>
                    <a:pt x="616" y="34"/>
                  </a:lnTo>
                  <a:lnTo>
                    <a:pt x="614" y="36"/>
                  </a:lnTo>
                  <a:lnTo>
                    <a:pt x="610" y="40"/>
                  </a:lnTo>
                  <a:lnTo>
                    <a:pt x="604" y="42"/>
                  </a:lnTo>
                  <a:lnTo>
                    <a:pt x="600" y="44"/>
                  </a:lnTo>
                  <a:lnTo>
                    <a:pt x="595" y="44"/>
                  </a:lnTo>
                  <a:lnTo>
                    <a:pt x="593" y="44"/>
                  </a:lnTo>
                  <a:lnTo>
                    <a:pt x="591" y="44"/>
                  </a:lnTo>
                  <a:lnTo>
                    <a:pt x="589" y="65"/>
                  </a:lnTo>
                  <a:lnTo>
                    <a:pt x="570" y="65"/>
                  </a:lnTo>
                  <a:close/>
                  <a:moveTo>
                    <a:pt x="643" y="29"/>
                  </a:moveTo>
                  <a:lnTo>
                    <a:pt x="643" y="29"/>
                  </a:lnTo>
                  <a:lnTo>
                    <a:pt x="646" y="29"/>
                  </a:lnTo>
                  <a:lnTo>
                    <a:pt x="648" y="27"/>
                  </a:lnTo>
                  <a:lnTo>
                    <a:pt x="650" y="23"/>
                  </a:lnTo>
                  <a:lnTo>
                    <a:pt x="650" y="19"/>
                  </a:lnTo>
                  <a:lnTo>
                    <a:pt x="650" y="17"/>
                  </a:lnTo>
                  <a:lnTo>
                    <a:pt x="650" y="15"/>
                  </a:lnTo>
                  <a:lnTo>
                    <a:pt x="648" y="15"/>
                  </a:lnTo>
                  <a:lnTo>
                    <a:pt x="646" y="13"/>
                  </a:lnTo>
                  <a:lnTo>
                    <a:pt x="644" y="13"/>
                  </a:lnTo>
                  <a:lnTo>
                    <a:pt x="643" y="29"/>
                  </a:lnTo>
                  <a:close/>
                  <a:moveTo>
                    <a:pt x="618" y="65"/>
                  </a:moveTo>
                  <a:lnTo>
                    <a:pt x="629" y="2"/>
                  </a:lnTo>
                  <a:lnTo>
                    <a:pt x="643" y="2"/>
                  </a:lnTo>
                  <a:lnTo>
                    <a:pt x="656" y="2"/>
                  </a:lnTo>
                  <a:lnTo>
                    <a:pt x="664" y="5"/>
                  </a:lnTo>
                  <a:lnTo>
                    <a:pt x="667" y="9"/>
                  </a:lnTo>
                  <a:lnTo>
                    <a:pt x="667" y="17"/>
                  </a:lnTo>
                  <a:lnTo>
                    <a:pt x="667" y="25"/>
                  </a:lnTo>
                  <a:lnTo>
                    <a:pt x="666" y="30"/>
                  </a:lnTo>
                  <a:lnTo>
                    <a:pt x="660" y="34"/>
                  </a:lnTo>
                  <a:lnTo>
                    <a:pt x="656" y="36"/>
                  </a:lnTo>
                  <a:lnTo>
                    <a:pt x="664" y="65"/>
                  </a:lnTo>
                  <a:lnTo>
                    <a:pt x="644" y="65"/>
                  </a:lnTo>
                  <a:lnTo>
                    <a:pt x="641" y="38"/>
                  </a:lnTo>
                  <a:lnTo>
                    <a:pt x="637" y="65"/>
                  </a:lnTo>
                  <a:lnTo>
                    <a:pt x="618" y="65"/>
                  </a:lnTo>
                  <a:close/>
                  <a:moveTo>
                    <a:pt x="687" y="44"/>
                  </a:moveTo>
                  <a:lnTo>
                    <a:pt x="687" y="46"/>
                  </a:lnTo>
                  <a:lnTo>
                    <a:pt x="687" y="48"/>
                  </a:lnTo>
                  <a:lnTo>
                    <a:pt x="689" y="50"/>
                  </a:lnTo>
                  <a:lnTo>
                    <a:pt x="691" y="50"/>
                  </a:lnTo>
                  <a:lnTo>
                    <a:pt x="692" y="50"/>
                  </a:lnTo>
                  <a:lnTo>
                    <a:pt x="694" y="48"/>
                  </a:lnTo>
                  <a:lnTo>
                    <a:pt x="694" y="46"/>
                  </a:lnTo>
                  <a:lnTo>
                    <a:pt x="696" y="44"/>
                  </a:lnTo>
                  <a:lnTo>
                    <a:pt x="698" y="40"/>
                  </a:lnTo>
                  <a:lnTo>
                    <a:pt x="698" y="34"/>
                  </a:lnTo>
                  <a:lnTo>
                    <a:pt x="700" y="29"/>
                  </a:lnTo>
                  <a:lnTo>
                    <a:pt x="700" y="23"/>
                  </a:lnTo>
                  <a:lnTo>
                    <a:pt x="700" y="19"/>
                  </a:lnTo>
                  <a:lnTo>
                    <a:pt x="698" y="17"/>
                  </a:lnTo>
                  <a:lnTo>
                    <a:pt x="698" y="15"/>
                  </a:lnTo>
                  <a:lnTo>
                    <a:pt x="696" y="15"/>
                  </a:lnTo>
                  <a:lnTo>
                    <a:pt x="694" y="15"/>
                  </a:lnTo>
                  <a:lnTo>
                    <a:pt x="692" y="17"/>
                  </a:lnTo>
                  <a:lnTo>
                    <a:pt x="691" y="19"/>
                  </a:lnTo>
                  <a:lnTo>
                    <a:pt x="691" y="21"/>
                  </a:lnTo>
                  <a:lnTo>
                    <a:pt x="689" y="27"/>
                  </a:lnTo>
                  <a:lnTo>
                    <a:pt x="687" y="32"/>
                  </a:lnTo>
                  <a:lnTo>
                    <a:pt x="687" y="38"/>
                  </a:lnTo>
                  <a:lnTo>
                    <a:pt x="687" y="44"/>
                  </a:lnTo>
                  <a:close/>
                  <a:moveTo>
                    <a:pt x="689" y="65"/>
                  </a:moveTo>
                  <a:lnTo>
                    <a:pt x="681" y="65"/>
                  </a:lnTo>
                  <a:lnTo>
                    <a:pt x="673" y="59"/>
                  </a:lnTo>
                  <a:lnTo>
                    <a:pt x="669" y="52"/>
                  </a:lnTo>
                  <a:lnTo>
                    <a:pt x="669" y="42"/>
                  </a:lnTo>
                  <a:lnTo>
                    <a:pt x="669" y="32"/>
                  </a:lnTo>
                  <a:lnTo>
                    <a:pt x="671" y="25"/>
                  </a:lnTo>
                  <a:lnTo>
                    <a:pt x="673" y="17"/>
                  </a:lnTo>
                  <a:lnTo>
                    <a:pt x="677" y="11"/>
                  </a:lnTo>
                  <a:lnTo>
                    <a:pt x="681" y="5"/>
                  </a:lnTo>
                  <a:lnTo>
                    <a:pt x="687" y="2"/>
                  </a:lnTo>
                  <a:lnTo>
                    <a:pt x="691" y="0"/>
                  </a:lnTo>
                  <a:lnTo>
                    <a:pt x="698" y="0"/>
                  </a:lnTo>
                  <a:lnTo>
                    <a:pt x="706" y="2"/>
                  </a:lnTo>
                  <a:lnTo>
                    <a:pt x="712" y="5"/>
                  </a:lnTo>
                  <a:lnTo>
                    <a:pt x="715" y="13"/>
                  </a:lnTo>
                  <a:lnTo>
                    <a:pt x="717" y="23"/>
                  </a:lnTo>
                  <a:lnTo>
                    <a:pt x="717" y="32"/>
                  </a:lnTo>
                  <a:lnTo>
                    <a:pt x="715" y="40"/>
                  </a:lnTo>
                  <a:lnTo>
                    <a:pt x="712" y="48"/>
                  </a:lnTo>
                  <a:lnTo>
                    <a:pt x="710" y="55"/>
                  </a:lnTo>
                  <a:lnTo>
                    <a:pt x="706" y="59"/>
                  </a:lnTo>
                  <a:lnTo>
                    <a:pt x="700" y="63"/>
                  </a:lnTo>
                  <a:lnTo>
                    <a:pt x="694" y="65"/>
                  </a:lnTo>
                  <a:lnTo>
                    <a:pt x="689" y="65"/>
                  </a:lnTo>
                  <a:close/>
                  <a:moveTo>
                    <a:pt x="717" y="65"/>
                  </a:moveTo>
                  <a:lnTo>
                    <a:pt x="727" y="2"/>
                  </a:lnTo>
                  <a:lnTo>
                    <a:pt x="740" y="2"/>
                  </a:lnTo>
                  <a:lnTo>
                    <a:pt x="752" y="2"/>
                  </a:lnTo>
                  <a:lnTo>
                    <a:pt x="760" y="7"/>
                  </a:lnTo>
                  <a:lnTo>
                    <a:pt x="762" y="9"/>
                  </a:lnTo>
                  <a:lnTo>
                    <a:pt x="763" y="15"/>
                  </a:lnTo>
                  <a:lnTo>
                    <a:pt x="765" y="19"/>
                  </a:lnTo>
                  <a:lnTo>
                    <a:pt x="765" y="25"/>
                  </a:lnTo>
                  <a:lnTo>
                    <a:pt x="765" y="34"/>
                  </a:lnTo>
                  <a:lnTo>
                    <a:pt x="762" y="44"/>
                  </a:lnTo>
                  <a:lnTo>
                    <a:pt x="760" y="52"/>
                  </a:lnTo>
                  <a:lnTo>
                    <a:pt x="754" y="57"/>
                  </a:lnTo>
                  <a:lnTo>
                    <a:pt x="750" y="61"/>
                  </a:lnTo>
                  <a:lnTo>
                    <a:pt x="746" y="63"/>
                  </a:lnTo>
                  <a:lnTo>
                    <a:pt x="740" y="65"/>
                  </a:lnTo>
                  <a:lnTo>
                    <a:pt x="731" y="65"/>
                  </a:lnTo>
                  <a:lnTo>
                    <a:pt x="717" y="65"/>
                  </a:lnTo>
                  <a:close/>
                  <a:moveTo>
                    <a:pt x="737" y="50"/>
                  </a:moveTo>
                  <a:lnTo>
                    <a:pt x="739" y="50"/>
                  </a:lnTo>
                  <a:lnTo>
                    <a:pt x="740" y="48"/>
                  </a:lnTo>
                  <a:lnTo>
                    <a:pt x="742" y="48"/>
                  </a:lnTo>
                  <a:lnTo>
                    <a:pt x="744" y="46"/>
                  </a:lnTo>
                  <a:lnTo>
                    <a:pt x="746" y="42"/>
                  </a:lnTo>
                  <a:lnTo>
                    <a:pt x="746" y="38"/>
                  </a:lnTo>
                  <a:lnTo>
                    <a:pt x="748" y="30"/>
                  </a:lnTo>
                  <a:lnTo>
                    <a:pt x="748" y="25"/>
                  </a:lnTo>
                  <a:lnTo>
                    <a:pt x="748" y="21"/>
                  </a:lnTo>
                  <a:lnTo>
                    <a:pt x="746" y="19"/>
                  </a:lnTo>
                  <a:lnTo>
                    <a:pt x="744" y="17"/>
                  </a:lnTo>
                  <a:lnTo>
                    <a:pt x="742" y="17"/>
                  </a:lnTo>
                  <a:lnTo>
                    <a:pt x="737" y="50"/>
                  </a:lnTo>
                  <a:close/>
                  <a:moveTo>
                    <a:pt x="769" y="42"/>
                  </a:moveTo>
                  <a:lnTo>
                    <a:pt x="775" y="2"/>
                  </a:lnTo>
                  <a:lnTo>
                    <a:pt x="792" y="2"/>
                  </a:lnTo>
                  <a:lnTo>
                    <a:pt x="786" y="44"/>
                  </a:lnTo>
                  <a:lnTo>
                    <a:pt x="786" y="46"/>
                  </a:lnTo>
                  <a:lnTo>
                    <a:pt x="786" y="48"/>
                  </a:lnTo>
                  <a:lnTo>
                    <a:pt x="788" y="48"/>
                  </a:lnTo>
                  <a:lnTo>
                    <a:pt x="790" y="50"/>
                  </a:lnTo>
                  <a:lnTo>
                    <a:pt x="792" y="48"/>
                  </a:lnTo>
                  <a:lnTo>
                    <a:pt x="794" y="46"/>
                  </a:lnTo>
                  <a:lnTo>
                    <a:pt x="794" y="44"/>
                  </a:lnTo>
                  <a:lnTo>
                    <a:pt x="802" y="2"/>
                  </a:lnTo>
                  <a:lnTo>
                    <a:pt x="819" y="2"/>
                  </a:lnTo>
                  <a:lnTo>
                    <a:pt x="813" y="42"/>
                  </a:lnTo>
                  <a:lnTo>
                    <a:pt x="811" y="42"/>
                  </a:lnTo>
                  <a:lnTo>
                    <a:pt x="810" y="52"/>
                  </a:lnTo>
                  <a:lnTo>
                    <a:pt x="808" y="59"/>
                  </a:lnTo>
                  <a:lnTo>
                    <a:pt x="804" y="61"/>
                  </a:lnTo>
                  <a:lnTo>
                    <a:pt x="798" y="63"/>
                  </a:lnTo>
                  <a:lnTo>
                    <a:pt x="794" y="65"/>
                  </a:lnTo>
                  <a:lnTo>
                    <a:pt x="788" y="65"/>
                  </a:lnTo>
                  <a:lnTo>
                    <a:pt x="779" y="65"/>
                  </a:lnTo>
                  <a:lnTo>
                    <a:pt x="773" y="61"/>
                  </a:lnTo>
                  <a:lnTo>
                    <a:pt x="769" y="55"/>
                  </a:lnTo>
                  <a:lnTo>
                    <a:pt x="767" y="50"/>
                  </a:lnTo>
                  <a:lnTo>
                    <a:pt x="767" y="48"/>
                  </a:lnTo>
                  <a:lnTo>
                    <a:pt x="769" y="46"/>
                  </a:lnTo>
                  <a:lnTo>
                    <a:pt x="769" y="44"/>
                  </a:lnTo>
                  <a:lnTo>
                    <a:pt x="769" y="42"/>
                  </a:lnTo>
                  <a:close/>
                  <a:moveTo>
                    <a:pt x="857" y="17"/>
                  </a:moveTo>
                  <a:lnTo>
                    <a:pt x="856" y="17"/>
                  </a:lnTo>
                  <a:lnTo>
                    <a:pt x="854" y="15"/>
                  </a:lnTo>
                  <a:lnTo>
                    <a:pt x="852" y="15"/>
                  </a:lnTo>
                  <a:lnTo>
                    <a:pt x="846" y="17"/>
                  </a:lnTo>
                  <a:lnTo>
                    <a:pt x="840" y="21"/>
                  </a:lnTo>
                  <a:lnTo>
                    <a:pt x="838" y="29"/>
                  </a:lnTo>
                  <a:lnTo>
                    <a:pt x="836" y="38"/>
                  </a:lnTo>
                  <a:lnTo>
                    <a:pt x="838" y="42"/>
                  </a:lnTo>
                  <a:lnTo>
                    <a:pt x="840" y="48"/>
                  </a:lnTo>
                  <a:lnTo>
                    <a:pt x="842" y="50"/>
                  </a:lnTo>
                  <a:lnTo>
                    <a:pt x="846" y="50"/>
                  </a:lnTo>
                  <a:lnTo>
                    <a:pt x="848" y="50"/>
                  </a:lnTo>
                  <a:lnTo>
                    <a:pt x="850" y="50"/>
                  </a:lnTo>
                  <a:lnTo>
                    <a:pt x="852" y="50"/>
                  </a:lnTo>
                  <a:lnTo>
                    <a:pt x="850" y="65"/>
                  </a:lnTo>
                  <a:lnTo>
                    <a:pt x="848" y="65"/>
                  </a:lnTo>
                  <a:lnTo>
                    <a:pt x="844" y="65"/>
                  </a:lnTo>
                  <a:lnTo>
                    <a:pt x="842" y="65"/>
                  </a:lnTo>
                  <a:lnTo>
                    <a:pt x="840" y="65"/>
                  </a:lnTo>
                  <a:lnTo>
                    <a:pt x="834" y="65"/>
                  </a:lnTo>
                  <a:lnTo>
                    <a:pt x="831" y="65"/>
                  </a:lnTo>
                  <a:lnTo>
                    <a:pt x="827" y="61"/>
                  </a:lnTo>
                  <a:lnTo>
                    <a:pt x="823" y="59"/>
                  </a:lnTo>
                  <a:lnTo>
                    <a:pt x="819" y="52"/>
                  </a:lnTo>
                  <a:lnTo>
                    <a:pt x="817" y="42"/>
                  </a:lnTo>
                  <a:lnTo>
                    <a:pt x="819" y="32"/>
                  </a:lnTo>
                  <a:lnTo>
                    <a:pt x="819" y="25"/>
                  </a:lnTo>
                  <a:lnTo>
                    <a:pt x="823" y="17"/>
                  </a:lnTo>
                  <a:lnTo>
                    <a:pt x="827" y="11"/>
                  </a:lnTo>
                  <a:lnTo>
                    <a:pt x="831" y="5"/>
                  </a:lnTo>
                  <a:lnTo>
                    <a:pt x="836" y="2"/>
                  </a:lnTo>
                  <a:lnTo>
                    <a:pt x="842" y="0"/>
                  </a:lnTo>
                  <a:lnTo>
                    <a:pt x="850" y="0"/>
                  </a:lnTo>
                  <a:lnTo>
                    <a:pt x="852" y="0"/>
                  </a:lnTo>
                  <a:lnTo>
                    <a:pt x="854" y="0"/>
                  </a:lnTo>
                  <a:lnTo>
                    <a:pt x="857" y="2"/>
                  </a:lnTo>
                  <a:lnTo>
                    <a:pt x="859" y="2"/>
                  </a:lnTo>
                  <a:lnTo>
                    <a:pt x="857" y="17"/>
                  </a:lnTo>
                  <a:close/>
                  <a:moveTo>
                    <a:pt x="896" y="17"/>
                  </a:moveTo>
                  <a:lnTo>
                    <a:pt x="894" y="17"/>
                  </a:lnTo>
                  <a:lnTo>
                    <a:pt x="892" y="15"/>
                  </a:lnTo>
                  <a:lnTo>
                    <a:pt x="890" y="15"/>
                  </a:lnTo>
                  <a:lnTo>
                    <a:pt x="884" y="17"/>
                  </a:lnTo>
                  <a:lnTo>
                    <a:pt x="879" y="21"/>
                  </a:lnTo>
                  <a:lnTo>
                    <a:pt x="877" y="29"/>
                  </a:lnTo>
                  <a:lnTo>
                    <a:pt x="875" y="38"/>
                  </a:lnTo>
                  <a:lnTo>
                    <a:pt x="877" y="42"/>
                  </a:lnTo>
                  <a:lnTo>
                    <a:pt x="879" y="48"/>
                  </a:lnTo>
                  <a:lnTo>
                    <a:pt x="881" y="50"/>
                  </a:lnTo>
                  <a:lnTo>
                    <a:pt x="884" y="50"/>
                  </a:lnTo>
                  <a:lnTo>
                    <a:pt x="886" y="50"/>
                  </a:lnTo>
                  <a:lnTo>
                    <a:pt x="888" y="50"/>
                  </a:lnTo>
                  <a:lnTo>
                    <a:pt x="890" y="50"/>
                  </a:lnTo>
                  <a:lnTo>
                    <a:pt x="888" y="65"/>
                  </a:lnTo>
                  <a:lnTo>
                    <a:pt x="886" y="65"/>
                  </a:lnTo>
                  <a:lnTo>
                    <a:pt x="884" y="65"/>
                  </a:lnTo>
                  <a:lnTo>
                    <a:pt x="881" y="65"/>
                  </a:lnTo>
                  <a:lnTo>
                    <a:pt x="879" y="65"/>
                  </a:lnTo>
                  <a:lnTo>
                    <a:pt x="873" y="65"/>
                  </a:lnTo>
                  <a:lnTo>
                    <a:pt x="869" y="65"/>
                  </a:lnTo>
                  <a:lnTo>
                    <a:pt x="865" y="61"/>
                  </a:lnTo>
                  <a:lnTo>
                    <a:pt x="861" y="59"/>
                  </a:lnTo>
                  <a:lnTo>
                    <a:pt x="857" y="52"/>
                  </a:lnTo>
                  <a:lnTo>
                    <a:pt x="857" y="42"/>
                  </a:lnTo>
                  <a:lnTo>
                    <a:pt x="857" y="32"/>
                  </a:lnTo>
                  <a:lnTo>
                    <a:pt x="859" y="25"/>
                  </a:lnTo>
                  <a:lnTo>
                    <a:pt x="861" y="17"/>
                  </a:lnTo>
                  <a:lnTo>
                    <a:pt x="865" y="11"/>
                  </a:lnTo>
                  <a:lnTo>
                    <a:pt x="869" y="5"/>
                  </a:lnTo>
                  <a:lnTo>
                    <a:pt x="875" y="2"/>
                  </a:lnTo>
                  <a:lnTo>
                    <a:pt x="881" y="0"/>
                  </a:lnTo>
                  <a:lnTo>
                    <a:pt x="888" y="0"/>
                  </a:lnTo>
                  <a:lnTo>
                    <a:pt x="890" y="0"/>
                  </a:lnTo>
                  <a:lnTo>
                    <a:pt x="894" y="0"/>
                  </a:lnTo>
                  <a:lnTo>
                    <a:pt x="896" y="2"/>
                  </a:lnTo>
                  <a:lnTo>
                    <a:pt x="898" y="2"/>
                  </a:lnTo>
                  <a:lnTo>
                    <a:pt x="896" y="17"/>
                  </a:lnTo>
                  <a:close/>
                  <a:moveTo>
                    <a:pt x="894" y="65"/>
                  </a:moveTo>
                  <a:lnTo>
                    <a:pt x="904" y="2"/>
                  </a:lnTo>
                  <a:lnTo>
                    <a:pt x="921" y="2"/>
                  </a:lnTo>
                  <a:lnTo>
                    <a:pt x="911" y="65"/>
                  </a:lnTo>
                  <a:lnTo>
                    <a:pt x="894" y="65"/>
                  </a:lnTo>
                  <a:close/>
                  <a:moveTo>
                    <a:pt x="940" y="44"/>
                  </a:moveTo>
                  <a:lnTo>
                    <a:pt x="940" y="46"/>
                  </a:lnTo>
                  <a:lnTo>
                    <a:pt x="940" y="48"/>
                  </a:lnTo>
                  <a:lnTo>
                    <a:pt x="942" y="50"/>
                  </a:lnTo>
                  <a:lnTo>
                    <a:pt x="944" y="50"/>
                  </a:lnTo>
                  <a:lnTo>
                    <a:pt x="946" y="50"/>
                  </a:lnTo>
                  <a:lnTo>
                    <a:pt x="946" y="48"/>
                  </a:lnTo>
                  <a:lnTo>
                    <a:pt x="948" y="46"/>
                  </a:lnTo>
                  <a:lnTo>
                    <a:pt x="950" y="44"/>
                  </a:lnTo>
                  <a:lnTo>
                    <a:pt x="950" y="40"/>
                  </a:lnTo>
                  <a:lnTo>
                    <a:pt x="952" y="34"/>
                  </a:lnTo>
                  <a:lnTo>
                    <a:pt x="952" y="29"/>
                  </a:lnTo>
                  <a:lnTo>
                    <a:pt x="952" y="23"/>
                  </a:lnTo>
                  <a:lnTo>
                    <a:pt x="952" y="19"/>
                  </a:lnTo>
                  <a:lnTo>
                    <a:pt x="952" y="17"/>
                  </a:lnTo>
                  <a:lnTo>
                    <a:pt x="950" y="15"/>
                  </a:lnTo>
                  <a:lnTo>
                    <a:pt x="948" y="15"/>
                  </a:lnTo>
                  <a:lnTo>
                    <a:pt x="946" y="15"/>
                  </a:lnTo>
                  <a:lnTo>
                    <a:pt x="946" y="17"/>
                  </a:lnTo>
                  <a:lnTo>
                    <a:pt x="944" y="19"/>
                  </a:lnTo>
                  <a:lnTo>
                    <a:pt x="942" y="21"/>
                  </a:lnTo>
                  <a:lnTo>
                    <a:pt x="942" y="27"/>
                  </a:lnTo>
                  <a:lnTo>
                    <a:pt x="940" y="32"/>
                  </a:lnTo>
                  <a:lnTo>
                    <a:pt x="940" y="38"/>
                  </a:lnTo>
                  <a:lnTo>
                    <a:pt x="940" y="44"/>
                  </a:lnTo>
                  <a:close/>
                  <a:moveTo>
                    <a:pt x="942" y="65"/>
                  </a:moveTo>
                  <a:lnTo>
                    <a:pt x="934" y="65"/>
                  </a:lnTo>
                  <a:lnTo>
                    <a:pt x="927" y="59"/>
                  </a:lnTo>
                  <a:lnTo>
                    <a:pt x="923" y="52"/>
                  </a:lnTo>
                  <a:lnTo>
                    <a:pt x="921" y="42"/>
                  </a:lnTo>
                  <a:lnTo>
                    <a:pt x="923" y="32"/>
                  </a:lnTo>
                  <a:lnTo>
                    <a:pt x="925" y="25"/>
                  </a:lnTo>
                  <a:lnTo>
                    <a:pt x="927" y="17"/>
                  </a:lnTo>
                  <a:lnTo>
                    <a:pt x="930" y="11"/>
                  </a:lnTo>
                  <a:lnTo>
                    <a:pt x="934" y="5"/>
                  </a:lnTo>
                  <a:lnTo>
                    <a:pt x="938" y="2"/>
                  </a:lnTo>
                  <a:lnTo>
                    <a:pt x="944" y="0"/>
                  </a:lnTo>
                  <a:lnTo>
                    <a:pt x="950" y="0"/>
                  </a:lnTo>
                  <a:lnTo>
                    <a:pt x="959" y="2"/>
                  </a:lnTo>
                  <a:lnTo>
                    <a:pt x="965" y="5"/>
                  </a:lnTo>
                  <a:lnTo>
                    <a:pt x="969" y="13"/>
                  </a:lnTo>
                  <a:lnTo>
                    <a:pt x="971" y="23"/>
                  </a:lnTo>
                  <a:lnTo>
                    <a:pt x="971" y="32"/>
                  </a:lnTo>
                  <a:lnTo>
                    <a:pt x="969" y="40"/>
                  </a:lnTo>
                  <a:lnTo>
                    <a:pt x="965" y="48"/>
                  </a:lnTo>
                  <a:lnTo>
                    <a:pt x="961" y="55"/>
                  </a:lnTo>
                  <a:lnTo>
                    <a:pt x="957" y="59"/>
                  </a:lnTo>
                  <a:lnTo>
                    <a:pt x="953" y="63"/>
                  </a:lnTo>
                  <a:lnTo>
                    <a:pt x="948" y="65"/>
                  </a:lnTo>
                  <a:lnTo>
                    <a:pt x="942" y="65"/>
                  </a:lnTo>
                  <a:close/>
                  <a:moveTo>
                    <a:pt x="971" y="65"/>
                  </a:moveTo>
                  <a:lnTo>
                    <a:pt x="980" y="2"/>
                  </a:lnTo>
                  <a:lnTo>
                    <a:pt x="998" y="2"/>
                  </a:lnTo>
                  <a:lnTo>
                    <a:pt x="1003" y="34"/>
                  </a:lnTo>
                  <a:lnTo>
                    <a:pt x="1009" y="2"/>
                  </a:lnTo>
                  <a:lnTo>
                    <a:pt x="1024" y="2"/>
                  </a:lnTo>
                  <a:lnTo>
                    <a:pt x="1015" y="65"/>
                  </a:lnTo>
                  <a:lnTo>
                    <a:pt x="998" y="65"/>
                  </a:lnTo>
                  <a:lnTo>
                    <a:pt x="992" y="32"/>
                  </a:lnTo>
                  <a:lnTo>
                    <a:pt x="986" y="65"/>
                  </a:lnTo>
                  <a:lnTo>
                    <a:pt x="971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2345" y="1170"/>
              <a:ext cx="280" cy="266"/>
            </a:xfrm>
            <a:custGeom>
              <a:avLst/>
              <a:gdLst>
                <a:gd name="T0" fmla="*/ 184 w 280"/>
                <a:gd name="T1" fmla="*/ 0 h 266"/>
                <a:gd name="T2" fmla="*/ 278 w 280"/>
                <a:gd name="T3" fmla="*/ 144 h 266"/>
                <a:gd name="T4" fmla="*/ 280 w 280"/>
                <a:gd name="T5" fmla="*/ 163 h 266"/>
                <a:gd name="T6" fmla="*/ 280 w 280"/>
                <a:gd name="T7" fmla="*/ 180 h 266"/>
                <a:gd name="T8" fmla="*/ 278 w 280"/>
                <a:gd name="T9" fmla="*/ 197 h 266"/>
                <a:gd name="T10" fmla="*/ 273 w 280"/>
                <a:gd name="T11" fmla="*/ 211 h 266"/>
                <a:gd name="T12" fmla="*/ 265 w 280"/>
                <a:gd name="T13" fmla="*/ 222 h 266"/>
                <a:gd name="T14" fmla="*/ 257 w 280"/>
                <a:gd name="T15" fmla="*/ 234 h 266"/>
                <a:gd name="T16" fmla="*/ 246 w 280"/>
                <a:gd name="T17" fmla="*/ 245 h 266"/>
                <a:gd name="T18" fmla="*/ 234 w 280"/>
                <a:gd name="T19" fmla="*/ 253 h 266"/>
                <a:gd name="T20" fmla="*/ 219 w 280"/>
                <a:gd name="T21" fmla="*/ 261 h 266"/>
                <a:gd name="T22" fmla="*/ 204 w 280"/>
                <a:gd name="T23" fmla="*/ 265 h 266"/>
                <a:gd name="T24" fmla="*/ 186 w 280"/>
                <a:gd name="T25" fmla="*/ 266 h 266"/>
                <a:gd name="T26" fmla="*/ 169 w 280"/>
                <a:gd name="T27" fmla="*/ 265 h 266"/>
                <a:gd name="T28" fmla="*/ 0 w 280"/>
                <a:gd name="T29" fmla="*/ 263 h 266"/>
                <a:gd name="T30" fmla="*/ 150 w 280"/>
                <a:gd name="T31" fmla="*/ 243 h 266"/>
                <a:gd name="T32" fmla="*/ 154 w 280"/>
                <a:gd name="T33" fmla="*/ 230 h 266"/>
                <a:gd name="T34" fmla="*/ 161 w 280"/>
                <a:gd name="T35" fmla="*/ 217 h 266"/>
                <a:gd name="T36" fmla="*/ 171 w 280"/>
                <a:gd name="T37" fmla="*/ 203 h 266"/>
                <a:gd name="T38" fmla="*/ 50 w 280"/>
                <a:gd name="T39" fmla="*/ 194 h 266"/>
                <a:gd name="T40" fmla="*/ 190 w 280"/>
                <a:gd name="T41" fmla="*/ 184 h 266"/>
                <a:gd name="T42" fmla="*/ 207 w 280"/>
                <a:gd name="T43" fmla="*/ 178 h 266"/>
                <a:gd name="T44" fmla="*/ 225 w 280"/>
                <a:gd name="T45" fmla="*/ 180 h 266"/>
                <a:gd name="T46" fmla="*/ 242 w 280"/>
                <a:gd name="T47" fmla="*/ 192 h 266"/>
                <a:gd name="T48" fmla="*/ 250 w 280"/>
                <a:gd name="T49" fmla="*/ 201 h 266"/>
                <a:gd name="T50" fmla="*/ 234 w 280"/>
                <a:gd name="T51" fmla="*/ 186 h 266"/>
                <a:gd name="T52" fmla="*/ 44 w 280"/>
                <a:gd name="T53" fmla="*/ 174 h 266"/>
                <a:gd name="T54" fmla="*/ 40 w 280"/>
                <a:gd name="T55" fmla="*/ 155 h 266"/>
                <a:gd name="T56" fmla="*/ 48 w 280"/>
                <a:gd name="T57" fmla="*/ 149 h 266"/>
                <a:gd name="T58" fmla="*/ 67 w 280"/>
                <a:gd name="T59" fmla="*/ 161 h 266"/>
                <a:gd name="T60" fmla="*/ 255 w 280"/>
                <a:gd name="T61" fmla="*/ 155 h 266"/>
                <a:gd name="T62" fmla="*/ 58 w 280"/>
                <a:gd name="T63" fmla="*/ 140 h 266"/>
                <a:gd name="T64" fmla="*/ 165 w 280"/>
                <a:gd name="T65" fmla="*/ 136 h 266"/>
                <a:gd name="T66" fmla="*/ 184 w 280"/>
                <a:gd name="T67" fmla="*/ 134 h 266"/>
                <a:gd name="T68" fmla="*/ 200 w 280"/>
                <a:gd name="T69" fmla="*/ 140 h 266"/>
                <a:gd name="T70" fmla="*/ 202 w 280"/>
                <a:gd name="T71" fmla="*/ 146 h 266"/>
                <a:gd name="T72" fmla="*/ 209 w 280"/>
                <a:gd name="T73" fmla="*/ 146 h 266"/>
                <a:gd name="T74" fmla="*/ 229 w 280"/>
                <a:gd name="T75" fmla="*/ 146 h 266"/>
                <a:gd name="T76" fmla="*/ 250 w 280"/>
                <a:gd name="T77" fmla="*/ 146 h 266"/>
                <a:gd name="T78" fmla="*/ 238 w 280"/>
                <a:gd name="T79" fmla="*/ 134 h 266"/>
                <a:gd name="T80" fmla="*/ 225 w 280"/>
                <a:gd name="T81" fmla="*/ 130 h 266"/>
                <a:gd name="T82" fmla="*/ 58 w 280"/>
                <a:gd name="T83" fmla="*/ 122 h 266"/>
                <a:gd name="T84" fmla="*/ 62 w 280"/>
                <a:gd name="T85" fmla="*/ 121 h 266"/>
                <a:gd name="T86" fmla="*/ 79 w 280"/>
                <a:gd name="T87" fmla="*/ 132 h 266"/>
                <a:gd name="T88" fmla="*/ 83 w 280"/>
                <a:gd name="T89" fmla="*/ 130 h 266"/>
                <a:gd name="T90" fmla="*/ 209 w 280"/>
                <a:gd name="T91" fmla="*/ 124 h 266"/>
                <a:gd name="T92" fmla="*/ 192 w 280"/>
                <a:gd name="T93" fmla="*/ 111 h 266"/>
                <a:gd name="T94" fmla="*/ 192 w 280"/>
                <a:gd name="T95" fmla="*/ 111 h 266"/>
                <a:gd name="T96" fmla="*/ 183 w 280"/>
                <a:gd name="T97" fmla="*/ 113 h 266"/>
                <a:gd name="T98" fmla="*/ 165 w 280"/>
                <a:gd name="T99" fmla="*/ 113 h 266"/>
                <a:gd name="T100" fmla="*/ 142 w 280"/>
                <a:gd name="T101" fmla="*/ 115 h 266"/>
                <a:gd name="T102" fmla="*/ 119 w 280"/>
                <a:gd name="T103" fmla="*/ 117 h 266"/>
                <a:gd name="T104" fmla="*/ 98 w 280"/>
                <a:gd name="T105" fmla="*/ 117 h 266"/>
                <a:gd name="T106" fmla="*/ 83 w 280"/>
                <a:gd name="T107" fmla="*/ 119 h 266"/>
                <a:gd name="T108" fmla="*/ 79 w 280"/>
                <a:gd name="T109" fmla="*/ 119 h 266"/>
                <a:gd name="T110" fmla="*/ 75 w 280"/>
                <a:gd name="T111" fmla="*/ 101 h 266"/>
                <a:gd name="T112" fmla="*/ 77 w 280"/>
                <a:gd name="T113" fmla="*/ 92 h 266"/>
                <a:gd name="T114" fmla="*/ 92 w 280"/>
                <a:gd name="T115" fmla="*/ 105 h 2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80" h="266">
                  <a:moveTo>
                    <a:pt x="102" y="109"/>
                  </a:moveTo>
                  <a:lnTo>
                    <a:pt x="104" y="109"/>
                  </a:lnTo>
                  <a:lnTo>
                    <a:pt x="106" y="109"/>
                  </a:lnTo>
                  <a:lnTo>
                    <a:pt x="108" y="107"/>
                  </a:lnTo>
                  <a:lnTo>
                    <a:pt x="184" y="0"/>
                  </a:lnTo>
                  <a:lnTo>
                    <a:pt x="271" y="128"/>
                  </a:lnTo>
                  <a:lnTo>
                    <a:pt x="273" y="132"/>
                  </a:lnTo>
                  <a:lnTo>
                    <a:pt x="275" y="136"/>
                  </a:lnTo>
                  <a:lnTo>
                    <a:pt x="277" y="140"/>
                  </a:lnTo>
                  <a:lnTo>
                    <a:pt x="278" y="144"/>
                  </a:lnTo>
                  <a:lnTo>
                    <a:pt x="278" y="147"/>
                  </a:lnTo>
                  <a:lnTo>
                    <a:pt x="280" y="151"/>
                  </a:lnTo>
                  <a:lnTo>
                    <a:pt x="280" y="155"/>
                  </a:lnTo>
                  <a:lnTo>
                    <a:pt x="280" y="159"/>
                  </a:lnTo>
                  <a:lnTo>
                    <a:pt x="280" y="163"/>
                  </a:lnTo>
                  <a:lnTo>
                    <a:pt x="280" y="167"/>
                  </a:lnTo>
                  <a:lnTo>
                    <a:pt x="280" y="170"/>
                  </a:lnTo>
                  <a:lnTo>
                    <a:pt x="280" y="174"/>
                  </a:lnTo>
                  <a:lnTo>
                    <a:pt x="280" y="178"/>
                  </a:lnTo>
                  <a:lnTo>
                    <a:pt x="280" y="180"/>
                  </a:lnTo>
                  <a:lnTo>
                    <a:pt x="280" y="184"/>
                  </a:lnTo>
                  <a:lnTo>
                    <a:pt x="280" y="188"/>
                  </a:lnTo>
                  <a:lnTo>
                    <a:pt x="278" y="192"/>
                  </a:lnTo>
                  <a:lnTo>
                    <a:pt x="278" y="194"/>
                  </a:lnTo>
                  <a:lnTo>
                    <a:pt x="278" y="197"/>
                  </a:lnTo>
                  <a:lnTo>
                    <a:pt x="277" y="199"/>
                  </a:lnTo>
                  <a:lnTo>
                    <a:pt x="277" y="203"/>
                  </a:lnTo>
                  <a:lnTo>
                    <a:pt x="275" y="205"/>
                  </a:lnTo>
                  <a:lnTo>
                    <a:pt x="273" y="209"/>
                  </a:lnTo>
                  <a:lnTo>
                    <a:pt x="273" y="211"/>
                  </a:lnTo>
                  <a:lnTo>
                    <a:pt x="271" y="213"/>
                  </a:lnTo>
                  <a:lnTo>
                    <a:pt x="271" y="217"/>
                  </a:lnTo>
                  <a:lnTo>
                    <a:pt x="269" y="218"/>
                  </a:lnTo>
                  <a:lnTo>
                    <a:pt x="267" y="220"/>
                  </a:lnTo>
                  <a:lnTo>
                    <a:pt x="265" y="222"/>
                  </a:lnTo>
                  <a:lnTo>
                    <a:pt x="265" y="226"/>
                  </a:lnTo>
                  <a:lnTo>
                    <a:pt x="263" y="228"/>
                  </a:lnTo>
                  <a:lnTo>
                    <a:pt x="261" y="230"/>
                  </a:lnTo>
                  <a:lnTo>
                    <a:pt x="259" y="232"/>
                  </a:lnTo>
                  <a:lnTo>
                    <a:pt x="257" y="234"/>
                  </a:lnTo>
                  <a:lnTo>
                    <a:pt x="255" y="238"/>
                  </a:lnTo>
                  <a:lnTo>
                    <a:pt x="254" y="240"/>
                  </a:lnTo>
                  <a:lnTo>
                    <a:pt x="250" y="241"/>
                  </a:lnTo>
                  <a:lnTo>
                    <a:pt x="248" y="243"/>
                  </a:lnTo>
                  <a:lnTo>
                    <a:pt x="246" y="245"/>
                  </a:lnTo>
                  <a:lnTo>
                    <a:pt x="244" y="247"/>
                  </a:lnTo>
                  <a:lnTo>
                    <a:pt x="242" y="249"/>
                  </a:lnTo>
                  <a:lnTo>
                    <a:pt x="238" y="251"/>
                  </a:lnTo>
                  <a:lnTo>
                    <a:pt x="236" y="253"/>
                  </a:lnTo>
                  <a:lnTo>
                    <a:pt x="234" y="253"/>
                  </a:lnTo>
                  <a:lnTo>
                    <a:pt x="230" y="255"/>
                  </a:lnTo>
                  <a:lnTo>
                    <a:pt x="229" y="257"/>
                  </a:lnTo>
                  <a:lnTo>
                    <a:pt x="225" y="259"/>
                  </a:lnTo>
                  <a:lnTo>
                    <a:pt x="223" y="259"/>
                  </a:lnTo>
                  <a:lnTo>
                    <a:pt x="219" y="261"/>
                  </a:lnTo>
                  <a:lnTo>
                    <a:pt x="217" y="261"/>
                  </a:lnTo>
                  <a:lnTo>
                    <a:pt x="213" y="263"/>
                  </a:lnTo>
                  <a:lnTo>
                    <a:pt x="209" y="263"/>
                  </a:lnTo>
                  <a:lnTo>
                    <a:pt x="207" y="265"/>
                  </a:lnTo>
                  <a:lnTo>
                    <a:pt x="204" y="265"/>
                  </a:lnTo>
                  <a:lnTo>
                    <a:pt x="200" y="265"/>
                  </a:lnTo>
                  <a:lnTo>
                    <a:pt x="198" y="266"/>
                  </a:lnTo>
                  <a:lnTo>
                    <a:pt x="194" y="266"/>
                  </a:lnTo>
                  <a:lnTo>
                    <a:pt x="190" y="266"/>
                  </a:lnTo>
                  <a:lnTo>
                    <a:pt x="186" y="266"/>
                  </a:lnTo>
                  <a:lnTo>
                    <a:pt x="183" y="266"/>
                  </a:lnTo>
                  <a:lnTo>
                    <a:pt x="181" y="266"/>
                  </a:lnTo>
                  <a:lnTo>
                    <a:pt x="177" y="266"/>
                  </a:lnTo>
                  <a:lnTo>
                    <a:pt x="173" y="265"/>
                  </a:lnTo>
                  <a:lnTo>
                    <a:pt x="169" y="265"/>
                  </a:lnTo>
                  <a:lnTo>
                    <a:pt x="165" y="265"/>
                  </a:lnTo>
                  <a:lnTo>
                    <a:pt x="161" y="263"/>
                  </a:lnTo>
                  <a:lnTo>
                    <a:pt x="158" y="263"/>
                  </a:lnTo>
                  <a:lnTo>
                    <a:pt x="154" y="261"/>
                  </a:lnTo>
                  <a:lnTo>
                    <a:pt x="0" y="263"/>
                  </a:lnTo>
                  <a:lnTo>
                    <a:pt x="6" y="253"/>
                  </a:lnTo>
                  <a:lnTo>
                    <a:pt x="148" y="259"/>
                  </a:lnTo>
                  <a:lnTo>
                    <a:pt x="148" y="253"/>
                  </a:lnTo>
                  <a:lnTo>
                    <a:pt x="150" y="249"/>
                  </a:lnTo>
                  <a:lnTo>
                    <a:pt x="150" y="243"/>
                  </a:lnTo>
                  <a:lnTo>
                    <a:pt x="8" y="249"/>
                  </a:lnTo>
                  <a:lnTo>
                    <a:pt x="19" y="234"/>
                  </a:lnTo>
                  <a:lnTo>
                    <a:pt x="152" y="240"/>
                  </a:lnTo>
                  <a:lnTo>
                    <a:pt x="152" y="234"/>
                  </a:lnTo>
                  <a:lnTo>
                    <a:pt x="154" y="230"/>
                  </a:lnTo>
                  <a:lnTo>
                    <a:pt x="156" y="224"/>
                  </a:lnTo>
                  <a:lnTo>
                    <a:pt x="23" y="230"/>
                  </a:lnTo>
                  <a:lnTo>
                    <a:pt x="33" y="217"/>
                  </a:lnTo>
                  <a:lnTo>
                    <a:pt x="159" y="220"/>
                  </a:lnTo>
                  <a:lnTo>
                    <a:pt x="161" y="217"/>
                  </a:lnTo>
                  <a:lnTo>
                    <a:pt x="163" y="211"/>
                  </a:lnTo>
                  <a:lnTo>
                    <a:pt x="167" y="207"/>
                  </a:lnTo>
                  <a:lnTo>
                    <a:pt x="37" y="211"/>
                  </a:lnTo>
                  <a:lnTo>
                    <a:pt x="46" y="197"/>
                  </a:lnTo>
                  <a:lnTo>
                    <a:pt x="171" y="203"/>
                  </a:lnTo>
                  <a:lnTo>
                    <a:pt x="175" y="199"/>
                  </a:lnTo>
                  <a:lnTo>
                    <a:pt x="177" y="195"/>
                  </a:lnTo>
                  <a:lnTo>
                    <a:pt x="181" y="192"/>
                  </a:lnTo>
                  <a:lnTo>
                    <a:pt x="184" y="188"/>
                  </a:lnTo>
                  <a:lnTo>
                    <a:pt x="50" y="194"/>
                  </a:lnTo>
                  <a:lnTo>
                    <a:pt x="54" y="188"/>
                  </a:lnTo>
                  <a:lnTo>
                    <a:pt x="52" y="184"/>
                  </a:lnTo>
                  <a:lnTo>
                    <a:pt x="50" y="182"/>
                  </a:lnTo>
                  <a:lnTo>
                    <a:pt x="46" y="178"/>
                  </a:lnTo>
                  <a:lnTo>
                    <a:pt x="190" y="184"/>
                  </a:lnTo>
                  <a:lnTo>
                    <a:pt x="194" y="182"/>
                  </a:lnTo>
                  <a:lnTo>
                    <a:pt x="196" y="180"/>
                  </a:lnTo>
                  <a:lnTo>
                    <a:pt x="200" y="180"/>
                  </a:lnTo>
                  <a:lnTo>
                    <a:pt x="204" y="178"/>
                  </a:lnTo>
                  <a:lnTo>
                    <a:pt x="207" y="178"/>
                  </a:lnTo>
                  <a:lnTo>
                    <a:pt x="211" y="178"/>
                  </a:lnTo>
                  <a:lnTo>
                    <a:pt x="215" y="178"/>
                  </a:lnTo>
                  <a:lnTo>
                    <a:pt x="219" y="178"/>
                  </a:lnTo>
                  <a:lnTo>
                    <a:pt x="223" y="180"/>
                  </a:lnTo>
                  <a:lnTo>
                    <a:pt x="225" y="180"/>
                  </a:lnTo>
                  <a:lnTo>
                    <a:pt x="229" y="182"/>
                  </a:lnTo>
                  <a:lnTo>
                    <a:pt x="230" y="184"/>
                  </a:lnTo>
                  <a:lnTo>
                    <a:pt x="234" y="186"/>
                  </a:lnTo>
                  <a:lnTo>
                    <a:pt x="238" y="188"/>
                  </a:lnTo>
                  <a:lnTo>
                    <a:pt x="242" y="192"/>
                  </a:lnTo>
                  <a:lnTo>
                    <a:pt x="244" y="195"/>
                  </a:lnTo>
                  <a:lnTo>
                    <a:pt x="248" y="201"/>
                  </a:lnTo>
                  <a:lnTo>
                    <a:pt x="250" y="201"/>
                  </a:lnTo>
                  <a:lnTo>
                    <a:pt x="252" y="197"/>
                  </a:lnTo>
                  <a:lnTo>
                    <a:pt x="255" y="192"/>
                  </a:lnTo>
                  <a:lnTo>
                    <a:pt x="257" y="188"/>
                  </a:lnTo>
                  <a:lnTo>
                    <a:pt x="238" y="188"/>
                  </a:lnTo>
                  <a:lnTo>
                    <a:pt x="234" y="186"/>
                  </a:lnTo>
                  <a:lnTo>
                    <a:pt x="257" y="186"/>
                  </a:lnTo>
                  <a:lnTo>
                    <a:pt x="257" y="180"/>
                  </a:lnTo>
                  <a:lnTo>
                    <a:pt x="259" y="174"/>
                  </a:lnTo>
                  <a:lnTo>
                    <a:pt x="259" y="170"/>
                  </a:lnTo>
                  <a:lnTo>
                    <a:pt x="44" y="174"/>
                  </a:lnTo>
                  <a:lnTo>
                    <a:pt x="44" y="170"/>
                  </a:lnTo>
                  <a:lnTo>
                    <a:pt x="42" y="167"/>
                  </a:lnTo>
                  <a:lnTo>
                    <a:pt x="42" y="163"/>
                  </a:lnTo>
                  <a:lnTo>
                    <a:pt x="40" y="159"/>
                  </a:lnTo>
                  <a:lnTo>
                    <a:pt x="40" y="155"/>
                  </a:lnTo>
                  <a:lnTo>
                    <a:pt x="40" y="151"/>
                  </a:lnTo>
                  <a:lnTo>
                    <a:pt x="40" y="147"/>
                  </a:lnTo>
                  <a:lnTo>
                    <a:pt x="42" y="144"/>
                  </a:lnTo>
                  <a:lnTo>
                    <a:pt x="44" y="147"/>
                  </a:lnTo>
                  <a:lnTo>
                    <a:pt x="48" y="149"/>
                  </a:lnTo>
                  <a:lnTo>
                    <a:pt x="52" y="151"/>
                  </a:lnTo>
                  <a:lnTo>
                    <a:pt x="56" y="155"/>
                  </a:lnTo>
                  <a:lnTo>
                    <a:pt x="60" y="157"/>
                  </a:lnTo>
                  <a:lnTo>
                    <a:pt x="64" y="159"/>
                  </a:lnTo>
                  <a:lnTo>
                    <a:pt x="67" y="161"/>
                  </a:lnTo>
                  <a:lnTo>
                    <a:pt x="71" y="161"/>
                  </a:lnTo>
                  <a:lnTo>
                    <a:pt x="257" y="167"/>
                  </a:lnTo>
                  <a:lnTo>
                    <a:pt x="257" y="161"/>
                  </a:lnTo>
                  <a:lnTo>
                    <a:pt x="255" y="155"/>
                  </a:lnTo>
                  <a:lnTo>
                    <a:pt x="254" y="151"/>
                  </a:lnTo>
                  <a:lnTo>
                    <a:pt x="65" y="155"/>
                  </a:lnTo>
                  <a:lnTo>
                    <a:pt x="64" y="149"/>
                  </a:lnTo>
                  <a:lnTo>
                    <a:pt x="60" y="146"/>
                  </a:lnTo>
                  <a:lnTo>
                    <a:pt x="58" y="140"/>
                  </a:lnTo>
                  <a:lnTo>
                    <a:pt x="171" y="144"/>
                  </a:lnTo>
                  <a:lnTo>
                    <a:pt x="154" y="136"/>
                  </a:lnTo>
                  <a:lnTo>
                    <a:pt x="158" y="136"/>
                  </a:lnTo>
                  <a:lnTo>
                    <a:pt x="161" y="136"/>
                  </a:lnTo>
                  <a:lnTo>
                    <a:pt x="165" y="136"/>
                  </a:lnTo>
                  <a:lnTo>
                    <a:pt x="169" y="134"/>
                  </a:lnTo>
                  <a:lnTo>
                    <a:pt x="173" y="134"/>
                  </a:lnTo>
                  <a:lnTo>
                    <a:pt x="177" y="134"/>
                  </a:lnTo>
                  <a:lnTo>
                    <a:pt x="181" y="134"/>
                  </a:lnTo>
                  <a:lnTo>
                    <a:pt x="184" y="134"/>
                  </a:lnTo>
                  <a:lnTo>
                    <a:pt x="190" y="134"/>
                  </a:lnTo>
                  <a:lnTo>
                    <a:pt x="194" y="134"/>
                  </a:lnTo>
                  <a:lnTo>
                    <a:pt x="196" y="136"/>
                  </a:lnTo>
                  <a:lnTo>
                    <a:pt x="198" y="138"/>
                  </a:lnTo>
                  <a:lnTo>
                    <a:pt x="200" y="140"/>
                  </a:lnTo>
                  <a:lnTo>
                    <a:pt x="200" y="142"/>
                  </a:lnTo>
                  <a:lnTo>
                    <a:pt x="200" y="144"/>
                  </a:lnTo>
                  <a:lnTo>
                    <a:pt x="202" y="146"/>
                  </a:lnTo>
                  <a:lnTo>
                    <a:pt x="204" y="146"/>
                  </a:lnTo>
                  <a:lnTo>
                    <a:pt x="206" y="146"/>
                  </a:lnTo>
                  <a:lnTo>
                    <a:pt x="209" y="146"/>
                  </a:lnTo>
                  <a:lnTo>
                    <a:pt x="213" y="146"/>
                  </a:lnTo>
                  <a:lnTo>
                    <a:pt x="217" y="146"/>
                  </a:lnTo>
                  <a:lnTo>
                    <a:pt x="221" y="146"/>
                  </a:lnTo>
                  <a:lnTo>
                    <a:pt x="225" y="146"/>
                  </a:lnTo>
                  <a:lnTo>
                    <a:pt x="229" y="146"/>
                  </a:lnTo>
                  <a:lnTo>
                    <a:pt x="234" y="146"/>
                  </a:lnTo>
                  <a:lnTo>
                    <a:pt x="238" y="146"/>
                  </a:lnTo>
                  <a:lnTo>
                    <a:pt x="242" y="146"/>
                  </a:lnTo>
                  <a:lnTo>
                    <a:pt x="246" y="146"/>
                  </a:lnTo>
                  <a:lnTo>
                    <a:pt x="250" y="146"/>
                  </a:lnTo>
                  <a:lnTo>
                    <a:pt x="252" y="147"/>
                  </a:lnTo>
                  <a:lnTo>
                    <a:pt x="250" y="142"/>
                  </a:lnTo>
                  <a:lnTo>
                    <a:pt x="246" y="140"/>
                  </a:lnTo>
                  <a:lnTo>
                    <a:pt x="242" y="136"/>
                  </a:lnTo>
                  <a:lnTo>
                    <a:pt x="238" y="134"/>
                  </a:lnTo>
                  <a:lnTo>
                    <a:pt x="236" y="132"/>
                  </a:lnTo>
                  <a:lnTo>
                    <a:pt x="232" y="132"/>
                  </a:lnTo>
                  <a:lnTo>
                    <a:pt x="229" y="130"/>
                  </a:lnTo>
                  <a:lnTo>
                    <a:pt x="227" y="130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58" y="138"/>
                  </a:lnTo>
                  <a:lnTo>
                    <a:pt x="58" y="132"/>
                  </a:lnTo>
                  <a:lnTo>
                    <a:pt x="58" y="128"/>
                  </a:lnTo>
                  <a:lnTo>
                    <a:pt x="58" y="122"/>
                  </a:lnTo>
                  <a:lnTo>
                    <a:pt x="58" y="119"/>
                  </a:lnTo>
                  <a:lnTo>
                    <a:pt x="62" y="121"/>
                  </a:lnTo>
                  <a:lnTo>
                    <a:pt x="64" y="124"/>
                  </a:lnTo>
                  <a:lnTo>
                    <a:pt x="67" y="126"/>
                  </a:lnTo>
                  <a:lnTo>
                    <a:pt x="71" y="128"/>
                  </a:lnTo>
                  <a:lnTo>
                    <a:pt x="75" y="130"/>
                  </a:lnTo>
                  <a:lnTo>
                    <a:pt x="79" y="132"/>
                  </a:lnTo>
                  <a:lnTo>
                    <a:pt x="83" y="132"/>
                  </a:lnTo>
                  <a:lnTo>
                    <a:pt x="85" y="132"/>
                  </a:lnTo>
                  <a:lnTo>
                    <a:pt x="83" y="130"/>
                  </a:lnTo>
                  <a:lnTo>
                    <a:pt x="81" y="124"/>
                  </a:lnTo>
                  <a:lnTo>
                    <a:pt x="81" y="122"/>
                  </a:lnTo>
                  <a:lnTo>
                    <a:pt x="211" y="126"/>
                  </a:lnTo>
                  <a:lnTo>
                    <a:pt x="209" y="124"/>
                  </a:lnTo>
                  <a:lnTo>
                    <a:pt x="209" y="121"/>
                  </a:lnTo>
                  <a:lnTo>
                    <a:pt x="206" y="119"/>
                  </a:lnTo>
                  <a:lnTo>
                    <a:pt x="202" y="115"/>
                  </a:lnTo>
                  <a:lnTo>
                    <a:pt x="198" y="113"/>
                  </a:lnTo>
                  <a:lnTo>
                    <a:pt x="192" y="111"/>
                  </a:lnTo>
                  <a:lnTo>
                    <a:pt x="190" y="111"/>
                  </a:lnTo>
                  <a:lnTo>
                    <a:pt x="188" y="111"/>
                  </a:lnTo>
                  <a:lnTo>
                    <a:pt x="186" y="111"/>
                  </a:lnTo>
                  <a:lnTo>
                    <a:pt x="183" y="113"/>
                  </a:lnTo>
                  <a:lnTo>
                    <a:pt x="181" y="113"/>
                  </a:lnTo>
                  <a:lnTo>
                    <a:pt x="177" y="113"/>
                  </a:lnTo>
                  <a:lnTo>
                    <a:pt x="173" y="113"/>
                  </a:lnTo>
                  <a:lnTo>
                    <a:pt x="169" y="113"/>
                  </a:lnTo>
                  <a:lnTo>
                    <a:pt x="165" y="113"/>
                  </a:lnTo>
                  <a:lnTo>
                    <a:pt x="161" y="113"/>
                  </a:lnTo>
                  <a:lnTo>
                    <a:pt x="156" y="113"/>
                  </a:lnTo>
                  <a:lnTo>
                    <a:pt x="152" y="115"/>
                  </a:lnTo>
                  <a:lnTo>
                    <a:pt x="148" y="115"/>
                  </a:lnTo>
                  <a:lnTo>
                    <a:pt x="142" y="115"/>
                  </a:lnTo>
                  <a:lnTo>
                    <a:pt x="138" y="115"/>
                  </a:lnTo>
                  <a:lnTo>
                    <a:pt x="133" y="115"/>
                  </a:lnTo>
                  <a:lnTo>
                    <a:pt x="129" y="115"/>
                  </a:lnTo>
                  <a:lnTo>
                    <a:pt x="123" y="115"/>
                  </a:lnTo>
                  <a:lnTo>
                    <a:pt x="119" y="117"/>
                  </a:lnTo>
                  <a:lnTo>
                    <a:pt x="113" y="117"/>
                  </a:lnTo>
                  <a:lnTo>
                    <a:pt x="110" y="117"/>
                  </a:lnTo>
                  <a:lnTo>
                    <a:pt x="106" y="117"/>
                  </a:lnTo>
                  <a:lnTo>
                    <a:pt x="102" y="117"/>
                  </a:lnTo>
                  <a:lnTo>
                    <a:pt x="98" y="117"/>
                  </a:lnTo>
                  <a:lnTo>
                    <a:pt x="94" y="117"/>
                  </a:lnTo>
                  <a:lnTo>
                    <a:pt x="90" y="117"/>
                  </a:lnTo>
                  <a:lnTo>
                    <a:pt x="88" y="119"/>
                  </a:lnTo>
                  <a:lnTo>
                    <a:pt x="85" y="119"/>
                  </a:lnTo>
                  <a:lnTo>
                    <a:pt x="83" y="119"/>
                  </a:lnTo>
                  <a:lnTo>
                    <a:pt x="81" y="119"/>
                  </a:lnTo>
                  <a:lnTo>
                    <a:pt x="79" y="119"/>
                  </a:lnTo>
                  <a:lnTo>
                    <a:pt x="77" y="113"/>
                  </a:lnTo>
                  <a:lnTo>
                    <a:pt x="77" y="109"/>
                  </a:lnTo>
                  <a:lnTo>
                    <a:pt x="75" y="105"/>
                  </a:lnTo>
                  <a:lnTo>
                    <a:pt x="75" y="101"/>
                  </a:lnTo>
                  <a:lnTo>
                    <a:pt x="75" y="98"/>
                  </a:lnTo>
                  <a:lnTo>
                    <a:pt x="77" y="92"/>
                  </a:lnTo>
                  <a:lnTo>
                    <a:pt x="79" y="96"/>
                  </a:lnTo>
                  <a:lnTo>
                    <a:pt x="83" y="98"/>
                  </a:lnTo>
                  <a:lnTo>
                    <a:pt x="87" y="101"/>
                  </a:lnTo>
                  <a:lnTo>
                    <a:pt x="90" y="103"/>
                  </a:lnTo>
                  <a:lnTo>
                    <a:pt x="92" y="105"/>
                  </a:lnTo>
                  <a:lnTo>
                    <a:pt x="96" y="105"/>
                  </a:lnTo>
                  <a:lnTo>
                    <a:pt x="100" y="107"/>
                  </a:lnTo>
                  <a:lnTo>
                    <a:pt x="102" y="109"/>
                  </a:lnTo>
                  <a:close/>
                </a:path>
              </a:pathLst>
            </a:custGeom>
            <a:solidFill>
              <a:srgbClr val="CE1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2679" y="1281"/>
              <a:ext cx="106" cy="106"/>
            </a:xfrm>
            <a:custGeom>
              <a:avLst/>
              <a:gdLst>
                <a:gd name="T0" fmla="*/ 0 w 106"/>
                <a:gd name="T1" fmla="*/ 0 h 106"/>
                <a:gd name="T2" fmla="*/ 98 w 106"/>
                <a:gd name="T3" fmla="*/ 0 h 106"/>
                <a:gd name="T4" fmla="*/ 102 w 106"/>
                <a:gd name="T5" fmla="*/ 2 h 106"/>
                <a:gd name="T6" fmla="*/ 106 w 106"/>
                <a:gd name="T7" fmla="*/ 4 h 106"/>
                <a:gd name="T8" fmla="*/ 106 w 106"/>
                <a:gd name="T9" fmla="*/ 8 h 106"/>
                <a:gd name="T10" fmla="*/ 106 w 106"/>
                <a:gd name="T11" fmla="*/ 67 h 106"/>
                <a:gd name="T12" fmla="*/ 106 w 106"/>
                <a:gd name="T13" fmla="*/ 71 h 106"/>
                <a:gd name="T14" fmla="*/ 102 w 106"/>
                <a:gd name="T15" fmla="*/ 75 h 106"/>
                <a:gd name="T16" fmla="*/ 98 w 106"/>
                <a:gd name="T17" fmla="*/ 77 h 106"/>
                <a:gd name="T18" fmla="*/ 33 w 106"/>
                <a:gd name="T19" fmla="*/ 77 h 106"/>
                <a:gd name="T20" fmla="*/ 33 w 106"/>
                <a:gd name="T21" fmla="*/ 50 h 106"/>
                <a:gd name="T22" fmla="*/ 75 w 106"/>
                <a:gd name="T23" fmla="*/ 50 h 106"/>
                <a:gd name="T24" fmla="*/ 77 w 106"/>
                <a:gd name="T25" fmla="*/ 50 h 106"/>
                <a:gd name="T26" fmla="*/ 79 w 106"/>
                <a:gd name="T27" fmla="*/ 50 h 106"/>
                <a:gd name="T28" fmla="*/ 79 w 106"/>
                <a:gd name="T29" fmla="*/ 48 h 106"/>
                <a:gd name="T30" fmla="*/ 79 w 106"/>
                <a:gd name="T31" fmla="*/ 42 h 106"/>
                <a:gd name="T32" fmla="*/ 79 w 106"/>
                <a:gd name="T33" fmla="*/ 38 h 106"/>
                <a:gd name="T34" fmla="*/ 79 w 106"/>
                <a:gd name="T35" fmla="*/ 33 h 106"/>
                <a:gd name="T36" fmla="*/ 79 w 106"/>
                <a:gd name="T37" fmla="*/ 27 h 106"/>
                <a:gd name="T38" fmla="*/ 79 w 106"/>
                <a:gd name="T39" fmla="*/ 27 h 106"/>
                <a:gd name="T40" fmla="*/ 77 w 106"/>
                <a:gd name="T41" fmla="*/ 25 h 106"/>
                <a:gd name="T42" fmla="*/ 75 w 106"/>
                <a:gd name="T43" fmla="*/ 25 h 106"/>
                <a:gd name="T44" fmla="*/ 27 w 106"/>
                <a:gd name="T45" fmla="*/ 25 h 106"/>
                <a:gd name="T46" fmla="*/ 27 w 106"/>
                <a:gd name="T47" fmla="*/ 106 h 106"/>
                <a:gd name="T48" fmla="*/ 0 w 106"/>
                <a:gd name="T49" fmla="*/ 106 h 106"/>
                <a:gd name="T50" fmla="*/ 0 w 106"/>
                <a:gd name="T51" fmla="*/ 0 h 10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6" h="106">
                  <a:moveTo>
                    <a:pt x="0" y="0"/>
                  </a:moveTo>
                  <a:lnTo>
                    <a:pt x="98" y="0"/>
                  </a:lnTo>
                  <a:lnTo>
                    <a:pt x="102" y="2"/>
                  </a:lnTo>
                  <a:lnTo>
                    <a:pt x="106" y="4"/>
                  </a:lnTo>
                  <a:lnTo>
                    <a:pt x="106" y="8"/>
                  </a:lnTo>
                  <a:lnTo>
                    <a:pt x="106" y="67"/>
                  </a:lnTo>
                  <a:lnTo>
                    <a:pt x="106" y="71"/>
                  </a:lnTo>
                  <a:lnTo>
                    <a:pt x="102" y="75"/>
                  </a:lnTo>
                  <a:lnTo>
                    <a:pt x="98" y="77"/>
                  </a:lnTo>
                  <a:lnTo>
                    <a:pt x="33" y="77"/>
                  </a:lnTo>
                  <a:lnTo>
                    <a:pt x="33" y="50"/>
                  </a:lnTo>
                  <a:lnTo>
                    <a:pt x="75" y="50"/>
                  </a:lnTo>
                  <a:lnTo>
                    <a:pt x="77" y="50"/>
                  </a:lnTo>
                  <a:lnTo>
                    <a:pt x="79" y="50"/>
                  </a:lnTo>
                  <a:lnTo>
                    <a:pt x="79" y="48"/>
                  </a:lnTo>
                  <a:lnTo>
                    <a:pt x="79" y="42"/>
                  </a:lnTo>
                  <a:lnTo>
                    <a:pt x="79" y="38"/>
                  </a:lnTo>
                  <a:lnTo>
                    <a:pt x="79" y="33"/>
                  </a:lnTo>
                  <a:lnTo>
                    <a:pt x="79" y="27"/>
                  </a:lnTo>
                  <a:lnTo>
                    <a:pt x="77" y="25"/>
                  </a:lnTo>
                  <a:lnTo>
                    <a:pt x="75" y="25"/>
                  </a:lnTo>
                  <a:lnTo>
                    <a:pt x="27" y="25"/>
                  </a:lnTo>
                  <a:lnTo>
                    <a:pt x="27" y="106"/>
                  </a:lnTo>
                  <a:lnTo>
                    <a:pt x="0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2802" y="1281"/>
              <a:ext cx="265" cy="106"/>
            </a:xfrm>
            <a:custGeom>
              <a:avLst/>
              <a:gdLst>
                <a:gd name="T0" fmla="*/ 100 w 265"/>
                <a:gd name="T1" fmla="*/ 0 h 106"/>
                <a:gd name="T2" fmla="*/ 31 w 265"/>
                <a:gd name="T3" fmla="*/ 25 h 106"/>
                <a:gd name="T4" fmla="*/ 27 w 265"/>
                <a:gd name="T5" fmla="*/ 27 h 106"/>
                <a:gd name="T6" fmla="*/ 27 w 265"/>
                <a:gd name="T7" fmla="*/ 42 h 106"/>
                <a:gd name="T8" fmla="*/ 92 w 265"/>
                <a:gd name="T9" fmla="*/ 65 h 106"/>
                <a:gd name="T10" fmla="*/ 27 w 265"/>
                <a:gd name="T11" fmla="*/ 69 h 106"/>
                <a:gd name="T12" fmla="*/ 27 w 265"/>
                <a:gd name="T13" fmla="*/ 79 h 106"/>
                <a:gd name="T14" fmla="*/ 29 w 265"/>
                <a:gd name="T15" fmla="*/ 83 h 106"/>
                <a:gd name="T16" fmla="*/ 113 w 265"/>
                <a:gd name="T17" fmla="*/ 83 h 106"/>
                <a:gd name="T18" fmla="*/ 117 w 265"/>
                <a:gd name="T19" fmla="*/ 81 h 106"/>
                <a:gd name="T20" fmla="*/ 117 w 265"/>
                <a:gd name="T21" fmla="*/ 0 h 106"/>
                <a:gd name="T22" fmla="*/ 150 w 265"/>
                <a:gd name="T23" fmla="*/ 2 h 106"/>
                <a:gd name="T24" fmla="*/ 155 w 265"/>
                <a:gd name="T25" fmla="*/ 8 h 106"/>
                <a:gd name="T26" fmla="*/ 159 w 265"/>
                <a:gd name="T27" fmla="*/ 15 h 106"/>
                <a:gd name="T28" fmla="*/ 163 w 265"/>
                <a:gd name="T29" fmla="*/ 21 h 106"/>
                <a:gd name="T30" fmla="*/ 167 w 265"/>
                <a:gd name="T31" fmla="*/ 27 h 106"/>
                <a:gd name="T32" fmla="*/ 171 w 265"/>
                <a:gd name="T33" fmla="*/ 35 h 106"/>
                <a:gd name="T34" fmla="*/ 173 w 265"/>
                <a:gd name="T35" fmla="*/ 40 h 106"/>
                <a:gd name="T36" fmla="*/ 177 w 265"/>
                <a:gd name="T37" fmla="*/ 46 h 106"/>
                <a:gd name="T38" fmla="*/ 180 w 265"/>
                <a:gd name="T39" fmla="*/ 54 h 106"/>
                <a:gd name="T40" fmla="*/ 184 w 265"/>
                <a:gd name="T41" fmla="*/ 59 h 106"/>
                <a:gd name="T42" fmla="*/ 188 w 265"/>
                <a:gd name="T43" fmla="*/ 65 h 106"/>
                <a:gd name="T44" fmla="*/ 192 w 265"/>
                <a:gd name="T45" fmla="*/ 71 h 106"/>
                <a:gd name="T46" fmla="*/ 194 w 265"/>
                <a:gd name="T47" fmla="*/ 69 h 106"/>
                <a:gd name="T48" fmla="*/ 230 w 265"/>
                <a:gd name="T49" fmla="*/ 4 h 106"/>
                <a:gd name="T50" fmla="*/ 238 w 265"/>
                <a:gd name="T51" fmla="*/ 0 h 106"/>
                <a:gd name="T52" fmla="*/ 265 w 265"/>
                <a:gd name="T53" fmla="*/ 106 h 106"/>
                <a:gd name="T54" fmla="*/ 238 w 265"/>
                <a:gd name="T55" fmla="*/ 42 h 106"/>
                <a:gd name="T56" fmla="*/ 205 w 265"/>
                <a:gd name="T57" fmla="*/ 104 h 106"/>
                <a:gd name="T58" fmla="*/ 201 w 265"/>
                <a:gd name="T59" fmla="*/ 106 h 106"/>
                <a:gd name="T60" fmla="*/ 180 w 265"/>
                <a:gd name="T61" fmla="*/ 106 h 106"/>
                <a:gd name="T62" fmla="*/ 178 w 265"/>
                <a:gd name="T63" fmla="*/ 102 h 106"/>
                <a:gd name="T64" fmla="*/ 146 w 265"/>
                <a:gd name="T65" fmla="*/ 98 h 106"/>
                <a:gd name="T66" fmla="*/ 142 w 265"/>
                <a:gd name="T67" fmla="*/ 104 h 106"/>
                <a:gd name="T68" fmla="*/ 8 w 265"/>
                <a:gd name="T69" fmla="*/ 106 h 106"/>
                <a:gd name="T70" fmla="*/ 2 w 265"/>
                <a:gd name="T71" fmla="*/ 102 h 106"/>
                <a:gd name="T72" fmla="*/ 0 w 265"/>
                <a:gd name="T73" fmla="*/ 8 h 106"/>
                <a:gd name="T74" fmla="*/ 4 w 265"/>
                <a:gd name="T75" fmla="*/ 2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65" h="106">
                  <a:moveTo>
                    <a:pt x="8" y="0"/>
                  </a:moveTo>
                  <a:lnTo>
                    <a:pt x="100" y="0"/>
                  </a:lnTo>
                  <a:lnTo>
                    <a:pt x="100" y="25"/>
                  </a:lnTo>
                  <a:lnTo>
                    <a:pt x="31" y="25"/>
                  </a:lnTo>
                  <a:lnTo>
                    <a:pt x="29" y="25"/>
                  </a:lnTo>
                  <a:lnTo>
                    <a:pt x="27" y="27"/>
                  </a:lnTo>
                  <a:lnTo>
                    <a:pt x="27" y="29"/>
                  </a:lnTo>
                  <a:lnTo>
                    <a:pt x="27" y="42"/>
                  </a:lnTo>
                  <a:lnTo>
                    <a:pt x="92" y="42"/>
                  </a:lnTo>
                  <a:lnTo>
                    <a:pt x="92" y="65"/>
                  </a:lnTo>
                  <a:lnTo>
                    <a:pt x="27" y="65"/>
                  </a:lnTo>
                  <a:lnTo>
                    <a:pt x="27" y="69"/>
                  </a:lnTo>
                  <a:lnTo>
                    <a:pt x="27" y="73"/>
                  </a:lnTo>
                  <a:lnTo>
                    <a:pt x="27" y="79"/>
                  </a:lnTo>
                  <a:lnTo>
                    <a:pt x="27" y="81"/>
                  </a:lnTo>
                  <a:lnTo>
                    <a:pt x="29" y="83"/>
                  </a:lnTo>
                  <a:lnTo>
                    <a:pt x="31" y="83"/>
                  </a:lnTo>
                  <a:lnTo>
                    <a:pt x="113" y="83"/>
                  </a:lnTo>
                  <a:lnTo>
                    <a:pt x="115" y="83"/>
                  </a:lnTo>
                  <a:lnTo>
                    <a:pt x="117" y="81"/>
                  </a:lnTo>
                  <a:lnTo>
                    <a:pt x="117" y="79"/>
                  </a:lnTo>
                  <a:lnTo>
                    <a:pt x="117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4"/>
                  </a:lnTo>
                  <a:lnTo>
                    <a:pt x="155" y="8"/>
                  </a:lnTo>
                  <a:lnTo>
                    <a:pt x="157" y="11"/>
                  </a:lnTo>
                  <a:lnTo>
                    <a:pt x="159" y="15"/>
                  </a:lnTo>
                  <a:lnTo>
                    <a:pt x="161" y="17"/>
                  </a:lnTo>
                  <a:lnTo>
                    <a:pt x="163" y="21"/>
                  </a:lnTo>
                  <a:lnTo>
                    <a:pt x="165" y="25"/>
                  </a:lnTo>
                  <a:lnTo>
                    <a:pt x="167" y="27"/>
                  </a:lnTo>
                  <a:lnTo>
                    <a:pt x="169" y="31"/>
                  </a:lnTo>
                  <a:lnTo>
                    <a:pt x="171" y="35"/>
                  </a:lnTo>
                  <a:lnTo>
                    <a:pt x="173" y="36"/>
                  </a:lnTo>
                  <a:lnTo>
                    <a:pt x="173" y="40"/>
                  </a:lnTo>
                  <a:lnTo>
                    <a:pt x="175" y="44"/>
                  </a:lnTo>
                  <a:lnTo>
                    <a:pt x="177" y="46"/>
                  </a:lnTo>
                  <a:lnTo>
                    <a:pt x="178" y="50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4" y="59"/>
                  </a:lnTo>
                  <a:lnTo>
                    <a:pt x="186" y="63"/>
                  </a:lnTo>
                  <a:lnTo>
                    <a:pt x="188" y="65"/>
                  </a:lnTo>
                  <a:lnTo>
                    <a:pt x="190" y="69"/>
                  </a:lnTo>
                  <a:lnTo>
                    <a:pt x="192" y="71"/>
                  </a:lnTo>
                  <a:lnTo>
                    <a:pt x="194" y="69"/>
                  </a:lnTo>
                  <a:lnTo>
                    <a:pt x="228" y="8"/>
                  </a:lnTo>
                  <a:lnTo>
                    <a:pt x="230" y="4"/>
                  </a:lnTo>
                  <a:lnTo>
                    <a:pt x="234" y="2"/>
                  </a:lnTo>
                  <a:lnTo>
                    <a:pt x="238" y="0"/>
                  </a:lnTo>
                  <a:lnTo>
                    <a:pt x="265" y="0"/>
                  </a:lnTo>
                  <a:lnTo>
                    <a:pt x="265" y="106"/>
                  </a:lnTo>
                  <a:lnTo>
                    <a:pt x="238" y="106"/>
                  </a:lnTo>
                  <a:lnTo>
                    <a:pt x="238" y="42"/>
                  </a:lnTo>
                  <a:lnTo>
                    <a:pt x="205" y="102"/>
                  </a:lnTo>
                  <a:lnTo>
                    <a:pt x="205" y="104"/>
                  </a:lnTo>
                  <a:lnTo>
                    <a:pt x="203" y="106"/>
                  </a:lnTo>
                  <a:lnTo>
                    <a:pt x="201" y="106"/>
                  </a:lnTo>
                  <a:lnTo>
                    <a:pt x="182" y="106"/>
                  </a:lnTo>
                  <a:lnTo>
                    <a:pt x="180" y="106"/>
                  </a:lnTo>
                  <a:lnTo>
                    <a:pt x="178" y="104"/>
                  </a:lnTo>
                  <a:lnTo>
                    <a:pt x="178" y="102"/>
                  </a:lnTo>
                  <a:lnTo>
                    <a:pt x="146" y="42"/>
                  </a:lnTo>
                  <a:lnTo>
                    <a:pt x="146" y="98"/>
                  </a:lnTo>
                  <a:lnTo>
                    <a:pt x="144" y="102"/>
                  </a:lnTo>
                  <a:lnTo>
                    <a:pt x="142" y="104"/>
                  </a:lnTo>
                  <a:lnTo>
                    <a:pt x="136" y="106"/>
                  </a:lnTo>
                  <a:lnTo>
                    <a:pt x="8" y="106"/>
                  </a:lnTo>
                  <a:lnTo>
                    <a:pt x="4" y="106"/>
                  </a:lnTo>
                  <a:lnTo>
                    <a:pt x="2" y="102"/>
                  </a:lnTo>
                  <a:lnTo>
                    <a:pt x="0" y="98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8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3086" y="1281"/>
              <a:ext cx="238" cy="106"/>
            </a:xfrm>
            <a:custGeom>
              <a:avLst/>
              <a:gdLst>
                <a:gd name="T0" fmla="*/ 2 w 238"/>
                <a:gd name="T1" fmla="*/ 6 h 106"/>
                <a:gd name="T2" fmla="*/ 8 w 238"/>
                <a:gd name="T3" fmla="*/ 0 h 106"/>
                <a:gd name="T4" fmla="*/ 102 w 238"/>
                <a:gd name="T5" fmla="*/ 0 h 106"/>
                <a:gd name="T6" fmla="*/ 33 w 238"/>
                <a:gd name="T7" fmla="*/ 25 h 106"/>
                <a:gd name="T8" fmla="*/ 27 w 238"/>
                <a:gd name="T9" fmla="*/ 27 h 106"/>
                <a:gd name="T10" fmla="*/ 27 w 238"/>
                <a:gd name="T11" fmla="*/ 42 h 106"/>
                <a:gd name="T12" fmla="*/ 90 w 238"/>
                <a:gd name="T13" fmla="*/ 65 h 106"/>
                <a:gd name="T14" fmla="*/ 27 w 238"/>
                <a:gd name="T15" fmla="*/ 79 h 106"/>
                <a:gd name="T16" fmla="*/ 29 w 238"/>
                <a:gd name="T17" fmla="*/ 83 h 106"/>
                <a:gd name="T18" fmla="*/ 134 w 238"/>
                <a:gd name="T19" fmla="*/ 83 h 106"/>
                <a:gd name="T20" fmla="*/ 136 w 238"/>
                <a:gd name="T21" fmla="*/ 83 h 106"/>
                <a:gd name="T22" fmla="*/ 140 w 238"/>
                <a:gd name="T23" fmla="*/ 79 h 106"/>
                <a:gd name="T24" fmla="*/ 146 w 238"/>
                <a:gd name="T25" fmla="*/ 73 h 106"/>
                <a:gd name="T26" fmla="*/ 152 w 238"/>
                <a:gd name="T27" fmla="*/ 65 h 106"/>
                <a:gd name="T28" fmla="*/ 157 w 238"/>
                <a:gd name="T29" fmla="*/ 59 h 106"/>
                <a:gd name="T30" fmla="*/ 159 w 238"/>
                <a:gd name="T31" fmla="*/ 56 h 106"/>
                <a:gd name="T32" fmla="*/ 159 w 238"/>
                <a:gd name="T33" fmla="*/ 52 h 106"/>
                <a:gd name="T34" fmla="*/ 136 w 238"/>
                <a:gd name="T35" fmla="*/ 27 h 106"/>
                <a:gd name="T36" fmla="*/ 132 w 238"/>
                <a:gd name="T37" fmla="*/ 25 h 106"/>
                <a:gd name="T38" fmla="*/ 117 w 238"/>
                <a:gd name="T39" fmla="*/ 0 h 106"/>
                <a:gd name="T40" fmla="*/ 125 w 238"/>
                <a:gd name="T41" fmla="*/ 0 h 106"/>
                <a:gd name="T42" fmla="*/ 134 w 238"/>
                <a:gd name="T43" fmla="*/ 0 h 106"/>
                <a:gd name="T44" fmla="*/ 144 w 238"/>
                <a:gd name="T45" fmla="*/ 0 h 106"/>
                <a:gd name="T46" fmla="*/ 152 w 238"/>
                <a:gd name="T47" fmla="*/ 4 h 106"/>
                <a:gd name="T48" fmla="*/ 157 w 238"/>
                <a:gd name="T49" fmla="*/ 10 h 106"/>
                <a:gd name="T50" fmla="*/ 177 w 238"/>
                <a:gd name="T51" fmla="*/ 35 h 106"/>
                <a:gd name="T52" fmla="*/ 180 w 238"/>
                <a:gd name="T53" fmla="*/ 33 h 106"/>
                <a:gd name="T54" fmla="*/ 202 w 238"/>
                <a:gd name="T55" fmla="*/ 8 h 106"/>
                <a:gd name="T56" fmla="*/ 207 w 238"/>
                <a:gd name="T57" fmla="*/ 2 h 106"/>
                <a:gd name="T58" fmla="*/ 238 w 238"/>
                <a:gd name="T59" fmla="*/ 0 h 106"/>
                <a:gd name="T60" fmla="*/ 232 w 238"/>
                <a:gd name="T61" fmla="*/ 25 h 106"/>
                <a:gd name="T62" fmla="*/ 223 w 238"/>
                <a:gd name="T63" fmla="*/ 25 h 106"/>
                <a:gd name="T64" fmla="*/ 221 w 238"/>
                <a:gd name="T65" fmla="*/ 25 h 106"/>
                <a:gd name="T66" fmla="*/ 198 w 238"/>
                <a:gd name="T67" fmla="*/ 52 h 106"/>
                <a:gd name="T68" fmla="*/ 196 w 238"/>
                <a:gd name="T69" fmla="*/ 56 h 106"/>
                <a:gd name="T70" fmla="*/ 219 w 238"/>
                <a:gd name="T71" fmla="*/ 83 h 106"/>
                <a:gd name="T72" fmla="*/ 221 w 238"/>
                <a:gd name="T73" fmla="*/ 83 h 106"/>
                <a:gd name="T74" fmla="*/ 238 w 238"/>
                <a:gd name="T75" fmla="*/ 83 h 106"/>
                <a:gd name="T76" fmla="*/ 205 w 238"/>
                <a:gd name="T77" fmla="*/ 106 h 106"/>
                <a:gd name="T78" fmla="*/ 202 w 238"/>
                <a:gd name="T79" fmla="*/ 106 h 106"/>
                <a:gd name="T80" fmla="*/ 177 w 238"/>
                <a:gd name="T81" fmla="*/ 75 h 106"/>
                <a:gd name="T82" fmla="*/ 152 w 238"/>
                <a:gd name="T83" fmla="*/ 106 h 106"/>
                <a:gd name="T84" fmla="*/ 146 w 238"/>
                <a:gd name="T85" fmla="*/ 106 h 106"/>
                <a:gd name="T86" fmla="*/ 8 w 238"/>
                <a:gd name="T87" fmla="*/ 106 h 106"/>
                <a:gd name="T88" fmla="*/ 2 w 238"/>
                <a:gd name="T89" fmla="*/ 100 h 106"/>
                <a:gd name="T90" fmla="*/ 0 w 238"/>
                <a:gd name="T91" fmla="*/ 10 h 10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38" h="106">
                  <a:moveTo>
                    <a:pt x="0" y="10"/>
                  </a:moveTo>
                  <a:lnTo>
                    <a:pt x="2" y="6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02" y="0"/>
                  </a:lnTo>
                  <a:lnTo>
                    <a:pt x="102" y="25"/>
                  </a:lnTo>
                  <a:lnTo>
                    <a:pt x="33" y="25"/>
                  </a:lnTo>
                  <a:lnTo>
                    <a:pt x="29" y="25"/>
                  </a:lnTo>
                  <a:lnTo>
                    <a:pt x="27" y="27"/>
                  </a:lnTo>
                  <a:lnTo>
                    <a:pt x="27" y="31"/>
                  </a:lnTo>
                  <a:lnTo>
                    <a:pt x="27" y="42"/>
                  </a:lnTo>
                  <a:lnTo>
                    <a:pt x="90" y="42"/>
                  </a:lnTo>
                  <a:lnTo>
                    <a:pt x="90" y="65"/>
                  </a:lnTo>
                  <a:lnTo>
                    <a:pt x="27" y="65"/>
                  </a:lnTo>
                  <a:lnTo>
                    <a:pt x="27" y="79"/>
                  </a:lnTo>
                  <a:lnTo>
                    <a:pt x="27" y="81"/>
                  </a:lnTo>
                  <a:lnTo>
                    <a:pt x="29" y="83"/>
                  </a:lnTo>
                  <a:lnTo>
                    <a:pt x="33" y="83"/>
                  </a:lnTo>
                  <a:lnTo>
                    <a:pt x="134" y="83"/>
                  </a:lnTo>
                  <a:lnTo>
                    <a:pt x="136" y="83"/>
                  </a:lnTo>
                  <a:lnTo>
                    <a:pt x="138" y="83"/>
                  </a:lnTo>
                  <a:lnTo>
                    <a:pt x="140" y="79"/>
                  </a:lnTo>
                  <a:lnTo>
                    <a:pt x="142" y="75"/>
                  </a:lnTo>
                  <a:lnTo>
                    <a:pt x="146" y="73"/>
                  </a:lnTo>
                  <a:lnTo>
                    <a:pt x="148" y="69"/>
                  </a:lnTo>
                  <a:lnTo>
                    <a:pt x="152" y="65"/>
                  </a:lnTo>
                  <a:lnTo>
                    <a:pt x="154" y="63"/>
                  </a:lnTo>
                  <a:lnTo>
                    <a:pt x="157" y="59"/>
                  </a:lnTo>
                  <a:lnTo>
                    <a:pt x="159" y="56"/>
                  </a:lnTo>
                  <a:lnTo>
                    <a:pt x="159" y="54"/>
                  </a:lnTo>
                  <a:lnTo>
                    <a:pt x="159" y="52"/>
                  </a:lnTo>
                  <a:lnTo>
                    <a:pt x="136" y="27"/>
                  </a:lnTo>
                  <a:lnTo>
                    <a:pt x="134" y="25"/>
                  </a:lnTo>
                  <a:lnTo>
                    <a:pt x="132" y="25"/>
                  </a:lnTo>
                  <a:lnTo>
                    <a:pt x="117" y="25"/>
                  </a:lnTo>
                  <a:lnTo>
                    <a:pt x="117" y="0"/>
                  </a:lnTo>
                  <a:lnTo>
                    <a:pt x="121" y="0"/>
                  </a:lnTo>
                  <a:lnTo>
                    <a:pt x="125" y="0"/>
                  </a:lnTo>
                  <a:lnTo>
                    <a:pt x="131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48" y="2"/>
                  </a:lnTo>
                  <a:lnTo>
                    <a:pt x="152" y="4"/>
                  </a:lnTo>
                  <a:lnTo>
                    <a:pt x="154" y="8"/>
                  </a:lnTo>
                  <a:lnTo>
                    <a:pt x="157" y="10"/>
                  </a:lnTo>
                  <a:lnTo>
                    <a:pt x="177" y="33"/>
                  </a:lnTo>
                  <a:lnTo>
                    <a:pt x="177" y="35"/>
                  </a:lnTo>
                  <a:lnTo>
                    <a:pt x="178" y="35"/>
                  </a:lnTo>
                  <a:lnTo>
                    <a:pt x="180" y="33"/>
                  </a:lnTo>
                  <a:lnTo>
                    <a:pt x="200" y="10"/>
                  </a:lnTo>
                  <a:lnTo>
                    <a:pt x="202" y="8"/>
                  </a:lnTo>
                  <a:lnTo>
                    <a:pt x="203" y="4"/>
                  </a:lnTo>
                  <a:lnTo>
                    <a:pt x="207" y="2"/>
                  </a:lnTo>
                  <a:lnTo>
                    <a:pt x="213" y="0"/>
                  </a:lnTo>
                  <a:lnTo>
                    <a:pt x="238" y="0"/>
                  </a:lnTo>
                  <a:lnTo>
                    <a:pt x="238" y="25"/>
                  </a:lnTo>
                  <a:lnTo>
                    <a:pt x="232" y="25"/>
                  </a:lnTo>
                  <a:lnTo>
                    <a:pt x="226" y="25"/>
                  </a:lnTo>
                  <a:lnTo>
                    <a:pt x="223" y="25"/>
                  </a:lnTo>
                  <a:lnTo>
                    <a:pt x="221" y="25"/>
                  </a:lnTo>
                  <a:lnTo>
                    <a:pt x="219" y="25"/>
                  </a:lnTo>
                  <a:lnTo>
                    <a:pt x="198" y="52"/>
                  </a:lnTo>
                  <a:lnTo>
                    <a:pt x="196" y="54"/>
                  </a:lnTo>
                  <a:lnTo>
                    <a:pt x="196" y="56"/>
                  </a:lnTo>
                  <a:lnTo>
                    <a:pt x="198" y="56"/>
                  </a:lnTo>
                  <a:lnTo>
                    <a:pt x="219" y="83"/>
                  </a:lnTo>
                  <a:lnTo>
                    <a:pt x="221" y="83"/>
                  </a:lnTo>
                  <a:lnTo>
                    <a:pt x="223" y="83"/>
                  </a:lnTo>
                  <a:lnTo>
                    <a:pt x="238" y="83"/>
                  </a:lnTo>
                  <a:lnTo>
                    <a:pt x="238" y="106"/>
                  </a:lnTo>
                  <a:lnTo>
                    <a:pt x="205" y="106"/>
                  </a:lnTo>
                  <a:lnTo>
                    <a:pt x="203" y="106"/>
                  </a:lnTo>
                  <a:lnTo>
                    <a:pt x="202" y="106"/>
                  </a:lnTo>
                  <a:lnTo>
                    <a:pt x="200" y="104"/>
                  </a:lnTo>
                  <a:lnTo>
                    <a:pt x="177" y="75"/>
                  </a:lnTo>
                  <a:lnTo>
                    <a:pt x="154" y="104"/>
                  </a:lnTo>
                  <a:lnTo>
                    <a:pt x="152" y="106"/>
                  </a:lnTo>
                  <a:lnTo>
                    <a:pt x="150" y="106"/>
                  </a:lnTo>
                  <a:lnTo>
                    <a:pt x="146" y="106"/>
                  </a:lnTo>
                  <a:lnTo>
                    <a:pt x="12" y="106"/>
                  </a:lnTo>
                  <a:lnTo>
                    <a:pt x="8" y="106"/>
                  </a:lnTo>
                  <a:lnTo>
                    <a:pt x="4" y="104"/>
                  </a:lnTo>
                  <a:lnTo>
                    <a:pt x="2" y="100"/>
                  </a:lnTo>
                  <a:lnTo>
                    <a:pt x="0" y="9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8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" name="Rectangle 13"/>
            <p:cNvSpPr>
              <a:spLocks noChangeArrowheads="1"/>
            </p:cNvSpPr>
            <p:nvPr userDrawn="1"/>
          </p:nvSpPr>
          <p:spPr bwMode="auto">
            <a:xfrm>
              <a:off x="2679" y="1413"/>
              <a:ext cx="647" cy="26"/>
            </a:xfrm>
            <a:prstGeom prst="rect">
              <a:avLst/>
            </a:prstGeom>
            <a:solidFill>
              <a:srgbClr val="7F8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Freeform 14"/>
            <p:cNvSpPr>
              <a:spLocks noEditPoints="1"/>
            </p:cNvSpPr>
            <p:nvPr userDrawn="1"/>
          </p:nvSpPr>
          <p:spPr bwMode="auto">
            <a:xfrm>
              <a:off x="3345" y="1475"/>
              <a:ext cx="67" cy="67"/>
            </a:xfrm>
            <a:custGeom>
              <a:avLst/>
              <a:gdLst>
                <a:gd name="T0" fmla="*/ 42 w 67"/>
                <a:gd name="T1" fmla="*/ 0 h 67"/>
                <a:gd name="T2" fmla="*/ 58 w 67"/>
                <a:gd name="T3" fmla="*/ 9 h 67"/>
                <a:gd name="T4" fmla="*/ 67 w 67"/>
                <a:gd name="T5" fmla="*/ 25 h 67"/>
                <a:gd name="T6" fmla="*/ 67 w 67"/>
                <a:gd name="T7" fmla="*/ 42 h 67"/>
                <a:gd name="T8" fmla="*/ 58 w 67"/>
                <a:gd name="T9" fmla="*/ 57 h 67"/>
                <a:gd name="T10" fmla="*/ 42 w 67"/>
                <a:gd name="T11" fmla="*/ 65 h 67"/>
                <a:gd name="T12" fmla="*/ 25 w 67"/>
                <a:gd name="T13" fmla="*/ 65 h 67"/>
                <a:gd name="T14" fmla="*/ 10 w 67"/>
                <a:gd name="T15" fmla="*/ 57 h 67"/>
                <a:gd name="T16" fmla="*/ 0 w 67"/>
                <a:gd name="T17" fmla="*/ 42 h 67"/>
                <a:gd name="T18" fmla="*/ 0 w 67"/>
                <a:gd name="T19" fmla="*/ 25 h 67"/>
                <a:gd name="T20" fmla="*/ 10 w 67"/>
                <a:gd name="T21" fmla="*/ 9 h 67"/>
                <a:gd name="T22" fmla="*/ 25 w 67"/>
                <a:gd name="T23" fmla="*/ 0 h 67"/>
                <a:gd name="T24" fmla="*/ 35 w 67"/>
                <a:gd name="T25" fmla="*/ 6 h 67"/>
                <a:gd name="T26" fmla="*/ 19 w 67"/>
                <a:gd name="T27" fmla="*/ 9 h 67"/>
                <a:gd name="T28" fmla="*/ 10 w 67"/>
                <a:gd name="T29" fmla="*/ 19 h 67"/>
                <a:gd name="T30" fmla="*/ 6 w 67"/>
                <a:gd name="T31" fmla="*/ 32 h 67"/>
                <a:gd name="T32" fmla="*/ 10 w 67"/>
                <a:gd name="T33" fmla="*/ 48 h 67"/>
                <a:gd name="T34" fmla="*/ 19 w 67"/>
                <a:gd name="T35" fmla="*/ 57 h 67"/>
                <a:gd name="T36" fmla="*/ 35 w 67"/>
                <a:gd name="T37" fmla="*/ 61 h 67"/>
                <a:gd name="T38" fmla="*/ 48 w 67"/>
                <a:gd name="T39" fmla="*/ 57 h 67"/>
                <a:gd name="T40" fmla="*/ 58 w 67"/>
                <a:gd name="T41" fmla="*/ 48 h 67"/>
                <a:gd name="T42" fmla="*/ 62 w 67"/>
                <a:gd name="T43" fmla="*/ 32 h 67"/>
                <a:gd name="T44" fmla="*/ 58 w 67"/>
                <a:gd name="T45" fmla="*/ 19 h 67"/>
                <a:gd name="T46" fmla="*/ 48 w 67"/>
                <a:gd name="T47" fmla="*/ 9 h 67"/>
                <a:gd name="T48" fmla="*/ 35 w 67"/>
                <a:gd name="T49" fmla="*/ 6 h 67"/>
                <a:gd name="T50" fmla="*/ 19 w 67"/>
                <a:gd name="T51" fmla="*/ 15 h 67"/>
                <a:gd name="T52" fmla="*/ 37 w 67"/>
                <a:gd name="T53" fmla="*/ 15 h 67"/>
                <a:gd name="T54" fmla="*/ 42 w 67"/>
                <a:gd name="T55" fmla="*/ 17 h 67"/>
                <a:gd name="T56" fmla="*/ 46 w 67"/>
                <a:gd name="T57" fmla="*/ 23 h 67"/>
                <a:gd name="T58" fmla="*/ 46 w 67"/>
                <a:gd name="T59" fmla="*/ 29 h 67"/>
                <a:gd name="T60" fmla="*/ 40 w 67"/>
                <a:gd name="T61" fmla="*/ 34 h 67"/>
                <a:gd name="T62" fmla="*/ 38 w 67"/>
                <a:gd name="T63" fmla="*/ 36 h 67"/>
                <a:gd name="T64" fmla="*/ 42 w 67"/>
                <a:gd name="T65" fmla="*/ 40 h 67"/>
                <a:gd name="T66" fmla="*/ 50 w 67"/>
                <a:gd name="T67" fmla="*/ 52 h 67"/>
                <a:gd name="T68" fmla="*/ 38 w 67"/>
                <a:gd name="T69" fmla="*/ 46 h 67"/>
                <a:gd name="T70" fmla="*/ 33 w 67"/>
                <a:gd name="T71" fmla="*/ 38 h 67"/>
                <a:gd name="T72" fmla="*/ 29 w 67"/>
                <a:gd name="T73" fmla="*/ 36 h 67"/>
                <a:gd name="T74" fmla="*/ 25 w 67"/>
                <a:gd name="T75" fmla="*/ 52 h 67"/>
                <a:gd name="T76" fmla="*/ 25 w 67"/>
                <a:gd name="T77" fmla="*/ 32 h 67"/>
                <a:gd name="T78" fmla="*/ 37 w 67"/>
                <a:gd name="T79" fmla="*/ 31 h 67"/>
                <a:gd name="T80" fmla="*/ 40 w 67"/>
                <a:gd name="T81" fmla="*/ 29 h 67"/>
                <a:gd name="T82" fmla="*/ 40 w 67"/>
                <a:gd name="T83" fmla="*/ 25 h 67"/>
                <a:gd name="T84" fmla="*/ 38 w 67"/>
                <a:gd name="T85" fmla="*/ 23 h 67"/>
                <a:gd name="T86" fmla="*/ 35 w 67"/>
                <a:gd name="T87" fmla="*/ 21 h 67"/>
                <a:gd name="T88" fmla="*/ 25 w 67"/>
                <a:gd name="T89" fmla="*/ 21 h 6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2" y="0"/>
                  </a:lnTo>
                  <a:lnTo>
                    <a:pt x="50" y="4"/>
                  </a:lnTo>
                  <a:lnTo>
                    <a:pt x="58" y="9"/>
                  </a:lnTo>
                  <a:lnTo>
                    <a:pt x="63" y="17"/>
                  </a:lnTo>
                  <a:lnTo>
                    <a:pt x="67" y="25"/>
                  </a:lnTo>
                  <a:lnTo>
                    <a:pt x="67" y="32"/>
                  </a:lnTo>
                  <a:lnTo>
                    <a:pt x="67" y="42"/>
                  </a:lnTo>
                  <a:lnTo>
                    <a:pt x="63" y="50"/>
                  </a:lnTo>
                  <a:lnTo>
                    <a:pt x="58" y="57"/>
                  </a:lnTo>
                  <a:lnTo>
                    <a:pt x="50" y="63"/>
                  </a:lnTo>
                  <a:lnTo>
                    <a:pt x="42" y="65"/>
                  </a:lnTo>
                  <a:lnTo>
                    <a:pt x="35" y="67"/>
                  </a:lnTo>
                  <a:lnTo>
                    <a:pt x="25" y="65"/>
                  </a:lnTo>
                  <a:lnTo>
                    <a:pt x="17" y="63"/>
                  </a:lnTo>
                  <a:lnTo>
                    <a:pt x="10" y="57"/>
                  </a:lnTo>
                  <a:lnTo>
                    <a:pt x="4" y="50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4" y="17"/>
                  </a:lnTo>
                  <a:lnTo>
                    <a:pt x="10" y="9"/>
                  </a:lnTo>
                  <a:lnTo>
                    <a:pt x="17" y="4"/>
                  </a:lnTo>
                  <a:lnTo>
                    <a:pt x="25" y="0"/>
                  </a:lnTo>
                  <a:lnTo>
                    <a:pt x="35" y="0"/>
                  </a:lnTo>
                  <a:close/>
                  <a:moveTo>
                    <a:pt x="35" y="6"/>
                  </a:moveTo>
                  <a:lnTo>
                    <a:pt x="27" y="6"/>
                  </a:lnTo>
                  <a:lnTo>
                    <a:pt x="19" y="9"/>
                  </a:lnTo>
                  <a:lnTo>
                    <a:pt x="14" y="13"/>
                  </a:lnTo>
                  <a:lnTo>
                    <a:pt x="10" y="19"/>
                  </a:lnTo>
                  <a:lnTo>
                    <a:pt x="6" y="27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0" y="48"/>
                  </a:lnTo>
                  <a:lnTo>
                    <a:pt x="14" y="54"/>
                  </a:lnTo>
                  <a:lnTo>
                    <a:pt x="19" y="57"/>
                  </a:lnTo>
                  <a:lnTo>
                    <a:pt x="27" y="61"/>
                  </a:lnTo>
                  <a:lnTo>
                    <a:pt x="35" y="61"/>
                  </a:lnTo>
                  <a:lnTo>
                    <a:pt x="40" y="61"/>
                  </a:lnTo>
                  <a:lnTo>
                    <a:pt x="48" y="57"/>
                  </a:lnTo>
                  <a:lnTo>
                    <a:pt x="54" y="54"/>
                  </a:lnTo>
                  <a:lnTo>
                    <a:pt x="58" y="48"/>
                  </a:lnTo>
                  <a:lnTo>
                    <a:pt x="62" y="40"/>
                  </a:lnTo>
                  <a:lnTo>
                    <a:pt x="62" y="32"/>
                  </a:lnTo>
                  <a:lnTo>
                    <a:pt x="62" y="27"/>
                  </a:lnTo>
                  <a:lnTo>
                    <a:pt x="58" y="19"/>
                  </a:lnTo>
                  <a:lnTo>
                    <a:pt x="54" y="13"/>
                  </a:lnTo>
                  <a:lnTo>
                    <a:pt x="48" y="9"/>
                  </a:lnTo>
                  <a:lnTo>
                    <a:pt x="40" y="6"/>
                  </a:lnTo>
                  <a:lnTo>
                    <a:pt x="35" y="6"/>
                  </a:lnTo>
                  <a:close/>
                  <a:moveTo>
                    <a:pt x="19" y="52"/>
                  </a:moveTo>
                  <a:lnTo>
                    <a:pt x="19" y="15"/>
                  </a:lnTo>
                  <a:lnTo>
                    <a:pt x="31" y="15"/>
                  </a:lnTo>
                  <a:lnTo>
                    <a:pt x="37" y="15"/>
                  </a:lnTo>
                  <a:lnTo>
                    <a:pt x="40" y="17"/>
                  </a:lnTo>
                  <a:lnTo>
                    <a:pt x="42" y="17"/>
                  </a:lnTo>
                  <a:lnTo>
                    <a:pt x="46" y="21"/>
                  </a:lnTo>
                  <a:lnTo>
                    <a:pt x="46" y="23"/>
                  </a:lnTo>
                  <a:lnTo>
                    <a:pt x="46" y="25"/>
                  </a:lnTo>
                  <a:lnTo>
                    <a:pt x="46" y="29"/>
                  </a:lnTo>
                  <a:lnTo>
                    <a:pt x="44" y="32"/>
                  </a:lnTo>
                  <a:lnTo>
                    <a:pt x="40" y="34"/>
                  </a:lnTo>
                  <a:lnTo>
                    <a:pt x="37" y="36"/>
                  </a:lnTo>
                  <a:lnTo>
                    <a:pt x="38" y="36"/>
                  </a:lnTo>
                  <a:lnTo>
                    <a:pt x="40" y="38"/>
                  </a:lnTo>
                  <a:lnTo>
                    <a:pt x="42" y="40"/>
                  </a:lnTo>
                  <a:lnTo>
                    <a:pt x="44" y="44"/>
                  </a:lnTo>
                  <a:lnTo>
                    <a:pt x="50" y="52"/>
                  </a:lnTo>
                  <a:lnTo>
                    <a:pt x="42" y="52"/>
                  </a:lnTo>
                  <a:lnTo>
                    <a:pt x="38" y="46"/>
                  </a:lnTo>
                  <a:lnTo>
                    <a:pt x="35" y="40"/>
                  </a:lnTo>
                  <a:lnTo>
                    <a:pt x="33" y="38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5" y="36"/>
                  </a:lnTo>
                  <a:lnTo>
                    <a:pt x="25" y="52"/>
                  </a:lnTo>
                  <a:lnTo>
                    <a:pt x="19" y="52"/>
                  </a:lnTo>
                  <a:close/>
                  <a:moveTo>
                    <a:pt x="25" y="32"/>
                  </a:moveTo>
                  <a:lnTo>
                    <a:pt x="33" y="32"/>
                  </a:lnTo>
                  <a:lnTo>
                    <a:pt x="37" y="31"/>
                  </a:lnTo>
                  <a:lnTo>
                    <a:pt x="38" y="31"/>
                  </a:lnTo>
                  <a:lnTo>
                    <a:pt x="40" y="29"/>
                  </a:lnTo>
                  <a:lnTo>
                    <a:pt x="40" y="27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1" y="21"/>
                  </a:lnTo>
                  <a:lnTo>
                    <a:pt x="25" y="21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Freeform 40"/>
            <p:cNvSpPr>
              <a:spLocks/>
            </p:cNvSpPr>
            <p:nvPr userDrawn="1"/>
          </p:nvSpPr>
          <p:spPr bwMode="auto">
            <a:xfrm>
              <a:off x="2223" y="1640"/>
              <a:ext cx="35" cy="52"/>
            </a:xfrm>
            <a:custGeom>
              <a:avLst/>
              <a:gdLst>
                <a:gd name="T0" fmla="*/ 16 w 35"/>
                <a:gd name="T1" fmla="*/ 46 h 52"/>
                <a:gd name="T2" fmla="*/ 14 w 35"/>
                <a:gd name="T3" fmla="*/ 46 h 52"/>
                <a:gd name="T4" fmla="*/ 12 w 35"/>
                <a:gd name="T5" fmla="*/ 44 h 52"/>
                <a:gd name="T6" fmla="*/ 10 w 35"/>
                <a:gd name="T7" fmla="*/ 42 h 52"/>
                <a:gd name="T8" fmla="*/ 8 w 35"/>
                <a:gd name="T9" fmla="*/ 38 h 52"/>
                <a:gd name="T10" fmla="*/ 8 w 35"/>
                <a:gd name="T11" fmla="*/ 34 h 52"/>
                <a:gd name="T12" fmla="*/ 8 w 35"/>
                <a:gd name="T13" fmla="*/ 33 h 52"/>
                <a:gd name="T14" fmla="*/ 8 w 35"/>
                <a:gd name="T15" fmla="*/ 6 h 52"/>
                <a:gd name="T16" fmla="*/ 8 w 35"/>
                <a:gd name="T17" fmla="*/ 4 h 52"/>
                <a:gd name="T18" fmla="*/ 6 w 35"/>
                <a:gd name="T19" fmla="*/ 0 h 52"/>
                <a:gd name="T20" fmla="*/ 2 w 35"/>
                <a:gd name="T21" fmla="*/ 0 h 52"/>
                <a:gd name="T22" fmla="*/ 0 w 35"/>
                <a:gd name="T23" fmla="*/ 2 h 52"/>
                <a:gd name="T24" fmla="*/ 0 w 35"/>
                <a:gd name="T25" fmla="*/ 2 h 52"/>
                <a:gd name="T26" fmla="*/ 0 w 35"/>
                <a:gd name="T27" fmla="*/ 13 h 52"/>
                <a:gd name="T28" fmla="*/ 0 w 35"/>
                <a:gd name="T29" fmla="*/ 33 h 52"/>
                <a:gd name="T30" fmla="*/ 0 w 35"/>
                <a:gd name="T31" fmla="*/ 38 h 52"/>
                <a:gd name="T32" fmla="*/ 0 w 35"/>
                <a:gd name="T33" fmla="*/ 40 h 52"/>
                <a:gd name="T34" fmla="*/ 2 w 35"/>
                <a:gd name="T35" fmla="*/ 46 h 52"/>
                <a:gd name="T36" fmla="*/ 6 w 35"/>
                <a:gd name="T37" fmla="*/ 48 h 52"/>
                <a:gd name="T38" fmla="*/ 8 w 35"/>
                <a:gd name="T39" fmla="*/ 50 h 52"/>
                <a:gd name="T40" fmla="*/ 10 w 35"/>
                <a:gd name="T41" fmla="*/ 52 h 52"/>
                <a:gd name="T42" fmla="*/ 14 w 35"/>
                <a:gd name="T43" fmla="*/ 52 h 52"/>
                <a:gd name="T44" fmla="*/ 21 w 35"/>
                <a:gd name="T45" fmla="*/ 52 h 52"/>
                <a:gd name="T46" fmla="*/ 25 w 35"/>
                <a:gd name="T47" fmla="*/ 52 h 52"/>
                <a:gd name="T48" fmla="*/ 29 w 35"/>
                <a:gd name="T49" fmla="*/ 50 h 52"/>
                <a:gd name="T50" fmla="*/ 31 w 35"/>
                <a:gd name="T51" fmla="*/ 48 h 52"/>
                <a:gd name="T52" fmla="*/ 33 w 35"/>
                <a:gd name="T53" fmla="*/ 44 h 52"/>
                <a:gd name="T54" fmla="*/ 33 w 35"/>
                <a:gd name="T55" fmla="*/ 40 h 52"/>
                <a:gd name="T56" fmla="*/ 35 w 35"/>
                <a:gd name="T57" fmla="*/ 33 h 52"/>
                <a:gd name="T58" fmla="*/ 35 w 35"/>
                <a:gd name="T59" fmla="*/ 15 h 52"/>
                <a:gd name="T60" fmla="*/ 35 w 35"/>
                <a:gd name="T61" fmla="*/ 0 h 52"/>
                <a:gd name="T62" fmla="*/ 29 w 35"/>
                <a:gd name="T63" fmla="*/ 0 h 52"/>
                <a:gd name="T64" fmla="*/ 27 w 35"/>
                <a:gd name="T65" fmla="*/ 2 h 52"/>
                <a:gd name="T66" fmla="*/ 27 w 35"/>
                <a:gd name="T67" fmla="*/ 4 h 52"/>
                <a:gd name="T68" fmla="*/ 25 w 35"/>
                <a:gd name="T69" fmla="*/ 6 h 52"/>
                <a:gd name="T70" fmla="*/ 25 w 35"/>
                <a:gd name="T71" fmla="*/ 33 h 52"/>
                <a:gd name="T72" fmla="*/ 25 w 35"/>
                <a:gd name="T73" fmla="*/ 40 h 52"/>
                <a:gd name="T74" fmla="*/ 25 w 35"/>
                <a:gd name="T75" fmla="*/ 44 h 52"/>
                <a:gd name="T76" fmla="*/ 23 w 35"/>
                <a:gd name="T77" fmla="*/ 44 h 52"/>
                <a:gd name="T78" fmla="*/ 20 w 35"/>
                <a:gd name="T79" fmla="*/ 46 h 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5" h="52">
                  <a:moveTo>
                    <a:pt x="18" y="46"/>
                  </a:moveTo>
                  <a:lnTo>
                    <a:pt x="16" y="46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2" y="44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2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13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2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6" y="48"/>
                  </a:lnTo>
                  <a:lnTo>
                    <a:pt x="6" y="50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2" y="52"/>
                  </a:lnTo>
                  <a:lnTo>
                    <a:pt x="14" y="52"/>
                  </a:lnTo>
                  <a:lnTo>
                    <a:pt x="18" y="52"/>
                  </a:lnTo>
                  <a:lnTo>
                    <a:pt x="21" y="52"/>
                  </a:lnTo>
                  <a:lnTo>
                    <a:pt x="23" y="52"/>
                  </a:lnTo>
                  <a:lnTo>
                    <a:pt x="25" y="52"/>
                  </a:lnTo>
                  <a:lnTo>
                    <a:pt x="27" y="50"/>
                  </a:lnTo>
                  <a:lnTo>
                    <a:pt x="29" y="50"/>
                  </a:lnTo>
                  <a:lnTo>
                    <a:pt x="31" y="48"/>
                  </a:lnTo>
                  <a:lnTo>
                    <a:pt x="33" y="44"/>
                  </a:lnTo>
                  <a:lnTo>
                    <a:pt x="33" y="42"/>
                  </a:lnTo>
                  <a:lnTo>
                    <a:pt x="33" y="40"/>
                  </a:lnTo>
                  <a:lnTo>
                    <a:pt x="33" y="38"/>
                  </a:lnTo>
                  <a:lnTo>
                    <a:pt x="35" y="33"/>
                  </a:lnTo>
                  <a:lnTo>
                    <a:pt x="35" y="27"/>
                  </a:lnTo>
                  <a:lnTo>
                    <a:pt x="35" y="15"/>
                  </a:lnTo>
                  <a:lnTo>
                    <a:pt x="35" y="8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2"/>
                  </a:lnTo>
                  <a:lnTo>
                    <a:pt x="27" y="4"/>
                  </a:lnTo>
                  <a:lnTo>
                    <a:pt x="25" y="6"/>
                  </a:lnTo>
                  <a:lnTo>
                    <a:pt x="25" y="27"/>
                  </a:lnTo>
                  <a:lnTo>
                    <a:pt x="25" y="33"/>
                  </a:lnTo>
                  <a:lnTo>
                    <a:pt x="25" y="36"/>
                  </a:lnTo>
                  <a:lnTo>
                    <a:pt x="25" y="40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18" y="46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Freeform 41"/>
            <p:cNvSpPr>
              <a:spLocks/>
            </p:cNvSpPr>
            <p:nvPr userDrawn="1"/>
          </p:nvSpPr>
          <p:spPr bwMode="auto">
            <a:xfrm>
              <a:off x="2266" y="1653"/>
              <a:ext cx="26" cy="39"/>
            </a:xfrm>
            <a:custGeom>
              <a:avLst/>
              <a:gdLst>
                <a:gd name="T0" fmla="*/ 15 w 26"/>
                <a:gd name="T1" fmla="*/ 8 h 39"/>
                <a:gd name="T2" fmla="*/ 17 w 26"/>
                <a:gd name="T3" fmla="*/ 8 h 39"/>
                <a:gd name="T4" fmla="*/ 17 w 26"/>
                <a:gd name="T5" fmla="*/ 10 h 39"/>
                <a:gd name="T6" fmla="*/ 19 w 26"/>
                <a:gd name="T7" fmla="*/ 14 h 39"/>
                <a:gd name="T8" fmla="*/ 19 w 26"/>
                <a:gd name="T9" fmla="*/ 35 h 39"/>
                <a:gd name="T10" fmla="*/ 19 w 26"/>
                <a:gd name="T11" fmla="*/ 39 h 39"/>
                <a:gd name="T12" fmla="*/ 25 w 26"/>
                <a:gd name="T13" fmla="*/ 39 h 39"/>
                <a:gd name="T14" fmla="*/ 26 w 26"/>
                <a:gd name="T15" fmla="*/ 37 h 39"/>
                <a:gd name="T16" fmla="*/ 26 w 26"/>
                <a:gd name="T17" fmla="*/ 25 h 39"/>
                <a:gd name="T18" fmla="*/ 26 w 26"/>
                <a:gd name="T19" fmla="*/ 12 h 39"/>
                <a:gd name="T20" fmla="*/ 26 w 26"/>
                <a:gd name="T21" fmla="*/ 8 h 39"/>
                <a:gd name="T22" fmla="*/ 25 w 26"/>
                <a:gd name="T23" fmla="*/ 6 h 39"/>
                <a:gd name="T24" fmla="*/ 25 w 26"/>
                <a:gd name="T25" fmla="*/ 4 h 39"/>
                <a:gd name="T26" fmla="*/ 23 w 26"/>
                <a:gd name="T27" fmla="*/ 2 h 39"/>
                <a:gd name="T28" fmla="*/ 19 w 26"/>
                <a:gd name="T29" fmla="*/ 2 h 39"/>
                <a:gd name="T30" fmla="*/ 17 w 26"/>
                <a:gd name="T31" fmla="*/ 0 h 39"/>
                <a:gd name="T32" fmla="*/ 13 w 26"/>
                <a:gd name="T33" fmla="*/ 0 h 39"/>
                <a:gd name="T34" fmla="*/ 9 w 26"/>
                <a:gd name="T35" fmla="*/ 2 h 39"/>
                <a:gd name="T36" fmla="*/ 7 w 26"/>
                <a:gd name="T37" fmla="*/ 2 h 39"/>
                <a:gd name="T38" fmla="*/ 5 w 26"/>
                <a:gd name="T39" fmla="*/ 4 h 39"/>
                <a:gd name="T40" fmla="*/ 5 w 26"/>
                <a:gd name="T41" fmla="*/ 4 h 39"/>
                <a:gd name="T42" fmla="*/ 3 w 26"/>
                <a:gd name="T43" fmla="*/ 2 h 39"/>
                <a:gd name="T44" fmla="*/ 2 w 26"/>
                <a:gd name="T45" fmla="*/ 2 h 39"/>
                <a:gd name="T46" fmla="*/ 0 w 26"/>
                <a:gd name="T47" fmla="*/ 4 h 39"/>
                <a:gd name="T48" fmla="*/ 0 w 26"/>
                <a:gd name="T49" fmla="*/ 4 h 39"/>
                <a:gd name="T50" fmla="*/ 0 w 26"/>
                <a:gd name="T51" fmla="*/ 8 h 39"/>
                <a:gd name="T52" fmla="*/ 0 w 26"/>
                <a:gd name="T53" fmla="*/ 10 h 39"/>
                <a:gd name="T54" fmla="*/ 0 w 26"/>
                <a:gd name="T55" fmla="*/ 31 h 39"/>
                <a:gd name="T56" fmla="*/ 2 w 26"/>
                <a:gd name="T57" fmla="*/ 39 h 39"/>
                <a:gd name="T58" fmla="*/ 5 w 26"/>
                <a:gd name="T59" fmla="*/ 37 h 39"/>
                <a:gd name="T60" fmla="*/ 7 w 26"/>
                <a:gd name="T61" fmla="*/ 37 h 39"/>
                <a:gd name="T62" fmla="*/ 7 w 26"/>
                <a:gd name="T63" fmla="*/ 35 h 39"/>
                <a:gd name="T64" fmla="*/ 7 w 26"/>
                <a:gd name="T65" fmla="*/ 10 h 39"/>
                <a:gd name="T66" fmla="*/ 9 w 26"/>
                <a:gd name="T67" fmla="*/ 10 h 39"/>
                <a:gd name="T68" fmla="*/ 11 w 26"/>
                <a:gd name="T69" fmla="*/ 8 h 39"/>
                <a:gd name="T70" fmla="*/ 13 w 26"/>
                <a:gd name="T71" fmla="*/ 8 h 3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39">
                  <a:moveTo>
                    <a:pt x="13" y="8"/>
                  </a:move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2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19" y="35"/>
                  </a:lnTo>
                  <a:lnTo>
                    <a:pt x="19" y="37"/>
                  </a:lnTo>
                  <a:lnTo>
                    <a:pt x="19" y="39"/>
                  </a:lnTo>
                  <a:lnTo>
                    <a:pt x="23" y="39"/>
                  </a:lnTo>
                  <a:lnTo>
                    <a:pt x="25" y="39"/>
                  </a:lnTo>
                  <a:lnTo>
                    <a:pt x="26" y="37"/>
                  </a:lnTo>
                  <a:lnTo>
                    <a:pt x="26" y="31"/>
                  </a:lnTo>
                  <a:lnTo>
                    <a:pt x="26" y="25"/>
                  </a:lnTo>
                  <a:lnTo>
                    <a:pt x="26" y="16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5" y="6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5" y="4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5" y="39"/>
                  </a:lnTo>
                  <a:lnTo>
                    <a:pt x="5" y="37"/>
                  </a:lnTo>
                  <a:lnTo>
                    <a:pt x="7" y="37"/>
                  </a:lnTo>
                  <a:lnTo>
                    <a:pt x="7" y="35"/>
                  </a:lnTo>
                  <a:lnTo>
                    <a:pt x="7" y="33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5" name="Freeform 42"/>
            <p:cNvSpPr>
              <a:spLocks noEditPoints="1"/>
            </p:cNvSpPr>
            <p:nvPr userDrawn="1"/>
          </p:nvSpPr>
          <p:spPr bwMode="auto">
            <a:xfrm>
              <a:off x="2298" y="1653"/>
              <a:ext cx="27" cy="39"/>
            </a:xfrm>
            <a:custGeom>
              <a:avLst/>
              <a:gdLst>
                <a:gd name="T0" fmla="*/ 16 w 27"/>
                <a:gd name="T1" fmla="*/ 8 h 39"/>
                <a:gd name="T2" fmla="*/ 17 w 27"/>
                <a:gd name="T3" fmla="*/ 8 h 39"/>
                <a:gd name="T4" fmla="*/ 17 w 27"/>
                <a:gd name="T5" fmla="*/ 16 h 39"/>
                <a:gd name="T6" fmla="*/ 14 w 27"/>
                <a:gd name="T7" fmla="*/ 16 h 39"/>
                <a:gd name="T8" fmla="*/ 14 w 27"/>
                <a:gd name="T9" fmla="*/ 21 h 39"/>
                <a:gd name="T10" fmla="*/ 16 w 27"/>
                <a:gd name="T11" fmla="*/ 21 h 39"/>
                <a:gd name="T12" fmla="*/ 17 w 27"/>
                <a:gd name="T13" fmla="*/ 29 h 39"/>
                <a:gd name="T14" fmla="*/ 17 w 27"/>
                <a:gd name="T15" fmla="*/ 31 h 39"/>
                <a:gd name="T16" fmla="*/ 16 w 27"/>
                <a:gd name="T17" fmla="*/ 33 h 39"/>
                <a:gd name="T18" fmla="*/ 12 w 27"/>
                <a:gd name="T19" fmla="*/ 39 h 39"/>
                <a:gd name="T20" fmla="*/ 16 w 27"/>
                <a:gd name="T21" fmla="*/ 37 h 39"/>
                <a:gd name="T22" fmla="*/ 19 w 27"/>
                <a:gd name="T23" fmla="*/ 37 h 39"/>
                <a:gd name="T24" fmla="*/ 21 w 27"/>
                <a:gd name="T25" fmla="*/ 39 h 39"/>
                <a:gd name="T26" fmla="*/ 27 w 27"/>
                <a:gd name="T27" fmla="*/ 37 h 39"/>
                <a:gd name="T28" fmla="*/ 27 w 27"/>
                <a:gd name="T29" fmla="*/ 33 h 39"/>
                <a:gd name="T30" fmla="*/ 25 w 27"/>
                <a:gd name="T31" fmla="*/ 33 h 39"/>
                <a:gd name="T32" fmla="*/ 25 w 27"/>
                <a:gd name="T33" fmla="*/ 31 h 39"/>
                <a:gd name="T34" fmla="*/ 25 w 27"/>
                <a:gd name="T35" fmla="*/ 23 h 39"/>
                <a:gd name="T36" fmla="*/ 25 w 27"/>
                <a:gd name="T37" fmla="*/ 12 h 39"/>
                <a:gd name="T38" fmla="*/ 23 w 27"/>
                <a:gd name="T39" fmla="*/ 6 h 39"/>
                <a:gd name="T40" fmla="*/ 21 w 27"/>
                <a:gd name="T41" fmla="*/ 2 h 39"/>
                <a:gd name="T42" fmla="*/ 19 w 27"/>
                <a:gd name="T43" fmla="*/ 2 h 39"/>
                <a:gd name="T44" fmla="*/ 16 w 27"/>
                <a:gd name="T45" fmla="*/ 0 h 39"/>
                <a:gd name="T46" fmla="*/ 12 w 27"/>
                <a:gd name="T47" fmla="*/ 8 h 39"/>
                <a:gd name="T48" fmla="*/ 4 w 27"/>
                <a:gd name="T49" fmla="*/ 10 h 39"/>
                <a:gd name="T50" fmla="*/ 6 w 27"/>
                <a:gd name="T51" fmla="*/ 10 h 39"/>
                <a:gd name="T52" fmla="*/ 12 w 27"/>
                <a:gd name="T53" fmla="*/ 8 h 39"/>
                <a:gd name="T54" fmla="*/ 10 w 27"/>
                <a:gd name="T55" fmla="*/ 2 h 39"/>
                <a:gd name="T56" fmla="*/ 6 w 27"/>
                <a:gd name="T57" fmla="*/ 2 h 39"/>
                <a:gd name="T58" fmla="*/ 2 w 27"/>
                <a:gd name="T59" fmla="*/ 4 h 39"/>
                <a:gd name="T60" fmla="*/ 2 w 27"/>
                <a:gd name="T61" fmla="*/ 6 h 39"/>
                <a:gd name="T62" fmla="*/ 12 w 27"/>
                <a:gd name="T63" fmla="*/ 16 h 39"/>
                <a:gd name="T64" fmla="*/ 6 w 27"/>
                <a:gd name="T65" fmla="*/ 18 h 39"/>
                <a:gd name="T66" fmla="*/ 2 w 27"/>
                <a:gd name="T67" fmla="*/ 21 h 39"/>
                <a:gd name="T68" fmla="*/ 0 w 27"/>
                <a:gd name="T69" fmla="*/ 25 h 39"/>
                <a:gd name="T70" fmla="*/ 0 w 27"/>
                <a:gd name="T71" fmla="*/ 29 h 39"/>
                <a:gd name="T72" fmla="*/ 0 w 27"/>
                <a:gd name="T73" fmla="*/ 33 h 39"/>
                <a:gd name="T74" fmla="*/ 4 w 27"/>
                <a:gd name="T75" fmla="*/ 37 h 39"/>
                <a:gd name="T76" fmla="*/ 8 w 27"/>
                <a:gd name="T77" fmla="*/ 39 h 39"/>
                <a:gd name="T78" fmla="*/ 12 w 27"/>
                <a:gd name="T79" fmla="*/ 39 h 39"/>
                <a:gd name="T80" fmla="*/ 12 w 27"/>
                <a:gd name="T81" fmla="*/ 33 h 39"/>
                <a:gd name="T82" fmla="*/ 10 w 27"/>
                <a:gd name="T83" fmla="*/ 33 h 39"/>
                <a:gd name="T84" fmla="*/ 8 w 27"/>
                <a:gd name="T85" fmla="*/ 31 h 39"/>
                <a:gd name="T86" fmla="*/ 8 w 27"/>
                <a:gd name="T87" fmla="*/ 27 h 39"/>
                <a:gd name="T88" fmla="*/ 10 w 27"/>
                <a:gd name="T89" fmla="*/ 23 h 39"/>
                <a:gd name="T90" fmla="*/ 12 w 27"/>
                <a:gd name="T91" fmla="*/ 21 h 3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7" h="39">
                  <a:moveTo>
                    <a:pt x="12" y="8"/>
                  </a:moveTo>
                  <a:lnTo>
                    <a:pt x="14" y="8"/>
                  </a:lnTo>
                  <a:lnTo>
                    <a:pt x="16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6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6"/>
                  </a:lnTo>
                  <a:lnTo>
                    <a:pt x="12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7" y="27"/>
                  </a:lnTo>
                  <a:lnTo>
                    <a:pt x="17" y="29"/>
                  </a:lnTo>
                  <a:lnTo>
                    <a:pt x="17" y="31"/>
                  </a:lnTo>
                  <a:lnTo>
                    <a:pt x="16" y="31"/>
                  </a:lnTo>
                  <a:lnTo>
                    <a:pt x="16" y="33"/>
                  </a:lnTo>
                  <a:lnTo>
                    <a:pt x="14" y="33"/>
                  </a:lnTo>
                  <a:lnTo>
                    <a:pt x="12" y="33"/>
                  </a:lnTo>
                  <a:lnTo>
                    <a:pt x="12" y="39"/>
                  </a:lnTo>
                  <a:lnTo>
                    <a:pt x="14" y="39"/>
                  </a:lnTo>
                  <a:lnTo>
                    <a:pt x="16" y="37"/>
                  </a:lnTo>
                  <a:lnTo>
                    <a:pt x="17" y="37"/>
                  </a:lnTo>
                  <a:lnTo>
                    <a:pt x="19" y="37"/>
                  </a:lnTo>
                  <a:lnTo>
                    <a:pt x="19" y="39"/>
                  </a:lnTo>
                  <a:lnTo>
                    <a:pt x="21" y="39"/>
                  </a:lnTo>
                  <a:lnTo>
                    <a:pt x="23" y="39"/>
                  </a:lnTo>
                  <a:lnTo>
                    <a:pt x="25" y="39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7" y="33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5" y="27"/>
                  </a:lnTo>
                  <a:lnTo>
                    <a:pt x="25" y="23"/>
                  </a:lnTo>
                  <a:lnTo>
                    <a:pt x="25" y="20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8"/>
                  </a:lnTo>
                  <a:close/>
                  <a:moveTo>
                    <a:pt x="2" y="6"/>
                  </a:moveTo>
                  <a:lnTo>
                    <a:pt x="2" y="8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6"/>
                  </a:lnTo>
                  <a:close/>
                  <a:moveTo>
                    <a:pt x="12" y="16"/>
                  </a:moveTo>
                  <a:lnTo>
                    <a:pt x="12" y="16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2" y="35"/>
                  </a:lnTo>
                  <a:lnTo>
                    <a:pt x="4" y="37"/>
                  </a:lnTo>
                  <a:lnTo>
                    <a:pt x="6" y="39"/>
                  </a:lnTo>
                  <a:lnTo>
                    <a:pt x="8" y="39"/>
                  </a:lnTo>
                  <a:lnTo>
                    <a:pt x="10" y="39"/>
                  </a:lnTo>
                  <a:lnTo>
                    <a:pt x="12" y="39"/>
                  </a:lnTo>
                  <a:lnTo>
                    <a:pt x="12" y="33"/>
                  </a:lnTo>
                  <a:lnTo>
                    <a:pt x="10" y="33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8" y="29"/>
                  </a:lnTo>
                  <a:lnTo>
                    <a:pt x="8" y="27"/>
                  </a:lnTo>
                  <a:lnTo>
                    <a:pt x="8" y="25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2" y="21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Freeform 43"/>
            <p:cNvSpPr>
              <a:spLocks noEditPoints="1"/>
            </p:cNvSpPr>
            <p:nvPr userDrawn="1"/>
          </p:nvSpPr>
          <p:spPr bwMode="auto">
            <a:xfrm>
              <a:off x="2346" y="1653"/>
              <a:ext cx="27" cy="39"/>
            </a:xfrm>
            <a:custGeom>
              <a:avLst/>
              <a:gdLst>
                <a:gd name="T0" fmla="*/ 16 w 27"/>
                <a:gd name="T1" fmla="*/ 33 h 39"/>
                <a:gd name="T2" fmla="*/ 14 w 27"/>
                <a:gd name="T3" fmla="*/ 39 h 39"/>
                <a:gd name="T4" fmla="*/ 17 w 27"/>
                <a:gd name="T5" fmla="*/ 39 h 39"/>
                <a:gd name="T6" fmla="*/ 21 w 27"/>
                <a:gd name="T7" fmla="*/ 39 h 39"/>
                <a:gd name="T8" fmla="*/ 23 w 27"/>
                <a:gd name="T9" fmla="*/ 37 h 39"/>
                <a:gd name="T10" fmla="*/ 25 w 27"/>
                <a:gd name="T11" fmla="*/ 37 h 39"/>
                <a:gd name="T12" fmla="*/ 27 w 27"/>
                <a:gd name="T13" fmla="*/ 35 h 39"/>
                <a:gd name="T14" fmla="*/ 25 w 27"/>
                <a:gd name="T15" fmla="*/ 33 h 39"/>
                <a:gd name="T16" fmla="*/ 23 w 27"/>
                <a:gd name="T17" fmla="*/ 31 h 39"/>
                <a:gd name="T18" fmla="*/ 19 w 27"/>
                <a:gd name="T19" fmla="*/ 33 h 39"/>
                <a:gd name="T20" fmla="*/ 14 w 27"/>
                <a:gd name="T21" fmla="*/ 23 h 39"/>
                <a:gd name="T22" fmla="*/ 21 w 27"/>
                <a:gd name="T23" fmla="*/ 21 h 39"/>
                <a:gd name="T24" fmla="*/ 25 w 27"/>
                <a:gd name="T25" fmla="*/ 21 h 39"/>
                <a:gd name="T26" fmla="*/ 27 w 27"/>
                <a:gd name="T27" fmla="*/ 20 h 39"/>
                <a:gd name="T28" fmla="*/ 27 w 27"/>
                <a:gd name="T29" fmla="*/ 16 h 39"/>
                <a:gd name="T30" fmla="*/ 27 w 27"/>
                <a:gd name="T31" fmla="*/ 10 h 39"/>
                <a:gd name="T32" fmla="*/ 25 w 27"/>
                <a:gd name="T33" fmla="*/ 6 h 39"/>
                <a:gd name="T34" fmla="*/ 23 w 27"/>
                <a:gd name="T35" fmla="*/ 4 h 39"/>
                <a:gd name="T36" fmla="*/ 23 w 27"/>
                <a:gd name="T37" fmla="*/ 2 h 39"/>
                <a:gd name="T38" fmla="*/ 17 w 27"/>
                <a:gd name="T39" fmla="*/ 0 h 39"/>
                <a:gd name="T40" fmla="*/ 14 w 27"/>
                <a:gd name="T41" fmla="*/ 0 h 39"/>
                <a:gd name="T42" fmla="*/ 16 w 27"/>
                <a:gd name="T43" fmla="*/ 6 h 39"/>
                <a:gd name="T44" fmla="*/ 16 w 27"/>
                <a:gd name="T45" fmla="*/ 6 h 39"/>
                <a:gd name="T46" fmla="*/ 17 w 27"/>
                <a:gd name="T47" fmla="*/ 8 h 39"/>
                <a:gd name="T48" fmla="*/ 19 w 27"/>
                <a:gd name="T49" fmla="*/ 8 h 39"/>
                <a:gd name="T50" fmla="*/ 19 w 27"/>
                <a:gd name="T51" fmla="*/ 12 h 39"/>
                <a:gd name="T52" fmla="*/ 19 w 27"/>
                <a:gd name="T53" fmla="*/ 14 h 39"/>
                <a:gd name="T54" fmla="*/ 19 w 27"/>
                <a:gd name="T55" fmla="*/ 16 h 39"/>
                <a:gd name="T56" fmla="*/ 19 w 27"/>
                <a:gd name="T57" fmla="*/ 18 h 39"/>
                <a:gd name="T58" fmla="*/ 16 w 27"/>
                <a:gd name="T59" fmla="*/ 18 h 39"/>
                <a:gd name="T60" fmla="*/ 14 w 27"/>
                <a:gd name="T61" fmla="*/ 23 h 39"/>
                <a:gd name="T62" fmla="*/ 14 w 27"/>
                <a:gd name="T63" fmla="*/ 33 h 39"/>
                <a:gd name="T64" fmla="*/ 12 w 27"/>
                <a:gd name="T65" fmla="*/ 31 h 39"/>
                <a:gd name="T66" fmla="*/ 12 w 27"/>
                <a:gd name="T67" fmla="*/ 31 h 39"/>
                <a:gd name="T68" fmla="*/ 10 w 27"/>
                <a:gd name="T69" fmla="*/ 29 h 39"/>
                <a:gd name="T70" fmla="*/ 10 w 27"/>
                <a:gd name="T71" fmla="*/ 27 h 39"/>
                <a:gd name="T72" fmla="*/ 8 w 27"/>
                <a:gd name="T73" fmla="*/ 23 h 39"/>
                <a:gd name="T74" fmla="*/ 10 w 27"/>
                <a:gd name="T75" fmla="*/ 23 h 39"/>
                <a:gd name="T76" fmla="*/ 14 w 27"/>
                <a:gd name="T77" fmla="*/ 23 h 39"/>
                <a:gd name="T78" fmla="*/ 12 w 27"/>
                <a:gd name="T79" fmla="*/ 18 h 39"/>
                <a:gd name="T80" fmla="*/ 10 w 27"/>
                <a:gd name="T81" fmla="*/ 16 h 39"/>
                <a:gd name="T82" fmla="*/ 10 w 27"/>
                <a:gd name="T83" fmla="*/ 12 h 39"/>
                <a:gd name="T84" fmla="*/ 12 w 27"/>
                <a:gd name="T85" fmla="*/ 8 h 39"/>
                <a:gd name="T86" fmla="*/ 14 w 27"/>
                <a:gd name="T87" fmla="*/ 6 h 39"/>
                <a:gd name="T88" fmla="*/ 14 w 27"/>
                <a:gd name="T89" fmla="*/ 0 h 39"/>
                <a:gd name="T90" fmla="*/ 12 w 27"/>
                <a:gd name="T91" fmla="*/ 2 h 39"/>
                <a:gd name="T92" fmla="*/ 8 w 27"/>
                <a:gd name="T93" fmla="*/ 2 h 39"/>
                <a:gd name="T94" fmla="*/ 6 w 27"/>
                <a:gd name="T95" fmla="*/ 4 h 39"/>
                <a:gd name="T96" fmla="*/ 4 w 27"/>
                <a:gd name="T97" fmla="*/ 6 h 39"/>
                <a:gd name="T98" fmla="*/ 2 w 27"/>
                <a:gd name="T99" fmla="*/ 10 h 39"/>
                <a:gd name="T100" fmla="*/ 2 w 27"/>
                <a:gd name="T101" fmla="*/ 14 h 39"/>
                <a:gd name="T102" fmla="*/ 0 w 27"/>
                <a:gd name="T103" fmla="*/ 20 h 39"/>
                <a:gd name="T104" fmla="*/ 0 w 27"/>
                <a:gd name="T105" fmla="*/ 23 h 39"/>
                <a:gd name="T106" fmla="*/ 0 w 27"/>
                <a:gd name="T107" fmla="*/ 25 h 39"/>
                <a:gd name="T108" fmla="*/ 2 w 27"/>
                <a:gd name="T109" fmla="*/ 29 h 39"/>
                <a:gd name="T110" fmla="*/ 2 w 27"/>
                <a:gd name="T111" fmla="*/ 33 h 39"/>
                <a:gd name="T112" fmla="*/ 4 w 27"/>
                <a:gd name="T113" fmla="*/ 35 h 39"/>
                <a:gd name="T114" fmla="*/ 8 w 27"/>
                <a:gd name="T115" fmla="*/ 37 h 39"/>
                <a:gd name="T116" fmla="*/ 10 w 27"/>
                <a:gd name="T117" fmla="*/ 39 h 39"/>
                <a:gd name="T118" fmla="*/ 14 w 27"/>
                <a:gd name="T119" fmla="*/ 39 h 39"/>
                <a:gd name="T120" fmla="*/ 14 w 27"/>
                <a:gd name="T121" fmla="*/ 39 h 3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" h="39">
                  <a:moveTo>
                    <a:pt x="17" y="33"/>
                  </a:moveTo>
                  <a:lnTo>
                    <a:pt x="16" y="33"/>
                  </a:lnTo>
                  <a:lnTo>
                    <a:pt x="14" y="33"/>
                  </a:lnTo>
                  <a:lnTo>
                    <a:pt x="14" y="39"/>
                  </a:lnTo>
                  <a:lnTo>
                    <a:pt x="16" y="39"/>
                  </a:lnTo>
                  <a:lnTo>
                    <a:pt x="17" y="39"/>
                  </a:lnTo>
                  <a:lnTo>
                    <a:pt x="19" y="39"/>
                  </a:lnTo>
                  <a:lnTo>
                    <a:pt x="21" y="39"/>
                  </a:lnTo>
                  <a:lnTo>
                    <a:pt x="23" y="39"/>
                  </a:lnTo>
                  <a:lnTo>
                    <a:pt x="23" y="37"/>
                  </a:lnTo>
                  <a:lnTo>
                    <a:pt x="25" y="37"/>
                  </a:lnTo>
                  <a:lnTo>
                    <a:pt x="25" y="35"/>
                  </a:lnTo>
                  <a:lnTo>
                    <a:pt x="27" y="35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1" y="33"/>
                  </a:lnTo>
                  <a:lnTo>
                    <a:pt x="19" y="33"/>
                  </a:lnTo>
                  <a:lnTo>
                    <a:pt x="17" y="33"/>
                  </a:lnTo>
                  <a:close/>
                  <a:moveTo>
                    <a:pt x="14" y="23"/>
                  </a:moveTo>
                  <a:lnTo>
                    <a:pt x="17" y="23"/>
                  </a:lnTo>
                  <a:lnTo>
                    <a:pt x="21" y="21"/>
                  </a:lnTo>
                  <a:lnTo>
                    <a:pt x="23" y="21"/>
                  </a:lnTo>
                  <a:lnTo>
                    <a:pt x="25" y="21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7" y="16"/>
                  </a:lnTo>
                  <a:lnTo>
                    <a:pt x="27" y="12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5" y="6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9" y="8"/>
                  </a:lnTo>
                  <a:lnTo>
                    <a:pt x="19" y="10"/>
                  </a:lnTo>
                  <a:lnTo>
                    <a:pt x="19" y="12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7" y="18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14" y="23"/>
                  </a:lnTo>
                  <a:close/>
                  <a:moveTo>
                    <a:pt x="14" y="33"/>
                  </a:moveTo>
                  <a:lnTo>
                    <a:pt x="14" y="33"/>
                  </a:lnTo>
                  <a:lnTo>
                    <a:pt x="14" y="31"/>
                  </a:lnTo>
                  <a:lnTo>
                    <a:pt x="12" y="31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4" y="23"/>
                  </a:lnTo>
                  <a:lnTo>
                    <a:pt x="14" y="18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2" y="33"/>
                  </a:lnTo>
                  <a:lnTo>
                    <a:pt x="4" y="35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10" y="39"/>
                  </a:lnTo>
                  <a:lnTo>
                    <a:pt x="12" y="39"/>
                  </a:lnTo>
                  <a:lnTo>
                    <a:pt x="14" y="39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7" name="Freeform 44"/>
            <p:cNvSpPr>
              <a:spLocks/>
            </p:cNvSpPr>
            <p:nvPr userDrawn="1"/>
          </p:nvSpPr>
          <p:spPr bwMode="auto">
            <a:xfrm>
              <a:off x="2379" y="1653"/>
              <a:ext cx="46" cy="39"/>
            </a:xfrm>
            <a:custGeom>
              <a:avLst/>
              <a:gdLst>
                <a:gd name="T0" fmla="*/ 27 w 46"/>
                <a:gd name="T1" fmla="*/ 10 h 39"/>
                <a:gd name="T2" fmla="*/ 29 w 46"/>
                <a:gd name="T3" fmla="*/ 8 h 39"/>
                <a:gd name="T4" fmla="*/ 31 w 46"/>
                <a:gd name="T5" fmla="*/ 8 h 39"/>
                <a:gd name="T6" fmla="*/ 34 w 46"/>
                <a:gd name="T7" fmla="*/ 8 h 39"/>
                <a:gd name="T8" fmla="*/ 36 w 46"/>
                <a:gd name="T9" fmla="*/ 8 h 39"/>
                <a:gd name="T10" fmla="*/ 36 w 46"/>
                <a:gd name="T11" fmla="*/ 10 h 39"/>
                <a:gd name="T12" fmla="*/ 36 w 46"/>
                <a:gd name="T13" fmla="*/ 14 h 39"/>
                <a:gd name="T14" fmla="*/ 36 w 46"/>
                <a:gd name="T15" fmla="*/ 35 h 39"/>
                <a:gd name="T16" fmla="*/ 36 w 46"/>
                <a:gd name="T17" fmla="*/ 37 h 39"/>
                <a:gd name="T18" fmla="*/ 40 w 46"/>
                <a:gd name="T19" fmla="*/ 39 h 39"/>
                <a:gd name="T20" fmla="*/ 44 w 46"/>
                <a:gd name="T21" fmla="*/ 37 h 39"/>
                <a:gd name="T22" fmla="*/ 44 w 46"/>
                <a:gd name="T23" fmla="*/ 33 h 39"/>
                <a:gd name="T24" fmla="*/ 44 w 46"/>
                <a:gd name="T25" fmla="*/ 14 h 39"/>
                <a:gd name="T26" fmla="*/ 44 w 46"/>
                <a:gd name="T27" fmla="*/ 10 h 39"/>
                <a:gd name="T28" fmla="*/ 44 w 46"/>
                <a:gd name="T29" fmla="*/ 6 h 39"/>
                <a:gd name="T30" fmla="*/ 42 w 46"/>
                <a:gd name="T31" fmla="*/ 4 h 39"/>
                <a:gd name="T32" fmla="*/ 40 w 46"/>
                <a:gd name="T33" fmla="*/ 2 h 39"/>
                <a:gd name="T34" fmla="*/ 38 w 46"/>
                <a:gd name="T35" fmla="*/ 2 h 39"/>
                <a:gd name="T36" fmla="*/ 36 w 46"/>
                <a:gd name="T37" fmla="*/ 0 h 39"/>
                <a:gd name="T38" fmla="*/ 36 w 46"/>
                <a:gd name="T39" fmla="*/ 0 h 39"/>
                <a:gd name="T40" fmla="*/ 32 w 46"/>
                <a:gd name="T41" fmla="*/ 0 h 39"/>
                <a:gd name="T42" fmla="*/ 31 w 46"/>
                <a:gd name="T43" fmla="*/ 2 h 39"/>
                <a:gd name="T44" fmla="*/ 27 w 46"/>
                <a:gd name="T45" fmla="*/ 2 h 39"/>
                <a:gd name="T46" fmla="*/ 23 w 46"/>
                <a:gd name="T47" fmla="*/ 4 h 39"/>
                <a:gd name="T48" fmla="*/ 21 w 46"/>
                <a:gd name="T49" fmla="*/ 2 h 39"/>
                <a:gd name="T50" fmla="*/ 17 w 46"/>
                <a:gd name="T51" fmla="*/ 0 h 39"/>
                <a:gd name="T52" fmla="*/ 17 w 46"/>
                <a:gd name="T53" fmla="*/ 0 h 39"/>
                <a:gd name="T54" fmla="*/ 13 w 46"/>
                <a:gd name="T55" fmla="*/ 2 h 39"/>
                <a:gd name="T56" fmla="*/ 11 w 46"/>
                <a:gd name="T57" fmla="*/ 2 h 39"/>
                <a:gd name="T58" fmla="*/ 7 w 46"/>
                <a:gd name="T59" fmla="*/ 4 h 39"/>
                <a:gd name="T60" fmla="*/ 6 w 46"/>
                <a:gd name="T61" fmla="*/ 2 h 39"/>
                <a:gd name="T62" fmla="*/ 4 w 46"/>
                <a:gd name="T63" fmla="*/ 2 h 39"/>
                <a:gd name="T64" fmla="*/ 4 w 46"/>
                <a:gd name="T65" fmla="*/ 2 h 39"/>
                <a:gd name="T66" fmla="*/ 0 w 46"/>
                <a:gd name="T67" fmla="*/ 4 h 39"/>
                <a:gd name="T68" fmla="*/ 0 w 46"/>
                <a:gd name="T69" fmla="*/ 6 h 39"/>
                <a:gd name="T70" fmla="*/ 2 w 46"/>
                <a:gd name="T71" fmla="*/ 10 h 39"/>
                <a:gd name="T72" fmla="*/ 2 w 46"/>
                <a:gd name="T73" fmla="*/ 31 h 39"/>
                <a:gd name="T74" fmla="*/ 4 w 46"/>
                <a:gd name="T75" fmla="*/ 39 h 39"/>
                <a:gd name="T76" fmla="*/ 7 w 46"/>
                <a:gd name="T77" fmla="*/ 37 h 39"/>
                <a:gd name="T78" fmla="*/ 7 w 46"/>
                <a:gd name="T79" fmla="*/ 37 h 39"/>
                <a:gd name="T80" fmla="*/ 9 w 46"/>
                <a:gd name="T81" fmla="*/ 35 h 39"/>
                <a:gd name="T82" fmla="*/ 9 w 46"/>
                <a:gd name="T83" fmla="*/ 10 h 39"/>
                <a:gd name="T84" fmla="*/ 11 w 46"/>
                <a:gd name="T85" fmla="*/ 8 h 39"/>
                <a:gd name="T86" fmla="*/ 13 w 46"/>
                <a:gd name="T87" fmla="*/ 8 h 39"/>
                <a:gd name="T88" fmla="*/ 15 w 46"/>
                <a:gd name="T89" fmla="*/ 8 h 39"/>
                <a:gd name="T90" fmla="*/ 17 w 46"/>
                <a:gd name="T91" fmla="*/ 8 h 39"/>
                <a:gd name="T92" fmla="*/ 19 w 46"/>
                <a:gd name="T93" fmla="*/ 10 h 39"/>
                <a:gd name="T94" fmla="*/ 19 w 46"/>
                <a:gd name="T95" fmla="*/ 12 h 39"/>
                <a:gd name="T96" fmla="*/ 19 w 46"/>
                <a:gd name="T97" fmla="*/ 23 h 39"/>
                <a:gd name="T98" fmla="*/ 19 w 46"/>
                <a:gd name="T99" fmla="*/ 39 h 39"/>
                <a:gd name="T100" fmla="*/ 25 w 46"/>
                <a:gd name="T101" fmla="*/ 39 h 39"/>
                <a:gd name="T102" fmla="*/ 27 w 46"/>
                <a:gd name="T103" fmla="*/ 37 h 3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6" h="39">
                  <a:moveTo>
                    <a:pt x="27" y="37"/>
                  </a:moveTo>
                  <a:lnTo>
                    <a:pt x="27" y="10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4" y="8"/>
                  </a:lnTo>
                  <a:lnTo>
                    <a:pt x="36" y="8"/>
                  </a:lnTo>
                  <a:lnTo>
                    <a:pt x="36" y="10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35"/>
                  </a:lnTo>
                  <a:lnTo>
                    <a:pt x="36" y="37"/>
                  </a:lnTo>
                  <a:lnTo>
                    <a:pt x="38" y="39"/>
                  </a:lnTo>
                  <a:lnTo>
                    <a:pt x="40" y="39"/>
                  </a:lnTo>
                  <a:lnTo>
                    <a:pt x="42" y="39"/>
                  </a:lnTo>
                  <a:lnTo>
                    <a:pt x="44" y="37"/>
                  </a:lnTo>
                  <a:lnTo>
                    <a:pt x="46" y="37"/>
                  </a:lnTo>
                  <a:lnTo>
                    <a:pt x="44" y="33"/>
                  </a:lnTo>
                  <a:lnTo>
                    <a:pt x="44" y="27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10"/>
                  </a:lnTo>
                  <a:lnTo>
                    <a:pt x="44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23"/>
                  </a:lnTo>
                  <a:lnTo>
                    <a:pt x="2" y="31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6" y="39"/>
                  </a:lnTo>
                  <a:lnTo>
                    <a:pt x="7" y="37"/>
                  </a:lnTo>
                  <a:lnTo>
                    <a:pt x="9" y="37"/>
                  </a:lnTo>
                  <a:lnTo>
                    <a:pt x="9" y="35"/>
                  </a:lnTo>
                  <a:lnTo>
                    <a:pt x="9" y="10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9" y="10"/>
                  </a:lnTo>
                  <a:lnTo>
                    <a:pt x="19" y="12"/>
                  </a:lnTo>
                  <a:lnTo>
                    <a:pt x="19" y="16"/>
                  </a:lnTo>
                  <a:lnTo>
                    <a:pt x="19" y="23"/>
                  </a:lnTo>
                  <a:lnTo>
                    <a:pt x="19" y="31"/>
                  </a:lnTo>
                  <a:lnTo>
                    <a:pt x="19" y="39"/>
                  </a:lnTo>
                  <a:lnTo>
                    <a:pt x="23" y="39"/>
                  </a:lnTo>
                  <a:lnTo>
                    <a:pt x="25" y="39"/>
                  </a:lnTo>
                  <a:lnTo>
                    <a:pt x="27" y="37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" name="Freeform 45"/>
            <p:cNvSpPr>
              <a:spLocks noEditPoints="1"/>
            </p:cNvSpPr>
            <p:nvPr userDrawn="1"/>
          </p:nvSpPr>
          <p:spPr bwMode="auto">
            <a:xfrm>
              <a:off x="2431" y="1653"/>
              <a:ext cx="30" cy="54"/>
            </a:xfrm>
            <a:custGeom>
              <a:avLst/>
              <a:gdLst>
                <a:gd name="T0" fmla="*/ 17 w 30"/>
                <a:gd name="T1" fmla="*/ 39 h 54"/>
                <a:gd name="T2" fmla="*/ 19 w 30"/>
                <a:gd name="T3" fmla="*/ 39 h 54"/>
                <a:gd name="T4" fmla="*/ 21 w 30"/>
                <a:gd name="T5" fmla="*/ 37 h 54"/>
                <a:gd name="T6" fmla="*/ 23 w 30"/>
                <a:gd name="T7" fmla="*/ 37 h 54"/>
                <a:gd name="T8" fmla="*/ 27 w 30"/>
                <a:gd name="T9" fmla="*/ 33 h 54"/>
                <a:gd name="T10" fmla="*/ 28 w 30"/>
                <a:gd name="T11" fmla="*/ 29 h 54"/>
                <a:gd name="T12" fmla="*/ 30 w 30"/>
                <a:gd name="T13" fmla="*/ 23 h 54"/>
                <a:gd name="T14" fmla="*/ 30 w 30"/>
                <a:gd name="T15" fmla="*/ 18 h 54"/>
                <a:gd name="T16" fmla="*/ 30 w 30"/>
                <a:gd name="T17" fmla="*/ 14 h 54"/>
                <a:gd name="T18" fmla="*/ 30 w 30"/>
                <a:gd name="T19" fmla="*/ 10 h 54"/>
                <a:gd name="T20" fmla="*/ 28 w 30"/>
                <a:gd name="T21" fmla="*/ 6 h 54"/>
                <a:gd name="T22" fmla="*/ 27 w 30"/>
                <a:gd name="T23" fmla="*/ 4 h 54"/>
                <a:gd name="T24" fmla="*/ 25 w 30"/>
                <a:gd name="T25" fmla="*/ 4 h 54"/>
                <a:gd name="T26" fmla="*/ 23 w 30"/>
                <a:gd name="T27" fmla="*/ 2 h 54"/>
                <a:gd name="T28" fmla="*/ 19 w 30"/>
                <a:gd name="T29" fmla="*/ 0 h 54"/>
                <a:gd name="T30" fmla="*/ 15 w 30"/>
                <a:gd name="T31" fmla="*/ 0 h 54"/>
                <a:gd name="T32" fmla="*/ 17 w 30"/>
                <a:gd name="T33" fmla="*/ 8 h 54"/>
                <a:gd name="T34" fmla="*/ 19 w 30"/>
                <a:gd name="T35" fmla="*/ 8 h 54"/>
                <a:gd name="T36" fmla="*/ 19 w 30"/>
                <a:gd name="T37" fmla="*/ 10 h 54"/>
                <a:gd name="T38" fmla="*/ 21 w 30"/>
                <a:gd name="T39" fmla="*/ 12 h 54"/>
                <a:gd name="T40" fmla="*/ 23 w 30"/>
                <a:gd name="T41" fmla="*/ 16 h 54"/>
                <a:gd name="T42" fmla="*/ 23 w 30"/>
                <a:gd name="T43" fmla="*/ 20 h 54"/>
                <a:gd name="T44" fmla="*/ 21 w 30"/>
                <a:gd name="T45" fmla="*/ 25 h 54"/>
                <a:gd name="T46" fmla="*/ 21 w 30"/>
                <a:gd name="T47" fmla="*/ 29 h 54"/>
                <a:gd name="T48" fmla="*/ 19 w 30"/>
                <a:gd name="T49" fmla="*/ 29 h 54"/>
                <a:gd name="T50" fmla="*/ 17 w 30"/>
                <a:gd name="T51" fmla="*/ 33 h 54"/>
                <a:gd name="T52" fmla="*/ 15 w 30"/>
                <a:gd name="T53" fmla="*/ 39 h 54"/>
                <a:gd name="T54" fmla="*/ 9 w 30"/>
                <a:gd name="T55" fmla="*/ 50 h 54"/>
                <a:gd name="T56" fmla="*/ 9 w 30"/>
                <a:gd name="T57" fmla="*/ 37 h 54"/>
                <a:gd name="T58" fmla="*/ 11 w 30"/>
                <a:gd name="T59" fmla="*/ 39 h 54"/>
                <a:gd name="T60" fmla="*/ 15 w 30"/>
                <a:gd name="T61" fmla="*/ 39 h 54"/>
                <a:gd name="T62" fmla="*/ 15 w 30"/>
                <a:gd name="T63" fmla="*/ 33 h 54"/>
                <a:gd name="T64" fmla="*/ 15 w 30"/>
                <a:gd name="T65" fmla="*/ 33 h 54"/>
                <a:gd name="T66" fmla="*/ 13 w 30"/>
                <a:gd name="T67" fmla="*/ 33 h 54"/>
                <a:gd name="T68" fmla="*/ 11 w 30"/>
                <a:gd name="T69" fmla="*/ 31 h 54"/>
                <a:gd name="T70" fmla="*/ 9 w 30"/>
                <a:gd name="T71" fmla="*/ 10 h 54"/>
                <a:gd name="T72" fmla="*/ 11 w 30"/>
                <a:gd name="T73" fmla="*/ 8 h 54"/>
                <a:gd name="T74" fmla="*/ 13 w 30"/>
                <a:gd name="T75" fmla="*/ 8 h 54"/>
                <a:gd name="T76" fmla="*/ 15 w 30"/>
                <a:gd name="T77" fmla="*/ 8 h 54"/>
                <a:gd name="T78" fmla="*/ 15 w 30"/>
                <a:gd name="T79" fmla="*/ 0 h 54"/>
                <a:gd name="T80" fmla="*/ 11 w 30"/>
                <a:gd name="T81" fmla="*/ 2 h 54"/>
                <a:gd name="T82" fmla="*/ 7 w 30"/>
                <a:gd name="T83" fmla="*/ 4 h 54"/>
                <a:gd name="T84" fmla="*/ 7 w 30"/>
                <a:gd name="T85" fmla="*/ 2 h 54"/>
                <a:gd name="T86" fmla="*/ 5 w 30"/>
                <a:gd name="T87" fmla="*/ 2 h 54"/>
                <a:gd name="T88" fmla="*/ 3 w 30"/>
                <a:gd name="T89" fmla="*/ 2 h 54"/>
                <a:gd name="T90" fmla="*/ 2 w 30"/>
                <a:gd name="T91" fmla="*/ 4 h 54"/>
                <a:gd name="T92" fmla="*/ 2 w 30"/>
                <a:gd name="T93" fmla="*/ 6 h 54"/>
                <a:gd name="T94" fmla="*/ 2 w 30"/>
                <a:gd name="T95" fmla="*/ 8 h 54"/>
                <a:gd name="T96" fmla="*/ 2 w 30"/>
                <a:gd name="T97" fmla="*/ 44 h 54"/>
                <a:gd name="T98" fmla="*/ 2 w 30"/>
                <a:gd name="T99" fmla="*/ 52 h 54"/>
                <a:gd name="T100" fmla="*/ 3 w 30"/>
                <a:gd name="T101" fmla="*/ 54 h 54"/>
                <a:gd name="T102" fmla="*/ 5 w 30"/>
                <a:gd name="T103" fmla="*/ 54 h 54"/>
                <a:gd name="T104" fmla="*/ 7 w 30"/>
                <a:gd name="T105" fmla="*/ 52 h 54"/>
                <a:gd name="T106" fmla="*/ 9 w 30"/>
                <a:gd name="T107" fmla="*/ 52 h 5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0" h="54">
                  <a:moveTo>
                    <a:pt x="15" y="39"/>
                  </a:moveTo>
                  <a:lnTo>
                    <a:pt x="17" y="39"/>
                  </a:lnTo>
                  <a:lnTo>
                    <a:pt x="19" y="39"/>
                  </a:lnTo>
                  <a:lnTo>
                    <a:pt x="21" y="39"/>
                  </a:lnTo>
                  <a:lnTo>
                    <a:pt x="21" y="37"/>
                  </a:lnTo>
                  <a:lnTo>
                    <a:pt x="23" y="37"/>
                  </a:lnTo>
                  <a:lnTo>
                    <a:pt x="25" y="35"/>
                  </a:lnTo>
                  <a:lnTo>
                    <a:pt x="27" y="33"/>
                  </a:lnTo>
                  <a:lnTo>
                    <a:pt x="27" y="31"/>
                  </a:lnTo>
                  <a:lnTo>
                    <a:pt x="28" y="29"/>
                  </a:lnTo>
                  <a:lnTo>
                    <a:pt x="30" y="27"/>
                  </a:lnTo>
                  <a:lnTo>
                    <a:pt x="30" y="23"/>
                  </a:lnTo>
                  <a:lnTo>
                    <a:pt x="30" y="21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0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9" y="8"/>
                  </a:lnTo>
                  <a:lnTo>
                    <a:pt x="19" y="10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3" y="16"/>
                  </a:lnTo>
                  <a:lnTo>
                    <a:pt x="23" y="18"/>
                  </a:lnTo>
                  <a:lnTo>
                    <a:pt x="23" y="20"/>
                  </a:lnTo>
                  <a:lnTo>
                    <a:pt x="21" y="21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9"/>
                  </a:lnTo>
                  <a:lnTo>
                    <a:pt x="19" y="29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15" y="33"/>
                  </a:lnTo>
                  <a:lnTo>
                    <a:pt x="15" y="39"/>
                  </a:lnTo>
                  <a:close/>
                  <a:moveTo>
                    <a:pt x="9" y="52"/>
                  </a:moveTo>
                  <a:lnTo>
                    <a:pt x="9" y="50"/>
                  </a:lnTo>
                  <a:lnTo>
                    <a:pt x="9" y="48"/>
                  </a:lnTo>
                  <a:lnTo>
                    <a:pt x="9" y="37"/>
                  </a:lnTo>
                  <a:lnTo>
                    <a:pt x="11" y="39"/>
                  </a:lnTo>
                  <a:lnTo>
                    <a:pt x="13" y="39"/>
                  </a:lnTo>
                  <a:lnTo>
                    <a:pt x="15" y="39"/>
                  </a:lnTo>
                  <a:lnTo>
                    <a:pt x="15" y="33"/>
                  </a:lnTo>
                  <a:lnTo>
                    <a:pt x="13" y="33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9" y="10"/>
                  </a:lnTo>
                  <a:lnTo>
                    <a:pt x="11" y="8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4"/>
                  </a:lnTo>
                  <a:lnTo>
                    <a:pt x="7" y="54"/>
                  </a:lnTo>
                  <a:lnTo>
                    <a:pt x="7" y="52"/>
                  </a:lnTo>
                  <a:lnTo>
                    <a:pt x="9" y="52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9" name="Freeform 46"/>
            <p:cNvSpPr>
              <a:spLocks/>
            </p:cNvSpPr>
            <p:nvPr userDrawn="1"/>
          </p:nvSpPr>
          <p:spPr bwMode="auto">
            <a:xfrm>
              <a:off x="2467" y="1655"/>
              <a:ext cx="19" cy="37"/>
            </a:xfrm>
            <a:custGeom>
              <a:avLst/>
              <a:gdLst>
                <a:gd name="T0" fmla="*/ 14 w 19"/>
                <a:gd name="T1" fmla="*/ 6 h 37"/>
                <a:gd name="T2" fmla="*/ 14 w 19"/>
                <a:gd name="T3" fmla="*/ 6 h 37"/>
                <a:gd name="T4" fmla="*/ 15 w 19"/>
                <a:gd name="T5" fmla="*/ 6 h 37"/>
                <a:gd name="T6" fmla="*/ 17 w 19"/>
                <a:gd name="T7" fmla="*/ 6 h 37"/>
                <a:gd name="T8" fmla="*/ 17 w 19"/>
                <a:gd name="T9" fmla="*/ 6 h 37"/>
                <a:gd name="T10" fmla="*/ 17 w 19"/>
                <a:gd name="T11" fmla="*/ 6 h 37"/>
                <a:gd name="T12" fmla="*/ 19 w 19"/>
                <a:gd name="T13" fmla="*/ 6 h 37"/>
                <a:gd name="T14" fmla="*/ 19 w 19"/>
                <a:gd name="T15" fmla="*/ 4 h 37"/>
                <a:gd name="T16" fmla="*/ 19 w 19"/>
                <a:gd name="T17" fmla="*/ 4 h 37"/>
                <a:gd name="T18" fmla="*/ 19 w 19"/>
                <a:gd name="T19" fmla="*/ 2 h 37"/>
                <a:gd name="T20" fmla="*/ 19 w 19"/>
                <a:gd name="T21" fmla="*/ 2 h 37"/>
                <a:gd name="T22" fmla="*/ 19 w 19"/>
                <a:gd name="T23" fmla="*/ 0 h 37"/>
                <a:gd name="T24" fmla="*/ 19 w 19"/>
                <a:gd name="T25" fmla="*/ 0 h 37"/>
                <a:gd name="T26" fmla="*/ 17 w 19"/>
                <a:gd name="T27" fmla="*/ 0 h 37"/>
                <a:gd name="T28" fmla="*/ 17 w 19"/>
                <a:gd name="T29" fmla="*/ 0 h 37"/>
                <a:gd name="T30" fmla="*/ 15 w 19"/>
                <a:gd name="T31" fmla="*/ 0 h 37"/>
                <a:gd name="T32" fmla="*/ 14 w 19"/>
                <a:gd name="T33" fmla="*/ 0 h 37"/>
                <a:gd name="T34" fmla="*/ 12 w 19"/>
                <a:gd name="T35" fmla="*/ 0 h 37"/>
                <a:gd name="T36" fmla="*/ 12 w 19"/>
                <a:gd name="T37" fmla="*/ 0 h 37"/>
                <a:gd name="T38" fmla="*/ 10 w 19"/>
                <a:gd name="T39" fmla="*/ 0 h 37"/>
                <a:gd name="T40" fmla="*/ 8 w 19"/>
                <a:gd name="T41" fmla="*/ 2 h 37"/>
                <a:gd name="T42" fmla="*/ 8 w 19"/>
                <a:gd name="T43" fmla="*/ 2 h 37"/>
                <a:gd name="T44" fmla="*/ 6 w 19"/>
                <a:gd name="T45" fmla="*/ 2 h 37"/>
                <a:gd name="T46" fmla="*/ 6 w 19"/>
                <a:gd name="T47" fmla="*/ 0 h 37"/>
                <a:gd name="T48" fmla="*/ 6 w 19"/>
                <a:gd name="T49" fmla="*/ 0 h 37"/>
                <a:gd name="T50" fmla="*/ 4 w 19"/>
                <a:gd name="T51" fmla="*/ 0 h 37"/>
                <a:gd name="T52" fmla="*/ 4 w 19"/>
                <a:gd name="T53" fmla="*/ 0 h 37"/>
                <a:gd name="T54" fmla="*/ 4 w 19"/>
                <a:gd name="T55" fmla="*/ 0 h 37"/>
                <a:gd name="T56" fmla="*/ 2 w 19"/>
                <a:gd name="T57" fmla="*/ 2 h 37"/>
                <a:gd name="T58" fmla="*/ 2 w 19"/>
                <a:gd name="T59" fmla="*/ 2 h 37"/>
                <a:gd name="T60" fmla="*/ 0 w 19"/>
                <a:gd name="T61" fmla="*/ 2 h 37"/>
                <a:gd name="T62" fmla="*/ 0 w 19"/>
                <a:gd name="T63" fmla="*/ 6 h 37"/>
                <a:gd name="T64" fmla="*/ 0 w 19"/>
                <a:gd name="T65" fmla="*/ 6 h 37"/>
                <a:gd name="T66" fmla="*/ 0 w 19"/>
                <a:gd name="T67" fmla="*/ 8 h 37"/>
                <a:gd name="T68" fmla="*/ 0 w 19"/>
                <a:gd name="T69" fmla="*/ 21 h 37"/>
                <a:gd name="T70" fmla="*/ 0 w 19"/>
                <a:gd name="T71" fmla="*/ 29 h 37"/>
                <a:gd name="T72" fmla="*/ 0 w 19"/>
                <a:gd name="T73" fmla="*/ 37 h 37"/>
                <a:gd name="T74" fmla="*/ 4 w 19"/>
                <a:gd name="T75" fmla="*/ 37 h 37"/>
                <a:gd name="T76" fmla="*/ 6 w 19"/>
                <a:gd name="T77" fmla="*/ 37 h 37"/>
                <a:gd name="T78" fmla="*/ 8 w 19"/>
                <a:gd name="T79" fmla="*/ 35 h 37"/>
                <a:gd name="T80" fmla="*/ 8 w 19"/>
                <a:gd name="T81" fmla="*/ 35 h 37"/>
                <a:gd name="T82" fmla="*/ 8 w 19"/>
                <a:gd name="T83" fmla="*/ 35 h 37"/>
                <a:gd name="T84" fmla="*/ 8 w 19"/>
                <a:gd name="T85" fmla="*/ 35 h 37"/>
                <a:gd name="T86" fmla="*/ 8 w 19"/>
                <a:gd name="T87" fmla="*/ 33 h 37"/>
                <a:gd name="T88" fmla="*/ 8 w 19"/>
                <a:gd name="T89" fmla="*/ 33 h 37"/>
                <a:gd name="T90" fmla="*/ 8 w 19"/>
                <a:gd name="T91" fmla="*/ 8 h 37"/>
                <a:gd name="T92" fmla="*/ 10 w 19"/>
                <a:gd name="T93" fmla="*/ 8 h 37"/>
                <a:gd name="T94" fmla="*/ 10 w 19"/>
                <a:gd name="T95" fmla="*/ 6 h 37"/>
                <a:gd name="T96" fmla="*/ 12 w 19"/>
                <a:gd name="T97" fmla="*/ 6 h 37"/>
                <a:gd name="T98" fmla="*/ 12 w 19"/>
                <a:gd name="T99" fmla="*/ 6 h 37"/>
                <a:gd name="T100" fmla="*/ 14 w 19"/>
                <a:gd name="T101" fmla="*/ 6 h 37"/>
                <a:gd name="T102" fmla="*/ 14 w 19"/>
                <a:gd name="T103" fmla="*/ 6 h 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9" h="37">
                  <a:moveTo>
                    <a:pt x="14" y="6"/>
                  </a:moveTo>
                  <a:lnTo>
                    <a:pt x="14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21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5"/>
                  </a:lnTo>
                  <a:lnTo>
                    <a:pt x="8" y="33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0" name="Freeform 47"/>
            <p:cNvSpPr>
              <a:spLocks noEditPoints="1"/>
            </p:cNvSpPr>
            <p:nvPr userDrawn="1"/>
          </p:nvSpPr>
          <p:spPr bwMode="auto">
            <a:xfrm>
              <a:off x="2490" y="1653"/>
              <a:ext cx="27" cy="39"/>
            </a:xfrm>
            <a:custGeom>
              <a:avLst/>
              <a:gdLst>
                <a:gd name="T0" fmla="*/ 14 w 27"/>
                <a:gd name="T1" fmla="*/ 33 h 39"/>
                <a:gd name="T2" fmla="*/ 14 w 27"/>
                <a:gd name="T3" fmla="*/ 39 h 39"/>
                <a:gd name="T4" fmla="*/ 15 w 27"/>
                <a:gd name="T5" fmla="*/ 39 h 39"/>
                <a:gd name="T6" fmla="*/ 19 w 27"/>
                <a:gd name="T7" fmla="*/ 39 h 39"/>
                <a:gd name="T8" fmla="*/ 21 w 27"/>
                <a:gd name="T9" fmla="*/ 37 h 39"/>
                <a:gd name="T10" fmla="*/ 25 w 27"/>
                <a:gd name="T11" fmla="*/ 37 h 39"/>
                <a:gd name="T12" fmla="*/ 25 w 27"/>
                <a:gd name="T13" fmla="*/ 35 h 39"/>
                <a:gd name="T14" fmla="*/ 25 w 27"/>
                <a:gd name="T15" fmla="*/ 33 h 39"/>
                <a:gd name="T16" fmla="*/ 23 w 27"/>
                <a:gd name="T17" fmla="*/ 31 h 39"/>
                <a:gd name="T18" fmla="*/ 17 w 27"/>
                <a:gd name="T19" fmla="*/ 33 h 39"/>
                <a:gd name="T20" fmla="*/ 14 w 27"/>
                <a:gd name="T21" fmla="*/ 23 h 39"/>
                <a:gd name="T22" fmla="*/ 19 w 27"/>
                <a:gd name="T23" fmla="*/ 21 h 39"/>
                <a:gd name="T24" fmla="*/ 23 w 27"/>
                <a:gd name="T25" fmla="*/ 21 h 39"/>
                <a:gd name="T26" fmla="*/ 25 w 27"/>
                <a:gd name="T27" fmla="*/ 20 h 39"/>
                <a:gd name="T28" fmla="*/ 27 w 27"/>
                <a:gd name="T29" fmla="*/ 16 h 39"/>
                <a:gd name="T30" fmla="*/ 25 w 27"/>
                <a:gd name="T31" fmla="*/ 10 h 39"/>
                <a:gd name="T32" fmla="*/ 25 w 27"/>
                <a:gd name="T33" fmla="*/ 6 h 39"/>
                <a:gd name="T34" fmla="*/ 23 w 27"/>
                <a:gd name="T35" fmla="*/ 4 h 39"/>
                <a:gd name="T36" fmla="*/ 21 w 27"/>
                <a:gd name="T37" fmla="*/ 2 h 39"/>
                <a:gd name="T38" fmla="*/ 17 w 27"/>
                <a:gd name="T39" fmla="*/ 0 h 39"/>
                <a:gd name="T40" fmla="*/ 14 w 27"/>
                <a:gd name="T41" fmla="*/ 0 h 39"/>
                <a:gd name="T42" fmla="*/ 14 w 27"/>
                <a:gd name="T43" fmla="*/ 6 h 39"/>
                <a:gd name="T44" fmla="*/ 15 w 27"/>
                <a:gd name="T45" fmla="*/ 6 h 39"/>
                <a:gd name="T46" fmla="*/ 15 w 27"/>
                <a:gd name="T47" fmla="*/ 8 h 39"/>
                <a:gd name="T48" fmla="*/ 17 w 27"/>
                <a:gd name="T49" fmla="*/ 8 h 39"/>
                <a:gd name="T50" fmla="*/ 19 w 27"/>
                <a:gd name="T51" fmla="*/ 12 h 39"/>
                <a:gd name="T52" fmla="*/ 19 w 27"/>
                <a:gd name="T53" fmla="*/ 14 h 39"/>
                <a:gd name="T54" fmla="*/ 19 w 27"/>
                <a:gd name="T55" fmla="*/ 16 h 39"/>
                <a:gd name="T56" fmla="*/ 17 w 27"/>
                <a:gd name="T57" fmla="*/ 18 h 39"/>
                <a:gd name="T58" fmla="*/ 14 w 27"/>
                <a:gd name="T59" fmla="*/ 18 h 39"/>
                <a:gd name="T60" fmla="*/ 14 w 27"/>
                <a:gd name="T61" fmla="*/ 23 h 39"/>
                <a:gd name="T62" fmla="*/ 12 w 27"/>
                <a:gd name="T63" fmla="*/ 33 h 39"/>
                <a:gd name="T64" fmla="*/ 12 w 27"/>
                <a:gd name="T65" fmla="*/ 31 h 39"/>
                <a:gd name="T66" fmla="*/ 10 w 27"/>
                <a:gd name="T67" fmla="*/ 31 h 39"/>
                <a:gd name="T68" fmla="*/ 10 w 27"/>
                <a:gd name="T69" fmla="*/ 29 h 39"/>
                <a:gd name="T70" fmla="*/ 8 w 27"/>
                <a:gd name="T71" fmla="*/ 27 h 39"/>
                <a:gd name="T72" fmla="*/ 8 w 27"/>
                <a:gd name="T73" fmla="*/ 23 h 39"/>
                <a:gd name="T74" fmla="*/ 10 w 27"/>
                <a:gd name="T75" fmla="*/ 23 h 39"/>
                <a:gd name="T76" fmla="*/ 14 w 27"/>
                <a:gd name="T77" fmla="*/ 23 h 39"/>
                <a:gd name="T78" fmla="*/ 10 w 27"/>
                <a:gd name="T79" fmla="*/ 18 h 39"/>
                <a:gd name="T80" fmla="*/ 8 w 27"/>
                <a:gd name="T81" fmla="*/ 16 h 39"/>
                <a:gd name="T82" fmla="*/ 10 w 27"/>
                <a:gd name="T83" fmla="*/ 12 h 39"/>
                <a:gd name="T84" fmla="*/ 10 w 27"/>
                <a:gd name="T85" fmla="*/ 8 h 39"/>
                <a:gd name="T86" fmla="*/ 12 w 27"/>
                <a:gd name="T87" fmla="*/ 6 h 39"/>
                <a:gd name="T88" fmla="*/ 14 w 27"/>
                <a:gd name="T89" fmla="*/ 0 h 39"/>
                <a:gd name="T90" fmla="*/ 10 w 27"/>
                <a:gd name="T91" fmla="*/ 2 h 39"/>
                <a:gd name="T92" fmla="*/ 8 w 27"/>
                <a:gd name="T93" fmla="*/ 2 h 39"/>
                <a:gd name="T94" fmla="*/ 4 w 27"/>
                <a:gd name="T95" fmla="*/ 4 h 39"/>
                <a:gd name="T96" fmla="*/ 2 w 27"/>
                <a:gd name="T97" fmla="*/ 6 h 39"/>
                <a:gd name="T98" fmla="*/ 0 w 27"/>
                <a:gd name="T99" fmla="*/ 10 h 39"/>
                <a:gd name="T100" fmla="*/ 0 w 27"/>
                <a:gd name="T101" fmla="*/ 14 h 39"/>
                <a:gd name="T102" fmla="*/ 0 w 27"/>
                <a:gd name="T103" fmla="*/ 20 h 39"/>
                <a:gd name="T104" fmla="*/ 0 w 27"/>
                <a:gd name="T105" fmla="*/ 23 h 39"/>
                <a:gd name="T106" fmla="*/ 0 w 27"/>
                <a:gd name="T107" fmla="*/ 25 h 39"/>
                <a:gd name="T108" fmla="*/ 0 w 27"/>
                <a:gd name="T109" fmla="*/ 29 h 39"/>
                <a:gd name="T110" fmla="*/ 2 w 27"/>
                <a:gd name="T111" fmla="*/ 33 h 39"/>
                <a:gd name="T112" fmla="*/ 4 w 27"/>
                <a:gd name="T113" fmla="*/ 35 h 39"/>
                <a:gd name="T114" fmla="*/ 6 w 27"/>
                <a:gd name="T115" fmla="*/ 37 h 39"/>
                <a:gd name="T116" fmla="*/ 8 w 27"/>
                <a:gd name="T117" fmla="*/ 39 h 39"/>
                <a:gd name="T118" fmla="*/ 12 w 27"/>
                <a:gd name="T119" fmla="*/ 39 h 39"/>
                <a:gd name="T120" fmla="*/ 14 w 27"/>
                <a:gd name="T121" fmla="*/ 39 h 3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" h="39">
                  <a:moveTo>
                    <a:pt x="15" y="33"/>
                  </a:moveTo>
                  <a:lnTo>
                    <a:pt x="14" y="33"/>
                  </a:lnTo>
                  <a:lnTo>
                    <a:pt x="14" y="39"/>
                  </a:lnTo>
                  <a:lnTo>
                    <a:pt x="15" y="39"/>
                  </a:lnTo>
                  <a:lnTo>
                    <a:pt x="17" y="39"/>
                  </a:lnTo>
                  <a:lnTo>
                    <a:pt x="19" y="39"/>
                  </a:lnTo>
                  <a:lnTo>
                    <a:pt x="21" y="39"/>
                  </a:lnTo>
                  <a:lnTo>
                    <a:pt x="21" y="37"/>
                  </a:lnTo>
                  <a:lnTo>
                    <a:pt x="23" y="37"/>
                  </a:lnTo>
                  <a:lnTo>
                    <a:pt x="25" y="37"/>
                  </a:lnTo>
                  <a:lnTo>
                    <a:pt x="25" y="35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19" y="33"/>
                  </a:lnTo>
                  <a:lnTo>
                    <a:pt x="17" y="33"/>
                  </a:lnTo>
                  <a:lnTo>
                    <a:pt x="15" y="33"/>
                  </a:lnTo>
                  <a:close/>
                  <a:moveTo>
                    <a:pt x="14" y="23"/>
                  </a:moveTo>
                  <a:lnTo>
                    <a:pt x="15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3" y="21"/>
                  </a:lnTo>
                  <a:lnTo>
                    <a:pt x="25" y="21"/>
                  </a:lnTo>
                  <a:lnTo>
                    <a:pt x="25" y="20"/>
                  </a:lnTo>
                  <a:lnTo>
                    <a:pt x="27" y="18"/>
                  </a:lnTo>
                  <a:lnTo>
                    <a:pt x="27" y="16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3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4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2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4" y="18"/>
                  </a:lnTo>
                  <a:lnTo>
                    <a:pt x="14" y="23"/>
                  </a:lnTo>
                  <a:close/>
                  <a:moveTo>
                    <a:pt x="14" y="33"/>
                  </a:moveTo>
                  <a:lnTo>
                    <a:pt x="12" y="33"/>
                  </a:lnTo>
                  <a:lnTo>
                    <a:pt x="12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8" y="27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4" y="23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9"/>
                  </a:lnTo>
                  <a:lnTo>
                    <a:pt x="10" y="39"/>
                  </a:lnTo>
                  <a:lnTo>
                    <a:pt x="12" y="39"/>
                  </a:lnTo>
                  <a:lnTo>
                    <a:pt x="14" y="39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1" name="Freeform 48"/>
            <p:cNvSpPr>
              <a:spLocks/>
            </p:cNvSpPr>
            <p:nvPr userDrawn="1"/>
          </p:nvSpPr>
          <p:spPr bwMode="auto">
            <a:xfrm>
              <a:off x="2521" y="1653"/>
              <a:ext cx="23" cy="39"/>
            </a:xfrm>
            <a:custGeom>
              <a:avLst/>
              <a:gdLst>
                <a:gd name="T0" fmla="*/ 9 w 23"/>
                <a:gd name="T1" fmla="*/ 0 h 39"/>
                <a:gd name="T2" fmla="*/ 6 w 23"/>
                <a:gd name="T3" fmla="*/ 2 h 39"/>
                <a:gd name="T4" fmla="*/ 4 w 23"/>
                <a:gd name="T5" fmla="*/ 4 h 39"/>
                <a:gd name="T6" fmla="*/ 2 w 23"/>
                <a:gd name="T7" fmla="*/ 4 h 39"/>
                <a:gd name="T8" fmla="*/ 0 w 23"/>
                <a:gd name="T9" fmla="*/ 6 h 39"/>
                <a:gd name="T10" fmla="*/ 0 w 23"/>
                <a:gd name="T11" fmla="*/ 8 h 39"/>
                <a:gd name="T12" fmla="*/ 0 w 23"/>
                <a:gd name="T13" fmla="*/ 10 h 39"/>
                <a:gd name="T14" fmla="*/ 0 w 23"/>
                <a:gd name="T15" fmla="*/ 14 h 39"/>
                <a:gd name="T16" fmla="*/ 4 w 23"/>
                <a:gd name="T17" fmla="*/ 18 h 39"/>
                <a:gd name="T18" fmla="*/ 8 w 23"/>
                <a:gd name="T19" fmla="*/ 21 h 39"/>
                <a:gd name="T20" fmla="*/ 11 w 23"/>
                <a:gd name="T21" fmla="*/ 23 h 39"/>
                <a:gd name="T22" fmla="*/ 13 w 23"/>
                <a:gd name="T23" fmla="*/ 25 h 39"/>
                <a:gd name="T24" fmla="*/ 13 w 23"/>
                <a:gd name="T25" fmla="*/ 27 h 39"/>
                <a:gd name="T26" fmla="*/ 13 w 23"/>
                <a:gd name="T27" fmla="*/ 29 h 39"/>
                <a:gd name="T28" fmla="*/ 13 w 23"/>
                <a:gd name="T29" fmla="*/ 31 h 39"/>
                <a:gd name="T30" fmla="*/ 13 w 23"/>
                <a:gd name="T31" fmla="*/ 33 h 39"/>
                <a:gd name="T32" fmla="*/ 11 w 23"/>
                <a:gd name="T33" fmla="*/ 33 h 39"/>
                <a:gd name="T34" fmla="*/ 9 w 23"/>
                <a:gd name="T35" fmla="*/ 33 h 39"/>
                <a:gd name="T36" fmla="*/ 8 w 23"/>
                <a:gd name="T37" fmla="*/ 33 h 39"/>
                <a:gd name="T38" fmla="*/ 6 w 23"/>
                <a:gd name="T39" fmla="*/ 33 h 39"/>
                <a:gd name="T40" fmla="*/ 4 w 23"/>
                <a:gd name="T41" fmla="*/ 31 h 39"/>
                <a:gd name="T42" fmla="*/ 2 w 23"/>
                <a:gd name="T43" fmla="*/ 31 h 39"/>
                <a:gd name="T44" fmla="*/ 0 w 23"/>
                <a:gd name="T45" fmla="*/ 31 h 39"/>
                <a:gd name="T46" fmla="*/ 0 w 23"/>
                <a:gd name="T47" fmla="*/ 33 h 39"/>
                <a:gd name="T48" fmla="*/ 0 w 23"/>
                <a:gd name="T49" fmla="*/ 35 h 39"/>
                <a:gd name="T50" fmla="*/ 0 w 23"/>
                <a:gd name="T51" fmla="*/ 37 h 39"/>
                <a:gd name="T52" fmla="*/ 2 w 23"/>
                <a:gd name="T53" fmla="*/ 37 h 39"/>
                <a:gd name="T54" fmla="*/ 4 w 23"/>
                <a:gd name="T55" fmla="*/ 39 h 39"/>
                <a:gd name="T56" fmla="*/ 8 w 23"/>
                <a:gd name="T57" fmla="*/ 39 h 39"/>
                <a:gd name="T58" fmla="*/ 11 w 23"/>
                <a:gd name="T59" fmla="*/ 39 h 39"/>
                <a:gd name="T60" fmla="*/ 15 w 23"/>
                <a:gd name="T61" fmla="*/ 39 h 39"/>
                <a:gd name="T62" fmla="*/ 19 w 23"/>
                <a:gd name="T63" fmla="*/ 37 h 39"/>
                <a:gd name="T64" fmla="*/ 21 w 23"/>
                <a:gd name="T65" fmla="*/ 35 h 39"/>
                <a:gd name="T66" fmla="*/ 21 w 23"/>
                <a:gd name="T67" fmla="*/ 33 h 39"/>
                <a:gd name="T68" fmla="*/ 23 w 23"/>
                <a:gd name="T69" fmla="*/ 31 h 39"/>
                <a:gd name="T70" fmla="*/ 23 w 23"/>
                <a:gd name="T71" fmla="*/ 27 h 39"/>
                <a:gd name="T72" fmla="*/ 23 w 23"/>
                <a:gd name="T73" fmla="*/ 25 h 39"/>
                <a:gd name="T74" fmla="*/ 21 w 23"/>
                <a:gd name="T75" fmla="*/ 23 h 39"/>
                <a:gd name="T76" fmla="*/ 19 w 23"/>
                <a:gd name="T77" fmla="*/ 21 h 39"/>
                <a:gd name="T78" fmla="*/ 15 w 23"/>
                <a:gd name="T79" fmla="*/ 18 h 39"/>
                <a:gd name="T80" fmla="*/ 11 w 23"/>
                <a:gd name="T81" fmla="*/ 16 h 39"/>
                <a:gd name="T82" fmla="*/ 9 w 23"/>
                <a:gd name="T83" fmla="*/ 14 h 39"/>
                <a:gd name="T84" fmla="*/ 8 w 23"/>
                <a:gd name="T85" fmla="*/ 12 h 39"/>
                <a:gd name="T86" fmla="*/ 8 w 23"/>
                <a:gd name="T87" fmla="*/ 10 h 39"/>
                <a:gd name="T88" fmla="*/ 9 w 23"/>
                <a:gd name="T89" fmla="*/ 8 h 39"/>
                <a:gd name="T90" fmla="*/ 9 w 23"/>
                <a:gd name="T91" fmla="*/ 8 h 39"/>
                <a:gd name="T92" fmla="*/ 13 w 23"/>
                <a:gd name="T93" fmla="*/ 6 h 39"/>
                <a:gd name="T94" fmla="*/ 15 w 23"/>
                <a:gd name="T95" fmla="*/ 8 h 39"/>
                <a:gd name="T96" fmla="*/ 19 w 23"/>
                <a:gd name="T97" fmla="*/ 8 h 39"/>
                <a:gd name="T98" fmla="*/ 21 w 23"/>
                <a:gd name="T99" fmla="*/ 8 h 39"/>
                <a:gd name="T100" fmla="*/ 21 w 23"/>
                <a:gd name="T101" fmla="*/ 6 h 39"/>
                <a:gd name="T102" fmla="*/ 21 w 23"/>
                <a:gd name="T103" fmla="*/ 4 h 39"/>
                <a:gd name="T104" fmla="*/ 21 w 23"/>
                <a:gd name="T105" fmla="*/ 4 h 39"/>
                <a:gd name="T106" fmla="*/ 19 w 23"/>
                <a:gd name="T107" fmla="*/ 2 h 39"/>
                <a:gd name="T108" fmla="*/ 13 w 23"/>
                <a:gd name="T109" fmla="*/ 0 h 39"/>
                <a:gd name="T110" fmla="*/ 11 w 23"/>
                <a:gd name="T111" fmla="*/ 0 h 3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3" h="39">
                  <a:moveTo>
                    <a:pt x="11" y="0"/>
                  </a:moveTo>
                  <a:lnTo>
                    <a:pt x="9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20"/>
                  </a:lnTo>
                  <a:lnTo>
                    <a:pt x="8" y="21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31"/>
                  </a:lnTo>
                  <a:lnTo>
                    <a:pt x="13" y="33"/>
                  </a:lnTo>
                  <a:lnTo>
                    <a:pt x="11" y="33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2" y="37"/>
                  </a:lnTo>
                  <a:lnTo>
                    <a:pt x="4" y="39"/>
                  </a:lnTo>
                  <a:lnTo>
                    <a:pt x="6" y="39"/>
                  </a:lnTo>
                  <a:lnTo>
                    <a:pt x="8" y="39"/>
                  </a:lnTo>
                  <a:lnTo>
                    <a:pt x="9" y="39"/>
                  </a:lnTo>
                  <a:lnTo>
                    <a:pt x="11" y="39"/>
                  </a:lnTo>
                  <a:lnTo>
                    <a:pt x="15" y="39"/>
                  </a:lnTo>
                  <a:lnTo>
                    <a:pt x="17" y="37"/>
                  </a:lnTo>
                  <a:lnTo>
                    <a:pt x="19" y="37"/>
                  </a:lnTo>
                  <a:lnTo>
                    <a:pt x="19" y="35"/>
                  </a:lnTo>
                  <a:lnTo>
                    <a:pt x="21" y="35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3" y="29"/>
                  </a:lnTo>
                  <a:lnTo>
                    <a:pt x="23" y="27"/>
                  </a:lnTo>
                  <a:lnTo>
                    <a:pt x="23" y="25"/>
                  </a:lnTo>
                  <a:lnTo>
                    <a:pt x="21" y="23"/>
                  </a:lnTo>
                  <a:lnTo>
                    <a:pt x="19" y="21"/>
                  </a:lnTo>
                  <a:lnTo>
                    <a:pt x="17" y="20"/>
                  </a:lnTo>
                  <a:lnTo>
                    <a:pt x="15" y="18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3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9" y="8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2" name="Freeform 49"/>
            <p:cNvSpPr>
              <a:spLocks noEditPoints="1"/>
            </p:cNvSpPr>
            <p:nvPr userDrawn="1"/>
          </p:nvSpPr>
          <p:spPr bwMode="auto">
            <a:xfrm>
              <a:off x="2548" y="1653"/>
              <a:ext cx="27" cy="39"/>
            </a:xfrm>
            <a:custGeom>
              <a:avLst/>
              <a:gdLst>
                <a:gd name="T0" fmla="*/ 15 w 27"/>
                <a:gd name="T1" fmla="*/ 8 h 39"/>
                <a:gd name="T2" fmla="*/ 15 w 27"/>
                <a:gd name="T3" fmla="*/ 8 h 39"/>
                <a:gd name="T4" fmla="*/ 17 w 27"/>
                <a:gd name="T5" fmla="*/ 16 h 39"/>
                <a:gd name="T6" fmla="*/ 13 w 27"/>
                <a:gd name="T7" fmla="*/ 16 h 39"/>
                <a:gd name="T8" fmla="*/ 11 w 27"/>
                <a:gd name="T9" fmla="*/ 21 h 39"/>
                <a:gd name="T10" fmla="*/ 15 w 27"/>
                <a:gd name="T11" fmla="*/ 21 h 39"/>
                <a:gd name="T12" fmla="*/ 17 w 27"/>
                <a:gd name="T13" fmla="*/ 29 h 39"/>
                <a:gd name="T14" fmla="*/ 17 w 27"/>
                <a:gd name="T15" fmla="*/ 31 h 39"/>
                <a:gd name="T16" fmla="*/ 13 w 27"/>
                <a:gd name="T17" fmla="*/ 33 h 39"/>
                <a:gd name="T18" fmla="*/ 13 w 27"/>
                <a:gd name="T19" fmla="*/ 39 h 39"/>
                <a:gd name="T20" fmla="*/ 17 w 27"/>
                <a:gd name="T21" fmla="*/ 37 h 39"/>
                <a:gd name="T22" fmla="*/ 19 w 27"/>
                <a:gd name="T23" fmla="*/ 39 h 39"/>
                <a:gd name="T24" fmla="*/ 23 w 27"/>
                <a:gd name="T25" fmla="*/ 39 h 39"/>
                <a:gd name="T26" fmla="*/ 27 w 27"/>
                <a:gd name="T27" fmla="*/ 37 h 39"/>
                <a:gd name="T28" fmla="*/ 25 w 27"/>
                <a:gd name="T29" fmla="*/ 33 h 39"/>
                <a:gd name="T30" fmla="*/ 25 w 27"/>
                <a:gd name="T31" fmla="*/ 33 h 39"/>
                <a:gd name="T32" fmla="*/ 25 w 27"/>
                <a:gd name="T33" fmla="*/ 31 h 39"/>
                <a:gd name="T34" fmla="*/ 25 w 27"/>
                <a:gd name="T35" fmla="*/ 20 h 39"/>
                <a:gd name="T36" fmla="*/ 25 w 27"/>
                <a:gd name="T37" fmla="*/ 10 h 39"/>
                <a:gd name="T38" fmla="*/ 23 w 27"/>
                <a:gd name="T39" fmla="*/ 4 h 39"/>
                <a:gd name="T40" fmla="*/ 21 w 27"/>
                <a:gd name="T41" fmla="*/ 2 h 39"/>
                <a:gd name="T42" fmla="*/ 17 w 27"/>
                <a:gd name="T43" fmla="*/ 0 h 39"/>
                <a:gd name="T44" fmla="*/ 13 w 27"/>
                <a:gd name="T45" fmla="*/ 0 h 39"/>
                <a:gd name="T46" fmla="*/ 2 w 27"/>
                <a:gd name="T47" fmla="*/ 6 h 39"/>
                <a:gd name="T48" fmla="*/ 4 w 27"/>
                <a:gd name="T49" fmla="*/ 10 h 39"/>
                <a:gd name="T50" fmla="*/ 9 w 27"/>
                <a:gd name="T51" fmla="*/ 8 h 39"/>
                <a:gd name="T52" fmla="*/ 11 w 27"/>
                <a:gd name="T53" fmla="*/ 0 h 39"/>
                <a:gd name="T54" fmla="*/ 5 w 27"/>
                <a:gd name="T55" fmla="*/ 2 h 39"/>
                <a:gd name="T56" fmla="*/ 2 w 27"/>
                <a:gd name="T57" fmla="*/ 4 h 39"/>
                <a:gd name="T58" fmla="*/ 2 w 27"/>
                <a:gd name="T59" fmla="*/ 6 h 39"/>
                <a:gd name="T60" fmla="*/ 2 w 27"/>
                <a:gd name="T61" fmla="*/ 6 h 39"/>
                <a:gd name="T62" fmla="*/ 7 w 27"/>
                <a:gd name="T63" fmla="*/ 18 h 39"/>
                <a:gd name="T64" fmla="*/ 4 w 27"/>
                <a:gd name="T65" fmla="*/ 20 h 39"/>
                <a:gd name="T66" fmla="*/ 0 w 27"/>
                <a:gd name="T67" fmla="*/ 23 h 39"/>
                <a:gd name="T68" fmla="*/ 0 w 27"/>
                <a:gd name="T69" fmla="*/ 27 h 39"/>
                <a:gd name="T70" fmla="*/ 0 w 27"/>
                <a:gd name="T71" fmla="*/ 31 h 39"/>
                <a:gd name="T72" fmla="*/ 2 w 27"/>
                <a:gd name="T73" fmla="*/ 35 h 39"/>
                <a:gd name="T74" fmla="*/ 5 w 27"/>
                <a:gd name="T75" fmla="*/ 39 h 39"/>
                <a:gd name="T76" fmla="*/ 9 w 27"/>
                <a:gd name="T77" fmla="*/ 39 h 39"/>
                <a:gd name="T78" fmla="*/ 11 w 27"/>
                <a:gd name="T79" fmla="*/ 33 h 39"/>
                <a:gd name="T80" fmla="*/ 9 w 27"/>
                <a:gd name="T81" fmla="*/ 33 h 39"/>
                <a:gd name="T82" fmla="*/ 7 w 27"/>
                <a:gd name="T83" fmla="*/ 31 h 39"/>
                <a:gd name="T84" fmla="*/ 7 w 27"/>
                <a:gd name="T85" fmla="*/ 29 h 39"/>
                <a:gd name="T86" fmla="*/ 7 w 27"/>
                <a:gd name="T87" fmla="*/ 25 h 39"/>
                <a:gd name="T88" fmla="*/ 9 w 27"/>
                <a:gd name="T89" fmla="*/ 23 h 39"/>
                <a:gd name="T90" fmla="*/ 11 w 27"/>
                <a:gd name="T91" fmla="*/ 16 h 3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7" h="39">
                  <a:moveTo>
                    <a:pt x="11" y="8"/>
                  </a:moveTo>
                  <a:lnTo>
                    <a:pt x="13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1" y="21"/>
                  </a:lnTo>
                  <a:lnTo>
                    <a:pt x="13" y="21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7" y="27"/>
                  </a:lnTo>
                  <a:lnTo>
                    <a:pt x="17" y="29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3" y="33"/>
                  </a:lnTo>
                  <a:lnTo>
                    <a:pt x="11" y="33"/>
                  </a:lnTo>
                  <a:lnTo>
                    <a:pt x="11" y="39"/>
                  </a:lnTo>
                  <a:lnTo>
                    <a:pt x="13" y="39"/>
                  </a:lnTo>
                  <a:lnTo>
                    <a:pt x="15" y="37"/>
                  </a:lnTo>
                  <a:lnTo>
                    <a:pt x="17" y="37"/>
                  </a:lnTo>
                  <a:lnTo>
                    <a:pt x="19" y="39"/>
                  </a:lnTo>
                  <a:lnTo>
                    <a:pt x="21" y="39"/>
                  </a:lnTo>
                  <a:lnTo>
                    <a:pt x="23" y="39"/>
                  </a:lnTo>
                  <a:lnTo>
                    <a:pt x="25" y="39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7" y="33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5" y="27"/>
                  </a:lnTo>
                  <a:lnTo>
                    <a:pt x="25" y="23"/>
                  </a:lnTo>
                  <a:lnTo>
                    <a:pt x="25" y="20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1" y="8"/>
                  </a:lnTo>
                  <a:close/>
                  <a:moveTo>
                    <a:pt x="2" y="6"/>
                  </a:moveTo>
                  <a:lnTo>
                    <a:pt x="2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6"/>
                  </a:lnTo>
                  <a:close/>
                  <a:moveTo>
                    <a:pt x="11" y="16"/>
                  </a:moveTo>
                  <a:lnTo>
                    <a:pt x="9" y="16"/>
                  </a:lnTo>
                  <a:lnTo>
                    <a:pt x="7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2" y="35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5" y="39"/>
                  </a:lnTo>
                  <a:lnTo>
                    <a:pt x="7" y="39"/>
                  </a:lnTo>
                  <a:lnTo>
                    <a:pt x="9" y="39"/>
                  </a:lnTo>
                  <a:lnTo>
                    <a:pt x="11" y="39"/>
                  </a:lnTo>
                  <a:lnTo>
                    <a:pt x="11" y="33"/>
                  </a:lnTo>
                  <a:lnTo>
                    <a:pt x="9" y="33"/>
                  </a:lnTo>
                  <a:lnTo>
                    <a:pt x="7" y="31"/>
                  </a:lnTo>
                  <a:lnTo>
                    <a:pt x="7" y="29"/>
                  </a:lnTo>
                  <a:lnTo>
                    <a:pt x="7" y="27"/>
                  </a:lnTo>
                  <a:lnTo>
                    <a:pt x="7" y="25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1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3" name="Freeform 50"/>
            <p:cNvSpPr>
              <a:spLocks/>
            </p:cNvSpPr>
            <p:nvPr userDrawn="1"/>
          </p:nvSpPr>
          <p:spPr bwMode="auto">
            <a:xfrm>
              <a:off x="2580" y="1609"/>
              <a:ext cx="58" cy="115"/>
            </a:xfrm>
            <a:custGeom>
              <a:avLst/>
              <a:gdLst>
                <a:gd name="T0" fmla="*/ 37 w 58"/>
                <a:gd name="T1" fmla="*/ 48 h 115"/>
                <a:gd name="T2" fmla="*/ 33 w 58"/>
                <a:gd name="T3" fmla="*/ 40 h 115"/>
                <a:gd name="T4" fmla="*/ 33 w 58"/>
                <a:gd name="T5" fmla="*/ 39 h 115"/>
                <a:gd name="T6" fmla="*/ 35 w 58"/>
                <a:gd name="T7" fmla="*/ 31 h 115"/>
                <a:gd name="T8" fmla="*/ 41 w 58"/>
                <a:gd name="T9" fmla="*/ 19 h 115"/>
                <a:gd name="T10" fmla="*/ 43 w 58"/>
                <a:gd name="T11" fmla="*/ 17 h 115"/>
                <a:gd name="T12" fmla="*/ 43 w 58"/>
                <a:gd name="T13" fmla="*/ 16 h 115"/>
                <a:gd name="T14" fmla="*/ 48 w 58"/>
                <a:gd name="T15" fmla="*/ 10 h 115"/>
                <a:gd name="T16" fmla="*/ 50 w 58"/>
                <a:gd name="T17" fmla="*/ 12 h 115"/>
                <a:gd name="T18" fmla="*/ 48 w 58"/>
                <a:gd name="T19" fmla="*/ 23 h 115"/>
                <a:gd name="T20" fmla="*/ 46 w 58"/>
                <a:gd name="T21" fmla="*/ 23 h 115"/>
                <a:gd name="T22" fmla="*/ 50 w 58"/>
                <a:gd name="T23" fmla="*/ 19 h 115"/>
                <a:gd name="T24" fmla="*/ 54 w 58"/>
                <a:gd name="T25" fmla="*/ 12 h 115"/>
                <a:gd name="T26" fmla="*/ 56 w 58"/>
                <a:gd name="T27" fmla="*/ 6 h 115"/>
                <a:gd name="T28" fmla="*/ 54 w 58"/>
                <a:gd name="T29" fmla="*/ 2 h 115"/>
                <a:gd name="T30" fmla="*/ 50 w 58"/>
                <a:gd name="T31" fmla="*/ 0 h 115"/>
                <a:gd name="T32" fmla="*/ 48 w 58"/>
                <a:gd name="T33" fmla="*/ 4 h 115"/>
                <a:gd name="T34" fmla="*/ 41 w 58"/>
                <a:gd name="T35" fmla="*/ 16 h 115"/>
                <a:gd name="T36" fmla="*/ 39 w 58"/>
                <a:gd name="T37" fmla="*/ 19 h 115"/>
                <a:gd name="T38" fmla="*/ 35 w 58"/>
                <a:gd name="T39" fmla="*/ 27 h 115"/>
                <a:gd name="T40" fmla="*/ 33 w 58"/>
                <a:gd name="T41" fmla="*/ 33 h 115"/>
                <a:gd name="T42" fmla="*/ 29 w 58"/>
                <a:gd name="T43" fmla="*/ 40 h 115"/>
                <a:gd name="T44" fmla="*/ 31 w 58"/>
                <a:gd name="T45" fmla="*/ 42 h 115"/>
                <a:gd name="T46" fmla="*/ 27 w 58"/>
                <a:gd name="T47" fmla="*/ 44 h 115"/>
                <a:gd name="T48" fmla="*/ 27 w 58"/>
                <a:gd name="T49" fmla="*/ 48 h 115"/>
                <a:gd name="T50" fmla="*/ 21 w 58"/>
                <a:gd name="T51" fmla="*/ 52 h 115"/>
                <a:gd name="T52" fmla="*/ 12 w 58"/>
                <a:gd name="T53" fmla="*/ 54 h 115"/>
                <a:gd name="T54" fmla="*/ 10 w 58"/>
                <a:gd name="T55" fmla="*/ 56 h 115"/>
                <a:gd name="T56" fmla="*/ 10 w 58"/>
                <a:gd name="T57" fmla="*/ 60 h 115"/>
                <a:gd name="T58" fmla="*/ 18 w 58"/>
                <a:gd name="T59" fmla="*/ 58 h 115"/>
                <a:gd name="T60" fmla="*/ 23 w 58"/>
                <a:gd name="T61" fmla="*/ 56 h 115"/>
                <a:gd name="T62" fmla="*/ 23 w 58"/>
                <a:gd name="T63" fmla="*/ 58 h 115"/>
                <a:gd name="T64" fmla="*/ 20 w 58"/>
                <a:gd name="T65" fmla="*/ 73 h 115"/>
                <a:gd name="T66" fmla="*/ 16 w 58"/>
                <a:gd name="T67" fmla="*/ 79 h 115"/>
                <a:gd name="T68" fmla="*/ 10 w 58"/>
                <a:gd name="T69" fmla="*/ 94 h 115"/>
                <a:gd name="T70" fmla="*/ 6 w 58"/>
                <a:gd name="T71" fmla="*/ 104 h 115"/>
                <a:gd name="T72" fmla="*/ 2 w 58"/>
                <a:gd name="T73" fmla="*/ 108 h 115"/>
                <a:gd name="T74" fmla="*/ 0 w 58"/>
                <a:gd name="T75" fmla="*/ 110 h 115"/>
                <a:gd name="T76" fmla="*/ 2 w 58"/>
                <a:gd name="T77" fmla="*/ 115 h 115"/>
                <a:gd name="T78" fmla="*/ 6 w 58"/>
                <a:gd name="T79" fmla="*/ 113 h 115"/>
                <a:gd name="T80" fmla="*/ 8 w 58"/>
                <a:gd name="T81" fmla="*/ 111 h 115"/>
                <a:gd name="T82" fmla="*/ 14 w 58"/>
                <a:gd name="T83" fmla="*/ 98 h 115"/>
                <a:gd name="T84" fmla="*/ 16 w 58"/>
                <a:gd name="T85" fmla="*/ 90 h 115"/>
                <a:gd name="T86" fmla="*/ 18 w 58"/>
                <a:gd name="T87" fmla="*/ 87 h 115"/>
                <a:gd name="T88" fmla="*/ 20 w 58"/>
                <a:gd name="T89" fmla="*/ 81 h 115"/>
                <a:gd name="T90" fmla="*/ 21 w 58"/>
                <a:gd name="T91" fmla="*/ 77 h 115"/>
                <a:gd name="T92" fmla="*/ 20 w 58"/>
                <a:gd name="T93" fmla="*/ 75 h 115"/>
                <a:gd name="T94" fmla="*/ 21 w 58"/>
                <a:gd name="T95" fmla="*/ 71 h 115"/>
                <a:gd name="T96" fmla="*/ 23 w 58"/>
                <a:gd name="T97" fmla="*/ 65 h 115"/>
                <a:gd name="T98" fmla="*/ 23 w 58"/>
                <a:gd name="T99" fmla="*/ 65 h 115"/>
                <a:gd name="T100" fmla="*/ 27 w 58"/>
                <a:gd name="T101" fmla="*/ 62 h 115"/>
                <a:gd name="T102" fmla="*/ 25 w 58"/>
                <a:gd name="T103" fmla="*/ 58 h 115"/>
                <a:gd name="T104" fmla="*/ 41 w 58"/>
                <a:gd name="T105" fmla="*/ 52 h 115"/>
                <a:gd name="T106" fmla="*/ 44 w 58"/>
                <a:gd name="T107" fmla="*/ 52 h 115"/>
                <a:gd name="T108" fmla="*/ 56 w 58"/>
                <a:gd name="T109" fmla="*/ 48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8" h="115">
                  <a:moveTo>
                    <a:pt x="56" y="46"/>
                  </a:moveTo>
                  <a:lnTo>
                    <a:pt x="50" y="48"/>
                  </a:lnTo>
                  <a:lnTo>
                    <a:pt x="43" y="48"/>
                  </a:lnTo>
                  <a:lnTo>
                    <a:pt x="37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31" y="44"/>
                  </a:lnTo>
                  <a:lnTo>
                    <a:pt x="33" y="40"/>
                  </a:lnTo>
                  <a:lnTo>
                    <a:pt x="33" y="39"/>
                  </a:lnTo>
                  <a:lnTo>
                    <a:pt x="33" y="37"/>
                  </a:lnTo>
                  <a:lnTo>
                    <a:pt x="33" y="35"/>
                  </a:lnTo>
                  <a:lnTo>
                    <a:pt x="35" y="33"/>
                  </a:lnTo>
                  <a:lnTo>
                    <a:pt x="35" y="31"/>
                  </a:lnTo>
                  <a:lnTo>
                    <a:pt x="37" y="29"/>
                  </a:lnTo>
                  <a:lnTo>
                    <a:pt x="39" y="25"/>
                  </a:lnTo>
                  <a:lnTo>
                    <a:pt x="39" y="23"/>
                  </a:lnTo>
                  <a:lnTo>
                    <a:pt x="41" y="19"/>
                  </a:lnTo>
                  <a:lnTo>
                    <a:pt x="43" y="17"/>
                  </a:lnTo>
                  <a:lnTo>
                    <a:pt x="43" y="19"/>
                  </a:lnTo>
                  <a:lnTo>
                    <a:pt x="43" y="17"/>
                  </a:lnTo>
                  <a:lnTo>
                    <a:pt x="43" y="16"/>
                  </a:lnTo>
                  <a:lnTo>
                    <a:pt x="44" y="16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2" y="8"/>
                  </a:lnTo>
                  <a:lnTo>
                    <a:pt x="52" y="10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0" y="16"/>
                  </a:lnTo>
                  <a:lnTo>
                    <a:pt x="48" y="19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8" y="23"/>
                  </a:lnTo>
                  <a:lnTo>
                    <a:pt x="48" y="21"/>
                  </a:lnTo>
                  <a:lnTo>
                    <a:pt x="50" y="19"/>
                  </a:lnTo>
                  <a:lnTo>
                    <a:pt x="52" y="17"/>
                  </a:lnTo>
                  <a:lnTo>
                    <a:pt x="54" y="14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6" y="4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2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39" y="17"/>
                  </a:lnTo>
                  <a:lnTo>
                    <a:pt x="39" y="19"/>
                  </a:lnTo>
                  <a:lnTo>
                    <a:pt x="37" y="21"/>
                  </a:lnTo>
                  <a:lnTo>
                    <a:pt x="35" y="25"/>
                  </a:lnTo>
                  <a:lnTo>
                    <a:pt x="35" y="27"/>
                  </a:lnTo>
                  <a:lnTo>
                    <a:pt x="33" y="31"/>
                  </a:lnTo>
                  <a:lnTo>
                    <a:pt x="33" y="33"/>
                  </a:lnTo>
                  <a:lnTo>
                    <a:pt x="31" y="35"/>
                  </a:lnTo>
                  <a:lnTo>
                    <a:pt x="31" y="37"/>
                  </a:lnTo>
                  <a:lnTo>
                    <a:pt x="29" y="40"/>
                  </a:lnTo>
                  <a:lnTo>
                    <a:pt x="31" y="40"/>
                  </a:lnTo>
                  <a:lnTo>
                    <a:pt x="31" y="42"/>
                  </a:lnTo>
                  <a:lnTo>
                    <a:pt x="29" y="44"/>
                  </a:lnTo>
                  <a:lnTo>
                    <a:pt x="29" y="42"/>
                  </a:lnTo>
                  <a:lnTo>
                    <a:pt x="29" y="44"/>
                  </a:lnTo>
                  <a:lnTo>
                    <a:pt x="27" y="44"/>
                  </a:lnTo>
                  <a:lnTo>
                    <a:pt x="29" y="44"/>
                  </a:lnTo>
                  <a:lnTo>
                    <a:pt x="29" y="46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50"/>
                  </a:lnTo>
                  <a:lnTo>
                    <a:pt x="23" y="50"/>
                  </a:lnTo>
                  <a:lnTo>
                    <a:pt x="21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0" y="54"/>
                  </a:lnTo>
                  <a:lnTo>
                    <a:pt x="10" y="56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12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20" y="56"/>
                  </a:lnTo>
                  <a:lnTo>
                    <a:pt x="21" y="56"/>
                  </a:lnTo>
                  <a:lnTo>
                    <a:pt x="23" y="56"/>
                  </a:lnTo>
                  <a:lnTo>
                    <a:pt x="23" y="58"/>
                  </a:lnTo>
                  <a:lnTo>
                    <a:pt x="20" y="69"/>
                  </a:lnTo>
                  <a:lnTo>
                    <a:pt x="20" y="71"/>
                  </a:lnTo>
                  <a:lnTo>
                    <a:pt x="20" y="73"/>
                  </a:lnTo>
                  <a:lnTo>
                    <a:pt x="18" y="75"/>
                  </a:lnTo>
                  <a:lnTo>
                    <a:pt x="18" y="77"/>
                  </a:lnTo>
                  <a:lnTo>
                    <a:pt x="16" y="77"/>
                  </a:lnTo>
                  <a:lnTo>
                    <a:pt x="16" y="79"/>
                  </a:lnTo>
                  <a:lnTo>
                    <a:pt x="14" y="83"/>
                  </a:lnTo>
                  <a:lnTo>
                    <a:pt x="14" y="87"/>
                  </a:lnTo>
                  <a:lnTo>
                    <a:pt x="12" y="90"/>
                  </a:lnTo>
                  <a:lnTo>
                    <a:pt x="10" y="94"/>
                  </a:lnTo>
                  <a:lnTo>
                    <a:pt x="8" y="98"/>
                  </a:lnTo>
                  <a:lnTo>
                    <a:pt x="8" y="100"/>
                  </a:lnTo>
                  <a:lnTo>
                    <a:pt x="6" y="102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6"/>
                  </a:lnTo>
                  <a:lnTo>
                    <a:pt x="2" y="106"/>
                  </a:lnTo>
                  <a:lnTo>
                    <a:pt x="2" y="108"/>
                  </a:lnTo>
                  <a:lnTo>
                    <a:pt x="2" y="110"/>
                  </a:lnTo>
                  <a:lnTo>
                    <a:pt x="0" y="110"/>
                  </a:lnTo>
                  <a:lnTo>
                    <a:pt x="2" y="111"/>
                  </a:lnTo>
                  <a:lnTo>
                    <a:pt x="2" y="115"/>
                  </a:lnTo>
                  <a:lnTo>
                    <a:pt x="4" y="113"/>
                  </a:lnTo>
                  <a:lnTo>
                    <a:pt x="6" y="113"/>
                  </a:lnTo>
                  <a:lnTo>
                    <a:pt x="6" y="115"/>
                  </a:lnTo>
                  <a:lnTo>
                    <a:pt x="8" y="111"/>
                  </a:lnTo>
                  <a:lnTo>
                    <a:pt x="12" y="104"/>
                  </a:lnTo>
                  <a:lnTo>
                    <a:pt x="12" y="100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4" y="94"/>
                  </a:lnTo>
                  <a:lnTo>
                    <a:pt x="16" y="92"/>
                  </a:lnTo>
                  <a:lnTo>
                    <a:pt x="16" y="90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18" y="87"/>
                  </a:lnTo>
                  <a:lnTo>
                    <a:pt x="18" y="85"/>
                  </a:lnTo>
                  <a:lnTo>
                    <a:pt x="20" y="83"/>
                  </a:lnTo>
                  <a:lnTo>
                    <a:pt x="20" y="81"/>
                  </a:lnTo>
                  <a:lnTo>
                    <a:pt x="20" y="79"/>
                  </a:lnTo>
                  <a:lnTo>
                    <a:pt x="21" y="77"/>
                  </a:lnTo>
                  <a:lnTo>
                    <a:pt x="20" y="77"/>
                  </a:lnTo>
                  <a:lnTo>
                    <a:pt x="20" y="75"/>
                  </a:lnTo>
                  <a:lnTo>
                    <a:pt x="21" y="73"/>
                  </a:lnTo>
                  <a:lnTo>
                    <a:pt x="21" y="71"/>
                  </a:lnTo>
                  <a:lnTo>
                    <a:pt x="23" y="67"/>
                  </a:lnTo>
                  <a:lnTo>
                    <a:pt x="23" y="65"/>
                  </a:lnTo>
                  <a:lnTo>
                    <a:pt x="25" y="65"/>
                  </a:lnTo>
                  <a:lnTo>
                    <a:pt x="25" y="64"/>
                  </a:lnTo>
                  <a:lnTo>
                    <a:pt x="27" y="62"/>
                  </a:lnTo>
                  <a:lnTo>
                    <a:pt x="25" y="62"/>
                  </a:lnTo>
                  <a:lnTo>
                    <a:pt x="25" y="58"/>
                  </a:lnTo>
                  <a:lnTo>
                    <a:pt x="27" y="56"/>
                  </a:lnTo>
                  <a:lnTo>
                    <a:pt x="33" y="54"/>
                  </a:lnTo>
                  <a:lnTo>
                    <a:pt x="37" y="52"/>
                  </a:lnTo>
                  <a:lnTo>
                    <a:pt x="41" y="52"/>
                  </a:lnTo>
                  <a:lnTo>
                    <a:pt x="43" y="52"/>
                  </a:lnTo>
                  <a:lnTo>
                    <a:pt x="44" y="52"/>
                  </a:lnTo>
                  <a:lnTo>
                    <a:pt x="48" y="50"/>
                  </a:lnTo>
                  <a:lnTo>
                    <a:pt x="50" y="50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58" y="48"/>
                  </a:lnTo>
                  <a:lnTo>
                    <a:pt x="56" y="46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4" name="Freeform 51"/>
            <p:cNvSpPr>
              <a:spLocks/>
            </p:cNvSpPr>
            <p:nvPr userDrawn="1"/>
          </p:nvSpPr>
          <p:spPr bwMode="auto">
            <a:xfrm>
              <a:off x="2621" y="1657"/>
              <a:ext cx="59" cy="35"/>
            </a:xfrm>
            <a:custGeom>
              <a:avLst/>
              <a:gdLst>
                <a:gd name="T0" fmla="*/ 59 w 59"/>
                <a:gd name="T1" fmla="*/ 17 h 35"/>
                <a:gd name="T2" fmla="*/ 53 w 59"/>
                <a:gd name="T3" fmla="*/ 19 h 35"/>
                <a:gd name="T4" fmla="*/ 51 w 59"/>
                <a:gd name="T5" fmla="*/ 19 h 35"/>
                <a:gd name="T6" fmla="*/ 40 w 59"/>
                <a:gd name="T7" fmla="*/ 27 h 35"/>
                <a:gd name="T8" fmla="*/ 32 w 59"/>
                <a:gd name="T9" fmla="*/ 29 h 35"/>
                <a:gd name="T10" fmla="*/ 30 w 59"/>
                <a:gd name="T11" fmla="*/ 27 h 35"/>
                <a:gd name="T12" fmla="*/ 30 w 59"/>
                <a:gd name="T13" fmla="*/ 23 h 35"/>
                <a:gd name="T14" fmla="*/ 32 w 59"/>
                <a:gd name="T15" fmla="*/ 17 h 35"/>
                <a:gd name="T16" fmla="*/ 38 w 59"/>
                <a:gd name="T17" fmla="*/ 12 h 35"/>
                <a:gd name="T18" fmla="*/ 40 w 59"/>
                <a:gd name="T19" fmla="*/ 10 h 35"/>
                <a:gd name="T20" fmla="*/ 40 w 59"/>
                <a:gd name="T21" fmla="*/ 8 h 35"/>
                <a:gd name="T22" fmla="*/ 40 w 59"/>
                <a:gd name="T23" fmla="*/ 6 h 35"/>
                <a:gd name="T24" fmla="*/ 38 w 59"/>
                <a:gd name="T25" fmla="*/ 6 h 35"/>
                <a:gd name="T26" fmla="*/ 36 w 59"/>
                <a:gd name="T27" fmla="*/ 6 h 35"/>
                <a:gd name="T28" fmla="*/ 34 w 59"/>
                <a:gd name="T29" fmla="*/ 6 h 35"/>
                <a:gd name="T30" fmla="*/ 30 w 59"/>
                <a:gd name="T31" fmla="*/ 12 h 35"/>
                <a:gd name="T32" fmla="*/ 15 w 59"/>
                <a:gd name="T33" fmla="*/ 25 h 35"/>
                <a:gd name="T34" fmla="*/ 9 w 59"/>
                <a:gd name="T35" fmla="*/ 29 h 35"/>
                <a:gd name="T36" fmla="*/ 7 w 59"/>
                <a:gd name="T37" fmla="*/ 29 h 35"/>
                <a:gd name="T38" fmla="*/ 9 w 59"/>
                <a:gd name="T39" fmla="*/ 23 h 35"/>
                <a:gd name="T40" fmla="*/ 9 w 59"/>
                <a:gd name="T41" fmla="*/ 21 h 35"/>
                <a:gd name="T42" fmla="*/ 13 w 59"/>
                <a:gd name="T43" fmla="*/ 17 h 35"/>
                <a:gd name="T44" fmla="*/ 15 w 59"/>
                <a:gd name="T45" fmla="*/ 14 h 35"/>
                <a:gd name="T46" fmla="*/ 19 w 59"/>
                <a:gd name="T47" fmla="*/ 8 h 35"/>
                <a:gd name="T48" fmla="*/ 23 w 59"/>
                <a:gd name="T49" fmla="*/ 4 h 35"/>
                <a:gd name="T50" fmla="*/ 21 w 59"/>
                <a:gd name="T51" fmla="*/ 2 h 35"/>
                <a:gd name="T52" fmla="*/ 17 w 59"/>
                <a:gd name="T53" fmla="*/ 2 h 35"/>
                <a:gd name="T54" fmla="*/ 15 w 59"/>
                <a:gd name="T55" fmla="*/ 4 h 35"/>
                <a:gd name="T56" fmla="*/ 7 w 59"/>
                <a:gd name="T57" fmla="*/ 16 h 35"/>
                <a:gd name="T58" fmla="*/ 2 w 59"/>
                <a:gd name="T59" fmla="*/ 23 h 35"/>
                <a:gd name="T60" fmla="*/ 0 w 59"/>
                <a:gd name="T61" fmla="*/ 29 h 35"/>
                <a:gd name="T62" fmla="*/ 2 w 59"/>
                <a:gd name="T63" fmla="*/ 33 h 35"/>
                <a:gd name="T64" fmla="*/ 2 w 59"/>
                <a:gd name="T65" fmla="*/ 35 h 35"/>
                <a:gd name="T66" fmla="*/ 3 w 59"/>
                <a:gd name="T67" fmla="*/ 35 h 35"/>
                <a:gd name="T68" fmla="*/ 5 w 59"/>
                <a:gd name="T69" fmla="*/ 35 h 35"/>
                <a:gd name="T70" fmla="*/ 7 w 59"/>
                <a:gd name="T71" fmla="*/ 35 h 35"/>
                <a:gd name="T72" fmla="*/ 11 w 59"/>
                <a:gd name="T73" fmla="*/ 35 h 35"/>
                <a:gd name="T74" fmla="*/ 17 w 59"/>
                <a:gd name="T75" fmla="*/ 31 h 35"/>
                <a:gd name="T76" fmla="*/ 19 w 59"/>
                <a:gd name="T77" fmla="*/ 27 h 35"/>
                <a:gd name="T78" fmla="*/ 25 w 59"/>
                <a:gd name="T79" fmla="*/ 25 h 35"/>
                <a:gd name="T80" fmla="*/ 25 w 59"/>
                <a:gd name="T81" fmla="*/ 29 h 35"/>
                <a:gd name="T82" fmla="*/ 28 w 59"/>
                <a:gd name="T83" fmla="*/ 33 h 35"/>
                <a:gd name="T84" fmla="*/ 30 w 59"/>
                <a:gd name="T85" fmla="*/ 33 h 35"/>
                <a:gd name="T86" fmla="*/ 34 w 59"/>
                <a:gd name="T87" fmla="*/ 35 h 35"/>
                <a:gd name="T88" fmla="*/ 38 w 59"/>
                <a:gd name="T89" fmla="*/ 33 h 35"/>
                <a:gd name="T90" fmla="*/ 38 w 59"/>
                <a:gd name="T91" fmla="*/ 33 h 35"/>
                <a:gd name="T92" fmla="*/ 40 w 59"/>
                <a:gd name="T93" fmla="*/ 33 h 35"/>
                <a:gd name="T94" fmla="*/ 44 w 59"/>
                <a:gd name="T95" fmla="*/ 29 h 35"/>
                <a:gd name="T96" fmla="*/ 46 w 59"/>
                <a:gd name="T97" fmla="*/ 27 h 35"/>
                <a:gd name="T98" fmla="*/ 48 w 59"/>
                <a:gd name="T99" fmla="*/ 25 h 35"/>
                <a:gd name="T100" fmla="*/ 51 w 59"/>
                <a:gd name="T101" fmla="*/ 25 h 35"/>
                <a:gd name="T102" fmla="*/ 57 w 59"/>
                <a:gd name="T103" fmla="*/ 21 h 3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9" h="35">
                  <a:moveTo>
                    <a:pt x="59" y="19"/>
                  </a:moveTo>
                  <a:lnTo>
                    <a:pt x="59" y="19"/>
                  </a:lnTo>
                  <a:lnTo>
                    <a:pt x="59" y="17"/>
                  </a:lnTo>
                  <a:lnTo>
                    <a:pt x="57" y="17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48" y="23"/>
                  </a:lnTo>
                  <a:lnTo>
                    <a:pt x="42" y="27"/>
                  </a:lnTo>
                  <a:lnTo>
                    <a:pt x="40" y="27"/>
                  </a:lnTo>
                  <a:lnTo>
                    <a:pt x="36" y="27"/>
                  </a:lnTo>
                  <a:lnTo>
                    <a:pt x="34" y="29"/>
                  </a:lnTo>
                  <a:lnTo>
                    <a:pt x="32" y="29"/>
                  </a:lnTo>
                  <a:lnTo>
                    <a:pt x="30" y="29"/>
                  </a:lnTo>
                  <a:lnTo>
                    <a:pt x="30" y="27"/>
                  </a:lnTo>
                  <a:lnTo>
                    <a:pt x="30" y="25"/>
                  </a:lnTo>
                  <a:lnTo>
                    <a:pt x="30" y="23"/>
                  </a:lnTo>
                  <a:lnTo>
                    <a:pt x="32" y="21"/>
                  </a:lnTo>
                  <a:lnTo>
                    <a:pt x="32" y="17"/>
                  </a:lnTo>
                  <a:lnTo>
                    <a:pt x="34" y="16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19" y="21"/>
                  </a:lnTo>
                  <a:lnTo>
                    <a:pt x="15" y="25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9" y="29"/>
                  </a:lnTo>
                  <a:lnTo>
                    <a:pt x="7" y="29"/>
                  </a:lnTo>
                  <a:lnTo>
                    <a:pt x="5" y="29"/>
                  </a:lnTo>
                  <a:lnTo>
                    <a:pt x="9" y="23"/>
                  </a:lnTo>
                  <a:lnTo>
                    <a:pt x="9" y="21"/>
                  </a:lnTo>
                  <a:lnTo>
                    <a:pt x="11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4"/>
                  </a:lnTo>
                  <a:lnTo>
                    <a:pt x="15" y="14"/>
                  </a:lnTo>
                  <a:lnTo>
                    <a:pt x="19" y="8"/>
                  </a:lnTo>
                  <a:lnTo>
                    <a:pt x="21" y="6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2"/>
                  </a:lnTo>
                  <a:lnTo>
                    <a:pt x="15" y="4"/>
                  </a:lnTo>
                  <a:lnTo>
                    <a:pt x="13" y="6"/>
                  </a:lnTo>
                  <a:lnTo>
                    <a:pt x="7" y="14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3" y="35"/>
                  </a:lnTo>
                  <a:lnTo>
                    <a:pt x="5" y="35"/>
                  </a:lnTo>
                  <a:lnTo>
                    <a:pt x="7" y="35"/>
                  </a:lnTo>
                  <a:lnTo>
                    <a:pt x="9" y="35"/>
                  </a:lnTo>
                  <a:lnTo>
                    <a:pt x="11" y="35"/>
                  </a:lnTo>
                  <a:lnTo>
                    <a:pt x="13" y="33"/>
                  </a:lnTo>
                  <a:lnTo>
                    <a:pt x="15" y="31"/>
                  </a:lnTo>
                  <a:lnTo>
                    <a:pt x="17" y="31"/>
                  </a:lnTo>
                  <a:lnTo>
                    <a:pt x="17" y="29"/>
                  </a:lnTo>
                  <a:lnTo>
                    <a:pt x="17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7" y="31"/>
                  </a:lnTo>
                  <a:lnTo>
                    <a:pt x="27" y="33"/>
                  </a:lnTo>
                  <a:lnTo>
                    <a:pt x="28" y="33"/>
                  </a:lnTo>
                  <a:lnTo>
                    <a:pt x="30" y="33"/>
                  </a:lnTo>
                  <a:lnTo>
                    <a:pt x="32" y="35"/>
                  </a:lnTo>
                  <a:lnTo>
                    <a:pt x="34" y="35"/>
                  </a:lnTo>
                  <a:lnTo>
                    <a:pt x="36" y="33"/>
                  </a:lnTo>
                  <a:lnTo>
                    <a:pt x="38" y="33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40" y="33"/>
                  </a:lnTo>
                  <a:lnTo>
                    <a:pt x="40" y="31"/>
                  </a:lnTo>
                  <a:lnTo>
                    <a:pt x="44" y="29"/>
                  </a:lnTo>
                  <a:lnTo>
                    <a:pt x="48" y="29"/>
                  </a:lnTo>
                  <a:lnTo>
                    <a:pt x="46" y="27"/>
                  </a:lnTo>
                  <a:lnTo>
                    <a:pt x="48" y="25"/>
                  </a:lnTo>
                  <a:lnTo>
                    <a:pt x="50" y="25"/>
                  </a:lnTo>
                  <a:lnTo>
                    <a:pt x="51" y="25"/>
                  </a:lnTo>
                  <a:lnTo>
                    <a:pt x="53" y="23"/>
                  </a:lnTo>
                  <a:lnTo>
                    <a:pt x="55" y="21"/>
                  </a:lnTo>
                  <a:lnTo>
                    <a:pt x="57" y="21"/>
                  </a:lnTo>
                  <a:lnTo>
                    <a:pt x="57" y="19"/>
                  </a:lnTo>
                  <a:lnTo>
                    <a:pt x="59" y="19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5" name="Freeform 52"/>
            <p:cNvSpPr>
              <a:spLocks noEditPoints="1"/>
            </p:cNvSpPr>
            <p:nvPr userDrawn="1"/>
          </p:nvSpPr>
          <p:spPr bwMode="auto">
            <a:xfrm>
              <a:off x="2671" y="1649"/>
              <a:ext cx="50" cy="43"/>
            </a:xfrm>
            <a:custGeom>
              <a:avLst/>
              <a:gdLst>
                <a:gd name="T0" fmla="*/ 90 w 49"/>
                <a:gd name="T1" fmla="*/ 20 h 43"/>
                <a:gd name="T2" fmla="*/ 86 w 49"/>
                <a:gd name="T3" fmla="*/ 20 h 43"/>
                <a:gd name="T4" fmla="*/ 78 w 49"/>
                <a:gd name="T5" fmla="*/ 22 h 43"/>
                <a:gd name="T6" fmla="*/ 74 w 49"/>
                <a:gd name="T7" fmla="*/ 24 h 43"/>
                <a:gd name="T8" fmla="*/ 60 w 49"/>
                <a:gd name="T9" fmla="*/ 31 h 43"/>
                <a:gd name="T10" fmla="*/ 23 w 49"/>
                <a:gd name="T11" fmla="*/ 33 h 43"/>
                <a:gd name="T12" fmla="*/ 23 w 49"/>
                <a:gd name="T13" fmla="*/ 33 h 43"/>
                <a:gd name="T14" fmla="*/ 23 w 49"/>
                <a:gd name="T15" fmla="*/ 33 h 43"/>
                <a:gd name="T16" fmla="*/ 17 w 49"/>
                <a:gd name="T17" fmla="*/ 37 h 43"/>
                <a:gd name="T18" fmla="*/ 17 w 49"/>
                <a:gd name="T19" fmla="*/ 41 h 43"/>
                <a:gd name="T20" fmla="*/ 21 w 49"/>
                <a:gd name="T21" fmla="*/ 39 h 43"/>
                <a:gd name="T22" fmla="*/ 21 w 49"/>
                <a:gd name="T23" fmla="*/ 39 h 43"/>
                <a:gd name="T24" fmla="*/ 23 w 49"/>
                <a:gd name="T25" fmla="*/ 37 h 43"/>
                <a:gd name="T26" fmla="*/ 24 w 49"/>
                <a:gd name="T27" fmla="*/ 37 h 43"/>
                <a:gd name="T28" fmla="*/ 62 w 49"/>
                <a:gd name="T29" fmla="*/ 33 h 43"/>
                <a:gd name="T30" fmla="*/ 74 w 49"/>
                <a:gd name="T31" fmla="*/ 27 h 43"/>
                <a:gd name="T32" fmla="*/ 74 w 49"/>
                <a:gd name="T33" fmla="*/ 25 h 43"/>
                <a:gd name="T34" fmla="*/ 82 w 49"/>
                <a:gd name="T35" fmla="*/ 24 h 43"/>
                <a:gd name="T36" fmla="*/ 90 w 49"/>
                <a:gd name="T37" fmla="*/ 22 h 43"/>
                <a:gd name="T38" fmla="*/ 90 w 49"/>
                <a:gd name="T39" fmla="*/ 22 h 43"/>
                <a:gd name="T40" fmla="*/ 15 w 49"/>
                <a:gd name="T41" fmla="*/ 22 h 43"/>
                <a:gd name="T42" fmla="*/ 21 w 49"/>
                <a:gd name="T43" fmla="*/ 12 h 43"/>
                <a:gd name="T44" fmla="*/ 21 w 49"/>
                <a:gd name="T45" fmla="*/ 10 h 43"/>
                <a:gd name="T46" fmla="*/ 15 w 49"/>
                <a:gd name="T47" fmla="*/ 8 h 43"/>
                <a:gd name="T48" fmla="*/ 21 w 49"/>
                <a:gd name="T49" fmla="*/ 4 h 43"/>
                <a:gd name="T50" fmla="*/ 60 w 49"/>
                <a:gd name="T51" fmla="*/ 0 h 43"/>
                <a:gd name="T52" fmla="*/ 64 w 49"/>
                <a:gd name="T53" fmla="*/ 2 h 43"/>
                <a:gd name="T54" fmla="*/ 66 w 49"/>
                <a:gd name="T55" fmla="*/ 4 h 43"/>
                <a:gd name="T56" fmla="*/ 66 w 49"/>
                <a:gd name="T57" fmla="*/ 6 h 43"/>
                <a:gd name="T58" fmla="*/ 64 w 49"/>
                <a:gd name="T59" fmla="*/ 6 h 43"/>
                <a:gd name="T60" fmla="*/ 64 w 49"/>
                <a:gd name="T61" fmla="*/ 8 h 43"/>
                <a:gd name="T62" fmla="*/ 24 w 49"/>
                <a:gd name="T63" fmla="*/ 12 h 43"/>
                <a:gd name="T64" fmla="*/ 23 w 49"/>
                <a:gd name="T65" fmla="*/ 18 h 43"/>
                <a:gd name="T66" fmla="*/ 21 w 49"/>
                <a:gd name="T67" fmla="*/ 18 h 43"/>
                <a:gd name="T68" fmla="*/ 19 w 49"/>
                <a:gd name="T69" fmla="*/ 20 h 43"/>
                <a:gd name="T70" fmla="*/ 15 w 49"/>
                <a:gd name="T71" fmla="*/ 37 h 43"/>
                <a:gd name="T72" fmla="*/ 9 w 49"/>
                <a:gd name="T73" fmla="*/ 39 h 43"/>
                <a:gd name="T74" fmla="*/ 7 w 49"/>
                <a:gd name="T75" fmla="*/ 37 h 43"/>
                <a:gd name="T76" fmla="*/ 5 w 49"/>
                <a:gd name="T77" fmla="*/ 33 h 43"/>
                <a:gd name="T78" fmla="*/ 5 w 49"/>
                <a:gd name="T79" fmla="*/ 29 h 43"/>
                <a:gd name="T80" fmla="*/ 5 w 49"/>
                <a:gd name="T81" fmla="*/ 27 h 43"/>
                <a:gd name="T82" fmla="*/ 15 w 49"/>
                <a:gd name="T83" fmla="*/ 24 h 43"/>
                <a:gd name="T84" fmla="*/ 13 w 49"/>
                <a:gd name="T85" fmla="*/ 18 h 43"/>
                <a:gd name="T86" fmla="*/ 11 w 49"/>
                <a:gd name="T87" fmla="*/ 18 h 43"/>
                <a:gd name="T88" fmla="*/ 15 w 49"/>
                <a:gd name="T89" fmla="*/ 14 h 43"/>
                <a:gd name="T90" fmla="*/ 11 w 49"/>
                <a:gd name="T91" fmla="*/ 10 h 43"/>
                <a:gd name="T92" fmla="*/ 9 w 49"/>
                <a:gd name="T93" fmla="*/ 12 h 43"/>
                <a:gd name="T94" fmla="*/ 9 w 49"/>
                <a:gd name="T95" fmla="*/ 12 h 43"/>
                <a:gd name="T96" fmla="*/ 7 w 49"/>
                <a:gd name="T97" fmla="*/ 16 h 43"/>
                <a:gd name="T98" fmla="*/ 3 w 49"/>
                <a:gd name="T99" fmla="*/ 20 h 43"/>
                <a:gd name="T100" fmla="*/ 0 w 49"/>
                <a:gd name="T101" fmla="*/ 25 h 43"/>
                <a:gd name="T102" fmla="*/ 0 w 49"/>
                <a:gd name="T103" fmla="*/ 29 h 43"/>
                <a:gd name="T104" fmla="*/ 0 w 49"/>
                <a:gd name="T105" fmla="*/ 35 h 43"/>
                <a:gd name="T106" fmla="*/ 1 w 49"/>
                <a:gd name="T107" fmla="*/ 39 h 43"/>
                <a:gd name="T108" fmla="*/ 5 w 49"/>
                <a:gd name="T109" fmla="*/ 41 h 43"/>
                <a:gd name="T110" fmla="*/ 7 w 49"/>
                <a:gd name="T111" fmla="*/ 43 h 43"/>
                <a:gd name="T112" fmla="*/ 11 w 49"/>
                <a:gd name="T113" fmla="*/ 43 h 43"/>
                <a:gd name="T114" fmla="*/ 15 w 49"/>
                <a:gd name="T115" fmla="*/ 37 h 4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9" h="43">
                  <a:moveTo>
                    <a:pt x="49" y="20"/>
                  </a:moveTo>
                  <a:lnTo>
                    <a:pt x="48" y="20"/>
                  </a:lnTo>
                  <a:lnTo>
                    <a:pt x="46" y="20"/>
                  </a:lnTo>
                  <a:lnTo>
                    <a:pt x="44" y="20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7"/>
                  </a:lnTo>
                  <a:lnTo>
                    <a:pt x="30" y="29"/>
                  </a:lnTo>
                  <a:lnTo>
                    <a:pt x="26" y="31"/>
                  </a:lnTo>
                  <a:lnTo>
                    <a:pt x="24" y="33"/>
                  </a:lnTo>
                  <a:lnTo>
                    <a:pt x="23" y="33"/>
                  </a:lnTo>
                  <a:lnTo>
                    <a:pt x="21" y="35"/>
                  </a:lnTo>
                  <a:lnTo>
                    <a:pt x="17" y="37"/>
                  </a:lnTo>
                  <a:lnTo>
                    <a:pt x="15" y="37"/>
                  </a:lnTo>
                  <a:lnTo>
                    <a:pt x="15" y="41"/>
                  </a:lnTo>
                  <a:lnTo>
                    <a:pt x="17" y="41"/>
                  </a:lnTo>
                  <a:lnTo>
                    <a:pt x="19" y="39"/>
                  </a:lnTo>
                  <a:lnTo>
                    <a:pt x="21" y="39"/>
                  </a:lnTo>
                  <a:lnTo>
                    <a:pt x="23" y="37"/>
                  </a:lnTo>
                  <a:lnTo>
                    <a:pt x="24" y="37"/>
                  </a:lnTo>
                  <a:lnTo>
                    <a:pt x="26" y="35"/>
                  </a:lnTo>
                  <a:lnTo>
                    <a:pt x="28" y="33"/>
                  </a:lnTo>
                  <a:lnTo>
                    <a:pt x="32" y="31"/>
                  </a:lnTo>
                  <a:lnTo>
                    <a:pt x="38" y="29"/>
                  </a:lnTo>
                  <a:lnTo>
                    <a:pt x="40" y="27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2"/>
                  </a:lnTo>
                  <a:lnTo>
                    <a:pt x="49" y="20"/>
                  </a:lnTo>
                  <a:close/>
                  <a:moveTo>
                    <a:pt x="15" y="22"/>
                  </a:moveTo>
                  <a:lnTo>
                    <a:pt x="15" y="16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5" y="8"/>
                  </a:lnTo>
                  <a:lnTo>
                    <a:pt x="17" y="6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2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30" y="8"/>
                  </a:lnTo>
                  <a:lnTo>
                    <a:pt x="28" y="8"/>
                  </a:lnTo>
                  <a:lnTo>
                    <a:pt x="26" y="10"/>
                  </a:lnTo>
                  <a:lnTo>
                    <a:pt x="24" y="12"/>
                  </a:lnTo>
                  <a:lnTo>
                    <a:pt x="23" y="14"/>
                  </a:lnTo>
                  <a:lnTo>
                    <a:pt x="23" y="16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7" y="22"/>
                  </a:lnTo>
                  <a:lnTo>
                    <a:pt x="15" y="22"/>
                  </a:lnTo>
                  <a:close/>
                  <a:moveTo>
                    <a:pt x="15" y="37"/>
                  </a:moveTo>
                  <a:lnTo>
                    <a:pt x="13" y="37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5" y="37"/>
                  </a:lnTo>
                  <a:lnTo>
                    <a:pt x="5" y="35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7" y="27"/>
                  </a:lnTo>
                  <a:lnTo>
                    <a:pt x="13" y="25"/>
                  </a:lnTo>
                  <a:lnTo>
                    <a:pt x="15" y="24"/>
                  </a:lnTo>
                  <a:lnTo>
                    <a:pt x="15" y="2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1" y="20"/>
                  </a:lnTo>
                  <a:lnTo>
                    <a:pt x="9" y="20"/>
                  </a:lnTo>
                  <a:lnTo>
                    <a:pt x="11" y="18"/>
                  </a:lnTo>
                  <a:lnTo>
                    <a:pt x="13" y="16"/>
                  </a:lnTo>
                  <a:lnTo>
                    <a:pt x="15" y="14"/>
                  </a:lnTo>
                  <a:lnTo>
                    <a:pt x="15" y="8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7" y="16"/>
                  </a:lnTo>
                  <a:lnTo>
                    <a:pt x="5" y="18"/>
                  </a:lnTo>
                  <a:lnTo>
                    <a:pt x="3" y="20"/>
                  </a:lnTo>
                  <a:lnTo>
                    <a:pt x="3" y="22"/>
                  </a:lnTo>
                  <a:lnTo>
                    <a:pt x="1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3" y="41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9" y="43"/>
                  </a:lnTo>
                  <a:lnTo>
                    <a:pt x="11" y="43"/>
                  </a:lnTo>
                  <a:lnTo>
                    <a:pt x="15" y="41"/>
                  </a:lnTo>
                  <a:lnTo>
                    <a:pt x="15" y="37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6" name="Freeform 53"/>
            <p:cNvSpPr>
              <a:spLocks/>
            </p:cNvSpPr>
            <p:nvPr userDrawn="1"/>
          </p:nvSpPr>
          <p:spPr bwMode="auto">
            <a:xfrm>
              <a:off x="2711" y="1649"/>
              <a:ext cx="40" cy="45"/>
            </a:xfrm>
            <a:custGeom>
              <a:avLst/>
              <a:gdLst>
                <a:gd name="T0" fmla="*/ 40 w 40"/>
                <a:gd name="T1" fmla="*/ 18 h 45"/>
                <a:gd name="T2" fmla="*/ 40 w 40"/>
                <a:gd name="T3" fmla="*/ 18 h 45"/>
                <a:gd name="T4" fmla="*/ 34 w 40"/>
                <a:gd name="T5" fmla="*/ 22 h 45"/>
                <a:gd name="T6" fmla="*/ 31 w 40"/>
                <a:gd name="T7" fmla="*/ 24 h 45"/>
                <a:gd name="T8" fmla="*/ 31 w 40"/>
                <a:gd name="T9" fmla="*/ 24 h 45"/>
                <a:gd name="T10" fmla="*/ 29 w 40"/>
                <a:gd name="T11" fmla="*/ 25 h 45"/>
                <a:gd name="T12" fmla="*/ 27 w 40"/>
                <a:gd name="T13" fmla="*/ 25 h 45"/>
                <a:gd name="T14" fmla="*/ 19 w 40"/>
                <a:gd name="T15" fmla="*/ 29 h 45"/>
                <a:gd name="T16" fmla="*/ 17 w 40"/>
                <a:gd name="T17" fmla="*/ 31 h 45"/>
                <a:gd name="T18" fmla="*/ 17 w 40"/>
                <a:gd name="T19" fmla="*/ 33 h 45"/>
                <a:gd name="T20" fmla="*/ 11 w 40"/>
                <a:gd name="T21" fmla="*/ 33 h 45"/>
                <a:gd name="T22" fmla="*/ 9 w 40"/>
                <a:gd name="T23" fmla="*/ 35 h 45"/>
                <a:gd name="T24" fmla="*/ 8 w 40"/>
                <a:gd name="T25" fmla="*/ 37 h 45"/>
                <a:gd name="T26" fmla="*/ 8 w 40"/>
                <a:gd name="T27" fmla="*/ 37 h 45"/>
                <a:gd name="T28" fmla="*/ 8 w 40"/>
                <a:gd name="T29" fmla="*/ 35 h 45"/>
                <a:gd name="T30" fmla="*/ 8 w 40"/>
                <a:gd name="T31" fmla="*/ 35 h 45"/>
                <a:gd name="T32" fmla="*/ 9 w 40"/>
                <a:gd name="T33" fmla="*/ 31 h 45"/>
                <a:gd name="T34" fmla="*/ 13 w 40"/>
                <a:gd name="T35" fmla="*/ 25 h 45"/>
                <a:gd name="T36" fmla="*/ 15 w 40"/>
                <a:gd name="T37" fmla="*/ 22 h 45"/>
                <a:gd name="T38" fmla="*/ 17 w 40"/>
                <a:gd name="T39" fmla="*/ 18 h 45"/>
                <a:gd name="T40" fmla="*/ 17 w 40"/>
                <a:gd name="T41" fmla="*/ 16 h 45"/>
                <a:gd name="T42" fmla="*/ 17 w 40"/>
                <a:gd name="T43" fmla="*/ 12 h 45"/>
                <a:gd name="T44" fmla="*/ 17 w 40"/>
                <a:gd name="T45" fmla="*/ 10 h 45"/>
                <a:gd name="T46" fmla="*/ 13 w 40"/>
                <a:gd name="T47" fmla="*/ 4 h 45"/>
                <a:gd name="T48" fmla="*/ 11 w 40"/>
                <a:gd name="T49" fmla="*/ 2 h 45"/>
                <a:gd name="T50" fmla="*/ 11 w 40"/>
                <a:gd name="T51" fmla="*/ 0 h 45"/>
                <a:gd name="T52" fmla="*/ 9 w 40"/>
                <a:gd name="T53" fmla="*/ 0 h 45"/>
                <a:gd name="T54" fmla="*/ 8 w 40"/>
                <a:gd name="T55" fmla="*/ 2 h 45"/>
                <a:gd name="T56" fmla="*/ 8 w 40"/>
                <a:gd name="T57" fmla="*/ 6 h 45"/>
                <a:gd name="T58" fmla="*/ 6 w 40"/>
                <a:gd name="T59" fmla="*/ 10 h 45"/>
                <a:gd name="T60" fmla="*/ 4 w 40"/>
                <a:gd name="T61" fmla="*/ 12 h 45"/>
                <a:gd name="T62" fmla="*/ 4 w 40"/>
                <a:gd name="T63" fmla="*/ 14 h 45"/>
                <a:gd name="T64" fmla="*/ 8 w 40"/>
                <a:gd name="T65" fmla="*/ 12 h 45"/>
                <a:gd name="T66" fmla="*/ 11 w 40"/>
                <a:gd name="T67" fmla="*/ 12 h 45"/>
                <a:gd name="T68" fmla="*/ 11 w 40"/>
                <a:gd name="T69" fmla="*/ 14 h 45"/>
                <a:gd name="T70" fmla="*/ 11 w 40"/>
                <a:gd name="T71" fmla="*/ 18 h 45"/>
                <a:gd name="T72" fmla="*/ 9 w 40"/>
                <a:gd name="T73" fmla="*/ 22 h 45"/>
                <a:gd name="T74" fmla="*/ 4 w 40"/>
                <a:gd name="T75" fmla="*/ 27 h 45"/>
                <a:gd name="T76" fmla="*/ 0 w 40"/>
                <a:gd name="T77" fmla="*/ 35 h 45"/>
                <a:gd name="T78" fmla="*/ 0 w 40"/>
                <a:gd name="T79" fmla="*/ 37 h 45"/>
                <a:gd name="T80" fmla="*/ 0 w 40"/>
                <a:gd name="T81" fmla="*/ 39 h 45"/>
                <a:gd name="T82" fmla="*/ 0 w 40"/>
                <a:gd name="T83" fmla="*/ 41 h 45"/>
                <a:gd name="T84" fmla="*/ 2 w 40"/>
                <a:gd name="T85" fmla="*/ 43 h 45"/>
                <a:gd name="T86" fmla="*/ 4 w 40"/>
                <a:gd name="T87" fmla="*/ 43 h 45"/>
                <a:gd name="T88" fmla="*/ 4 w 40"/>
                <a:gd name="T89" fmla="*/ 43 h 45"/>
                <a:gd name="T90" fmla="*/ 6 w 40"/>
                <a:gd name="T91" fmla="*/ 43 h 45"/>
                <a:gd name="T92" fmla="*/ 8 w 40"/>
                <a:gd name="T93" fmla="*/ 43 h 45"/>
                <a:gd name="T94" fmla="*/ 13 w 40"/>
                <a:gd name="T95" fmla="*/ 41 h 45"/>
                <a:gd name="T96" fmla="*/ 17 w 40"/>
                <a:gd name="T97" fmla="*/ 37 h 45"/>
                <a:gd name="T98" fmla="*/ 19 w 40"/>
                <a:gd name="T99" fmla="*/ 35 h 45"/>
                <a:gd name="T100" fmla="*/ 21 w 40"/>
                <a:gd name="T101" fmla="*/ 35 h 45"/>
                <a:gd name="T102" fmla="*/ 27 w 40"/>
                <a:gd name="T103" fmla="*/ 31 h 45"/>
                <a:gd name="T104" fmla="*/ 29 w 40"/>
                <a:gd name="T105" fmla="*/ 29 h 45"/>
                <a:gd name="T106" fmla="*/ 31 w 40"/>
                <a:gd name="T107" fmla="*/ 27 h 45"/>
                <a:gd name="T108" fmla="*/ 34 w 40"/>
                <a:gd name="T109" fmla="*/ 24 h 45"/>
                <a:gd name="T110" fmla="*/ 38 w 40"/>
                <a:gd name="T111" fmla="*/ 22 h 45"/>
                <a:gd name="T112" fmla="*/ 40 w 40"/>
                <a:gd name="T113" fmla="*/ 20 h 4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0" h="45">
                  <a:moveTo>
                    <a:pt x="40" y="20"/>
                  </a:moveTo>
                  <a:lnTo>
                    <a:pt x="40" y="18"/>
                  </a:lnTo>
                  <a:lnTo>
                    <a:pt x="38" y="20"/>
                  </a:lnTo>
                  <a:lnTo>
                    <a:pt x="34" y="22"/>
                  </a:lnTo>
                  <a:lnTo>
                    <a:pt x="32" y="24"/>
                  </a:lnTo>
                  <a:lnTo>
                    <a:pt x="31" y="24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23" y="27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13" y="33"/>
                  </a:lnTo>
                  <a:lnTo>
                    <a:pt x="11" y="33"/>
                  </a:lnTo>
                  <a:lnTo>
                    <a:pt x="11" y="35"/>
                  </a:lnTo>
                  <a:lnTo>
                    <a:pt x="9" y="35"/>
                  </a:lnTo>
                  <a:lnTo>
                    <a:pt x="9" y="37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8" y="33"/>
                  </a:lnTo>
                  <a:lnTo>
                    <a:pt x="9" y="31"/>
                  </a:lnTo>
                  <a:lnTo>
                    <a:pt x="11" y="27"/>
                  </a:lnTo>
                  <a:lnTo>
                    <a:pt x="13" y="25"/>
                  </a:lnTo>
                  <a:lnTo>
                    <a:pt x="15" y="24"/>
                  </a:lnTo>
                  <a:lnTo>
                    <a:pt x="15" y="22"/>
                  </a:lnTo>
                  <a:lnTo>
                    <a:pt x="15" y="20"/>
                  </a:lnTo>
                  <a:lnTo>
                    <a:pt x="17" y="18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8" y="6"/>
                  </a:lnTo>
                  <a:lnTo>
                    <a:pt x="8" y="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6" y="14"/>
                  </a:lnTo>
                  <a:lnTo>
                    <a:pt x="8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18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6" y="24"/>
                  </a:lnTo>
                  <a:lnTo>
                    <a:pt x="4" y="27"/>
                  </a:lnTo>
                  <a:lnTo>
                    <a:pt x="2" y="31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2" y="43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6" y="43"/>
                  </a:lnTo>
                  <a:lnTo>
                    <a:pt x="8" y="43"/>
                  </a:lnTo>
                  <a:lnTo>
                    <a:pt x="11" y="41"/>
                  </a:lnTo>
                  <a:lnTo>
                    <a:pt x="13" y="41"/>
                  </a:lnTo>
                  <a:lnTo>
                    <a:pt x="15" y="39"/>
                  </a:lnTo>
                  <a:lnTo>
                    <a:pt x="17" y="37"/>
                  </a:lnTo>
                  <a:lnTo>
                    <a:pt x="19" y="37"/>
                  </a:lnTo>
                  <a:lnTo>
                    <a:pt x="19" y="35"/>
                  </a:lnTo>
                  <a:lnTo>
                    <a:pt x="21" y="35"/>
                  </a:lnTo>
                  <a:lnTo>
                    <a:pt x="25" y="31"/>
                  </a:lnTo>
                  <a:lnTo>
                    <a:pt x="27" y="31"/>
                  </a:lnTo>
                  <a:lnTo>
                    <a:pt x="27" y="29"/>
                  </a:lnTo>
                  <a:lnTo>
                    <a:pt x="29" y="29"/>
                  </a:lnTo>
                  <a:lnTo>
                    <a:pt x="31" y="27"/>
                  </a:lnTo>
                  <a:lnTo>
                    <a:pt x="34" y="24"/>
                  </a:lnTo>
                  <a:lnTo>
                    <a:pt x="36" y="24"/>
                  </a:lnTo>
                  <a:lnTo>
                    <a:pt x="38" y="22"/>
                  </a:lnTo>
                  <a:lnTo>
                    <a:pt x="40" y="20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" name="Freeform 54"/>
            <p:cNvSpPr>
              <a:spLocks noEditPoints="1"/>
            </p:cNvSpPr>
            <p:nvPr userDrawn="1"/>
          </p:nvSpPr>
          <p:spPr bwMode="auto">
            <a:xfrm>
              <a:off x="2740" y="1625"/>
              <a:ext cx="50" cy="69"/>
            </a:xfrm>
            <a:custGeom>
              <a:avLst/>
              <a:gdLst>
                <a:gd name="T0" fmla="*/ 48 w 50"/>
                <a:gd name="T1" fmla="*/ 32 h 69"/>
                <a:gd name="T2" fmla="*/ 44 w 50"/>
                <a:gd name="T3" fmla="*/ 32 h 69"/>
                <a:gd name="T4" fmla="*/ 40 w 50"/>
                <a:gd name="T5" fmla="*/ 32 h 69"/>
                <a:gd name="T6" fmla="*/ 38 w 50"/>
                <a:gd name="T7" fmla="*/ 32 h 69"/>
                <a:gd name="T8" fmla="*/ 36 w 50"/>
                <a:gd name="T9" fmla="*/ 32 h 69"/>
                <a:gd name="T10" fmla="*/ 30 w 50"/>
                <a:gd name="T11" fmla="*/ 32 h 69"/>
                <a:gd name="T12" fmla="*/ 27 w 50"/>
                <a:gd name="T13" fmla="*/ 36 h 69"/>
                <a:gd name="T14" fmla="*/ 34 w 50"/>
                <a:gd name="T15" fmla="*/ 36 h 69"/>
                <a:gd name="T16" fmla="*/ 44 w 50"/>
                <a:gd name="T17" fmla="*/ 36 h 69"/>
                <a:gd name="T18" fmla="*/ 50 w 50"/>
                <a:gd name="T19" fmla="*/ 32 h 69"/>
                <a:gd name="T20" fmla="*/ 28 w 50"/>
                <a:gd name="T21" fmla="*/ 21 h 69"/>
                <a:gd name="T22" fmla="*/ 34 w 50"/>
                <a:gd name="T23" fmla="*/ 11 h 69"/>
                <a:gd name="T24" fmla="*/ 38 w 50"/>
                <a:gd name="T25" fmla="*/ 7 h 69"/>
                <a:gd name="T26" fmla="*/ 40 w 50"/>
                <a:gd name="T27" fmla="*/ 1 h 69"/>
                <a:gd name="T28" fmla="*/ 36 w 50"/>
                <a:gd name="T29" fmla="*/ 0 h 69"/>
                <a:gd name="T30" fmla="*/ 34 w 50"/>
                <a:gd name="T31" fmla="*/ 0 h 69"/>
                <a:gd name="T32" fmla="*/ 32 w 50"/>
                <a:gd name="T33" fmla="*/ 5 h 69"/>
                <a:gd name="T34" fmla="*/ 28 w 50"/>
                <a:gd name="T35" fmla="*/ 11 h 69"/>
                <a:gd name="T36" fmla="*/ 27 w 50"/>
                <a:gd name="T37" fmla="*/ 15 h 69"/>
                <a:gd name="T38" fmla="*/ 28 w 50"/>
                <a:gd name="T39" fmla="*/ 21 h 69"/>
                <a:gd name="T40" fmla="*/ 27 w 50"/>
                <a:gd name="T41" fmla="*/ 32 h 69"/>
                <a:gd name="T42" fmla="*/ 23 w 50"/>
                <a:gd name="T43" fmla="*/ 32 h 69"/>
                <a:gd name="T44" fmla="*/ 25 w 50"/>
                <a:gd name="T45" fmla="*/ 28 h 69"/>
                <a:gd name="T46" fmla="*/ 27 w 50"/>
                <a:gd name="T47" fmla="*/ 24 h 69"/>
                <a:gd name="T48" fmla="*/ 27 w 50"/>
                <a:gd name="T49" fmla="*/ 21 h 69"/>
                <a:gd name="T50" fmla="*/ 27 w 50"/>
                <a:gd name="T51" fmla="*/ 15 h 69"/>
                <a:gd name="T52" fmla="*/ 25 w 50"/>
                <a:gd name="T53" fmla="*/ 19 h 69"/>
                <a:gd name="T54" fmla="*/ 23 w 50"/>
                <a:gd name="T55" fmla="*/ 23 h 69"/>
                <a:gd name="T56" fmla="*/ 23 w 50"/>
                <a:gd name="T57" fmla="*/ 24 h 69"/>
                <a:gd name="T58" fmla="*/ 23 w 50"/>
                <a:gd name="T59" fmla="*/ 24 h 69"/>
                <a:gd name="T60" fmla="*/ 21 w 50"/>
                <a:gd name="T61" fmla="*/ 28 h 69"/>
                <a:gd name="T62" fmla="*/ 17 w 50"/>
                <a:gd name="T63" fmla="*/ 32 h 69"/>
                <a:gd name="T64" fmla="*/ 15 w 50"/>
                <a:gd name="T65" fmla="*/ 32 h 69"/>
                <a:gd name="T66" fmla="*/ 9 w 50"/>
                <a:gd name="T67" fmla="*/ 32 h 69"/>
                <a:gd name="T68" fmla="*/ 3 w 50"/>
                <a:gd name="T69" fmla="*/ 34 h 69"/>
                <a:gd name="T70" fmla="*/ 2 w 50"/>
                <a:gd name="T71" fmla="*/ 38 h 69"/>
                <a:gd name="T72" fmla="*/ 0 w 50"/>
                <a:gd name="T73" fmla="*/ 40 h 69"/>
                <a:gd name="T74" fmla="*/ 0 w 50"/>
                <a:gd name="T75" fmla="*/ 42 h 69"/>
                <a:gd name="T76" fmla="*/ 3 w 50"/>
                <a:gd name="T77" fmla="*/ 46 h 69"/>
                <a:gd name="T78" fmla="*/ 5 w 50"/>
                <a:gd name="T79" fmla="*/ 46 h 69"/>
                <a:gd name="T80" fmla="*/ 7 w 50"/>
                <a:gd name="T81" fmla="*/ 44 h 69"/>
                <a:gd name="T82" fmla="*/ 7 w 50"/>
                <a:gd name="T83" fmla="*/ 40 h 69"/>
                <a:gd name="T84" fmla="*/ 11 w 50"/>
                <a:gd name="T85" fmla="*/ 38 h 69"/>
                <a:gd name="T86" fmla="*/ 9 w 50"/>
                <a:gd name="T87" fmla="*/ 49 h 69"/>
                <a:gd name="T88" fmla="*/ 9 w 50"/>
                <a:gd name="T89" fmla="*/ 51 h 69"/>
                <a:gd name="T90" fmla="*/ 7 w 50"/>
                <a:gd name="T91" fmla="*/ 53 h 69"/>
                <a:gd name="T92" fmla="*/ 5 w 50"/>
                <a:gd name="T93" fmla="*/ 57 h 69"/>
                <a:gd name="T94" fmla="*/ 2 w 50"/>
                <a:gd name="T95" fmla="*/ 63 h 69"/>
                <a:gd name="T96" fmla="*/ 2 w 50"/>
                <a:gd name="T97" fmla="*/ 65 h 69"/>
                <a:gd name="T98" fmla="*/ 3 w 50"/>
                <a:gd name="T99" fmla="*/ 67 h 69"/>
                <a:gd name="T100" fmla="*/ 5 w 50"/>
                <a:gd name="T101" fmla="*/ 67 h 69"/>
                <a:gd name="T102" fmla="*/ 5 w 50"/>
                <a:gd name="T103" fmla="*/ 69 h 69"/>
                <a:gd name="T104" fmla="*/ 11 w 50"/>
                <a:gd name="T105" fmla="*/ 59 h 69"/>
                <a:gd name="T106" fmla="*/ 13 w 50"/>
                <a:gd name="T107" fmla="*/ 53 h 69"/>
                <a:gd name="T108" fmla="*/ 19 w 50"/>
                <a:gd name="T109" fmla="*/ 42 h 69"/>
                <a:gd name="T110" fmla="*/ 21 w 50"/>
                <a:gd name="T111" fmla="*/ 36 h 69"/>
                <a:gd name="T112" fmla="*/ 25 w 50"/>
                <a:gd name="T113" fmla="*/ 36 h 69"/>
                <a:gd name="T114" fmla="*/ 27 w 50"/>
                <a:gd name="T115" fmla="*/ 36 h 6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0" h="69">
                  <a:moveTo>
                    <a:pt x="50" y="32"/>
                  </a:moveTo>
                  <a:lnTo>
                    <a:pt x="48" y="32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0" y="32"/>
                  </a:lnTo>
                  <a:lnTo>
                    <a:pt x="38" y="32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32" y="32"/>
                  </a:lnTo>
                  <a:lnTo>
                    <a:pt x="30" y="32"/>
                  </a:lnTo>
                  <a:lnTo>
                    <a:pt x="28" y="32"/>
                  </a:lnTo>
                  <a:lnTo>
                    <a:pt x="27" y="32"/>
                  </a:lnTo>
                  <a:lnTo>
                    <a:pt x="27" y="36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38" y="36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8" y="34"/>
                  </a:lnTo>
                  <a:lnTo>
                    <a:pt x="50" y="34"/>
                  </a:lnTo>
                  <a:lnTo>
                    <a:pt x="50" y="32"/>
                  </a:lnTo>
                  <a:close/>
                  <a:moveTo>
                    <a:pt x="27" y="24"/>
                  </a:moveTo>
                  <a:lnTo>
                    <a:pt x="28" y="23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6" y="9"/>
                  </a:lnTo>
                  <a:lnTo>
                    <a:pt x="36" y="7"/>
                  </a:lnTo>
                  <a:lnTo>
                    <a:pt x="38" y="7"/>
                  </a:lnTo>
                  <a:lnTo>
                    <a:pt x="40" y="3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30" y="9"/>
                  </a:lnTo>
                  <a:lnTo>
                    <a:pt x="28" y="11"/>
                  </a:lnTo>
                  <a:lnTo>
                    <a:pt x="28" y="13"/>
                  </a:lnTo>
                  <a:lnTo>
                    <a:pt x="27" y="15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7" y="21"/>
                  </a:lnTo>
                  <a:lnTo>
                    <a:pt x="27" y="24"/>
                  </a:lnTo>
                  <a:close/>
                  <a:moveTo>
                    <a:pt x="27" y="32"/>
                  </a:moveTo>
                  <a:lnTo>
                    <a:pt x="27" y="32"/>
                  </a:lnTo>
                  <a:lnTo>
                    <a:pt x="25" y="32"/>
                  </a:lnTo>
                  <a:lnTo>
                    <a:pt x="23" y="32"/>
                  </a:lnTo>
                  <a:lnTo>
                    <a:pt x="25" y="30"/>
                  </a:lnTo>
                  <a:lnTo>
                    <a:pt x="25" y="28"/>
                  </a:lnTo>
                  <a:lnTo>
                    <a:pt x="27" y="26"/>
                  </a:lnTo>
                  <a:lnTo>
                    <a:pt x="27" y="24"/>
                  </a:lnTo>
                  <a:lnTo>
                    <a:pt x="27" y="21"/>
                  </a:lnTo>
                  <a:lnTo>
                    <a:pt x="27" y="15"/>
                  </a:lnTo>
                  <a:lnTo>
                    <a:pt x="27" y="17"/>
                  </a:lnTo>
                  <a:lnTo>
                    <a:pt x="25" y="19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1" y="26"/>
                  </a:lnTo>
                  <a:lnTo>
                    <a:pt x="21" y="28"/>
                  </a:lnTo>
                  <a:lnTo>
                    <a:pt x="19" y="30"/>
                  </a:lnTo>
                  <a:lnTo>
                    <a:pt x="17" y="32"/>
                  </a:lnTo>
                  <a:lnTo>
                    <a:pt x="15" y="32"/>
                  </a:lnTo>
                  <a:lnTo>
                    <a:pt x="13" y="32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4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2" y="36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2" y="44"/>
                  </a:lnTo>
                  <a:lnTo>
                    <a:pt x="3" y="46"/>
                  </a:lnTo>
                  <a:lnTo>
                    <a:pt x="5" y="46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40"/>
                  </a:lnTo>
                  <a:lnTo>
                    <a:pt x="9" y="40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9" y="49"/>
                  </a:lnTo>
                  <a:lnTo>
                    <a:pt x="9" y="51"/>
                  </a:lnTo>
                  <a:lnTo>
                    <a:pt x="7" y="51"/>
                  </a:lnTo>
                  <a:lnTo>
                    <a:pt x="7" y="53"/>
                  </a:lnTo>
                  <a:lnTo>
                    <a:pt x="5" y="55"/>
                  </a:lnTo>
                  <a:lnTo>
                    <a:pt x="5" y="57"/>
                  </a:lnTo>
                  <a:lnTo>
                    <a:pt x="3" y="59"/>
                  </a:lnTo>
                  <a:lnTo>
                    <a:pt x="3" y="61"/>
                  </a:lnTo>
                  <a:lnTo>
                    <a:pt x="2" y="63"/>
                  </a:lnTo>
                  <a:lnTo>
                    <a:pt x="2" y="65"/>
                  </a:lnTo>
                  <a:lnTo>
                    <a:pt x="2" y="67"/>
                  </a:lnTo>
                  <a:lnTo>
                    <a:pt x="3" y="67"/>
                  </a:lnTo>
                  <a:lnTo>
                    <a:pt x="5" y="67"/>
                  </a:lnTo>
                  <a:lnTo>
                    <a:pt x="5" y="69"/>
                  </a:lnTo>
                  <a:lnTo>
                    <a:pt x="9" y="65"/>
                  </a:lnTo>
                  <a:lnTo>
                    <a:pt x="11" y="59"/>
                  </a:lnTo>
                  <a:lnTo>
                    <a:pt x="11" y="55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49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21" y="38"/>
                  </a:lnTo>
                  <a:lnTo>
                    <a:pt x="21" y="36"/>
                  </a:lnTo>
                  <a:lnTo>
                    <a:pt x="23" y="36"/>
                  </a:lnTo>
                  <a:lnTo>
                    <a:pt x="25" y="36"/>
                  </a:lnTo>
                  <a:lnTo>
                    <a:pt x="27" y="36"/>
                  </a:lnTo>
                  <a:lnTo>
                    <a:pt x="27" y="32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8" name="Freeform 55"/>
            <p:cNvSpPr>
              <a:spLocks noEditPoints="1"/>
            </p:cNvSpPr>
            <p:nvPr userDrawn="1"/>
          </p:nvSpPr>
          <p:spPr bwMode="auto">
            <a:xfrm>
              <a:off x="2772" y="1649"/>
              <a:ext cx="50" cy="43"/>
            </a:xfrm>
            <a:custGeom>
              <a:avLst/>
              <a:gdLst>
                <a:gd name="T0" fmla="*/ 193 w 48"/>
                <a:gd name="T1" fmla="*/ 20 h 43"/>
                <a:gd name="T2" fmla="*/ 178 w 48"/>
                <a:gd name="T3" fmla="*/ 20 h 43"/>
                <a:gd name="T4" fmla="*/ 165 w 48"/>
                <a:gd name="T5" fmla="*/ 22 h 43"/>
                <a:gd name="T6" fmla="*/ 165 w 48"/>
                <a:gd name="T7" fmla="*/ 24 h 43"/>
                <a:gd name="T8" fmla="*/ 104 w 48"/>
                <a:gd name="T9" fmla="*/ 31 h 43"/>
                <a:gd name="T10" fmla="*/ 88 w 48"/>
                <a:gd name="T11" fmla="*/ 33 h 43"/>
                <a:gd name="T12" fmla="*/ 88 w 48"/>
                <a:gd name="T13" fmla="*/ 33 h 43"/>
                <a:gd name="T14" fmla="*/ 88 w 48"/>
                <a:gd name="T15" fmla="*/ 33 h 43"/>
                <a:gd name="T16" fmla="*/ 72 w 48"/>
                <a:gd name="T17" fmla="*/ 37 h 43"/>
                <a:gd name="T18" fmla="*/ 66 w 48"/>
                <a:gd name="T19" fmla="*/ 41 h 43"/>
                <a:gd name="T20" fmla="*/ 81 w 48"/>
                <a:gd name="T21" fmla="*/ 39 h 43"/>
                <a:gd name="T22" fmla="*/ 81 w 48"/>
                <a:gd name="T23" fmla="*/ 39 h 43"/>
                <a:gd name="T24" fmla="*/ 88 w 48"/>
                <a:gd name="T25" fmla="*/ 37 h 43"/>
                <a:gd name="T26" fmla="*/ 88 w 48"/>
                <a:gd name="T27" fmla="*/ 37 h 43"/>
                <a:gd name="T28" fmla="*/ 113 w 48"/>
                <a:gd name="T29" fmla="*/ 33 h 43"/>
                <a:gd name="T30" fmla="*/ 158 w 48"/>
                <a:gd name="T31" fmla="*/ 27 h 43"/>
                <a:gd name="T32" fmla="*/ 165 w 48"/>
                <a:gd name="T33" fmla="*/ 25 h 43"/>
                <a:gd name="T34" fmla="*/ 178 w 48"/>
                <a:gd name="T35" fmla="*/ 24 h 43"/>
                <a:gd name="T36" fmla="*/ 185 w 48"/>
                <a:gd name="T37" fmla="*/ 22 h 43"/>
                <a:gd name="T38" fmla="*/ 193 w 48"/>
                <a:gd name="T39" fmla="*/ 22 h 43"/>
                <a:gd name="T40" fmla="*/ 66 w 48"/>
                <a:gd name="T41" fmla="*/ 22 h 43"/>
                <a:gd name="T42" fmla="*/ 75 w 48"/>
                <a:gd name="T43" fmla="*/ 12 h 43"/>
                <a:gd name="T44" fmla="*/ 81 w 48"/>
                <a:gd name="T45" fmla="*/ 10 h 43"/>
                <a:gd name="T46" fmla="*/ 66 w 48"/>
                <a:gd name="T47" fmla="*/ 8 h 43"/>
                <a:gd name="T48" fmla="*/ 81 w 48"/>
                <a:gd name="T49" fmla="*/ 4 h 43"/>
                <a:gd name="T50" fmla="*/ 104 w 48"/>
                <a:gd name="T51" fmla="*/ 0 h 43"/>
                <a:gd name="T52" fmla="*/ 123 w 48"/>
                <a:gd name="T53" fmla="*/ 2 h 43"/>
                <a:gd name="T54" fmla="*/ 133 w 48"/>
                <a:gd name="T55" fmla="*/ 4 h 43"/>
                <a:gd name="T56" fmla="*/ 133 w 48"/>
                <a:gd name="T57" fmla="*/ 6 h 43"/>
                <a:gd name="T58" fmla="*/ 123 w 48"/>
                <a:gd name="T59" fmla="*/ 6 h 43"/>
                <a:gd name="T60" fmla="*/ 113 w 48"/>
                <a:gd name="T61" fmla="*/ 8 h 43"/>
                <a:gd name="T62" fmla="*/ 96 w 48"/>
                <a:gd name="T63" fmla="*/ 12 h 43"/>
                <a:gd name="T64" fmla="*/ 81 w 48"/>
                <a:gd name="T65" fmla="*/ 18 h 43"/>
                <a:gd name="T66" fmla="*/ 75 w 48"/>
                <a:gd name="T67" fmla="*/ 18 h 43"/>
                <a:gd name="T68" fmla="*/ 75 w 48"/>
                <a:gd name="T69" fmla="*/ 20 h 43"/>
                <a:gd name="T70" fmla="*/ 66 w 48"/>
                <a:gd name="T71" fmla="*/ 37 h 43"/>
                <a:gd name="T72" fmla="*/ 10 w 48"/>
                <a:gd name="T73" fmla="*/ 39 h 43"/>
                <a:gd name="T74" fmla="*/ 6 w 48"/>
                <a:gd name="T75" fmla="*/ 37 h 43"/>
                <a:gd name="T76" fmla="*/ 4 w 48"/>
                <a:gd name="T77" fmla="*/ 33 h 43"/>
                <a:gd name="T78" fmla="*/ 4 w 48"/>
                <a:gd name="T79" fmla="*/ 29 h 43"/>
                <a:gd name="T80" fmla="*/ 6 w 48"/>
                <a:gd name="T81" fmla="*/ 27 h 43"/>
                <a:gd name="T82" fmla="*/ 60 w 48"/>
                <a:gd name="T83" fmla="*/ 24 h 43"/>
                <a:gd name="T84" fmla="*/ 60 w 48"/>
                <a:gd name="T85" fmla="*/ 18 h 43"/>
                <a:gd name="T86" fmla="*/ 56 w 48"/>
                <a:gd name="T87" fmla="*/ 18 h 43"/>
                <a:gd name="T88" fmla="*/ 66 w 48"/>
                <a:gd name="T89" fmla="*/ 14 h 43"/>
                <a:gd name="T90" fmla="*/ 56 w 48"/>
                <a:gd name="T91" fmla="*/ 10 h 43"/>
                <a:gd name="T92" fmla="*/ 10 w 48"/>
                <a:gd name="T93" fmla="*/ 12 h 43"/>
                <a:gd name="T94" fmla="*/ 8 w 48"/>
                <a:gd name="T95" fmla="*/ 12 h 43"/>
                <a:gd name="T96" fmla="*/ 8 w 48"/>
                <a:gd name="T97" fmla="*/ 16 h 43"/>
                <a:gd name="T98" fmla="*/ 4 w 48"/>
                <a:gd name="T99" fmla="*/ 20 h 43"/>
                <a:gd name="T100" fmla="*/ 0 w 48"/>
                <a:gd name="T101" fmla="*/ 25 h 43"/>
                <a:gd name="T102" fmla="*/ 0 w 48"/>
                <a:gd name="T103" fmla="*/ 29 h 43"/>
                <a:gd name="T104" fmla="*/ 0 w 48"/>
                <a:gd name="T105" fmla="*/ 35 h 43"/>
                <a:gd name="T106" fmla="*/ 2 w 48"/>
                <a:gd name="T107" fmla="*/ 39 h 43"/>
                <a:gd name="T108" fmla="*/ 4 w 48"/>
                <a:gd name="T109" fmla="*/ 41 h 43"/>
                <a:gd name="T110" fmla="*/ 6 w 48"/>
                <a:gd name="T111" fmla="*/ 43 h 43"/>
                <a:gd name="T112" fmla="*/ 10 w 48"/>
                <a:gd name="T113" fmla="*/ 43 h 43"/>
                <a:gd name="T114" fmla="*/ 66 w 48"/>
                <a:gd name="T115" fmla="*/ 37 h 4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8" h="43">
                  <a:moveTo>
                    <a:pt x="48" y="20"/>
                  </a:moveTo>
                  <a:lnTo>
                    <a:pt x="48" y="20"/>
                  </a:lnTo>
                  <a:lnTo>
                    <a:pt x="46" y="20"/>
                  </a:lnTo>
                  <a:lnTo>
                    <a:pt x="44" y="20"/>
                  </a:lnTo>
                  <a:lnTo>
                    <a:pt x="42" y="20"/>
                  </a:lnTo>
                  <a:lnTo>
                    <a:pt x="41" y="22"/>
                  </a:lnTo>
                  <a:lnTo>
                    <a:pt x="41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5" y="33"/>
                  </a:lnTo>
                  <a:lnTo>
                    <a:pt x="23" y="33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8" y="37"/>
                  </a:lnTo>
                  <a:lnTo>
                    <a:pt x="16" y="37"/>
                  </a:lnTo>
                  <a:lnTo>
                    <a:pt x="16" y="41"/>
                  </a:lnTo>
                  <a:lnTo>
                    <a:pt x="18" y="41"/>
                  </a:lnTo>
                  <a:lnTo>
                    <a:pt x="19" y="39"/>
                  </a:lnTo>
                  <a:lnTo>
                    <a:pt x="21" y="39"/>
                  </a:lnTo>
                  <a:lnTo>
                    <a:pt x="21" y="37"/>
                  </a:lnTo>
                  <a:lnTo>
                    <a:pt x="23" y="37"/>
                  </a:lnTo>
                  <a:lnTo>
                    <a:pt x="25" y="37"/>
                  </a:lnTo>
                  <a:lnTo>
                    <a:pt x="27" y="35"/>
                  </a:lnTo>
                  <a:lnTo>
                    <a:pt x="29" y="33"/>
                  </a:lnTo>
                  <a:lnTo>
                    <a:pt x="33" y="31"/>
                  </a:lnTo>
                  <a:lnTo>
                    <a:pt x="37" y="29"/>
                  </a:lnTo>
                  <a:lnTo>
                    <a:pt x="39" y="27"/>
                  </a:lnTo>
                  <a:lnTo>
                    <a:pt x="41" y="27"/>
                  </a:lnTo>
                  <a:lnTo>
                    <a:pt x="41" y="25"/>
                  </a:lnTo>
                  <a:lnTo>
                    <a:pt x="42" y="25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6" y="22"/>
                  </a:lnTo>
                  <a:lnTo>
                    <a:pt x="48" y="22"/>
                  </a:lnTo>
                  <a:lnTo>
                    <a:pt x="48" y="20"/>
                  </a:lnTo>
                  <a:close/>
                  <a:moveTo>
                    <a:pt x="16" y="22"/>
                  </a:moveTo>
                  <a:lnTo>
                    <a:pt x="16" y="16"/>
                  </a:lnTo>
                  <a:lnTo>
                    <a:pt x="18" y="12"/>
                  </a:lnTo>
                  <a:lnTo>
                    <a:pt x="19" y="12"/>
                  </a:lnTo>
                  <a:lnTo>
                    <a:pt x="21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7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3" y="6"/>
                  </a:lnTo>
                  <a:lnTo>
                    <a:pt x="31" y="6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27" y="10"/>
                  </a:lnTo>
                  <a:lnTo>
                    <a:pt x="25" y="12"/>
                  </a:lnTo>
                  <a:lnTo>
                    <a:pt x="23" y="14"/>
                  </a:lnTo>
                  <a:lnTo>
                    <a:pt x="23" y="16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6" y="37"/>
                  </a:moveTo>
                  <a:lnTo>
                    <a:pt x="14" y="37"/>
                  </a:lnTo>
                  <a:lnTo>
                    <a:pt x="12" y="39"/>
                  </a:lnTo>
                  <a:lnTo>
                    <a:pt x="10" y="39"/>
                  </a:lnTo>
                  <a:lnTo>
                    <a:pt x="8" y="39"/>
                  </a:lnTo>
                  <a:lnTo>
                    <a:pt x="8" y="37"/>
                  </a:lnTo>
                  <a:lnTo>
                    <a:pt x="6" y="37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4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12" y="25"/>
                  </a:lnTo>
                  <a:lnTo>
                    <a:pt x="14" y="24"/>
                  </a:lnTo>
                  <a:lnTo>
                    <a:pt x="16" y="22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6" y="8"/>
                  </a:lnTo>
                  <a:lnTo>
                    <a:pt x="12" y="10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4" y="41"/>
                  </a:lnTo>
                  <a:lnTo>
                    <a:pt x="6" y="41"/>
                  </a:lnTo>
                  <a:lnTo>
                    <a:pt x="6" y="43"/>
                  </a:lnTo>
                  <a:lnTo>
                    <a:pt x="8" y="43"/>
                  </a:lnTo>
                  <a:lnTo>
                    <a:pt x="10" y="43"/>
                  </a:lnTo>
                  <a:lnTo>
                    <a:pt x="12" y="43"/>
                  </a:lnTo>
                  <a:lnTo>
                    <a:pt x="16" y="41"/>
                  </a:lnTo>
                  <a:lnTo>
                    <a:pt x="16" y="37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9" name="Freeform 56"/>
            <p:cNvSpPr>
              <a:spLocks noEditPoints="1"/>
            </p:cNvSpPr>
            <p:nvPr userDrawn="1"/>
          </p:nvSpPr>
          <p:spPr bwMode="auto">
            <a:xfrm>
              <a:off x="2830" y="1653"/>
              <a:ext cx="31" cy="54"/>
            </a:xfrm>
            <a:custGeom>
              <a:avLst/>
              <a:gdLst>
                <a:gd name="T0" fmla="*/ 15 w 31"/>
                <a:gd name="T1" fmla="*/ 39 h 54"/>
                <a:gd name="T2" fmla="*/ 19 w 31"/>
                <a:gd name="T3" fmla="*/ 39 h 54"/>
                <a:gd name="T4" fmla="*/ 21 w 31"/>
                <a:gd name="T5" fmla="*/ 37 h 54"/>
                <a:gd name="T6" fmla="*/ 23 w 31"/>
                <a:gd name="T7" fmla="*/ 37 h 54"/>
                <a:gd name="T8" fmla="*/ 27 w 31"/>
                <a:gd name="T9" fmla="*/ 33 h 54"/>
                <a:gd name="T10" fmla="*/ 29 w 31"/>
                <a:gd name="T11" fmla="*/ 29 h 54"/>
                <a:gd name="T12" fmla="*/ 29 w 31"/>
                <a:gd name="T13" fmla="*/ 23 h 54"/>
                <a:gd name="T14" fmla="*/ 31 w 31"/>
                <a:gd name="T15" fmla="*/ 18 h 54"/>
                <a:gd name="T16" fmla="*/ 31 w 31"/>
                <a:gd name="T17" fmla="*/ 14 h 54"/>
                <a:gd name="T18" fmla="*/ 29 w 31"/>
                <a:gd name="T19" fmla="*/ 10 h 54"/>
                <a:gd name="T20" fmla="*/ 29 w 31"/>
                <a:gd name="T21" fmla="*/ 6 h 54"/>
                <a:gd name="T22" fmla="*/ 27 w 31"/>
                <a:gd name="T23" fmla="*/ 4 h 54"/>
                <a:gd name="T24" fmla="*/ 25 w 31"/>
                <a:gd name="T25" fmla="*/ 4 h 54"/>
                <a:gd name="T26" fmla="*/ 21 w 31"/>
                <a:gd name="T27" fmla="*/ 2 h 54"/>
                <a:gd name="T28" fmla="*/ 19 w 31"/>
                <a:gd name="T29" fmla="*/ 0 h 54"/>
                <a:gd name="T30" fmla="*/ 15 w 31"/>
                <a:gd name="T31" fmla="*/ 0 h 54"/>
                <a:gd name="T32" fmla="*/ 17 w 31"/>
                <a:gd name="T33" fmla="*/ 8 h 54"/>
                <a:gd name="T34" fmla="*/ 17 w 31"/>
                <a:gd name="T35" fmla="*/ 8 h 54"/>
                <a:gd name="T36" fmla="*/ 19 w 31"/>
                <a:gd name="T37" fmla="*/ 10 h 54"/>
                <a:gd name="T38" fmla="*/ 21 w 31"/>
                <a:gd name="T39" fmla="*/ 12 h 54"/>
                <a:gd name="T40" fmla="*/ 21 w 31"/>
                <a:gd name="T41" fmla="*/ 16 h 54"/>
                <a:gd name="T42" fmla="*/ 21 w 31"/>
                <a:gd name="T43" fmla="*/ 20 h 54"/>
                <a:gd name="T44" fmla="*/ 21 w 31"/>
                <a:gd name="T45" fmla="*/ 25 h 54"/>
                <a:gd name="T46" fmla="*/ 19 w 31"/>
                <a:gd name="T47" fmla="*/ 29 h 54"/>
                <a:gd name="T48" fmla="*/ 19 w 31"/>
                <a:gd name="T49" fmla="*/ 29 h 54"/>
                <a:gd name="T50" fmla="*/ 17 w 31"/>
                <a:gd name="T51" fmla="*/ 33 h 54"/>
                <a:gd name="T52" fmla="*/ 15 w 31"/>
                <a:gd name="T53" fmla="*/ 39 h 54"/>
                <a:gd name="T54" fmla="*/ 9 w 31"/>
                <a:gd name="T55" fmla="*/ 50 h 54"/>
                <a:gd name="T56" fmla="*/ 9 w 31"/>
                <a:gd name="T57" fmla="*/ 37 h 54"/>
                <a:gd name="T58" fmla="*/ 11 w 31"/>
                <a:gd name="T59" fmla="*/ 39 h 54"/>
                <a:gd name="T60" fmla="*/ 15 w 31"/>
                <a:gd name="T61" fmla="*/ 39 h 54"/>
                <a:gd name="T62" fmla="*/ 15 w 31"/>
                <a:gd name="T63" fmla="*/ 33 h 54"/>
                <a:gd name="T64" fmla="*/ 15 w 31"/>
                <a:gd name="T65" fmla="*/ 33 h 54"/>
                <a:gd name="T66" fmla="*/ 13 w 31"/>
                <a:gd name="T67" fmla="*/ 33 h 54"/>
                <a:gd name="T68" fmla="*/ 9 w 31"/>
                <a:gd name="T69" fmla="*/ 31 h 54"/>
                <a:gd name="T70" fmla="*/ 9 w 31"/>
                <a:gd name="T71" fmla="*/ 10 h 54"/>
                <a:gd name="T72" fmla="*/ 11 w 31"/>
                <a:gd name="T73" fmla="*/ 8 h 54"/>
                <a:gd name="T74" fmla="*/ 13 w 31"/>
                <a:gd name="T75" fmla="*/ 8 h 54"/>
                <a:gd name="T76" fmla="*/ 15 w 31"/>
                <a:gd name="T77" fmla="*/ 8 h 54"/>
                <a:gd name="T78" fmla="*/ 13 w 31"/>
                <a:gd name="T79" fmla="*/ 0 h 54"/>
                <a:gd name="T80" fmla="*/ 9 w 31"/>
                <a:gd name="T81" fmla="*/ 2 h 54"/>
                <a:gd name="T82" fmla="*/ 8 w 31"/>
                <a:gd name="T83" fmla="*/ 4 h 54"/>
                <a:gd name="T84" fmla="*/ 6 w 31"/>
                <a:gd name="T85" fmla="*/ 2 h 54"/>
                <a:gd name="T86" fmla="*/ 4 w 31"/>
                <a:gd name="T87" fmla="*/ 2 h 54"/>
                <a:gd name="T88" fmla="*/ 2 w 31"/>
                <a:gd name="T89" fmla="*/ 4 h 54"/>
                <a:gd name="T90" fmla="*/ 0 w 31"/>
                <a:gd name="T91" fmla="*/ 4 h 54"/>
                <a:gd name="T92" fmla="*/ 2 w 31"/>
                <a:gd name="T93" fmla="*/ 8 h 54"/>
                <a:gd name="T94" fmla="*/ 2 w 31"/>
                <a:gd name="T95" fmla="*/ 10 h 54"/>
                <a:gd name="T96" fmla="*/ 2 w 31"/>
                <a:gd name="T97" fmla="*/ 50 h 54"/>
                <a:gd name="T98" fmla="*/ 2 w 31"/>
                <a:gd name="T99" fmla="*/ 52 h 54"/>
                <a:gd name="T100" fmla="*/ 4 w 31"/>
                <a:gd name="T101" fmla="*/ 54 h 54"/>
                <a:gd name="T102" fmla="*/ 8 w 31"/>
                <a:gd name="T103" fmla="*/ 54 h 54"/>
                <a:gd name="T104" fmla="*/ 9 w 31"/>
                <a:gd name="T105" fmla="*/ 52 h 5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1" h="54">
                  <a:moveTo>
                    <a:pt x="15" y="39"/>
                  </a:moveTo>
                  <a:lnTo>
                    <a:pt x="15" y="39"/>
                  </a:lnTo>
                  <a:lnTo>
                    <a:pt x="17" y="39"/>
                  </a:lnTo>
                  <a:lnTo>
                    <a:pt x="19" y="39"/>
                  </a:lnTo>
                  <a:lnTo>
                    <a:pt x="21" y="39"/>
                  </a:lnTo>
                  <a:lnTo>
                    <a:pt x="21" y="37"/>
                  </a:lnTo>
                  <a:lnTo>
                    <a:pt x="23" y="37"/>
                  </a:lnTo>
                  <a:lnTo>
                    <a:pt x="25" y="35"/>
                  </a:lnTo>
                  <a:lnTo>
                    <a:pt x="27" y="33"/>
                  </a:lnTo>
                  <a:lnTo>
                    <a:pt x="27" y="31"/>
                  </a:lnTo>
                  <a:lnTo>
                    <a:pt x="29" y="29"/>
                  </a:lnTo>
                  <a:lnTo>
                    <a:pt x="29" y="27"/>
                  </a:lnTo>
                  <a:lnTo>
                    <a:pt x="29" y="23"/>
                  </a:lnTo>
                  <a:lnTo>
                    <a:pt x="31" y="21"/>
                  </a:lnTo>
                  <a:lnTo>
                    <a:pt x="31" y="18"/>
                  </a:lnTo>
                  <a:lnTo>
                    <a:pt x="31" y="16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9" y="8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1" y="16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19" y="29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15" y="33"/>
                  </a:lnTo>
                  <a:lnTo>
                    <a:pt x="15" y="39"/>
                  </a:lnTo>
                  <a:close/>
                  <a:moveTo>
                    <a:pt x="9" y="52"/>
                  </a:moveTo>
                  <a:lnTo>
                    <a:pt x="9" y="50"/>
                  </a:lnTo>
                  <a:lnTo>
                    <a:pt x="9" y="48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11" y="39"/>
                  </a:lnTo>
                  <a:lnTo>
                    <a:pt x="13" y="39"/>
                  </a:lnTo>
                  <a:lnTo>
                    <a:pt x="15" y="39"/>
                  </a:lnTo>
                  <a:lnTo>
                    <a:pt x="15" y="33"/>
                  </a:lnTo>
                  <a:lnTo>
                    <a:pt x="13" y="33"/>
                  </a:lnTo>
                  <a:lnTo>
                    <a:pt x="11" y="33"/>
                  </a:lnTo>
                  <a:lnTo>
                    <a:pt x="9" y="31"/>
                  </a:lnTo>
                  <a:lnTo>
                    <a:pt x="9" y="10"/>
                  </a:lnTo>
                  <a:lnTo>
                    <a:pt x="11" y="8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6" y="54"/>
                  </a:lnTo>
                  <a:lnTo>
                    <a:pt x="8" y="54"/>
                  </a:lnTo>
                  <a:lnTo>
                    <a:pt x="8" y="52"/>
                  </a:lnTo>
                  <a:lnTo>
                    <a:pt x="9" y="52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0" name="Freeform 57"/>
            <p:cNvSpPr>
              <a:spLocks noEditPoints="1"/>
            </p:cNvSpPr>
            <p:nvPr userDrawn="1"/>
          </p:nvSpPr>
          <p:spPr bwMode="auto">
            <a:xfrm>
              <a:off x="2864" y="1653"/>
              <a:ext cx="27" cy="39"/>
            </a:xfrm>
            <a:custGeom>
              <a:avLst/>
              <a:gdLst>
                <a:gd name="T0" fmla="*/ 16 w 27"/>
                <a:gd name="T1" fmla="*/ 8 h 39"/>
                <a:gd name="T2" fmla="*/ 16 w 27"/>
                <a:gd name="T3" fmla="*/ 8 h 39"/>
                <a:gd name="T4" fmla="*/ 18 w 27"/>
                <a:gd name="T5" fmla="*/ 16 h 39"/>
                <a:gd name="T6" fmla="*/ 14 w 27"/>
                <a:gd name="T7" fmla="*/ 16 h 39"/>
                <a:gd name="T8" fmla="*/ 12 w 27"/>
                <a:gd name="T9" fmla="*/ 21 h 39"/>
                <a:gd name="T10" fmla="*/ 16 w 27"/>
                <a:gd name="T11" fmla="*/ 21 h 39"/>
                <a:gd name="T12" fmla="*/ 18 w 27"/>
                <a:gd name="T13" fmla="*/ 29 h 39"/>
                <a:gd name="T14" fmla="*/ 18 w 27"/>
                <a:gd name="T15" fmla="*/ 31 h 39"/>
                <a:gd name="T16" fmla="*/ 14 w 27"/>
                <a:gd name="T17" fmla="*/ 33 h 39"/>
                <a:gd name="T18" fmla="*/ 14 w 27"/>
                <a:gd name="T19" fmla="*/ 39 h 39"/>
                <a:gd name="T20" fmla="*/ 18 w 27"/>
                <a:gd name="T21" fmla="*/ 37 h 39"/>
                <a:gd name="T22" fmla="*/ 20 w 27"/>
                <a:gd name="T23" fmla="*/ 39 h 39"/>
                <a:gd name="T24" fmla="*/ 23 w 27"/>
                <a:gd name="T25" fmla="*/ 39 h 39"/>
                <a:gd name="T26" fmla="*/ 27 w 27"/>
                <a:gd name="T27" fmla="*/ 37 h 39"/>
                <a:gd name="T28" fmla="*/ 27 w 27"/>
                <a:gd name="T29" fmla="*/ 33 h 39"/>
                <a:gd name="T30" fmla="*/ 25 w 27"/>
                <a:gd name="T31" fmla="*/ 33 h 39"/>
                <a:gd name="T32" fmla="*/ 25 w 27"/>
                <a:gd name="T33" fmla="*/ 31 h 39"/>
                <a:gd name="T34" fmla="*/ 25 w 27"/>
                <a:gd name="T35" fmla="*/ 20 h 39"/>
                <a:gd name="T36" fmla="*/ 25 w 27"/>
                <a:gd name="T37" fmla="*/ 10 h 39"/>
                <a:gd name="T38" fmla="*/ 23 w 27"/>
                <a:gd name="T39" fmla="*/ 4 h 39"/>
                <a:gd name="T40" fmla="*/ 21 w 27"/>
                <a:gd name="T41" fmla="*/ 2 h 39"/>
                <a:gd name="T42" fmla="*/ 18 w 27"/>
                <a:gd name="T43" fmla="*/ 0 h 39"/>
                <a:gd name="T44" fmla="*/ 14 w 27"/>
                <a:gd name="T45" fmla="*/ 0 h 39"/>
                <a:gd name="T46" fmla="*/ 2 w 27"/>
                <a:gd name="T47" fmla="*/ 6 h 39"/>
                <a:gd name="T48" fmla="*/ 4 w 27"/>
                <a:gd name="T49" fmla="*/ 10 h 39"/>
                <a:gd name="T50" fmla="*/ 10 w 27"/>
                <a:gd name="T51" fmla="*/ 8 h 39"/>
                <a:gd name="T52" fmla="*/ 12 w 27"/>
                <a:gd name="T53" fmla="*/ 0 h 39"/>
                <a:gd name="T54" fmla="*/ 8 w 27"/>
                <a:gd name="T55" fmla="*/ 2 h 39"/>
                <a:gd name="T56" fmla="*/ 4 w 27"/>
                <a:gd name="T57" fmla="*/ 4 h 39"/>
                <a:gd name="T58" fmla="*/ 2 w 27"/>
                <a:gd name="T59" fmla="*/ 6 h 39"/>
                <a:gd name="T60" fmla="*/ 2 w 27"/>
                <a:gd name="T61" fmla="*/ 6 h 39"/>
                <a:gd name="T62" fmla="*/ 8 w 27"/>
                <a:gd name="T63" fmla="*/ 18 h 39"/>
                <a:gd name="T64" fmla="*/ 4 w 27"/>
                <a:gd name="T65" fmla="*/ 20 h 39"/>
                <a:gd name="T66" fmla="*/ 0 w 27"/>
                <a:gd name="T67" fmla="*/ 23 h 39"/>
                <a:gd name="T68" fmla="*/ 0 w 27"/>
                <a:gd name="T69" fmla="*/ 27 h 39"/>
                <a:gd name="T70" fmla="*/ 0 w 27"/>
                <a:gd name="T71" fmla="*/ 31 h 39"/>
                <a:gd name="T72" fmla="*/ 2 w 27"/>
                <a:gd name="T73" fmla="*/ 35 h 39"/>
                <a:gd name="T74" fmla="*/ 6 w 27"/>
                <a:gd name="T75" fmla="*/ 39 h 39"/>
                <a:gd name="T76" fmla="*/ 10 w 27"/>
                <a:gd name="T77" fmla="*/ 39 h 39"/>
                <a:gd name="T78" fmla="*/ 12 w 27"/>
                <a:gd name="T79" fmla="*/ 33 h 39"/>
                <a:gd name="T80" fmla="*/ 10 w 27"/>
                <a:gd name="T81" fmla="*/ 33 h 39"/>
                <a:gd name="T82" fmla="*/ 10 w 27"/>
                <a:gd name="T83" fmla="*/ 31 h 39"/>
                <a:gd name="T84" fmla="*/ 8 w 27"/>
                <a:gd name="T85" fmla="*/ 29 h 39"/>
                <a:gd name="T86" fmla="*/ 8 w 27"/>
                <a:gd name="T87" fmla="*/ 25 h 39"/>
                <a:gd name="T88" fmla="*/ 10 w 27"/>
                <a:gd name="T89" fmla="*/ 23 h 39"/>
                <a:gd name="T90" fmla="*/ 12 w 27"/>
                <a:gd name="T91" fmla="*/ 16 h 3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7" h="39">
                  <a:moveTo>
                    <a:pt x="12" y="8"/>
                  </a:moveTo>
                  <a:lnTo>
                    <a:pt x="14" y="8"/>
                  </a:lnTo>
                  <a:lnTo>
                    <a:pt x="16" y="8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6"/>
                  </a:lnTo>
                  <a:lnTo>
                    <a:pt x="12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7"/>
                  </a:lnTo>
                  <a:lnTo>
                    <a:pt x="18" y="29"/>
                  </a:lnTo>
                  <a:lnTo>
                    <a:pt x="18" y="31"/>
                  </a:lnTo>
                  <a:lnTo>
                    <a:pt x="16" y="31"/>
                  </a:lnTo>
                  <a:lnTo>
                    <a:pt x="16" y="33"/>
                  </a:lnTo>
                  <a:lnTo>
                    <a:pt x="14" y="33"/>
                  </a:lnTo>
                  <a:lnTo>
                    <a:pt x="12" y="33"/>
                  </a:lnTo>
                  <a:lnTo>
                    <a:pt x="12" y="39"/>
                  </a:lnTo>
                  <a:lnTo>
                    <a:pt x="14" y="39"/>
                  </a:lnTo>
                  <a:lnTo>
                    <a:pt x="16" y="37"/>
                  </a:lnTo>
                  <a:lnTo>
                    <a:pt x="18" y="37"/>
                  </a:lnTo>
                  <a:lnTo>
                    <a:pt x="20" y="39"/>
                  </a:lnTo>
                  <a:lnTo>
                    <a:pt x="21" y="39"/>
                  </a:lnTo>
                  <a:lnTo>
                    <a:pt x="23" y="39"/>
                  </a:lnTo>
                  <a:lnTo>
                    <a:pt x="25" y="39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7" y="33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5" y="27"/>
                  </a:lnTo>
                  <a:lnTo>
                    <a:pt x="25" y="23"/>
                  </a:lnTo>
                  <a:lnTo>
                    <a:pt x="25" y="20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8"/>
                  </a:lnTo>
                  <a:close/>
                  <a:moveTo>
                    <a:pt x="2" y="6"/>
                  </a:moveTo>
                  <a:lnTo>
                    <a:pt x="2" y="8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6"/>
                  </a:lnTo>
                  <a:close/>
                  <a:moveTo>
                    <a:pt x="12" y="16"/>
                  </a:moveTo>
                  <a:lnTo>
                    <a:pt x="10" y="16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2" y="35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6" y="39"/>
                  </a:lnTo>
                  <a:lnTo>
                    <a:pt x="8" y="39"/>
                  </a:lnTo>
                  <a:lnTo>
                    <a:pt x="10" y="39"/>
                  </a:lnTo>
                  <a:lnTo>
                    <a:pt x="12" y="39"/>
                  </a:lnTo>
                  <a:lnTo>
                    <a:pt x="12" y="33"/>
                  </a:lnTo>
                  <a:lnTo>
                    <a:pt x="10" y="33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8" y="29"/>
                  </a:lnTo>
                  <a:lnTo>
                    <a:pt x="8" y="27"/>
                  </a:lnTo>
                  <a:lnTo>
                    <a:pt x="8" y="25"/>
                  </a:lnTo>
                  <a:lnTo>
                    <a:pt x="10" y="23"/>
                  </a:lnTo>
                  <a:lnTo>
                    <a:pt x="12" y="21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" name="Freeform 58"/>
            <p:cNvSpPr>
              <a:spLocks/>
            </p:cNvSpPr>
            <p:nvPr userDrawn="1"/>
          </p:nvSpPr>
          <p:spPr bwMode="auto">
            <a:xfrm>
              <a:off x="2897" y="1655"/>
              <a:ext cx="19" cy="37"/>
            </a:xfrm>
            <a:custGeom>
              <a:avLst/>
              <a:gdLst>
                <a:gd name="T0" fmla="*/ 13 w 19"/>
                <a:gd name="T1" fmla="*/ 6 h 37"/>
                <a:gd name="T2" fmla="*/ 13 w 19"/>
                <a:gd name="T3" fmla="*/ 6 h 37"/>
                <a:gd name="T4" fmla="*/ 15 w 19"/>
                <a:gd name="T5" fmla="*/ 6 h 37"/>
                <a:gd name="T6" fmla="*/ 17 w 19"/>
                <a:gd name="T7" fmla="*/ 6 h 37"/>
                <a:gd name="T8" fmla="*/ 17 w 19"/>
                <a:gd name="T9" fmla="*/ 6 h 37"/>
                <a:gd name="T10" fmla="*/ 17 w 19"/>
                <a:gd name="T11" fmla="*/ 6 h 37"/>
                <a:gd name="T12" fmla="*/ 19 w 19"/>
                <a:gd name="T13" fmla="*/ 6 h 37"/>
                <a:gd name="T14" fmla="*/ 19 w 19"/>
                <a:gd name="T15" fmla="*/ 4 h 37"/>
                <a:gd name="T16" fmla="*/ 19 w 19"/>
                <a:gd name="T17" fmla="*/ 4 h 37"/>
                <a:gd name="T18" fmla="*/ 19 w 19"/>
                <a:gd name="T19" fmla="*/ 2 h 37"/>
                <a:gd name="T20" fmla="*/ 19 w 19"/>
                <a:gd name="T21" fmla="*/ 2 h 37"/>
                <a:gd name="T22" fmla="*/ 19 w 19"/>
                <a:gd name="T23" fmla="*/ 0 h 37"/>
                <a:gd name="T24" fmla="*/ 17 w 19"/>
                <a:gd name="T25" fmla="*/ 0 h 37"/>
                <a:gd name="T26" fmla="*/ 17 w 19"/>
                <a:gd name="T27" fmla="*/ 0 h 37"/>
                <a:gd name="T28" fmla="*/ 17 w 19"/>
                <a:gd name="T29" fmla="*/ 0 h 37"/>
                <a:gd name="T30" fmla="*/ 15 w 19"/>
                <a:gd name="T31" fmla="*/ 0 h 37"/>
                <a:gd name="T32" fmla="*/ 13 w 19"/>
                <a:gd name="T33" fmla="*/ 0 h 37"/>
                <a:gd name="T34" fmla="*/ 12 w 19"/>
                <a:gd name="T35" fmla="*/ 0 h 37"/>
                <a:gd name="T36" fmla="*/ 12 w 19"/>
                <a:gd name="T37" fmla="*/ 0 h 37"/>
                <a:gd name="T38" fmla="*/ 8 w 19"/>
                <a:gd name="T39" fmla="*/ 0 h 37"/>
                <a:gd name="T40" fmla="*/ 8 w 19"/>
                <a:gd name="T41" fmla="*/ 2 h 37"/>
                <a:gd name="T42" fmla="*/ 6 w 19"/>
                <a:gd name="T43" fmla="*/ 2 h 37"/>
                <a:gd name="T44" fmla="*/ 6 w 19"/>
                <a:gd name="T45" fmla="*/ 2 h 37"/>
                <a:gd name="T46" fmla="*/ 6 w 19"/>
                <a:gd name="T47" fmla="*/ 0 h 37"/>
                <a:gd name="T48" fmla="*/ 4 w 19"/>
                <a:gd name="T49" fmla="*/ 0 h 37"/>
                <a:gd name="T50" fmla="*/ 4 w 19"/>
                <a:gd name="T51" fmla="*/ 0 h 37"/>
                <a:gd name="T52" fmla="*/ 4 w 19"/>
                <a:gd name="T53" fmla="*/ 0 h 37"/>
                <a:gd name="T54" fmla="*/ 2 w 19"/>
                <a:gd name="T55" fmla="*/ 0 h 37"/>
                <a:gd name="T56" fmla="*/ 2 w 19"/>
                <a:gd name="T57" fmla="*/ 2 h 37"/>
                <a:gd name="T58" fmla="*/ 0 w 19"/>
                <a:gd name="T59" fmla="*/ 2 h 37"/>
                <a:gd name="T60" fmla="*/ 0 w 19"/>
                <a:gd name="T61" fmla="*/ 2 h 37"/>
                <a:gd name="T62" fmla="*/ 0 w 19"/>
                <a:gd name="T63" fmla="*/ 6 h 37"/>
                <a:gd name="T64" fmla="*/ 0 w 19"/>
                <a:gd name="T65" fmla="*/ 6 h 37"/>
                <a:gd name="T66" fmla="*/ 0 w 19"/>
                <a:gd name="T67" fmla="*/ 8 h 37"/>
                <a:gd name="T68" fmla="*/ 0 w 19"/>
                <a:gd name="T69" fmla="*/ 21 h 37"/>
                <a:gd name="T70" fmla="*/ 0 w 19"/>
                <a:gd name="T71" fmla="*/ 29 h 37"/>
                <a:gd name="T72" fmla="*/ 0 w 19"/>
                <a:gd name="T73" fmla="*/ 37 h 37"/>
                <a:gd name="T74" fmla="*/ 4 w 19"/>
                <a:gd name="T75" fmla="*/ 37 h 37"/>
                <a:gd name="T76" fmla="*/ 6 w 19"/>
                <a:gd name="T77" fmla="*/ 37 h 37"/>
                <a:gd name="T78" fmla="*/ 6 w 19"/>
                <a:gd name="T79" fmla="*/ 35 h 37"/>
                <a:gd name="T80" fmla="*/ 8 w 19"/>
                <a:gd name="T81" fmla="*/ 35 h 37"/>
                <a:gd name="T82" fmla="*/ 8 w 19"/>
                <a:gd name="T83" fmla="*/ 35 h 37"/>
                <a:gd name="T84" fmla="*/ 8 w 19"/>
                <a:gd name="T85" fmla="*/ 35 h 37"/>
                <a:gd name="T86" fmla="*/ 8 w 19"/>
                <a:gd name="T87" fmla="*/ 33 h 37"/>
                <a:gd name="T88" fmla="*/ 8 w 19"/>
                <a:gd name="T89" fmla="*/ 33 h 37"/>
                <a:gd name="T90" fmla="*/ 8 w 19"/>
                <a:gd name="T91" fmla="*/ 8 h 37"/>
                <a:gd name="T92" fmla="*/ 10 w 19"/>
                <a:gd name="T93" fmla="*/ 8 h 37"/>
                <a:gd name="T94" fmla="*/ 10 w 19"/>
                <a:gd name="T95" fmla="*/ 6 h 37"/>
                <a:gd name="T96" fmla="*/ 10 w 19"/>
                <a:gd name="T97" fmla="*/ 6 h 37"/>
                <a:gd name="T98" fmla="*/ 12 w 19"/>
                <a:gd name="T99" fmla="*/ 6 h 37"/>
                <a:gd name="T100" fmla="*/ 12 w 19"/>
                <a:gd name="T101" fmla="*/ 6 h 37"/>
                <a:gd name="T102" fmla="*/ 13 w 19"/>
                <a:gd name="T103" fmla="*/ 6 h 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9" h="37">
                  <a:moveTo>
                    <a:pt x="13" y="6"/>
                  </a:moveTo>
                  <a:lnTo>
                    <a:pt x="13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21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6" y="35"/>
                  </a:lnTo>
                  <a:lnTo>
                    <a:pt x="8" y="35"/>
                  </a:lnTo>
                  <a:lnTo>
                    <a:pt x="8" y="33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3" y="6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2" name="Freeform 59"/>
            <p:cNvSpPr>
              <a:spLocks noEditPoints="1"/>
            </p:cNvSpPr>
            <p:nvPr userDrawn="1"/>
          </p:nvSpPr>
          <p:spPr bwMode="auto">
            <a:xfrm>
              <a:off x="2918" y="1653"/>
              <a:ext cx="30" cy="39"/>
            </a:xfrm>
            <a:custGeom>
              <a:avLst/>
              <a:gdLst>
                <a:gd name="T0" fmla="*/ 543 w 27"/>
                <a:gd name="T1" fmla="*/ 8 h 39"/>
                <a:gd name="T2" fmla="*/ 603 w 27"/>
                <a:gd name="T3" fmla="*/ 8 h 39"/>
                <a:gd name="T4" fmla="*/ 603 w 27"/>
                <a:gd name="T5" fmla="*/ 16 h 39"/>
                <a:gd name="T6" fmla="*/ 521 w 27"/>
                <a:gd name="T7" fmla="*/ 16 h 39"/>
                <a:gd name="T8" fmla="*/ 521 w 27"/>
                <a:gd name="T9" fmla="*/ 21 h 39"/>
                <a:gd name="T10" fmla="*/ 603 w 27"/>
                <a:gd name="T11" fmla="*/ 21 h 39"/>
                <a:gd name="T12" fmla="*/ 603 w 27"/>
                <a:gd name="T13" fmla="*/ 29 h 39"/>
                <a:gd name="T14" fmla="*/ 603 w 27"/>
                <a:gd name="T15" fmla="*/ 31 h 39"/>
                <a:gd name="T16" fmla="*/ 521 w 27"/>
                <a:gd name="T17" fmla="*/ 33 h 39"/>
                <a:gd name="T18" fmla="*/ 521 w 27"/>
                <a:gd name="T19" fmla="*/ 39 h 39"/>
                <a:gd name="T20" fmla="*/ 603 w 27"/>
                <a:gd name="T21" fmla="*/ 37 h 39"/>
                <a:gd name="T22" fmla="*/ 670 w 27"/>
                <a:gd name="T23" fmla="*/ 39 h 39"/>
                <a:gd name="T24" fmla="*/ 892 w 27"/>
                <a:gd name="T25" fmla="*/ 39 h 39"/>
                <a:gd name="T26" fmla="*/ 979 w 27"/>
                <a:gd name="T27" fmla="*/ 37 h 39"/>
                <a:gd name="T28" fmla="*/ 979 w 27"/>
                <a:gd name="T29" fmla="*/ 33 h 39"/>
                <a:gd name="T30" fmla="*/ 892 w 27"/>
                <a:gd name="T31" fmla="*/ 33 h 39"/>
                <a:gd name="T32" fmla="*/ 892 w 27"/>
                <a:gd name="T33" fmla="*/ 31 h 39"/>
                <a:gd name="T34" fmla="*/ 892 w 27"/>
                <a:gd name="T35" fmla="*/ 20 h 39"/>
                <a:gd name="T36" fmla="*/ 892 w 27"/>
                <a:gd name="T37" fmla="*/ 10 h 39"/>
                <a:gd name="T38" fmla="*/ 827 w 27"/>
                <a:gd name="T39" fmla="*/ 4 h 39"/>
                <a:gd name="T40" fmla="*/ 744 w 27"/>
                <a:gd name="T41" fmla="*/ 2 h 39"/>
                <a:gd name="T42" fmla="*/ 670 w 27"/>
                <a:gd name="T43" fmla="*/ 0 h 39"/>
                <a:gd name="T44" fmla="*/ 543 w 27"/>
                <a:gd name="T45" fmla="*/ 0 h 39"/>
                <a:gd name="T46" fmla="*/ 2 w 27"/>
                <a:gd name="T47" fmla="*/ 6 h 39"/>
                <a:gd name="T48" fmla="*/ 4 w 27"/>
                <a:gd name="T49" fmla="*/ 10 h 39"/>
                <a:gd name="T50" fmla="*/ 342 w 27"/>
                <a:gd name="T51" fmla="*/ 8 h 39"/>
                <a:gd name="T52" fmla="*/ 521 w 27"/>
                <a:gd name="T53" fmla="*/ 0 h 39"/>
                <a:gd name="T54" fmla="*/ 342 w 27"/>
                <a:gd name="T55" fmla="*/ 2 h 39"/>
                <a:gd name="T56" fmla="*/ 4 w 27"/>
                <a:gd name="T57" fmla="*/ 4 h 39"/>
                <a:gd name="T58" fmla="*/ 2 w 27"/>
                <a:gd name="T59" fmla="*/ 6 h 39"/>
                <a:gd name="T60" fmla="*/ 2 w 27"/>
                <a:gd name="T61" fmla="*/ 6 h 39"/>
                <a:gd name="T62" fmla="*/ 422 w 27"/>
                <a:gd name="T63" fmla="*/ 16 h 39"/>
                <a:gd name="T64" fmla="*/ 224 w 27"/>
                <a:gd name="T65" fmla="*/ 20 h 39"/>
                <a:gd name="T66" fmla="*/ 2 w 27"/>
                <a:gd name="T67" fmla="*/ 23 h 39"/>
                <a:gd name="T68" fmla="*/ 0 w 27"/>
                <a:gd name="T69" fmla="*/ 27 h 39"/>
                <a:gd name="T70" fmla="*/ 0 w 27"/>
                <a:gd name="T71" fmla="*/ 29 h 39"/>
                <a:gd name="T72" fmla="*/ 2 w 27"/>
                <a:gd name="T73" fmla="*/ 35 h 39"/>
                <a:gd name="T74" fmla="*/ 4 w 27"/>
                <a:gd name="T75" fmla="*/ 37 h 39"/>
                <a:gd name="T76" fmla="*/ 277 w 27"/>
                <a:gd name="T77" fmla="*/ 39 h 39"/>
                <a:gd name="T78" fmla="*/ 521 w 27"/>
                <a:gd name="T79" fmla="*/ 39 h 39"/>
                <a:gd name="T80" fmla="*/ 422 w 27"/>
                <a:gd name="T81" fmla="*/ 33 h 39"/>
                <a:gd name="T82" fmla="*/ 342 w 27"/>
                <a:gd name="T83" fmla="*/ 33 h 39"/>
                <a:gd name="T84" fmla="*/ 277 w 27"/>
                <a:gd name="T85" fmla="*/ 29 h 39"/>
                <a:gd name="T86" fmla="*/ 277 w 27"/>
                <a:gd name="T87" fmla="*/ 27 h 39"/>
                <a:gd name="T88" fmla="*/ 342 w 27"/>
                <a:gd name="T89" fmla="*/ 23 h 39"/>
                <a:gd name="T90" fmla="*/ 521 w 27"/>
                <a:gd name="T91" fmla="*/ 21 h 3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7" h="39">
                  <a:moveTo>
                    <a:pt x="14" y="8"/>
                  </a:move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4" y="16"/>
                  </a:lnTo>
                  <a:lnTo>
                    <a:pt x="14" y="21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7" y="27"/>
                  </a:lnTo>
                  <a:lnTo>
                    <a:pt x="17" y="29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5" y="33"/>
                  </a:lnTo>
                  <a:lnTo>
                    <a:pt x="14" y="33"/>
                  </a:lnTo>
                  <a:lnTo>
                    <a:pt x="14" y="39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7" y="37"/>
                  </a:lnTo>
                  <a:lnTo>
                    <a:pt x="19" y="37"/>
                  </a:lnTo>
                  <a:lnTo>
                    <a:pt x="19" y="39"/>
                  </a:lnTo>
                  <a:lnTo>
                    <a:pt x="21" y="39"/>
                  </a:lnTo>
                  <a:lnTo>
                    <a:pt x="23" y="39"/>
                  </a:lnTo>
                  <a:lnTo>
                    <a:pt x="25" y="39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7" y="33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5" y="27"/>
                  </a:lnTo>
                  <a:lnTo>
                    <a:pt x="25" y="23"/>
                  </a:lnTo>
                  <a:lnTo>
                    <a:pt x="25" y="20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4" y="8"/>
                  </a:lnTo>
                  <a:close/>
                  <a:moveTo>
                    <a:pt x="2" y="6"/>
                  </a:moveTo>
                  <a:lnTo>
                    <a:pt x="2" y="8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6"/>
                  </a:lnTo>
                  <a:close/>
                  <a:moveTo>
                    <a:pt x="14" y="16"/>
                  </a:moveTo>
                  <a:lnTo>
                    <a:pt x="12" y="16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2" y="35"/>
                  </a:lnTo>
                  <a:lnTo>
                    <a:pt x="4" y="37"/>
                  </a:lnTo>
                  <a:lnTo>
                    <a:pt x="6" y="39"/>
                  </a:lnTo>
                  <a:lnTo>
                    <a:pt x="8" y="39"/>
                  </a:lnTo>
                  <a:lnTo>
                    <a:pt x="10" y="39"/>
                  </a:lnTo>
                  <a:lnTo>
                    <a:pt x="12" y="39"/>
                  </a:lnTo>
                  <a:lnTo>
                    <a:pt x="14" y="39"/>
                  </a:lnTo>
                  <a:lnTo>
                    <a:pt x="14" y="33"/>
                  </a:lnTo>
                  <a:lnTo>
                    <a:pt x="12" y="33"/>
                  </a:lnTo>
                  <a:lnTo>
                    <a:pt x="10" y="33"/>
                  </a:lnTo>
                  <a:lnTo>
                    <a:pt x="10" y="31"/>
                  </a:lnTo>
                  <a:lnTo>
                    <a:pt x="8" y="29"/>
                  </a:lnTo>
                  <a:lnTo>
                    <a:pt x="8" y="27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2" y="21"/>
                  </a:lnTo>
                  <a:lnTo>
                    <a:pt x="14" y="21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3" name="Freeform 60"/>
            <p:cNvSpPr>
              <a:spLocks noEditPoints="1"/>
            </p:cNvSpPr>
            <p:nvPr userDrawn="1"/>
          </p:nvSpPr>
          <p:spPr bwMode="auto">
            <a:xfrm>
              <a:off x="2966" y="1653"/>
              <a:ext cx="27" cy="39"/>
            </a:xfrm>
            <a:custGeom>
              <a:avLst/>
              <a:gdLst>
                <a:gd name="T0" fmla="*/ 15 w 27"/>
                <a:gd name="T1" fmla="*/ 33 h 39"/>
                <a:gd name="T2" fmla="*/ 14 w 27"/>
                <a:gd name="T3" fmla="*/ 39 h 39"/>
                <a:gd name="T4" fmla="*/ 17 w 27"/>
                <a:gd name="T5" fmla="*/ 39 h 39"/>
                <a:gd name="T6" fmla="*/ 21 w 27"/>
                <a:gd name="T7" fmla="*/ 39 h 39"/>
                <a:gd name="T8" fmla="*/ 23 w 27"/>
                <a:gd name="T9" fmla="*/ 37 h 39"/>
                <a:gd name="T10" fmla="*/ 25 w 27"/>
                <a:gd name="T11" fmla="*/ 37 h 39"/>
                <a:gd name="T12" fmla="*/ 27 w 27"/>
                <a:gd name="T13" fmla="*/ 35 h 39"/>
                <a:gd name="T14" fmla="*/ 27 w 27"/>
                <a:gd name="T15" fmla="*/ 33 h 39"/>
                <a:gd name="T16" fmla="*/ 23 w 27"/>
                <a:gd name="T17" fmla="*/ 31 h 39"/>
                <a:gd name="T18" fmla="*/ 19 w 27"/>
                <a:gd name="T19" fmla="*/ 33 h 39"/>
                <a:gd name="T20" fmla="*/ 14 w 27"/>
                <a:gd name="T21" fmla="*/ 23 h 39"/>
                <a:gd name="T22" fmla="*/ 21 w 27"/>
                <a:gd name="T23" fmla="*/ 21 h 39"/>
                <a:gd name="T24" fmla="*/ 25 w 27"/>
                <a:gd name="T25" fmla="*/ 21 h 39"/>
                <a:gd name="T26" fmla="*/ 27 w 27"/>
                <a:gd name="T27" fmla="*/ 20 h 39"/>
                <a:gd name="T28" fmla="*/ 27 w 27"/>
                <a:gd name="T29" fmla="*/ 16 h 39"/>
                <a:gd name="T30" fmla="*/ 27 w 27"/>
                <a:gd name="T31" fmla="*/ 10 h 39"/>
                <a:gd name="T32" fmla="*/ 25 w 27"/>
                <a:gd name="T33" fmla="*/ 6 h 39"/>
                <a:gd name="T34" fmla="*/ 25 w 27"/>
                <a:gd name="T35" fmla="*/ 4 h 39"/>
                <a:gd name="T36" fmla="*/ 23 w 27"/>
                <a:gd name="T37" fmla="*/ 2 h 39"/>
                <a:gd name="T38" fmla="*/ 19 w 27"/>
                <a:gd name="T39" fmla="*/ 0 h 39"/>
                <a:gd name="T40" fmla="*/ 14 w 27"/>
                <a:gd name="T41" fmla="*/ 0 h 39"/>
                <a:gd name="T42" fmla="*/ 15 w 27"/>
                <a:gd name="T43" fmla="*/ 6 h 39"/>
                <a:gd name="T44" fmla="*/ 17 w 27"/>
                <a:gd name="T45" fmla="*/ 6 h 39"/>
                <a:gd name="T46" fmla="*/ 17 w 27"/>
                <a:gd name="T47" fmla="*/ 8 h 39"/>
                <a:gd name="T48" fmla="*/ 19 w 27"/>
                <a:gd name="T49" fmla="*/ 8 h 39"/>
                <a:gd name="T50" fmla="*/ 19 w 27"/>
                <a:gd name="T51" fmla="*/ 12 h 39"/>
                <a:gd name="T52" fmla="*/ 19 w 27"/>
                <a:gd name="T53" fmla="*/ 14 h 39"/>
                <a:gd name="T54" fmla="*/ 19 w 27"/>
                <a:gd name="T55" fmla="*/ 16 h 39"/>
                <a:gd name="T56" fmla="*/ 19 w 27"/>
                <a:gd name="T57" fmla="*/ 18 h 39"/>
                <a:gd name="T58" fmla="*/ 15 w 27"/>
                <a:gd name="T59" fmla="*/ 18 h 39"/>
                <a:gd name="T60" fmla="*/ 14 w 27"/>
                <a:gd name="T61" fmla="*/ 23 h 39"/>
                <a:gd name="T62" fmla="*/ 14 w 27"/>
                <a:gd name="T63" fmla="*/ 33 h 39"/>
                <a:gd name="T64" fmla="*/ 12 w 27"/>
                <a:gd name="T65" fmla="*/ 31 h 39"/>
                <a:gd name="T66" fmla="*/ 12 w 27"/>
                <a:gd name="T67" fmla="*/ 31 h 39"/>
                <a:gd name="T68" fmla="*/ 10 w 27"/>
                <a:gd name="T69" fmla="*/ 29 h 39"/>
                <a:gd name="T70" fmla="*/ 10 w 27"/>
                <a:gd name="T71" fmla="*/ 27 h 39"/>
                <a:gd name="T72" fmla="*/ 10 w 27"/>
                <a:gd name="T73" fmla="*/ 23 h 39"/>
                <a:gd name="T74" fmla="*/ 10 w 27"/>
                <a:gd name="T75" fmla="*/ 23 h 39"/>
                <a:gd name="T76" fmla="*/ 14 w 27"/>
                <a:gd name="T77" fmla="*/ 23 h 39"/>
                <a:gd name="T78" fmla="*/ 12 w 27"/>
                <a:gd name="T79" fmla="*/ 18 h 39"/>
                <a:gd name="T80" fmla="*/ 10 w 27"/>
                <a:gd name="T81" fmla="*/ 16 h 39"/>
                <a:gd name="T82" fmla="*/ 10 w 27"/>
                <a:gd name="T83" fmla="*/ 12 h 39"/>
                <a:gd name="T84" fmla="*/ 12 w 27"/>
                <a:gd name="T85" fmla="*/ 8 h 39"/>
                <a:gd name="T86" fmla="*/ 14 w 27"/>
                <a:gd name="T87" fmla="*/ 6 h 39"/>
                <a:gd name="T88" fmla="*/ 14 w 27"/>
                <a:gd name="T89" fmla="*/ 0 h 39"/>
                <a:gd name="T90" fmla="*/ 12 w 27"/>
                <a:gd name="T91" fmla="*/ 2 h 39"/>
                <a:gd name="T92" fmla="*/ 8 w 27"/>
                <a:gd name="T93" fmla="*/ 2 h 39"/>
                <a:gd name="T94" fmla="*/ 6 w 27"/>
                <a:gd name="T95" fmla="*/ 4 h 39"/>
                <a:gd name="T96" fmla="*/ 4 w 27"/>
                <a:gd name="T97" fmla="*/ 6 h 39"/>
                <a:gd name="T98" fmla="*/ 2 w 27"/>
                <a:gd name="T99" fmla="*/ 10 h 39"/>
                <a:gd name="T100" fmla="*/ 2 w 27"/>
                <a:gd name="T101" fmla="*/ 14 h 39"/>
                <a:gd name="T102" fmla="*/ 2 w 27"/>
                <a:gd name="T103" fmla="*/ 20 h 39"/>
                <a:gd name="T104" fmla="*/ 2 w 27"/>
                <a:gd name="T105" fmla="*/ 23 h 39"/>
                <a:gd name="T106" fmla="*/ 2 w 27"/>
                <a:gd name="T107" fmla="*/ 25 h 39"/>
                <a:gd name="T108" fmla="*/ 2 w 27"/>
                <a:gd name="T109" fmla="*/ 29 h 39"/>
                <a:gd name="T110" fmla="*/ 4 w 27"/>
                <a:gd name="T111" fmla="*/ 33 h 39"/>
                <a:gd name="T112" fmla="*/ 6 w 27"/>
                <a:gd name="T113" fmla="*/ 35 h 39"/>
                <a:gd name="T114" fmla="*/ 8 w 27"/>
                <a:gd name="T115" fmla="*/ 37 h 39"/>
                <a:gd name="T116" fmla="*/ 10 w 27"/>
                <a:gd name="T117" fmla="*/ 39 h 39"/>
                <a:gd name="T118" fmla="*/ 14 w 27"/>
                <a:gd name="T119" fmla="*/ 39 h 39"/>
                <a:gd name="T120" fmla="*/ 14 w 27"/>
                <a:gd name="T121" fmla="*/ 39 h 3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" h="39">
                  <a:moveTo>
                    <a:pt x="17" y="33"/>
                  </a:moveTo>
                  <a:lnTo>
                    <a:pt x="15" y="33"/>
                  </a:lnTo>
                  <a:lnTo>
                    <a:pt x="14" y="33"/>
                  </a:lnTo>
                  <a:lnTo>
                    <a:pt x="14" y="39"/>
                  </a:lnTo>
                  <a:lnTo>
                    <a:pt x="15" y="39"/>
                  </a:lnTo>
                  <a:lnTo>
                    <a:pt x="17" y="39"/>
                  </a:lnTo>
                  <a:lnTo>
                    <a:pt x="19" y="39"/>
                  </a:lnTo>
                  <a:lnTo>
                    <a:pt x="21" y="39"/>
                  </a:lnTo>
                  <a:lnTo>
                    <a:pt x="23" y="39"/>
                  </a:lnTo>
                  <a:lnTo>
                    <a:pt x="23" y="37"/>
                  </a:lnTo>
                  <a:lnTo>
                    <a:pt x="25" y="37"/>
                  </a:lnTo>
                  <a:lnTo>
                    <a:pt x="27" y="35"/>
                  </a:lnTo>
                  <a:lnTo>
                    <a:pt x="27" y="33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1" y="33"/>
                  </a:lnTo>
                  <a:lnTo>
                    <a:pt x="19" y="33"/>
                  </a:lnTo>
                  <a:lnTo>
                    <a:pt x="17" y="33"/>
                  </a:lnTo>
                  <a:close/>
                  <a:moveTo>
                    <a:pt x="14" y="23"/>
                  </a:moveTo>
                  <a:lnTo>
                    <a:pt x="17" y="23"/>
                  </a:lnTo>
                  <a:lnTo>
                    <a:pt x="21" y="21"/>
                  </a:lnTo>
                  <a:lnTo>
                    <a:pt x="23" y="21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7" y="16"/>
                  </a:lnTo>
                  <a:lnTo>
                    <a:pt x="27" y="12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5" y="6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4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9" y="8"/>
                  </a:lnTo>
                  <a:lnTo>
                    <a:pt x="19" y="10"/>
                  </a:lnTo>
                  <a:lnTo>
                    <a:pt x="19" y="12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5" y="18"/>
                  </a:lnTo>
                  <a:lnTo>
                    <a:pt x="14" y="18"/>
                  </a:lnTo>
                  <a:lnTo>
                    <a:pt x="14" y="23"/>
                  </a:lnTo>
                  <a:close/>
                  <a:moveTo>
                    <a:pt x="14" y="33"/>
                  </a:moveTo>
                  <a:lnTo>
                    <a:pt x="14" y="33"/>
                  </a:lnTo>
                  <a:lnTo>
                    <a:pt x="14" y="31"/>
                  </a:lnTo>
                  <a:lnTo>
                    <a:pt x="12" y="31"/>
                  </a:lnTo>
                  <a:lnTo>
                    <a:pt x="12" y="29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4" y="23"/>
                  </a:lnTo>
                  <a:lnTo>
                    <a:pt x="14" y="18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4" y="33"/>
                  </a:lnTo>
                  <a:lnTo>
                    <a:pt x="4" y="35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9"/>
                  </a:lnTo>
                  <a:lnTo>
                    <a:pt x="12" y="39"/>
                  </a:lnTo>
                  <a:lnTo>
                    <a:pt x="14" y="39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4" name="Freeform 61"/>
            <p:cNvSpPr>
              <a:spLocks/>
            </p:cNvSpPr>
            <p:nvPr userDrawn="1"/>
          </p:nvSpPr>
          <p:spPr bwMode="auto">
            <a:xfrm>
              <a:off x="3001" y="1638"/>
              <a:ext cx="9" cy="54"/>
            </a:xfrm>
            <a:custGeom>
              <a:avLst/>
              <a:gdLst>
                <a:gd name="T0" fmla="*/ 7 w 9"/>
                <a:gd name="T1" fmla="*/ 46 h 54"/>
                <a:gd name="T2" fmla="*/ 7 w 9"/>
                <a:gd name="T3" fmla="*/ 6 h 54"/>
                <a:gd name="T4" fmla="*/ 7 w 9"/>
                <a:gd name="T5" fmla="*/ 2 h 54"/>
                <a:gd name="T6" fmla="*/ 5 w 9"/>
                <a:gd name="T7" fmla="*/ 0 h 54"/>
                <a:gd name="T8" fmla="*/ 5 w 9"/>
                <a:gd name="T9" fmla="*/ 0 h 54"/>
                <a:gd name="T10" fmla="*/ 3 w 9"/>
                <a:gd name="T11" fmla="*/ 0 h 54"/>
                <a:gd name="T12" fmla="*/ 2 w 9"/>
                <a:gd name="T13" fmla="*/ 0 h 54"/>
                <a:gd name="T14" fmla="*/ 0 w 9"/>
                <a:gd name="T15" fmla="*/ 0 h 54"/>
                <a:gd name="T16" fmla="*/ 0 w 9"/>
                <a:gd name="T17" fmla="*/ 0 h 54"/>
                <a:gd name="T18" fmla="*/ 0 w 9"/>
                <a:gd name="T19" fmla="*/ 0 h 54"/>
                <a:gd name="T20" fmla="*/ 0 w 9"/>
                <a:gd name="T21" fmla="*/ 2 h 54"/>
                <a:gd name="T22" fmla="*/ 0 w 9"/>
                <a:gd name="T23" fmla="*/ 6 h 54"/>
                <a:gd name="T24" fmla="*/ 0 w 9"/>
                <a:gd name="T25" fmla="*/ 10 h 54"/>
                <a:gd name="T26" fmla="*/ 0 w 9"/>
                <a:gd name="T27" fmla="*/ 48 h 54"/>
                <a:gd name="T28" fmla="*/ 0 w 9"/>
                <a:gd name="T29" fmla="*/ 50 h 54"/>
                <a:gd name="T30" fmla="*/ 0 w 9"/>
                <a:gd name="T31" fmla="*/ 52 h 54"/>
                <a:gd name="T32" fmla="*/ 0 w 9"/>
                <a:gd name="T33" fmla="*/ 52 h 54"/>
                <a:gd name="T34" fmla="*/ 2 w 9"/>
                <a:gd name="T35" fmla="*/ 54 h 54"/>
                <a:gd name="T36" fmla="*/ 3 w 9"/>
                <a:gd name="T37" fmla="*/ 54 h 54"/>
                <a:gd name="T38" fmla="*/ 3 w 9"/>
                <a:gd name="T39" fmla="*/ 54 h 54"/>
                <a:gd name="T40" fmla="*/ 3 w 9"/>
                <a:gd name="T41" fmla="*/ 54 h 54"/>
                <a:gd name="T42" fmla="*/ 5 w 9"/>
                <a:gd name="T43" fmla="*/ 54 h 54"/>
                <a:gd name="T44" fmla="*/ 7 w 9"/>
                <a:gd name="T45" fmla="*/ 54 h 54"/>
                <a:gd name="T46" fmla="*/ 7 w 9"/>
                <a:gd name="T47" fmla="*/ 52 h 54"/>
                <a:gd name="T48" fmla="*/ 7 w 9"/>
                <a:gd name="T49" fmla="*/ 52 h 54"/>
                <a:gd name="T50" fmla="*/ 9 w 9"/>
                <a:gd name="T51" fmla="*/ 52 h 54"/>
                <a:gd name="T52" fmla="*/ 9 w 9"/>
                <a:gd name="T53" fmla="*/ 50 h 54"/>
                <a:gd name="T54" fmla="*/ 9 w 9"/>
                <a:gd name="T55" fmla="*/ 48 h 54"/>
                <a:gd name="T56" fmla="*/ 7 w 9"/>
                <a:gd name="T57" fmla="*/ 48 h 54"/>
                <a:gd name="T58" fmla="*/ 7 w 9"/>
                <a:gd name="T59" fmla="*/ 48 h 54"/>
                <a:gd name="T60" fmla="*/ 7 w 9"/>
                <a:gd name="T61" fmla="*/ 48 h 54"/>
                <a:gd name="T62" fmla="*/ 7 w 9"/>
                <a:gd name="T63" fmla="*/ 48 h 54"/>
                <a:gd name="T64" fmla="*/ 7 w 9"/>
                <a:gd name="T65" fmla="*/ 48 h 54"/>
                <a:gd name="T66" fmla="*/ 7 w 9"/>
                <a:gd name="T67" fmla="*/ 46 h 54"/>
                <a:gd name="T68" fmla="*/ 7 w 9"/>
                <a:gd name="T69" fmla="*/ 46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" h="54">
                  <a:moveTo>
                    <a:pt x="7" y="46"/>
                  </a:moveTo>
                  <a:lnTo>
                    <a:pt x="7" y="6"/>
                  </a:lnTo>
                  <a:lnTo>
                    <a:pt x="7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2" y="54"/>
                  </a:lnTo>
                  <a:lnTo>
                    <a:pt x="3" y="54"/>
                  </a:lnTo>
                  <a:lnTo>
                    <a:pt x="5" y="54"/>
                  </a:lnTo>
                  <a:lnTo>
                    <a:pt x="7" y="54"/>
                  </a:lnTo>
                  <a:lnTo>
                    <a:pt x="7" y="52"/>
                  </a:lnTo>
                  <a:lnTo>
                    <a:pt x="9" y="52"/>
                  </a:lnTo>
                  <a:lnTo>
                    <a:pt x="9" y="50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7" y="46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5" name="Freeform 62"/>
            <p:cNvSpPr>
              <a:spLocks/>
            </p:cNvSpPr>
            <p:nvPr userDrawn="1"/>
          </p:nvSpPr>
          <p:spPr bwMode="auto">
            <a:xfrm>
              <a:off x="3016" y="1609"/>
              <a:ext cx="58" cy="115"/>
            </a:xfrm>
            <a:custGeom>
              <a:avLst/>
              <a:gdLst>
                <a:gd name="T0" fmla="*/ 36 w 58"/>
                <a:gd name="T1" fmla="*/ 48 h 115"/>
                <a:gd name="T2" fmla="*/ 33 w 58"/>
                <a:gd name="T3" fmla="*/ 40 h 115"/>
                <a:gd name="T4" fmla="*/ 33 w 58"/>
                <a:gd name="T5" fmla="*/ 39 h 115"/>
                <a:gd name="T6" fmla="*/ 35 w 58"/>
                <a:gd name="T7" fmla="*/ 31 h 115"/>
                <a:gd name="T8" fmla="*/ 40 w 58"/>
                <a:gd name="T9" fmla="*/ 19 h 115"/>
                <a:gd name="T10" fmla="*/ 42 w 58"/>
                <a:gd name="T11" fmla="*/ 17 h 115"/>
                <a:gd name="T12" fmla="*/ 42 w 58"/>
                <a:gd name="T13" fmla="*/ 16 h 115"/>
                <a:gd name="T14" fmla="*/ 48 w 58"/>
                <a:gd name="T15" fmla="*/ 10 h 115"/>
                <a:gd name="T16" fmla="*/ 50 w 58"/>
                <a:gd name="T17" fmla="*/ 12 h 115"/>
                <a:gd name="T18" fmla="*/ 48 w 58"/>
                <a:gd name="T19" fmla="*/ 23 h 115"/>
                <a:gd name="T20" fmla="*/ 46 w 58"/>
                <a:gd name="T21" fmla="*/ 23 h 115"/>
                <a:gd name="T22" fmla="*/ 50 w 58"/>
                <a:gd name="T23" fmla="*/ 19 h 115"/>
                <a:gd name="T24" fmla="*/ 54 w 58"/>
                <a:gd name="T25" fmla="*/ 12 h 115"/>
                <a:gd name="T26" fmla="*/ 56 w 58"/>
                <a:gd name="T27" fmla="*/ 6 h 115"/>
                <a:gd name="T28" fmla="*/ 54 w 58"/>
                <a:gd name="T29" fmla="*/ 2 h 115"/>
                <a:gd name="T30" fmla="*/ 50 w 58"/>
                <a:gd name="T31" fmla="*/ 0 h 115"/>
                <a:gd name="T32" fmla="*/ 46 w 58"/>
                <a:gd name="T33" fmla="*/ 4 h 115"/>
                <a:gd name="T34" fmla="*/ 40 w 58"/>
                <a:gd name="T35" fmla="*/ 16 h 115"/>
                <a:gd name="T36" fmla="*/ 38 w 58"/>
                <a:gd name="T37" fmla="*/ 19 h 115"/>
                <a:gd name="T38" fmla="*/ 35 w 58"/>
                <a:gd name="T39" fmla="*/ 27 h 115"/>
                <a:gd name="T40" fmla="*/ 33 w 58"/>
                <a:gd name="T41" fmla="*/ 33 h 115"/>
                <a:gd name="T42" fmla="*/ 29 w 58"/>
                <a:gd name="T43" fmla="*/ 40 h 115"/>
                <a:gd name="T44" fmla="*/ 31 w 58"/>
                <a:gd name="T45" fmla="*/ 42 h 115"/>
                <a:gd name="T46" fmla="*/ 27 w 58"/>
                <a:gd name="T47" fmla="*/ 44 h 115"/>
                <a:gd name="T48" fmla="*/ 27 w 58"/>
                <a:gd name="T49" fmla="*/ 48 h 115"/>
                <a:gd name="T50" fmla="*/ 21 w 58"/>
                <a:gd name="T51" fmla="*/ 52 h 115"/>
                <a:gd name="T52" fmla="*/ 12 w 58"/>
                <a:gd name="T53" fmla="*/ 54 h 115"/>
                <a:gd name="T54" fmla="*/ 10 w 58"/>
                <a:gd name="T55" fmla="*/ 56 h 115"/>
                <a:gd name="T56" fmla="*/ 12 w 58"/>
                <a:gd name="T57" fmla="*/ 60 h 115"/>
                <a:gd name="T58" fmla="*/ 17 w 58"/>
                <a:gd name="T59" fmla="*/ 58 h 115"/>
                <a:gd name="T60" fmla="*/ 23 w 58"/>
                <a:gd name="T61" fmla="*/ 56 h 115"/>
                <a:gd name="T62" fmla="*/ 23 w 58"/>
                <a:gd name="T63" fmla="*/ 58 h 115"/>
                <a:gd name="T64" fmla="*/ 19 w 58"/>
                <a:gd name="T65" fmla="*/ 73 h 115"/>
                <a:gd name="T66" fmla="*/ 15 w 58"/>
                <a:gd name="T67" fmla="*/ 79 h 115"/>
                <a:gd name="T68" fmla="*/ 8 w 58"/>
                <a:gd name="T69" fmla="*/ 94 h 115"/>
                <a:gd name="T70" fmla="*/ 6 w 58"/>
                <a:gd name="T71" fmla="*/ 104 h 115"/>
                <a:gd name="T72" fmla="*/ 2 w 58"/>
                <a:gd name="T73" fmla="*/ 108 h 115"/>
                <a:gd name="T74" fmla="*/ 0 w 58"/>
                <a:gd name="T75" fmla="*/ 110 h 115"/>
                <a:gd name="T76" fmla="*/ 4 w 58"/>
                <a:gd name="T77" fmla="*/ 115 h 115"/>
                <a:gd name="T78" fmla="*/ 6 w 58"/>
                <a:gd name="T79" fmla="*/ 113 h 115"/>
                <a:gd name="T80" fmla="*/ 8 w 58"/>
                <a:gd name="T81" fmla="*/ 111 h 115"/>
                <a:gd name="T82" fmla="*/ 13 w 58"/>
                <a:gd name="T83" fmla="*/ 98 h 115"/>
                <a:gd name="T84" fmla="*/ 15 w 58"/>
                <a:gd name="T85" fmla="*/ 90 h 115"/>
                <a:gd name="T86" fmla="*/ 17 w 58"/>
                <a:gd name="T87" fmla="*/ 87 h 115"/>
                <a:gd name="T88" fmla="*/ 19 w 58"/>
                <a:gd name="T89" fmla="*/ 81 h 115"/>
                <a:gd name="T90" fmla="*/ 21 w 58"/>
                <a:gd name="T91" fmla="*/ 77 h 115"/>
                <a:gd name="T92" fmla="*/ 19 w 58"/>
                <a:gd name="T93" fmla="*/ 75 h 115"/>
                <a:gd name="T94" fmla="*/ 21 w 58"/>
                <a:gd name="T95" fmla="*/ 71 h 115"/>
                <a:gd name="T96" fmla="*/ 23 w 58"/>
                <a:gd name="T97" fmla="*/ 65 h 115"/>
                <a:gd name="T98" fmla="*/ 23 w 58"/>
                <a:gd name="T99" fmla="*/ 65 h 115"/>
                <a:gd name="T100" fmla="*/ 25 w 58"/>
                <a:gd name="T101" fmla="*/ 65 h 115"/>
                <a:gd name="T102" fmla="*/ 25 w 58"/>
                <a:gd name="T103" fmla="*/ 62 h 115"/>
                <a:gd name="T104" fmla="*/ 33 w 58"/>
                <a:gd name="T105" fmla="*/ 54 h 115"/>
                <a:gd name="T106" fmla="*/ 42 w 58"/>
                <a:gd name="T107" fmla="*/ 52 h 115"/>
                <a:gd name="T108" fmla="*/ 52 w 58"/>
                <a:gd name="T109" fmla="*/ 50 h 115"/>
                <a:gd name="T110" fmla="*/ 56 w 58"/>
                <a:gd name="T111" fmla="*/ 46 h 11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" h="115">
                  <a:moveTo>
                    <a:pt x="56" y="46"/>
                  </a:moveTo>
                  <a:lnTo>
                    <a:pt x="50" y="48"/>
                  </a:lnTo>
                  <a:lnTo>
                    <a:pt x="42" y="48"/>
                  </a:lnTo>
                  <a:lnTo>
                    <a:pt x="36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31" y="44"/>
                  </a:lnTo>
                  <a:lnTo>
                    <a:pt x="33" y="40"/>
                  </a:lnTo>
                  <a:lnTo>
                    <a:pt x="33" y="39"/>
                  </a:lnTo>
                  <a:lnTo>
                    <a:pt x="33" y="37"/>
                  </a:lnTo>
                  <a:lnTo>
                    <a:pt x="33" y="35"/>
                  </a:lnTo>
                  <a:lnTo>
                    <a:pt x="35" y="33"/>
                  </a:lnTo>
                  <a:lnTo>
                    <a:pt x="35" y="31"/>
                  </a:lnTo>
                  <a:lnTo>
                    <a:pt x="36" y="29"/>
                  </a:lnTo>
                  <a:lnTo>
                    <a:pt x="38" y="25"/>
                  </a:lnTo>
                  <a:lnTo>
                    <a:pt x="38" y="23"/>
                  </a:lnTo>
                  <a:lnTo>
                    <a:pt x="40" y="19"/>
                  </a:lnTo>
                  <a:lnTo>
                    <a:pt x="42" y="17"/>
                  </a:lnTo>
                  <a:lnTo>
                    <a:pt x="42" y="19"/>
                  </a:lnTo>
                  <a:lnTo>
                    <a:pt x="42" y="17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2" y="8"/>
                  </a:lnTo>
                  <a:lnTo>
                    <a:pt x="52" y="10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0" y="16"/>
                  </a:lnTo>
                  <a:lnTo>
                    <a:pt x="48" y="19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8" y="23"/>
                  </a:lnTo>
                  <a:lnTo>
                    <a:pt x="48" y="21"/>
                  </a:lnTo>
                  <a:lnTo>
                    <a:pt x="50" y="19"/>
                  </a:lnTo>
                  <a:lnTo>
                    <a:pt x="52" y="17"/>
                  </a:lnTo>
                  <a:lnTo>
                    <a:pt x="54" y="14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6" y="4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2"/>
                  </a:lnTo>
                  <a:lnTo>
                    <a:pt x="46" y="4"/>
                  </a:lnTo>
                  <a:lnTo>
                    <a:pt x="44" y="6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36" y="21"/>
                  </a:lnTo>
                  <a:lnTo>
                    <a:pt x="35" y="25"/>
                  </a:lnTo>
                  <a:lnTo>
                    <a:pt x="35" y="27"/>
                  </a:lnTo>
                  <a:lnTo>
                    <a:pt x="33" y="31"/>
                  </a:lnTo>
                  <a:lnTo>
                    <a:pt x="33" y="33"/>
                  </a:lnTo>
                  <a:lnTo>
                    <a:pt x="31" y="35"/>
                  </a:lnTo>
                  <a:lnTo>
                    <a:pt x="31" y="37"/>
                  </a:lnTo>
                  <a:lnTo>
                    <a:pt x="29" y="40"/>
                  </a:lnTo>
                  <a:lnTo>
                    <a:pt x="31" y="40"/>
                  </a:lnTo>
                  <a:lnTo>
                    <a:pt x="31" y="42"/>
                  </a:lnTo>
                  <a:lnTo>
                    <a:pt x="29" y="44"/>
                  </a:lnTo>
                  <a:lnTo>
                    <a:pt x="29" y="42"/>
                  </a:lnTo>
                  <a:lnTo>
                    <a:pt x="29" y="44"/>
                  </a:lnTo>
                  <a:lnTo>
                    <a:pt x="27" y="44"/>
                  </a:lnTo>
                  <a:lnTo>
                    <a:pt x="29" y="46"/>
                  </a:lnTo>
                  <a:lnTo>
                    <a:pt x="27" y="48"/>
                  </a:lnTo>
                  <a:lnTo>
                    <a:pt x="27" y="50"/>
                  </a:lnTo>
                  <a:lnTo>
                    <a:pt x="23" y="50"/>
                  </a:lnTo>
                  <a:lnTo>
                    <a:pt x="21" y="52"/>
                  </a:lnTo>
                  <a:lnTo>
                    <a:pt x="13" y="52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0" y="54"/>
                  </a:lnTo>
                  <a:lnTo>
                    <a:pt x="10" y="56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12" y="60"/>
                  </a:lnTo>
                  <a:lnTo>
                    <a:pt x="15" y="58"/>
                  </a:lnTo>
                  <a:lnTo>
                    <a:pt x="17" y="58"/>
                  </a:lnTo>
                  <a:lnTo>
                    <a:pt x="19" y="56"/>
                  </a:lnTo>
                  <a:lnTo>
                    <a:pt x="21" y="56"/>
                  </a:lnTo>
                  <a:lnTo>
                    <a:pt x="23" y="56"/>
                  </a:lnTo>
                  <a:lnTo>
                    <a:pt x="23" y="58"/>
                  </a:lnTo>
                  <a:lnTo>
                    <a:pt x="19" y="69"/>
                  </a:lnTo>
                  <a:lnTo>
                    <a:pt x="19" y="71"/>
                  </a:lnTo>
                  <a:lnTo>
                    <a:pt x="19" y="73"/>
                  </a:lnTo>
                  <a:lnTo>
                    <a:pt x="17" y="75"/>
                  </a:lnTo>
                  <a:lnTo>
                    <a:pt x="17" y="77"/>
                  </a:lnTo>
                  <a:lnTo>
                    <a:pt x="15" y="77"/>
                  </a:lnTo>
                  <a:lnTo>
                    <a:pt x="15" y="79"/>
                  </a:lnTo>
                  <a:lnTo>
                    <a:pt x="13" y="83"/>
                  </a:lnTo>
                  <a:lnTo>
                    <a:pt x="13" y="87"/>
                  </a:lnTo>
                  <a:lnTo>
                    <a:pt x="12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6"/>
                  </a:lnTo>
                  <a:lnTo>
                    <a:pt x="2" y="106"/>
                  </a:lnTo>
                  <a:lnTo>
                    <a:pt x="2" y="108"/>
                  </a:lnTo>
                  <a:lnTo>
                    <a:pt x="2" y="110"/>
                  </a:lnTo>
                  <a:lnTo>
                    <a:pt x="0" y="110"/>
                  </a:lnTo>
                  <a:lnTo>
                    <a:pt x="0" y="111"/>
                  </a:lnTo>
                  <a:lnTo>
                    <a:pt x="2" y="111"/>
                  </a:lnTo>
                  <a:lnTo>
                    <a:pt x="2" y="115"/>
                  </a:lnTo>
                  <a:lnTo>
                    <a:pt x="4" y="115"/>
                  </a:lnTo>
                  <a:lnTo>
                    <a:pt x="4" y="113"/>
                  </a:lnTo>
                  <a:lnTo>
                    <a:pt x="6" y="113"/>
                  </a:lnTo>
                  <a:lnTo>
                    <a:pt x="6" y="115"/>
                  </a:lnTo>
                  <a:lnTo>
                    <a:pt x="8" y="111"/>
                  </a:lnTo>
                  <a:lnTo>
                    <a:pt x="12" y="104"/>
                  </a:lnTo>
                  <a:lnTo>
                    <a:pt x="12" y="100"/>
                  </a:lnTo>
                  <a:lnTo>
                    <a:pt x="13" y="98"/>
                  </a:lnTo>
                  <a:lnTo>
                    <a:pt x="13" y="96"/>
                  </a:lnTo>
                  <a:lnTo>
                    <a:pt x="15" y="94"/>
                  </a:lnTo>
                  <a:lnTo>
                    <a:pt x="15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7" y="88"/>
                  </a:lnTo>
                  <a:lnTo>
                    <a:pt x="17" y="87"/>
                  </a:lnTo>
                  <a:lnTo>
                    <a:pt x="19" y="85"/>
                  </a:lnTo>
                  <a:lnTo>
                    <a:pt x="19" y="83"/>
                  </a:lnTo>
                  <a:lnTo>
                    <a:pt x="19" y="81"/>
                  </a:lnTo>
                  <a:lnTo>
                    <a:pt x="19" y="79"/>
                  </a:lnTo>
                  <a:lnTo>
                    <a:pt x="21" y="77"/>
                  </a:lnTo>
                  <a:lnTo>
                    <a:pt x="19" y="77"/>
                  </a:lnTo>
                  <a:lnTo>
                    <a:pt x="19" y="75"/>
                  </a:lnTo>
                  <a:lnTo>
                    <a:pt x="21" y="73"/>
                  </a:lnTo>
                  <a:lnTo>
                    <a:pt x="21" y="71"/>
                  </a:lnTo>
                  <a:lnTo>
                    <a:pt x="23" y="67"/>
                  </a:lnTo>
                  <a:lnTo>
                    <a:pt x="23" y="65"/>
                  </a:lnTo>
                  <a:lnTo>
                    <a:pt x="25" y="65"/>
                  </a:lnTo>
                  <a:lnTo>
                    <a:pt x="25" y="64"/>
                  </a:lnTo>
                  <a:lnTo>
                    <a:pt x="27" y="62"/>
                  </a:lnTo>
                  <a:lnTo>
                    <a:pt x="25" y="62"/>
                  </a:lnTo>
                  <a:lnTo>
                    <a:pt x="27" y="58"/>
                  </a:lnTo>
                  <a:lnTo>
                    <a:pt x="27" y="56"/>
                  </a:lnTo>
                  <a:lnTo>
                    <a:pt x="33" y="54"/>
                  </a:lnTo>
                  <a:lnTo>
                    <a:pt x="36" y="52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4" y="52"/>
                  </a:lnTo>
                  <a:lnTo>
                    <a:pt x="48" y="50"/>
                  </a:lnTo>
                  <a:lnTo>
                    <a:pt x="52" y="50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58" y="48"/>
                  </a:lnTo>
                  <a:lnTo>
                    <a:pt x="56" y="46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" name="Freeform 63"/>
            <p:cNvSpPr>
              <a:spLocks/>
            </p:cNvSpPr>
            <p:nvPr userDrawn="1"/>
          </p:nvSpPr>
          <p:spPr bwMode="auto">
            <a:xfrm>
              <a:off x="3056" y="1657"/>
              <a:ext cx="60" cy="35"/>
            </a:xfrm>
            <a:custGeom>
              <a:avLst/>
              <a:gdLst>
                <a:gd name="T0" fmla="*/ 60 w 60"/>
                <a:gd name="T1" fmla="*/ 17 h 35"/>
                <a:gd name="T2" fmla="*/ 54 w 60"/>
                <a:gd name="T3" fmla="*/ 19 h 35"/>
                <a:gd name="T4" fmla="*/ 52 w 60"/>
                <a:gd name="T5" fmla="*/ 19 h 35"/>
                <a:gd name="T6" fmla="*/ 41 w 60"/>
                <a:gd name="T7" fmla="*/ 27 h 35"/>
                <a:gd name="T8" fmla="*/ 33 w 60"/>
                <a:gd name="T9" fmla="*/ 29 h 35"/>
                <a:gd name="T10" fmla="*/ 31 w 60"/>
                <a:gd name="T11" fmla="*/ 27 h 35"/>
                <a:gd name="T12" fmla="*/ 31 w 60"/>
                <a:gd name="T13" fmla="*/ 23 h 35"/>
                <a:gd name="T14" fmla="*/ 33 w 60"/>
                <a:gd name="T15" fmla="*/ 17 h 35"/>
                <a:gd name="T16" fmla="*/ 39 w 60"/>
                <a:gd name="T17" fmla="*/ 12 h 35"/>
                <a:gd name="T18" fmla="*/ 41 w 60"/>
                <a:gd name="T19" fmla="*/ 10 h 35"/>
                <a:gd name="T20" fmla="*/ 41 w 60"/>
                <a:gd name="T21" fmla="*/ 8 h 35"/>
                <a:gd name="T22" fmla="*/ 41 w 60"/>
                <a:gd name="T23" fmla="*/ 6 h 35"/>
                <a:gd name="T24" fmla="*/ 39 w 60"/>
                <a:gd name="T25" fmla="*/ 6 h 35"/>
                <a:gd name="T26" fmla="*/ 39 w 60"/>
                <a:gd name="T27" fmla="*/ 6 h 35"/>
                <a:gd name="T28" fmla="*/ 37 w 60"/>
                <a:gd name="T29" fmla="*/ 4 h 35"/>
                <a:gd name="T30" fmla="*/ 31 w 60"/>
                <a:gd name="T31" fmla="*/ 10 h 35"/>
                <a:gd name="T32" fmla="*/ 20 w 60"/>
                <a:gd name="T33" fmla="*/ 21 h 35"/>
                <a:gd name="T34" fmla="*/ 12 w 60"/>
                <a:gd name="T35" fmla="*/ 27 h 35"/>
                <a:gd name="T36" fmla="*/ 8 w 60"/>
                <a:gd name="T37" fmla="*/ 29 h 35"/>
                <a:gd name="T38" fmla="*/ 6 w 60"/>
                <a:gd name="T39" fmla="*/ 29 h 35"/>
                <a:gd name="T40" fmla="*/ 10 w 60"/>
                <a:gd name="T41" fmla="*/ 23 h 35"/>
                <a:gd name="T42" fmla="*/ 12 w 60"/>
                <a:gd name="T43" fmla="*/ 19 h 35"/>
                <a:gd name="T44" fmla="*/ 16 w 60"/>
                <a:gd name="T45" fmla="*/ 14 h 35"/>
                <a:gd name="T46" fmla="*/ 16 w 60"/>
                <a:gd name="T47" fmla="*/ 14 h 35"/>
                <a:gd name="T48" fmla="*/ 21 w 60"/>
                <a:gd name="T49" fmla="*/ 6 h 35"/>
                <a:gd name="T50" fmla="*/ 21 w 60"/>
                <a:gd name="T51" fmla="*/ 2 h 35"/>
                <a:gd name="T52" fmla="*/ 20 w 60"/>
                <a:gd name="T53" fmla="*/ 0 h 35"/>
                <a:gd name="T54" fmla="*/ 18 w 60"/>
                <a:gd name="T55" fmla="*/ 2 h 35"/>
                <a:gd name="T56" fmla="*/ 8 w 60"/>
                <a:gd name="T57" fmla="*/ 14 h 35"/>
                <a:gd name="T58" fmla="*/ 4 w 60"/>
                <a:gd name="T59" fmla="*/ 21 h 35"/>
                <a:gd name="T60" fmla="*/ 2 w 60"/>
                <a:gd name="T61" fmla="*/ 25 h 35"/>
                <a:gd name="T62" fmla="*/ 0 w 60"/>
                <a:gd name="T63" fmla="*/ 33 h 35"/>
                <a:gd name="T64" fmla="*/ 2 w 60"/>
                <a:gd name="T65" fmla="*/ 35 h 35"/>
                <a:gd name="T66" fmla="*/ 4 w 60"/>
                <a:gd name="T67" fmla="*/ 35 h 35"/>
                <a:gd name="T68" fmla="*/ 4 w 60"/>
                <a:gd name="T69" fmla="*/ 35 h 35"/>
                <a:gd name="T70" fmla="*/ 6 w 60"/>
                <a:gd name="T71" fmla="*/ 35 h 35"/>
                <a:gd name="T72" fmla="*/ 8 w 60"/>
                <a:gd name="T73" fmla="*/ 35 h 35"/>
                <a:gd name="T74" fmla="*/ 14 w 60"/>
                <a:gd name="T75" fmla="*/ 33 h 35"/>
                <a:gd name="T76" fmla="*/ 18 w 60"/>
                <a:gd name="T77" fmla="*/ 29 h 35"/>
                <a:gd name="T78" fmla="*/ 23 w 60"/>
                <a:gd name="T79" fmla="*/ 25 h 35"/>
                <a:gd name="T80" fmla="*/ 25 w 60"/>
                <a:gd name="T81" fmla="*/ 27 h 35"/>
                <a:gd name="T82" fmla="*/ 27 w 60"/>
                <a:gd name="T83" fmla="*/ 31 h 35"/>
                <a:gd name="T84" fmla="*/ 29 w 60"/>
                <a:gd name="T85" fmla="*/ 33 h 35"/>
                <a:gd name="T86" fmla="*/ 33 w 60"/>
                <a:gd name="T87" fmla="*/ 35 h 35"/>
                <a:gd name="T88" fmla="*/ 35 w 60"/>
                <a:gd name="T89" fmla="*/ 33 h 35"/>
                <a:gd name="T90" fmla="*/ 39 w 60"/>
                <a:gd name="T91" fmla="*/ 33 h 35"/>
                <a:gd name="T92" fmla="*/ 39 w 60"/>
                <a:gd name="T93" fmla="*/ 33 h 35"/>
                <a:gd name="T94" fmla="*/ 41 w 60"/>
                <a:gd name="T95" fmla="*/ 33 h 35"/>
                <a:gd name="T96" fmla="*/ 44 w 60"/>
                <a:gd name="T97" fmla="*/ 29 h 35"/>
                <a:gd name="T98" fmla="*/ 46 w 60"/>
                <a:gd name="T99" fmla="*/ 27 h 35"/>
                <a:gd name="T100" fmla="*/ 48 w 60"/>
                <a:gd name="T101" fmla="*/ 25 h 35"/>
                <a:gd name="T102" fmla="*/ 52 w 60"/>
                <a:gd name="T103" fmla="*/ 25 h 35"/>
                <a:gd name="T104" fmla="*/ 58 w 60"/>
                <a:gd name="T105" fmla="*/ 21 h 3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60" h="35">
                  <a:moveTo>
                    <a:pt x="60" y="19"/>
                  </a:moveTo>
                  <a:lnTo>
                    <a:pt x="60" y="19"/>
                  </a:lnTo>
                  <a:lnTo>
                    <a:pt x="60" y="17"/>
                  </a:lnTo>
                  <a:lnTo>
                    <a:pt x="58" y="17"/>
                  </a:lnTo>
                  <a:lnTo>
                    <a:pt x="54" y="19"/>
                  </a:lnTo>
                  <a:lnTo>
                    <a:pt x="52" y="19"/>
                  </a:lnTo>
                  <a:lnTo>
                    <a:pt x="48" y="23"/>
                  </a:lnTo>
                  <a:lnTo>
                    <a:pt x="43" y="27"/>
                  </a:lnTo>
                  <a:lnTo>
                    <a:pt x="41" y="27"/>
                  </a:lnTo>
                  <a:lnTo>
                    <a:pt x="39" y="27"/>
                  </a:lnTo>
                  <a:lnTo>
                    <a:pt x="35" y="29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27"/>
                  </a:lnTo>
                  <a:lnTo>
                    <a:pt x="31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7"/>
                  </a:lnTo>
                  <a:lnTo>
                    <a:pt x="35" y="16"/>
                  </a:lnTo>
                  <a:lnTo>
                    <a:pt x="39" y="12"/>
                  </a:lnTo>
                  <a:lnTo>
                    <a:pt x="41" y="12"/>
                  </a:lnTo>
                  <a:lnTo>
                    <a:pt x="41" y="10"/>
                  </a:lnTo>
                  <a:lnTo>
                    <a:pt x="41" y="8"/>
                  </a:lnTo>
                  <a:lnTo>
                    <a:pt x="41" y="6"/>
                  </a:lnTo>
                  <a:lnTo>
                    <a:pt x="39" y="6"/>
                  </a:lnTo>
                  <a:lnTo>
                    <a:pt x="37" y="6"/>
                  </a:lnTo>
                  <a:lnTo>
                    <a:pt x="37" y="4"/>
                  </a:lnTo>
                  <a:lnTo>
                    <a:pt x="35" y="6"/>
                  </a:lnTo>
                  <a:lnTo>
                    <a:pt x="33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20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0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2" y="21"/>
                  </a:lnTo>
                  <a:lnTo>
                    <a:pt x="12" y="19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4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4" y="35"/>
                  </a:lnTo>
                  <a:lnTo>
                    <a:pt x="6" y="35"/>
                  </a:lnTo>
                  <a:lnTo>
                    <a:pt x="8" y="35"/>
                  </a:lnTo>
                  <a:lnTo>
                    <a:pt x="10" y="35"/>
                  </a:lnTo>
                  <a:lnTo>
                    <a:pt x="12" y="35"/>
                  </a:lnTo>
                  <a:lnTo>
                    <a:pt x="14" y="33"/>
                  </a:lnTo>
                  <a:lnTo>
                    <a:pt x="16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20" y="27"/>
                  </a:lnTo>
                  <a:lnTo>
                    <a:pt x="23" y="25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7" y="31"/>
                  </a:lnTo>
                  <a:lnTo>
                    <a:pt x="27" y="33"/>
                  </a:lnTo>
                  <a:lnTo>
                    <a:pt x="29" y="33"/>
                  </a:lnTo>
                  <a:lnTo>
                    <a:pt x="31" y="33"/>
                  </a:lnTo>
                  <a:lnTo>
                    <a:pt x="33" y="35"/>
                  </a:lnTo>
                  <a:lnTo>
                    <a:pt x="35" y="35"/>
                  </a:lnTo>
                  <a:lnTo>
                    <a:pt x="35" y="33"/>
                  </a:lnTo>
                  <a:lnTo>
                    <a:pt x="37" y="33"/>
                  </a:lnTo>
                  <a:lnTo>
                    <a:pt x="39" y="33"/>
                  </a:lnTo>
                  <a:lnTo>
                    <a:pt x="39" y="31"/>
                  </a:lnTo>
                  <a:lnTo>
                    <a:pt x="39" y="33"/>
                  </a:lnTo>
                  <a:lnTo>
                    <a:pt x="41" y="33"/>
                  </a:lnTo>
                  <a:lnTo>
                    <a:pt x="41" y="31"/>
                  </a:lnTo>
                  <a:lnTo>
                    <a:pt x="44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6" y="27"/>
                  </a:lnTo>
                  <a:lnTo>
                    <a:pt x="48" y="25"/>
                  </a:lnTo>
                  <a:lnTo>
                    <a:pt x="50" y="25"/>
                  </a:lnTo>
                  <a:lnTo>
                    <a:pt x="52" y="25"/>
                  </a:lnTo>
                  <a:lnTo>
                    <a:pt x="54" y="23"/>
                  </a:lnTo>
                  <a:lnTo>
                    <a:pt x="56" y="21"/>
                  </a:lnTo>
                  <a:lnTo>
                    <a:pt x="58" y="21"/>
                  </a:lnTo>
                  <a:lnTo>
                    <a:pt x="58" y="19"/>
                  </a:lnTo>
                  <a:lnTo>
                    <a:pt x="60" y="19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7" name="Freeform 64"/>
            <p:cNvSpPr>
              <a:spLocks noEditPoints="1"/>
            </p:cNvSpPr>
            <p:nvPr userDrawn="1"/>
          </p:nvSpPr>
          <p:spPr bwMode="auto">
            <a:xfrm>
              <a:off x="3100" y="1625"/>
              <a:ext cx="52" cy="69"/>
            </a:xfrm>
            <a:custGeom>
              <a:avLst/>
              <a:gdLst>
                <a:gd name="T0" fmla="*/ 48 w 52"/>
                <a:gd name="T1" fmla="*/ 32 h 69"/>
                <a:gd name="T2" fmla="*/ 45 w 52"/>
                <a:gd name="T3" fmla="*/ 32 h 69"/>
                <a:gd name="T4" fmla="*/ 41 w 52"/>
                <a:gd name="T5" fmla="*/ 32 h 69"/>
                <a:gd name="T6" fmla="*/ 39 w 52"/>
                <a:gd name="T7" fmla="*/ 32 h 69"/>
                <a:gd name="T8" fmla="*/ 39 w 52"/>
                <a:gd name="T9" fmla="*/ 32 h 69"/>
                <a:gd name="T10" fmla="*/ 35 w 52"/>
                <a:gd name="T11" fmla="*/ 32 h 69"/>
                <a:gd name="T12" fmla="*/ 27 w 52"/>
                <a:gd name="T13" fmla="*/ 32 h 69"/>
                <a:gd name="T14" fmla="*/ 29 w 52"/>
                <a:gd name="T15" fmla="*/ 36 h 69"/>
                <a:gd name="T16" fmla="*/ 43 w 52"/>
                <a:gd name="T17" fmla="*/ 36 h 69"/>
                <a:gd name="T18" fmla="*/ 50 w 52"/>
                <a:gd name="T19" fmla="*/ 34 h 69"/>
                <a:gd name="T20" fmla="*/ 27 w 52"/>
                <a:gd name="T21" fmla="*/ 24 h 69"/>
                <a:gd name="T22" fmla="*/ 33 w 52"/>
                <a:gd name="T23" fmla="*/ 17 h 69"/>
                <a:gd name="T24" fmla="*/ 37 w 52"/>
                <a:gd name="T25" fmla="*/ 9 h 69"/>
                <a:gd name="T26" fmla="*/ 41 w 52"/>
                <a:gd name="T27" fmla="*/ 3 h 69"/>
                <a:gd name="T28" fmla="*/ 41 w 52"/>
                <a:gd name="T29" fmla="*/ 0 h 69"/>
                <a:gd name="T30" fmla="*/ 37 w 52"/>
                <a:gd name="T31" fmla="*/ 0 h 69"/>
                <a:gd name="T32" fmla="*/ 35 w 52"/>
                <a:gd name="T33" fmla="*/ 0 h 69"/>
                <a:gd name="T34" fmla="*/ 33 w 52"/>
                <a:gd name="T35" fmla="*/ 5 h 69"/>
                <a:gd name="T36" fmla="*/ 31 w 52"/>
                <a:gd name="T37" fmla="*/ 11 h 69"/>
                <a:gd name="T38" fmla="*/ 27 w 52"/>
                <a:gd name="T39" fmla="*/ 15 h 69"/>
                <a:gd name="T40" fmla="*/ 29 w 52"/>
                <a:gd name="T41" fmla="*/ 21 h 69"/>
                <a:gd name="T42" fmla="*/ 27 w 52"/>
                <a:gd name="T43" fmla="*/ 32 h 69"/>
                <a:gd name="T44" fmla="*/ 25 w 52"/>
                <a:gd name="T45" fmla="*/ 32 h 69"/>
                <a:gd name="T46" fmla="*/ 25 w 52"/>
                <a:gd name="T47" fmla="*/ 28 h 69"/>
                <a:gd name="T48" fmla="*/ 27 w 52"/>
                <a:gd name="T49" fmla="*/ 24 h 69"/>
                <a:gd name="T50" fmla="*/ 27 w 52"/>
                <a:gd name="T51" fmla="*/ 21 h 69"/>
                <a:gd name="T52" fmla="*/ 27 w 52"/>
                <a:gd name="T53" fmla="*/ 15 h 69"/>
                <a:gd name="T54" fmla="*/ 25 w 52"/>
                <a:gd name="T55" fmla="*/ 19 h 69"/>
                <a:gd name="T56" fmla="*/ 23 w 52"/>
                <a:gd name="T57" fmla="*/ 23 h 69"/>
                <a:gd name="T58" fmla="*/ 23 w 52"/>
                <a:gd name="T59" fmla="*/ 24 h 69"/>
                <a:gd name="T60" fmla="*/ 23 w 52"/>
                <a:gd name="T61" fmla="*/ 24 h 69"/>
                <a:gd name="T62" fmla="*/ 22 w 52"/>
                <a:gd name="T63" fmla="*/ 28 h 69"/>
                <a:gd name="T64" fmla="*/ 18 w 52"/>
                <a:gd name="T65" fmla="*/ 32 h 69"/>
                <a:gd name="T66" fmla="*/ 16 w 52"/>
                <a:gd name="T67" fmla="*/ 32 h 69"/>
                <a:gd name="T68" fmla="*/ 10 w 52"/>
                <a:gd name="T69" fmla="*/ 32 h 69"/>
                <a:gd name="T70" fmla="*/ 4 w 52"/>
                <a:gd name="T71" fmla="*/ 34 h 69"/>
                <a:gd name="T72" fmla="*/ 2 w 52"/>
                <a:gd name="T73" fmla="*/ 38 h 69"/>
                <a:gd name="T74" fmla="*/ 0 w 52"/>
                <a:gd name="T75" fmla="*/ 40 h 69"/>
                <a:gd name="T76" fmla="*/ 2 w 52"/>
                <a:gd name="T77" fmla="*/ 42 h 69"/>
                <a:gd name="T78" fmla="*/ 6 w 52"/>
                <a:gd name="T79" fmla="*/ 46 h 69"/>
                <a:gd name="T80" fmla="*/ 6 w 52"/>
                <a:gd name="T81" fmla="*/ 46 h 69"/>
                <a:gd name="T82" fmla="*/ 8 w 52"/>
                <a:gd name="T83" fmla="*/ 44 h 69"/>
                <a:gd name="T84" fmla="*/ 10 w 52"/>
                <a:gd name="T85" fmla="*/ 40 h 69"/>
                <a:gd name="T86" fmla="*/ 12 w 52"/>
                <a:gd name="T87" fmla="*/ 38 h 69"/>
                <a:gd name="T88" fmla="*/ 10 w 52"/>
                <a:gd name="T89" fmla="*/ 49 h 69"/>
                <a:gd name="T90" fmla="*/ 10 w 52"/>
                <a:gd name="T91" fmla="*/ 51 h 69"/>
                <a:gd name="T92" fmla="*/ 8 w 52"/>
                <a:gd name="T93" fmla="*/ 53 h 69"/>
                <a:gd name="T94" fmla="*/ 6 w 52"/>
                <a:gd name="T95" fmla="*/ 57 h 69"/>
                <a:gd name="T96" fmla="*/ 4 w 52"/>
                <a:gd name="T97" fmla="*/ 63 h 69"/>
                <a:gd name="T98" fmla="*/ 2 w 52"/>
                <a:gd name="T99" fmla="*/ 65 h 69"/>
                <a:gd name="T100" fmla="*/ 4 w 52"/>
                <a:gd name="T101" fmla="*/ 67 h 69"/>
                <a:gd name="T102" fmla="*/ 6 w 52"/>
                <a:gd name="T103" fmla="*/ 67 h 69"/>
                <a:gd name="T104" fmla="*/ 6 w 52"/>
                <a:gd name="T105" fmla="*/ 69 h 69"/>
                <a:gd name="T106" fmla="*/ 10 w 52"/>
                <a:gd name="T107" fmla="*/ 65 h 69"/>
                <a:gd name="T108" fmla="*/ 14 w 52"/>
                <a:gd name="T109" fmla="*/ 53 h 69"/>
                <a:gd name="T110" fmla="*/ 16 w 52"/>
                <a:gd name="T111" fmla="*/ 49 h 69"/>
                <a:gd name="T112" fmla="*/ 22 w 52"/>
                <a:gd name="T113" fmla="*/ 38 h 69"/>
                <a:gd name="T114" fmla="*/ 23 w 52"/>
                <a:gd name="T115" fmla="*/ 36 h 69"/>
                <a:gd name="T116" fmla="*/ 27 w 52"/>
                <a:gd name="T117" fmla="*/ 36 h 6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2" h="69">
                  <a:moveTo>
                    <a:pt x="52" y="32"/>
                  </a:moveTo>
                  <a:lnTo>
                    <a:pt x="50" y="32"/>
                  </a:lnTo>
                  <a:lnTo>
                    <a:pt x="48" y="32"/>
                  </a:lnTo>
                  <a:lnTo>
                    <a:pt x="47" y="32"/>
                  </a:lnTo>
                  <a:lnTo>
                    <a:pt x="45" y="32"/>
                  </a:lnTo>
                  <a:lnTo>
                    <a:pt x="43" y="32"/>
                  </a:lnTo>
                  <a:lnTo>
                    <a:pt x="41" y="32"/>
                  </a:lnTo>
                  <a:lnTo>
                    <a:pt x="39" y="32"/>
                  </a:lnTo>
                  <a:lnTo>
                    <a:pt x="37" y="32"/>
                  </a:lnTo>
                  <a:lnTo>
                    <a:pt x="35" y="32"/>
                  </a:lnTo>
                  <a:lnTo>
                    <a:pt x="31" y="32"/>
                  </a:lnTo>
                  <a:lnTo>
                    <a:pt x="29" y="32"/>
                  </a:lnTo>
                  <a:lnTo>
                    <a:pt x="27" y="32"/>
                  </a:lnTo>
                  <a:lnTo>
                    <a:pt x="27" y="36"/>
                  </a:lnTo>
                  <a:lnTo>
                    <a:pt x="29" y="36"/>
                  </a:lnTo>
                  <a:lnTo>
                    <a:pt x="35" y="36"/>
                  </a:lnTo>
                  <a:lnTo>
                    <a:pt x="39" y="36"/>
                  </a:lnTo>
                  <a:lnTo>
                    <a:pt x="43" y="36"/>
                  </a:lnTo>
                  <a:lnTo>
                    <a:pt x="45" y="36"/>
                  </a:lnTo>
                  <a:lnTo>
                    <a:pt x="48" y="34"/>
                  </a:lnTo>
                  <a:lnTo>
                    <a:pt x="50" y="34"/>
                  </a:lnTo>
                  <a:lnTo>
                    <a:pt x="52" y="34"/>
                  </a:lnTo>
                  <a:lnTo>
                    <a:pt x="52" y="32"/>
                  </a:lnTo>
                  <a:close/>
                  <a:moveTo>
                    <a:pt x="27" y="24"/>
                  </a:moveTo>
                  <a:lnTo>
                    <a:pt x="29" y="23"/>
                  </a:lnTo>
                  <a:lnTo>
                    <a:pt x="31" y="21"/>
                  </a:lnTo>
                  <a:lnTo>
                    <a:pt x="33" y="17"/>
                  </a:lnTo>
                  <a:lnTo>
                    <a:pt x="35" y="13"/>
                  </a:lnTo>
                  <a:lnTo>
                    <a:pt x="35" y="11"/>
                  </a:lnTo>
                  <a:lnTo>
                    <a:pt x="37" y="9"/>
                  </a:lnTo>
                  <a:lnTo>
                    <a:pt x="39" y="7"/>
                  </a:lnTo>
                  <a:lnTo>
                    <a:pt x="41" y="3"/>
                  </a:lnTo>
                  <a:lnTo>
                    <a:pt x="41" y="1"/>
                  </a:lnTo>
                  <a:lnTo>
                    <a:pt x="41" y="0"/>
                  </a:lnTo>
                  <a:lnTo>
                    <a:pt x="39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27" y="15"/>
                  </a:lnTo>
                  <a:lnTo>
                    <a:pt x="27" y="21"/>
                  </a:lnTo>
                  <a:lnTo>
                    <a:pt x="29" y="21"/>
                  </a:lnTo>
                  <a:lnTo>
                    <a:pt x="27" y="21"/>
                  </a:lnTo>
                  <a:lnTo>
                    <a:pt x="27" y="24"/>
                  </a:lnTo>
                  <a:close/>
                  <a:moveTo>
                    <a:pt x="27" y="32"/>
                  </a:moveTo>
                  <a:lnTo>
                    <a:pt x="27" y="32"/>
                  </a:lnTo>
                  <a:lnTo>
                    <a:pt x="25" y="32"/>
                  </a:lnTo>
                  <a:lnTo>
                    <a:pt x="25" y="30"/>
                  </a:lnTo>
                  <a:lnTo>
                    <a:pt x="25" y="28"/>
                  </a:lnTo>
                  <a:lnTo>
                    <a:pt x="27" y="28"/>
                  </a:lnTo>
                  <a:lnTo>
                    <a:pt x="27" y="26"/>
                  </a:lnTo>
                  <a:lnTo>
                    <a:pt x="27" y="24"/>
                  </a:lnTo>
                  <a:lnTo>
                    <a:pt x="27" y="21"/>
                  </a:lnTo>
                  <a:lnTo>
                    <a:pt x="27" y="15"/>
                  </a:lnTo>
                  <a:lnTo>
                    <a:pt x="27" y="17"/>
                  </a:lnTo>
                  <a:lnTo>
                    <a:pt x="25" y="19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0" y="30"/>
                  </a:lnTo>
                  <a:lnTo>
                    <a:pt x="18" y="32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2" y="38"/>
                  </a:lnTo>
                  <a:lnTo>
                    <a:pt x="14" y="38"/>
                  </a:lnTo>
                  <a:lnTo>
                    <a:pt x="12" y="46"/>
                  </a:lnTo>
                  <a:lnTo>
                    <a:pt x="10" y="49"/>
                  </a:lnTo>
                  <a:lnTo>
                    <a:pt x="10" y="51"/>
                  </a:lnTo>
                  <a:lnTo>
                    <a:pt x="8" y="51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6" y="57"/>
                  </a:lnTo>
                  <a:lnTo>
                    <a:pt x="6" y="59"/>
                  </a:lnTo>
                  <a:lnTo>
                    <a:pt x="4" y="61"/>
                  </a:lnTo>
                  <a:lnTo>
                    <a:pt x="4" y="63"/>
                  </a:lnTo>
                  <a:lnTo>
                    <a:pt x="2" y="65"/>
                  </a:lnTo>
                  <a:lnTo>
                    <a:pt x="2" y="67"/>
                  </a:lnTo>
                  <a:lnTo>
                    <a:pt x="4" y="67"/>
                  </a:lnTo>
                  <a:lnTo>
                    <a:pt x="6" y="67"/>
                  </a:lnTo>
                  <a:lnTo>
                    <a:pt x="8" y="67"/>
                  </a:lnTo>
                  <a:lnTo>
                    <a:pt x="6" y="69"/>
                  </a:lnTo>
                  <a:lnTo>
                    <a:pt x="8" y="69"/>
                  </a:lnTo>
                  <a:lnTo>
                    <a:pt x="10" y="65"/>
                  </a:lnTo>
                  <a:lnTo>
                    <a:pt x="12" y="59"/>
                  </a:lnTo>
                  <a:lnTo>
                    <a:pt x="12" y="55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16" y="49"/>
                  </a:lnTo>
                  <a:lnTo>
                    <a:pt x="20" y="42"/>
                  </a:lnTo>
                  <a:lnTo>
                    <a:pt x="22" y="40"/>
                  </a:lnTo>
                  <a:lnTo>
                    <a:pt x="22" y="38"/>
                  </a:lnTo>
                  <a:lnTo>
                    <a:pt x="23" y="36"/>
                  </a:lnTo>
                  <a:lnTo>
                    <a:pt x="25" y="36"/>
                  </a:lnTo>
                  <a:lnTo>
                    <a:pt x="27" y="36"/>
                  </a:lnTo>
                  <a:lnTo>
                    <a:pt x="27" y="32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8" name="Freeform 65"/>
            <p:cNvSpPr>
              <a:spLocks/>
            </p:cNvSpPr>
            <p:nvPr userDrawn="1"/>
          </p:nvSpPr>
          <p:spPr bwMode="auto">
            <a:xfrm>
              <a:off x="3131" y="1657"/>
              <a:ext cx="60" cy="35"/>
            </a:xfrm>
            <a:custGeom>
              <a:avLst/>
              <a:gdLst>
                <a:gd name="T0" fmla="*/ 60 w 60"/>
                <a:gd name="T1" fmla="*/ 17 h 35"/>
                <a:gd name="T2" fmla="*/ 54 w 60"/>
                <a:gd name="T3" fmla="*/ 19 h 35"/>
                <a:gd name="T4" fmla="*/ 48 w 60"/>
                <a:gd name="T5" fmla="*/ 23 h 35"/>
                <a:gd name="T6" fmla="*/ 37 w 60"/>
                <a:gd name="T7" fmla="*/ 27 h 35"/>
                <a:gd name="T8" fmla="*/ 31 w 60"/>
                <a:gd name="T9" fmla="*/ 29 h 35"/>
                <a:gd name="T10" fmla="*/ 31 w 60"/>
                <a:gd name="T11" fmla="*/ 27 h 35"/>
                <a:gd name="T12" fmla="*/ 31 w 60"/>
                <a:gd name="T13" fmla="*/ 23 h 35"/>
                <a:gd name="T14" fmla="*/ 35 w 60"/>
                <a:gd name="T15" fmla="*/ 16 h 35"/>
                <a:gd name="T16" fmla="*/ 40 w 60"/>
                <a:gd name="T17" fmla="*/ 12 h 35"/>
                <a:gd name="T18" fmla="*/ 40 w 60"/>
                <a:gd name="T19" fmla="*/ 8 h 35"/>
                <a:gd name="T20" fmla="*/ 40 w 60"/>
                <a:gd name="T21" fmla="*/ 8 h 35"/>
                <a:gd name="T22" fmla="*/ 39 w 60"/>
                <a:gd name="T23" fmla="*/ 6 h 35"/>
                <a:gd name="T24" fmla="*/ 39 w 60"/>
                <a:gd name="T25" fmla="*/ 6 h 35"/>
                <a:gd name="T26" fmla="*/ 37 w 60"/>
                <a:gd name="T27" fmla="*/ 4 h 35"/>
                <a:gd name="T28" fmla="*/ 33 w 60"/>
                <a:gd name="T29" fmla="*/ 8 h 35"/>
                <a:gd name="T30" fmla="*/ 31 w 60"/>
                <a:gd name="T31" fmla="*/ 12 h 35"/>
                <a:gd name="T32" fmla="*/ 14 w 60"/>
                <a:gd name="T33" fmla="*/ 27 h 35"/>
                <a:gd name="T34" fmla="*/ 10 w 60"/>
                <a:gd name="T35" fmla="*/ 29 h 35"/>
                <a:gd name="T36" fmla="*/ 8 w 60"/>
                <a:gd name="T37" fmla="*/ 29 h 35"/>
                <a:gd name="T38" fmla="*/ 10 w 60"/>
                <a:gd name="T39" fmla="*/ 23 h 35"/>
                <a:gd name="T40" fmla="*/ 10 w 60"/>
                <a:gd name="T41" fmla="*/ 21 h 35"/>
                <a:gd name="T42" fmla="*/ 14 w 60"/>
                <a:gd name="T43" fmla="*/ 16 h 35"/>
                <a:gd name="T44" fmla="*/ 16 w 60"/>
                <a:gd name="T45" fmla="*/ 14 h 35"/>
                <a:gd name="T46" fmla="*/ 21 w 60"/>
                <a:gd name="T47" fmla="*/ 6 h 35"/>
                <a:gd name="T48" fmla="*/ 23 w 60"/>
                <a:gd name="T49" fmla="*/ 2 h 35"/>
                <a:gd name="T50" fmla="*/ 19 w 60"/>
                <a:gd name="T51" fmla="*/ 0 h 35"/>
                <a:gd name="T52" fmla="*/ 17 w 60"/>
                <a:gd name="T53" fmla="*/ 2 h 35"/>
                <a:gd name="T54" fmla="*/ 14 w 60"/>
                <a:gd name="T55" fmla="*/ 6 h 35"/>
                <a:gd name="T56" fmla="*/ 8 w 60"/>
                <a:gd name="T57" fmla="*/ 17 h 35"/>
                <a:gd name="T58" fmla="*/ 2 w 60"/>
                <a:gd name="T59" fmla="*/ 25 h 35"/>
                <a:gd name="T60" fmla="*/ 0 w 60"/>
                <a:gd name="T61" fmla="*/ 29 h 35"/>
                <a:gd name="T62" fmla="*/ 2 w 60"/>
                <a:gd name="T63" fmla="*/ 35 h 35"/>
                <a:gd name="T64" fmla="*/ 4 w 60"/>
                <a:gd name="T65" fmla="*/ 35 h 35"/>
                <a:gd name="T66" fmla="*/ 4 w 60"/>
                <a:gd name="T67" fmla="*/ 35 h 35"/>
                <a:gd name="T68" fmla="*/ 6 w 60"/>
                <a:gd name="T69" fmla="*/ 35 h 35"/>
                <a:gd name="T70" fmla="*/ 8 w 60"/>
                <a:gd name="T71" fmla="*/ 35 h 35"/>
                <a:gd name="T72" fmla="*/ 14 w 60"/>
                <a:gd name="T73" fmla="*/ 33 h 35"/>
                <a:gd name="T74" fmla="*/ 17 w 60"/>
                <a:gd name="T75" fmla="*/ 29 h 35"/>
                <a:gd name="T76" fmla="*/ 23 w 60"/>
                <a:gd name="T77" fmla="*/ 25 h 35"/>
                <a:gd name="T78" fmla="*/ 25 w 60"/>
                <a:gd name="T79" fmla="*/ 27 h 35"/>
                <a:gd name="T80" fmla="*/ 27 w 60"/>
                <a:gd name="T81" fmla="*/ 31 h 35"/>
                <a:gd name="T82" fmla="*/ 29 w 60"/>
                <a:gd name="T83" fmla="*/ 33 h 35"/>
                <a:gd name="T84" fmla="*/ 33 w 60"/>
                <a:gd name="T85" fmla="*/ 35 h 35"/>
                <a:gd name="T86" fmla="*/ 37 w 60"/>
                <a:gd name="T87" fmla="*/ 33 h 35"/>
                <a:gd name="T88" fmla="*/ 39 w 60"/>
                <a:gd name="T89" fmla="*/ 33 h 35"/>
                <a:gd name="T90" fmla="*/ 39 w 60"/>
                <a:gd name="T91" fmla="*/ 33 h 35"/>
                <a:gd name="T92" fmla="*/ 40 w 60"/>
                <a:gd name="T93" fmla="*/ 33 h 35"/>
                <a:gd name="T94" fmla="*/ 48 w 60"/>
                <a:gd name="T95" fmla="*/ 29 h 35"/>
                <a:gd name="T96" fmla="*/ 46 w 60"/>
                <a:gd name="T97" fmla="*/ 27 h 35"/>
                <a:gd name="T98" fmla="*/ 50 w 60"/>
                <a:gd name="T99" fmla="*/ 25 h 35"/>
                <a:gd name="T100" fmla="*/ 54 w 60"/>
                <a:gd name="T101" fmla="*/ 23 h 35"/>
                <a:gd name="T102" fmla="*/ 58 w 60"/>
                <a:gd name="T103" fmla="*/ 19 h 3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0" h="35">
                  <a:moveTo>
                    <a:pt x="60" y="19"/>
                  </a:moveTo>
                  <a:lnTo>
                    <a:pt x="60" y="19"/>
                  </a:lnTo>
                  <a:lnTo>
                    <a:pt x="60" y="17"/>
                  </a:lnTo>
                  <a:lnTo>
                    <a:pt x="58" y="17"/>
                  </a:lnTo>
                  <a:lnTo>
                    <a:pt x="54" y="19"/>
                  </a:lnTo>
                  <a:lnTo>
                    <a:pt x="52" y="19"/>
                  </a:lnTo>
                  <a:lnTo>
                    <a:pt x="48" y="23"/>
                  </a:lnTo>
                  <a:lnTo>
                    <a:pt x="42" y="27"/>
                  </a:lnTo>
                  <a:lnTo>
                    <a:pt x="40" y="27"/>
                  </a:lnTo>
                  <a:lnTo>
                    <a:pt x="37" y="27"/>
                  </a:lnTo>
                  <a:lnTo>
                    <a:pt x="35" y="29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27"/>
                  </a:lnTo>
                  <a:lnTo>
                    <a:pt x="31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7"/>
                  </a:lnTo>
                  <a:lnTo>
                    <a:pt x="35" y="16"/>
                  </a:lnTo>
                  <a:lnTo>
                    <a:pt x="39" y="12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39" y="6"/>
                  </a:lnTo>
                  <a:lnTo>
                    <a:pt x="37" y="6"/>
                  </a:lnTo>
                  <a:lnTo>
                    <a:pt x="37" y="4"/>
                  </a:lnTo>
                  <a:lnTo>
                    <a:pt x="35" y="6"/>
                  </a:lnTo>
                  <a:lnTo>
                    <a:pt x="33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0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2" y="19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9" y="8"/>
                  </a:lnTo>
                  <a:lnTo>
                    <a:pt x="21" y="6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2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4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4" y="35"/>
                  </a:lnTo>
                  <a:lnTo>
                    <a:pt x="6" y="35"/>
                  </a:lnTo>
                  <a:lnTo>
                    <a:pt x="8" y="35"/>
                  </a:lnTo>
                  <a:lnTo>
                    <a:pt x="10" y="35"/>
                  </a:lnTo>
                  <a:lnTo>
                    <a:pt x="12" y="35"/>
                  </a:lnTo>
                  <a:lnTo>
                    <a:pt x="14" y="33"/>
                  </a:lnTo>
                  <a:lnTo>
                    <a:pt x="16" y="31"/>
                  </a:lnTo>
                  <a:lnTo>
                    <a:pt x="17" y="31"/>
                  </a:lnTo>
                  <a:lnTo>
                    <a:pt x="17" y="29"/>
                  </a:lnTo>
                  <a:lnTo>
                    <a:pt x="17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7" y="31"/>
                  </a:lnTo>
                  <a:lnTo>
                    <a:pt x="27" y="33"/>
                  </a:lnTo>
                  <a:lnTo>
                    <a:pt x="29" y="33"/>
                  </a:lnTo>
                  <a:lnTo>
                    <a:pt x="31" y="33"/>
                  </a:lnTo>
                  <a:lnTo>
                    <a:pt x="33" y="35"/>
                  </a:lnTo>
                  <a:lnTo>
                    <a:pt x="35" y="35"/>
                  </a:lnTo>
                  <a:lnTo>
                    <a:pt x="37" y="33"/>
                  </a:lnTo>
                  <a:lnTo>
                    <a:pt x="39" y="33"/>
                  </a:lnTo>
                  <a:lnTo>
                    <a:pt x="39" y="31"/>
                  </a:lnTo>
                  <a:lnTo>
                    <a:pt x="39" y="33"/>
                  </a:lnTo>
                  <a:lnTo>
                    <a:pt x="40" y="33"/>
                  </a:lnTo>
                  <a:lnTo>
                    <a:pt x="40" y="31"/>
                  </a:lnTo>
                  <a:lnTo>
                    <a:pt x="44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6" y="27"/>
                  </a:lnTo>
                  <a:lnTo>
                    <a:pt x="48" y="25"/>
                  </a:lnTo>
                  <a:lnTo>
                    <a:pt x="50" y="25"/>
                  </a:lnTo>
                  <a:lnTo>
                    <a:pt x="52" y="25"/>
                  </a:lnTo>
                  <a:lnTo>
                    <a:pt x="54" y="23"/>
                  </a:lnTo>
                  <a:lnTo>
                    <a:pt x="56" y="21"/>
                  </a:lnTo>
                  <a:lnTo>
                    <a:pt x="58" y="21"/>
                  </a:lnTo>
                  <a:lnTo>
                    <a:pt x="58" y="19"/>
                  </a:lnTo>
                  <a:lnTo>
                    <a:pt x="60" y="19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9" name="Freeform 66"/>
            <p:cNvSpPr>
              <a:spLocks/>
            </p:cNvSpPr>
            <p:nvPr userDrawn="1"/>
          </p:nvSpPr>
          <p:spPr bwMode="auto">
            <a:xfrm>
              <a:off x="3179" y="1649"/>
              <a:ext cx="42" cy="45"/>
            </a:xfrm>
            <a:custGeom>
              <a:avLst/>
              <a:gdLst>
                <a:gd name="T0" fmla="*/ 40 w 42"/>
                <a:gd name="T1" fmla="*/ 18 h 45"/>
                <a:gd name="T2" fmla="*/ 40 w 42"/>
                <a:gd name="T3" fmla="*/ 18 h 45"/>
                <a:gd name="T4" fmla="*/ 37 w 42"/>
                <a:gd name="T5" fmla="*/ 22 h 45"/>
                <a:gd name="T6" fmla="*/ 33 w 42"/>
                <a:gd name="T7" fmla="*/ 24 h 45"/>
                <a:gd name="T8" fmla="*/ 31 w 42"/>
                <a:gd name="T9" fmla="*/ 24 h 45"/>
                <a:gd name="T10" fmla="*/ 31 w 42"/>
                <a:gd name="T11" fmla="*/ 24 h 45"/>
                <a:gd name="T12" fmla="*/ 29 w 42"/>
                <a:gd name="T13" fmla="*/ 25 h 45"/>
                <a:gd name="T14" fmla="*/ 25 w 42"/>
                <a:gd name="T15" fmla="*/ 27 h 45"/>
                <a:gd name="T16" fmla="*/ 19 w 42"/>
                <a:gd name="T17" fmla="*/ 31 h 45"/>
                <a:gd name="T18" fmla="*/ 17 w 42"/>
                <a:gd name="T19" fmla="*/ 31 h 45"/>
                <a:gd name="T20" fmla="*/ 15 w 42"/>
                <a:gd name="T21" fmla="*/ 33 h 45"/>
                <a:gd name="T22" fmla="*/ 12 w 42"/>
                <a:gd name="T23" fmla="*/ 35 h 45"/>
                <a:gd name="T24" fmla="*/ 10 w 42"/>
                <a:gd name="T25" fmla="*/ 37 h 45"/>
                <a:gd name="T26" fmla="*/ 10 w 42"/>
                <a:gd name="T27" fmla="*/ 37 h 45"/>
                <a:gd name="T28" fmla="*/ 8 w 42"/>
                <a:gd name="T29" fmla="*/ 37 h 45"/>
                <a:gd name="T30" fmla="*/ 8 w 42"/>
                <a:gd name="T31" fmla="*/ 35 h 45"/>
                <a:gd name="T32" fmla="*/ 10 w 42"/>
                <a:gd name="T33" fmla="*/ 33 h 45"/>
                <a:gd name="T34" fmla="*/ 14 w 42"/>
                <a:gd name="T35" fmla="*/ 27 h 45"/>
                <a:gd name="T36" fmla="*/ 15 w 42"/>
                <a:gd name="T37" fmla="*/ 24 h 45"/>
                <a:gd name="T38" fmla="*/ 17 w 42"/>
                <a:gd name="T39" fmla="*/ 20 h 45"/>
                <a:gd name="T40" fmla="*/ 19 w 42"/>
                <a:gd name="T41" fmla="*/ 18 h 45"/>
                <a:gd name="T42" fmla="*/ 19 w 42"/>
                <a:gd name="T43" fmla="*/ 14 h 45"/>
                <a:gd name="T44" fmla="*/ 19 w 42"/>
                <a:gd name="T45" fmla="*/ 12 h 45"/>
                <a:gd name="T46" fmla="*/ 15 w 42"/>
                <a:gd name="T47" fmla="*/ 6 h 45"/>
                <a:gd name="T48" fmla="*/ 14 w 42"/>
                <a:gd name="T49" fmla="*/ 2 h 45"/>
                <a:gd name="T50" fmla="*/ 14 w 42"/>
                <a:gd name="T51" fmla="*/ 0 h 45"/>
                <a:gd name="T52" fmla="*/ 12 w 42"/>
                <a:gd name="T53" fmla="*/ 0 h 45"/>
                <a:gd name="T54" fmla="*/ 10 w 42"/>
                <a:gd name="T55" fmla="*/ 0 h 45"/>
                <a:gd name="T56" fmla="*/ 8 w 42"/>
                <a:gd name="T57" fmla="*/ 2 h 45"/>
                <a:gd name="T58" fmla="*/ 10 w 42"/>
                <a:gd name="T59" fmla="*/ 8 h 45"/>
                <a:gd name="T60" fmla="*/ 6 w 42"/>
                <a:gd name="T61" fmla="*/ 12 h 45"/>
                <a:gd name="T62" fmla="*/ 4 w 42"/>
                <a:gd name="T63" fmla="*/ 12 h 45"/>
                <a:gd name="T64" fmla="*/ 6 w 42"/>
                <a:gd name="T65" fmla="*/ 14 h 45"/>
                <a:gd name="T66" fmla="*/ 12 w 42"/>
                <a:gd name="T67" fmla="*/ 12 h 45"/>
                <a:gd name="T68" fmla="*/ 14 w 42"/>
                <a:gd name="T69" fmla="*/ 12 h 45"/>
                <a:gd name="T70" fmla="*/ 14 w 42"/>
                <a:gd name="T71" fmla="*/ 18 h 45"/>
                <a:gd name="T72" fmla="*/ 12 w 42"/>
                <a:gd name="T73" fmla="*/ 20 h 45"/>
                <a:gd name="T74" fmla="*/ 8 w 42"/>
                <a:gd name="T75" fmla="*/ 24 h 45"/>
                <a:gd name="T76" fmla="*/ 4 w 42"/>
                <a:gd name="T77" fmla="*/ 31 h 45"/>
                <a:gd name="T78" fmla="*/ 0 w 42"/>
                <a:gd name="T79" fmla="*/ 37 h 45"/>
                <a:gd name="T80" fmla="*/ 0 w 42"/>
                <a:gd name="T81" fmla="*/ 39 h 45"/>
                <a:gd name="T82" fmla="*/ 0 w 42"/>
                <a:gd name="T83" fmla="*/ 41 h 45"/>
                <a:gd name="T84" fmla="*/ 2 w 42"/>
                <a:gd name="T85" fmla="*/ 43 h 45"/>
                <a:gd name="T86" fmla="*/ 4 w 42"/>
                <a:gd name="T87" fmla="*/ 43 h 45"/>
                <a:gd name="T88" fmla="*/ 6 w 42"/>
                <a:gd name="T89" fmla="*/ 45 h 45"/>
                <a:gd name="T90" fmla="*/ 6 w 42"/>
                <a:gd name="T91" fmla="*/ 43 h 45"/>
                <a:gd name="T92" fmla="*/ 10 w 42"/>
                <a:gd name="T93" fmla="*/ 43 h 45"/>
                <a:gd name="T94" fmla="*/ 12 w 42"/>
                <a:gd name="T95" fmla="*/ 41 h 45"/>
                <a:gd name="T96" fmla="*/ 15 w 42"/>
                <a:gd name="T97" fmla="*/ 39 h 45"/>
                <a:gd name="T98" fmla="*/ 19 w 42"/>
                <a:gd name="T99" fmla="*/ 37 h 45"/>
                <a:gd name="T100" fmla="*/ 19 w 42"/>
                <a:gd name="T101" fmla="*/ 35 h 45"/>
                <a:gd name="T102" fmla="*/ 27 w 42"/>
                <a:gd name="T103" fmla="*/ 31 h 45"/>
                <a:gd name="T104" fmla="*/ 29 w 42"/>
                <a:gd name="T105" fmla="*/ 29 h 45"/>
                <a:gd name="T106" fmla="*/ 31 w 42"/>
                <a:gd name="T107" fmla="*/ 29 h 45"/>
                <a:gd name="T108" fmla="*/ 33 w 42"/>
                <a:gd name="T109" fmla="*/ 27 h 45"/>
                <a:gd name="T110" fmla="*/ 39 w 42"/>
                <a:gd name="T111" fmla="*/ 24 h 45"/>
                <a:gd name="T112" fmla="*/ 40 w 42"/>
                <a:gd name="T113" fmla="*/ 20 h 45"/>
                <a:gd name="T114" fmla="*/ 42 w 42"/>
                <a:gd name="T115" fmla="*/ 20 h 4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2" h="45">
                  <a:moveTo>
                    <a:pt x="42" y="20"/>
                  </a:moveTo>
                  <a:lnTo>
                    <a:pt x="40" y="18"/>
                  </a:lnTo>
                  <a:lnTo>
                    <a:pt x="39" y="20"/>
                  </a:lnTo>
                  <a:lnTo>
                    <a:pt x="37" y="22"/>
                  </a:lnTo>
                  <a:lnTo>
                    <a:pt x="35" y="24"/>
                  </a:lnTo>
                  <a:lnTo>
                    <a:pt x="33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29" y="25"/>
                  </a:lnTo>
                  <a:lnTo>
                    <a:pt x="25" y="27"/>
                  </a:lnTo>
                  <a:lnTo>
                    <a:pt x="21" y="29"/>
                  </a:lnTo>
                  <a:lnTo>
                    <a:pt x="19" y="31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15" y="33"/>
                  </a:lnTo>
                  <a:lnTo>
                    <a:pt x="14" y="33"/>
                  </a:lnTo>
                  <a:lnTo>
                    <a:pt x="12" y="35"/>
                  </a:lnTo>
                  <a:lnTo>
                    <a:pt x="10" y="37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10" y="33"/>
                  </a:lnTo>
                  <a:lnTo>
                    <a:pt x="12" y="31"/>
                  </a:lnTo>
                  <a:lnTo>
                    <a:pt x="14" y="27"/>
                  </a:lnTo>
                  <a:lnTo>
                    <a:pt x="14" y="25"/>
                  </a:lnTo>
                  <a:lnTo>
                    <a:pt x="15" y="24"/>
                  </a:lnTo>
                  <a:lnTo>
                    <a:pt x="17" y="22"/>
                  </a:lnTo>
                  <a:lnTo>
                    <a:pt x="17" y="20"/>
                  </a:lnTo>
                  <a:lnTo>
                    <a:pt x="19" y="18"/>
                  </a:lnTo>
                  <a:lnTo>
                    <a:pt x="19" y="16"/>
                  </a:lnTo>
                  <a:lnTo>
                    <a:pt x="19" y="14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8"/>
                  </a:lnTo>
                  <a:lnTo>
                    <a:pt x="12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6" y="27"/>
                  </a:lnTo>
                  <a:lnTo>
                    <a:pt x="4" y="31"/>
                  </a:lnTo>
                  <a:lnTo>
                    <a:pt x="2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2" y="41"/>
                  </a:lnTo>
                  <a:lnTo>
                    <a:pt x="2" y="43"/>
                  </a:lnTo>
                  <a:lnTo>
                    <a:pt x="4" y="43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8" y="43"/>
                  </a:lnTo>
                  <a:lnTo>
                    <a:pt x="10" y="43"/>
                  </a:lnTo>
                  <a:lnTo>
                    <a:pt x="12" y="41"/>
                  </a:lnTo>
                  <a:lnTo>
                    <a:pt x="14" y="41"/>
                  </a:lnTo>
                  <a:lnTo>
                    <a:pt x="15" y="39"/>
                  </a:lnTo>
                  <a:lnTo>
                    <a:pt x="17" y="37"/>
                  </a:lnTo>
                  <a:lnTo>
                    <a:pt x="19" y="37"/>
                  </a:lnTo>
                  <a:lnTo>
                    <a:pt x="19" y="35"/>
                  </a:lnTo>
                  <a:lnTo>
                    <a:pt x="23" y="35"/>
                  </a:lnTo>
                  <a:lnTo>
                    <a:pt x="27" y="31"/>
                  </a:lnTo>
                  <a:lnTo>
                    <a:pt x="29" y="29"/>
                  </a:lnTo>
                  <a:lnTo>
                    <a:pt x="31" y="29"/>
                  </a:lnTo>
                  <a:lnTo>
                    <a:pt x="31" y="27"/>
                  </a:lnTo>
                  <a:lnTo>
                    <a:pt x="33" y="27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2"/>
                  </a:lnTo>
                  <a:lnTo>
                    <a:pt x="40" y="20"/>
                  </a:lnTo>
                  <a:lnTo>
                    <a:pt x="42" y="20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0" name="Freeform 67"/>
            <p:cNvSpPr>
              <a:spLocks noEditPoints="1"/>
            </p:cNvSpPr>
            <p:nvPr userDrawn="1"/>
          </p:nvSpPr>
          <p:spPr bwMode="auto">
            <a:xfrm>
              <a:off x="3208" y="1655"/>
              <a:ext cx="54" cy="39"/>
            </a:xfrm>
            <a:custGeom>
              <a:avLst/>
              <a:gdLst>
                <a:gd name="T0" fmla="*/ 50 w 54"/>
                <a:gd name="T1" fmla="*/ 0 h 39"/>
                <a:gd name="T2" fmla="*/ 44 w 54"/>
                <a:gd name="T3" fmla="*/ 0 h 39"/>
                <a:gd name="T4" fmla="*/ 42 w 54"/>
                <a:gd name="T5" fmla="*/ 0 h 39"/>
                <a:gd name="T6" fmla="*/ 38 w 54"/>
                <a:gd name="T7" fmla="*/ 0 h 39"/>
                <a:gd name="T8" fmla="*/ 36 w 54"/>
                <a:gd name="T9" fmla="*/ 0 h 39"/>
                <a:gd name="T10" fmla="*/ 33 w 54"/>
                <a:gd name="T11" fmla="*/ 0 h 39"/>
                <a:gd name="T12" fmla="*/ 17 w 54"/>
                <a:gd name="T13" fmla="*/ 0 h 39"/>
                <a:gd name="T14" fmla="*/ 17 w 54"/>
                <a:gd name="T15" fmla="*/ 4 h 39"/>
                <a:gd name="T16" fmla="*/ 15 w 54"/>
                <a:gd name="T17" fmla="*/ 6 h 39"/>
                <a:gd name="T18" fmla="*/ 13 w 54"/>
                <a:gd name="T19" fmla="*/ 8 h 39"/>
                <a:gd name="T20" fmla="*/ 15 w 54"/>
                <a:gd name="T21" fmla="*/ 14 h 39"/>
                <a:gd name="T22" fmla="*/ 17 w 54"/>
                <a:gd name="T23" fmla="*/ 10 h 39"/>
                <a:gd name="T24" fmla="*/ 21 w 54"/>
                <a:gd name="T25" fmla="*/ 8 h 39"/>
                <a:gd name="T26" fmla="*/ 21 w 54"/>
                <a:gd name="T27" fmla="*/ 10 h 39"/>
                <a:gd name="T28" fmla="*/ 21 w 54"/>
                <a:gd name="T29" fmla="*/ 12 h 39"/>
                <a:gd name="T30" fmla="*/ 17 w 54"/>
                <a:gd name="T31" fmla="*/ 18 h 39"/>
                <a:gd name="T32" fmla="*/ 13 w 54"/>
                <a:gd name="T33" fmla="*/ 25 h 39"/>
                <a:gd name="T34" fmla="*/ 13 w 54"/>
                <a:gd name="T35" fmla="*/ 35 h 39"/>
                <a:gd name="T36" fmla="*/ 15 w 54"/>
                <a:gd name="T37" fmla="*/ 33 h 39"/>
                <a:gd name="T38" fmla="*/ 23 w 54"/>
                <a:gd name="T39" fmla="*/ 21 h 39"/>
                <a:gd name="T40" fmla="*/ 21 w 54"/>
                <a:gd name="T41" fmla="*/ 21 h 39"/>
                <a:gd name="T42" fmla="*/ 23 w 54"/>
                <a:gd name="T43" fmla="*/ 19 h 39"/>
                <a:gd name="T44" fmla="*/ 23 w 54"/>
                <a:gd name="T45" fmla="*/ 18 h 39"/>
                <a:gd name="T46" fmla="*/ 25 w 54"/>
                <a:gd name="T47" fmla="*/ 12 h 39"/>
                <a:gd name="T48" fmla="*/ 29 w 54"/>
                <a:gd name="T49" fmla="*/ 6 h 39"/>
                <a:gd name="T50" fmla="*/ 31 w 54"/>
                <a:gd name="T51" fmla="*/ 4 h 39"/>
                <a:gd name="T52" fmla="*/ 31 w 54"/>
                <a:gd name="T53" fmla="*/ 4 h 39"/>
                <a:gd name="T54" fmla="*/ 34 w 54"/>
                <a:gd name="T55" fmla="*/ 4 h 39"/>
                <a:gd name="T56" fmla="*/ 36 w 54"/>
                <a:gd name="T57" fmla="*/ 4 h 39"/>
                <a:gd name="T58" fmla="*/ 40 w 54"/>
                <a:gd name="T59" fmla="*/ 4 h 39"/>
                <a:gd name="T60" fmla="*/ 42 w 54"/>
                <a:gd name="T61" fmla="*/ 4 h 39"/>
                <a:gd name="T62" fmla="*/ 44 w 54"/>
                <a:gd name="T63" fmla="*/ 4 h 39"/>
                <a:gd name="T64" fmla="*/ 50 w 54"/>
                <a:gd name="T65" fmla="*/ 2 h 39"/>
                <a:gd name="T66" fmla="*/ 52 w 54"/>
                <a:gd name="T67" fmla="*/ 2 h 39"/>
                <a:gd name="T68" fmla="*/ 11 w 54"/>
                <a:gd name="T69" fmla="*/ 10 h 39"/>
                <a:gd name="T70" fmla="*/ 13 w 54"/>
                <a:gd name="T71" fmla="*/ 10 h 39"/>
                <a:gd name="T72" fmla="*/ 10 w 54"/>
                <a:gd name="T73" fmla="*/ 14 h 39"/>
                <a:gd name="T74" fmla="*/ 10 w 54"/>
                <a:gd name="T75" fmla="*/ 14 h 39"/>
                <a:gd name="T76" fmla="*/ 10 w 54"/>
                <a:gd name="T77" fmla="*/ 14 h 39"/>
                <a:gd name="T78" fmla="*/ 10 w 54"/>
                <a:gd name="T79" fmla="*/ 14 h 39"/>
                <a:gd name="T80" fmla="*/ 6 w 54"/>
                <a:gd name="T81" fmla="*/ 18 h 39"/>
                <a:gd name="T82" fmla="*/ 4 w 54"/>
                <a:gd name="T83" fmla="*/ 21 h 39"/>
                <a:gd name="T84" fmla="*/ 2 w 54"/>
                <a:gd name="T85" fmla="*/ 25 h 39"/>
                <a:gd name="T86" fmla="*/ 0 w 54"/>
                <a:gd name="T87" fmla="*/ 29 h 39"/>
                <a:gd name="T88" fmla="*/ 0 w 54"/>
                <a:gd name="T89" fmla="*/ 33 h 39"/>
                <a:gd name="T90" fmla="*/ 2 w 54"/>
                <a:gd name="T91" fmla="*/ 33 h 39"/>
                <a:gd name="T92" fmla="*/ 0 w 54"/>
                <a:gd name="T93" fmla="*/ 35 h 39"/>
                <a:gd name="T94" fmla="*/ 0 w 54"/>
                <a:gd name="T95" fmla="*/ 35 h 39"/>
                <a:gd name="T96" fmla="*/ 2 w 54"/>
                <a:gd name="T97" fmla="*/ 37 h 39"/>
                <a:gd name="T98" fmla="*/ 4 w 54"/>
                <a:gd name="T99" fmla="*/ 39 h 39"/>
                <a:gd name="T100" fmla="*/ 4 w 54"/>
                <a:gd name="T101" fmla="*/ 39 h 39"/>
                <a:gd name="T102" fmla="*/ 8 w 54"/>
                <a:gd name="T103" fmla="*/ 39 h 39"/>
                <a:gd name="T104" fmla="*/ 10 w 54"/>
                <a:gd name="T105" fmla="*/ 39 h 39"/>
                <a:gd name="T106" fmla="*/ 13 w 54"/>
                <a:gd name="T107" fmla="*/ 35 h 39"/>
                <a:gd name="T108" fmla="*/ 13 w 54"/>
                <a:gd name="T109" fmla="*/ 25 h 39"/>
                <a:gd name="T110" fmla="*/ 11 w 54"/>
                <a:gd name="T111" fmla="*/ 31 h 39"/>
                <a:gd name="T112" fmla="*/ 6 w 54"/>
                <a:gd name="T113" fmla="*/ 33 h 39"/>
                <a:gd name="T114" fmla="*/ 6 w 54"/>
                <a:gd name="T115" fmla="*/ 29 h 39"/>
                <a:gd name="T116" fmla="*/ 8 w 54"/>
                <a:gd name="T117" fmla="*/ 23 h 39"/>
                <a:gd name="T118" fmla="*/ 11 w 54"/>
                <a:gd name="T119" fmla="*/ 19 h 39"/>
                <a:gd name="T120" fmla="*/ 13 w 54"/>
                <a:gd name="T121" fmla="*/ 16 h 3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4" h="39">
                  <a:moveTo>
                    <a:pt x="52" y="2"/>
                  </a:moveTo>
                  <a:lnTo>
                    <a:pt x="50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3" y="16"/>
                  </a:lnTo>
                  <a:lnTo>
                    <a:pt x="15" y="14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9" y="8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19" y="14"/>
                  </a:lnTo>
                  <a:lnTo>
                    <a:pt x="17" y="18"/>
                  </a:lnTo>
                  <a:lnTo>
                    <a:pt x="15" y="21"/>
                  </a:lnTo>
                  <a:lnTo>
                    <a:pt x="13" y="25"/>
                  </a:lnTo>
                  <a:lnTo>
                    <a:pt x="13" y="35"/>
                  </a:lnTo>
                  <a:lnTo>
                    <a:pt x="15" y="33"/>
                  </a:lnTo>
                  <a:lnTo>
                    <a:pt x="19" y="27"/>
                  </a:lnTo>
                  <a:lnTo>
                    <a:pt x="23" y="21"/>
                  </a:lnTo>
                  <a:lnTo>
                    <a:pt x="21" y="21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40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6" y="2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52" y="2"/>
                  </a:lnTo>
                  <a:close/>
                  <a:moveTo>
                    <a:pt x="13" y="8"/>
                  </a:moveTo>
                  <a:lnTo>
                    <a:pt x="11" y="10"/>
                  </a:lnTo>
                  <a:lnTo>
                    <a:pt x="13" y="10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2" y="33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6" y="39"/>
                  </a:lnTo>
                  <a:lnTo>
                    <a:pt x="8" y="39"/>
                  </a:lnTo>
                  <a:lnTo>
                    <a:pt x="10" y="39"/>
                  </a:lnTo>
                  <a:lnTo>
                    <a:pt x="11" y="37"/>
                  </a:lnTo>
                  <a:lnTo>
                    <a:pt x="13" y="35"/>
                  </a:lnTo>
                  <a:lnTo>
                    <a:pt x="13" y="25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8" y="27"/>
                  </a:lnTo>
                  <a:lnTo>
                    <a:pt x="8" y="23"/>
                  </a:lnTo>
                  <a:lnTo>
                    <a:pt x="10" y="19"/>
                  </a:lnTo>
                  <a:lnTo>
                    <a:pt x="11" y="19"/>
                  </a:lnTo>
                  <a:lnTo>
                    <a:pt x="11" y="18"/>
                  </a:lnTo>
                  <a:lnTo>
                    <a:pt x="13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" name="Freeform 68"/>
            <p:cNvSpPr>
              <a:spLocks noEditPoints="1"/>
            </p:cNvSpPr>
            <p:nvPr userDrawn="1"/>
          </p:nvSpPr>
          <p:spPr bwMode="auto">
            <a:xfrm>
              <a:off x="3262" y="1638"/>
              <a:ext cx="30" cy="54"/>
            </a:xfrm>
            <a:custGeom>
              <a:avLst/>
              <a:gdLst>
                <a:gd name="T0" fmla="*/ 28 w 30"/>
                <a:gd name="T1" fmla="*/ 38 h 54"/>
                <a:gd name="T2" fmla="*/ 28 w 30"/>
                <a:gd name="T3" fmla="*/ 6 h 54"/>
                <a:gd name="T4" fmla="*/ 28 w 30"/>
                <a:gd name="T5" fmla="*/ 0 h 54"/>
                <a:gd name="T6" fmla="*/ 23 w 30"/>
                <a:gd name="T7" fmla="*/ 0 h 54"/>
                <a:gd name="T8" fmla="*/ 21 w 30"/>
                <a:gd name="T9" fmla="*/ 2 h 54"/>
                <a:gd name="T10" fmla="*/ 21 w 30"/>
                <a:gd name="T11" fmla="*/ 17 h 54"/>
                <a:gd name="T12" fmla="*/ 17 w 30"/>
                <a:gd name="T13" fmla="*/ 15 h 54"/>
                <a:gd name="T14" fmla="*/ 15 w 30"/>
                <a:gd name="T15" fmla="*/ 23 h 54"/>
                <a:gd name="T16" fmla="*/ 17 w 30"/>
                <a:gd name="T17" fmla="*/ 21 h 54"/>
                <a:gd name="T18" fmla="*/ 19 w 30"/>
                <a:gd name="T19" fmla="*/ 23 h 54"/>
                <a:gd name="T20" fmla="*/ 21 w 30"/>
                <a:gd name="T21" fmla="*/ 44 h 54"/>
                <a:gd name="T22" fmla="*/ 21 w 30"/>
                <a:gd name="T23" fmla="*/ 46 h 54"/>
                <a:gd name="T24" fmla="*/ 19 w 30"/>
                <a:gd name="T25" fmla="*/ 48 h 54"/>
                <a:gd name="T26" fmla="*/ 15 w 30"/>
                <a:gd name="T27" fmla="*/ 48 h 54"/>
                <a:gd name="T28" fmla="*/ 15 w 30"/>
                <a:gd name="T29" fmla="*/ 54 h 54"/>
                <a:gd name="T30" fmla="*/ 19 w 30"/>
                <a:gd name="T31" fmla="*/ 54 h 54"/>
                <a:gd name="T32" fmla="*/ 21 w 30"/>
                <a:gd name="T33" fmla="*/ 52 h 54"/>
                <a:gd name="T34" fmla="*/ 25 w 30"/>
                <a:gd name="T35" fmla="*/ 54 h 54"/>
                <a:gd name="T36" fmla="*/ 27 w 30"/>
                <a:gd name="T37" fmla="*/ 54 h 54"/>
                <a:gd name="T38" fmla="*/ 30 w 30"/>
                <a:gd name="T39" fmla="*/ 52 h 54"/>
                <a:gd name="T40" fmla="*/ 30 w 30"/>
                <a:gd name="T41" fmla="*/ 48 h 54"/>
                <a:gd name="T42" fmla="*/ 28 w 30"/>
                <a:gd name="T43" fmla="*/ 48 h 54"/>
                <a:gd name="T44" fmla="*/ 28 w 30"/>
                <a:gd name="T45" fmla="*/ 46 h 54"/>
                <a:gd name="T46" fmla="*/ 13 w 30"/>
                <a:gd name="T47" fmla="*/ 17 h 54"/>
                <a:gd name="T48" fmla="*/ 9 w 30"/>
                <a:gd name="T49" fmla="*/ 17 h 54"/>
                <a:gd name="T50" fmla="*/ 5 w 30"/>
                <a:gd name="T51" fmla="*/ 21 h 54"/>
                <a:gd name="T52" fmla="*/ 2 w 30"/>
                <a:gd name="T53" fmla="*/ 25 h 54"/>
                <a:gd name="T54" fmla="*/ 0 w 30"/>
                <a:gd name="T55" fmla="*/ 31 h 54"/>
                <a:gd name="T56" fmla="*/ 0 w 30"/>
                <a:gd name="T57" fmla="*/ 38 h 54"/>
                <a:gd name="T58" fmla="*/ 2 w 30"/>
                <a:gd name="T59" fmla="*/ 44 h 54"/>
                <a:gd name="T60" fmla="*/ 4 w 30"/>
                <a:gd name="T61" fmla="*/ 48 h 54"/>
                <a:gd name="T62" fmla="*/ 5 w 30"/>
                <a:gd name="T63" fmla="*/ 52 h 54"/>
                <a:gd name="T64" fmla="*/ 9 w 30"/>
                <a:gd name="T65" fmla="*/ 54 h 54"/>
                <a:gd name="T66" fmla="*/ 13 w 30"/>
                <a:gd name="T67" fmla="*/ 54 h 54"/>
                <a:gd name="T68" fmla="*/ 13 w 30"/>
                <a:gd name="T69" fmla="*/ 48 h 54"/>
                <a:gd name="T70" fmla="*/ 13 w 30"/>
                <a:gd name="T71" fmla="*/ 46 h 54"/>
                <a:gd name="T72" fmla="*/ 9 w 30"/>
                <a:gd name="T73" fmla="*/ 44 h 54"/>
                <a:gd name="T74" fmla="*/ 9 w 30"/>
                <a:gd name="T75" fmla="*/ 42 h 54"/>
                <a:gd name="T76" fmla="*/ 9 w 30"/>
                <a:gd name="T77" fmla="*/ 35 h 54"/>
                <a:gd name="T78" fmla="*/ 9 w 30"/>
                <a:gd name="T79" fmla="*/ 27 h 54"/>
                <a:gd name="T80" fmla="*/ 13 w 30"/>
                <a:gd name="T81" fmla="*/ 23 h 54"/>
                <a:gd name="T82" fmla="*/ 15 w 30"/>
                <a:gd name="T83" fmla="*/ 23 h 5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0" h="54">
                  <a:moveTo>
                    <a:pt x="28" y="46"/>
                  </a:moveTo>
                  <a:lnTo>
                    <a:pt x="28" y="42"/>
                  </a:lnTo>
                  <a:lnTo>
                    <a:pt x="28" y="38"/>
                  </a:lnTo>
                  <a:lnTo>
                    <a:pt x="28" y="35"/>
                  </a:lnTo>
                  <a:lnTo>
                    <a:pt x="28" y="31"/>
                  </a:lnTo>
                  <a:lnTo>
                    <a:pt x="28" y="6"/>
                  </a:lnTo>
                  <a:lnTo>
                    <a:pt x="28" y="2"/>
                  </a:lnTo>
                  <a:lnTo>
                    <a:pt x="28" y="0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10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19" y="15"/>
                  </a:lnTo>
                  <a:lnTo>
                    <a:pt x="17" y="15"/>
                  </a:lnTo>
                  <a:lnTo>
                    <a:pt x="15" y="15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1" y="42"/>
                  </a:lnTo>
                  <a:lnTo>
                    <a:pt x="21" y="44"/>
                  </a:lnTo>
                  <a:lnTo>
                    <a:pt x="21" y="46"/>
                  </a:lnTo>
                  <a:lnTo>
                    <a:pt x="19" y="46"/>
                  </a:lnTo>
                  <a:lnTo>
                    <a:pt x="19" y="48"/>
                  </a:lnTo>
                  <a:lnTo>
                    <a:pt x="17" y="48"/>
                  </a:lnTo>
                  <a:lnTo>
                    <a:pt x="15" y="48"/>
                  </a:lnTo>
                  <a:lnTo>
                    <a:pt x="15" y="54"/>
                  </a:lnTo>
                  <a:lnTo>
                    <a:pt x="17" y="54"/>
                  </a:lnTo>
                  <a:lnTo>
                    <a:pt x="19" y="54"/>
                  </a:lnTo>
                  <a:lnTo>
                    <a:pt x="21" y="52"/>
                  </a:lnTo>
                  <a:lnTo>
                    <a:pt x="23" y="52"/>
                  </a:lnTo>
                  <a:lnTo>
                    <a:pt x="23" y="54"/>
                  </a:lnTo>
                  <a:lnTo>
                    <a:pt x="25" y="54"/>
                  </a:lnTo>
                  <a:lnTo>
                    <a:pt x="27" y="54"/>
                  </a:lnTo>
                  <a:lnTo>
                    <a:pt x="28" y="54"/>
                  </a:lnTo>
                  <a:lnTo>
                    <a:pt x="30" y="52"/>
                  </a:lnTo>
                  <a:lnTo>
                    <a:pt x="30" y="50"/>
                  </a:lnTo>
                  <a:lnTo>
                    <a:pt x="30" y="48"/>
                  </a:lnTo>
                  <a:lnTo>
                    <a:pt x="28" y="48"/>
                  </a:lnTo>
                  <a:lnTo>
                    <a:pt x="28" y="46"/>
                  </a:lnTo>
                  <a:close/>
                  <a:moveTo>
                    <a:pt x="15" y="15"/>
                  </a:moveTo>
                  <a:lnTo>
                    <a:pt x="13" y="15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2" y="25"/>
                  </a:lnTo>
                  <a:lnTo>
                    <a:pt x="2" y="27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5" y="52"/>
                  </a:lnTo>
                  <a:lnTo>
                    <a:pt x="7" y="52"/>
                  </a:lnTo>
                  <a:lnTo>
                    <a:pt x="7" y="54"/>
                  </a:lnTo>
                  <a:lnTo>
                    <a:pt x="9" y="54"/>
                  </a:lnTo>
                  <a:lnTo>
                    <a:pt x="11" y="54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5" y="48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38"/>
                  </a:lnTo>
                  <a:lnTo>
                    <a:pt x="9" y="36"/>
                  </a:lnTo>
                  <a:lnTo>
                    <a:pt x="9" y="35"/>
                  </a:lnTo>
                  <a:lnTo>
                    <a:pt x="9" y="33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11" y="25"/>
                  </a:lnTo>
                  <a:lnTo>
                    <a:pt x="13" y="23"/>
                  </a:lnTo>
                  <a:lnTo>
                    <a:pt x="15" y="23"/>
                  </a:lnTo>
                  <a:lnTo>
                    <a:pt x="15" y="15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" name="Freeform 69"/>
            <p:cNvSpPr>
              <a:spLocks noEditPoints="1"/>
            </p:cNvSpPr>
            <p:nvPr userDrawn="1"/>
          </p:nvSpPr>
          <p:spPr bwMode="auto">
            <a:xfrm>
              <a:off x="3298" y="1653"/>
              <a:ext cx="27" cy="39"/>
            </a:xfrm>
            <a:custGeom>
              <a:avLst/>
              <a:gdLst>
                <a:gd name="T0" fmla="*/ 14 w 27"/>
                <a:gd name="T1" fmla="*/ 33 h 39"/>
                <a:gd name="T2" fmla="*/ 14 w 27"/>
                <a:gd name="T3" fmla="*/ 39 h 39"/>
                <a:gd name="T4" fmla="*/ 15 w 27"/>
                <a:gd name="T5" fmla="*/ 39 h 39"/>
                <a:gd name="T6" fmla="*/ 19 w 27"/>
                <a:gd name="T7" fmla="*/ 39 h 39"/>
                <a:gd name="T8" fmla="*/ 21 w 27"/>
                <a:gd name="T9" fmla="*/ 39 h 39"/>
                <a:gd name="T10" fmla="*/ 23 w 27"/>
                <a:gd name="T11" fmla="*/ 37 h 39"/>
                <a:gd name="T12" fmla="*/ 25 w 27"/>
                <a:gd name="T13" fmla="*/ 35 h 39"/>
                <a:gd name="T14" fmla="*/ 25 w 27"/>
                <a:gd name="T15" fmla="*/ 35 h 39"/>
                <a:gd name="T16" fmla="*/ 25 w 27"/>
                <a:gd name="T17" fmla="*/ 31 h 39"/>
                <a:gd name="T18" fmla="*/ 19 w 27"/>
                <a:gd name="T19" fmla="*/ 33 h 39"/>
                <a:gd name="T20" fmla="*/ 15 w 27"/>
                <a:gd name="T21" fmla="*/ 33 h 39"/>
                <a:gd name="T22" fmla="*/ 15 w 27"/>
                <a:gd name="T23" fmla="*/ 23 h 39"/>
                <a:gd name="T24" fmla="*/ 21 w 27"/>
                <a:gd name="T25" fmla="*/ 21 h 39"/>
                <a:gd name="T26" fmla="*/ 25 w 27"/>
                <a:gd name="T27" fmla="*/ 21 h 39"/>
                <a:gd name="T28" fmla="*/ 25 w 27"/>
                <a:gd name="T29" fmla="*/ 18 h 39"/>
                <a:gd name="T30" fmla="*/ 25 w 27"/>
                <a:gd name="T31" fmla="*/ 12 h 39"/>
                <a:gd name="T32" fmla="*/ 25 w 27"/>
                <a:gd name="T33" fmla="*/ 8 h 39"/>
                <a:gd name="T34" fmla="*/ 23 w 27"/>
                <a:gd name="T35" fmla="*/ 4 h 39"/>
                <a:gd name="T36" fmla="*/ 21 w 27"/>
                <a:gd name="T37" fmla="*/ 4 h 39"/>
                <a:gd name="T38" fmla="*/ 19 w 27"/>
                <a:gd name="T39" fmla="*/ 2 h 39"/>
                <a:gd name="T40" fmla="*/ 14 w 27"/>
                <a:gd name="T41" fmla="*/ 0 h 39"/>
                <a:gd name="T42" fmla="*/ 14 w 27"/>
                <a:gd name="T43" fmla="*/ 6 h 39"/>
                <a:gd name="T44" fmla="*/ 14 w 27"/>
                <a:gd name="T45" fmla="*/ 6 h 39"/>
                <a:gd name="T46" fmla="*/ 15 w 27"/>
                <a:gd name="T47" fmla="*/ 6 h 39"/>
                <a:gd name="T48" fmla="*/ 17 w 27"/>
                <a:gd name="T49" fmla="*/ 8 h 39"/>
                <a:gd name="T50" fmla="*/ 17 w 27"/>
                <a:gd name="T51" fmla="*/ 10 h 39"/>
                <a:gd name="T52" fmla="*/ 17 w 27"/>
                <a:gd name="T53" fmla="*/ 14 h 39"/>
                <a:gd name="T54" fmla="*/ 17 w 27"/>
                <a:gd name="T55" fmla="*/ 14 h 39"/>
                <a:gd name="T56" fmla="*/ 17 w 27"/>
                <a:gd name="T57" fmla="*/ 16 h 39"/>
                <a:gd name="T58" fmla="*/ 17 w 27"/>
                <a:gd name="T59" fmla="*/ 18 h 39"/>
                <a:gd name="T60" fmla="*/ 14 w 27"/>
                <a:gd name="T61" fmla="*/ 18 h 39"/>
                <a:gd name="T62" fmla="*/ 14 w 27"/>
                <a:gd name="T63" fmla="*/ 33 h 39"/>
                <a:gd name="T64" fmla="*/ 12 w 27"/>
                <a:gd name="T65" fmla="*/ 31 h 39"/>
                <a:gd name="T66" fmla="*/ 10 w 27"/>
                <a:gd name="T67" fmla="*/ 31 h 39"/>
                <a:gd name="T68" fmla="*/ 10 w 27"/>
                <a:gd name="T69" fmla="*/ 29 h 39"/>
                <a:gd name="T70" fmla="*/ 8 w 27"/>
                <a:gd name="T71" fmla="*/ 27 h 39"/>
                <a:gd name="T72" fmla="*/ 8 w 27"/>
                <a:gd name="T73" fmla="*/ 25 h 39"/>
                <a:gd name="T74" fmla="*/ 8 w 27"/>
                <a:gd name="T75" fmla="*/ 23 h 39"/>
                <a:gd name="T76" fmla="*/ 10 w 27"/>
                <a:gd name="T77" fmla="*/ 23 h 39"/>
                <a:gd name="T78" fmla="*/ 14 w 27"/>
                <a:gd name="T79" fmla="*/ 18 h 39"/>
                <a:gd name="T80" fmla="*/ 8 w 27"/>
                <a:gd name="T81" fmla="*/ 18 h 39"/>
                <a:gd name="T82" fmla="*/ 8 w 27"/>
                <a:gd name="T83" fmla="*/ 12 h 39"/>
                <a:gd name="T84" fmla="*/ 10 w 27"/>
                <a:gd name="T85" fmla="*/ 10 h 39"/>
                <a:gd name="T86" fmla="*/ 12 w 27"/>
                <a:gd name="T87" fmla="*/ 8 h 39"/>
                <a:gd name="T88" fmla="*/ 14 w 27"/>
                <a:gd name="T89" fmla="*/ 6 h 39"/>
                <a:gd name="T90" fmla="*/ 12 w 27"/>
                <a:gd name="T91" fmla="*/ 0 h 39"/>
                <a:gd name="T92" fmla="*/ 8 w 27"/>
                <a:gd name="T93" fmla="*/ 2 h 39"/>
                <a:gd name="T94" fmla="*/ 6 w 27"/>
                <a:gd name="T95" fmla="*/ 4 h 39"/>
                <a:gd name="T96" fmla="*/ 4 w 27"/>
                <a:gd name="T97" fmla="*/ 6 h 39"/>
                <a:gd name="T98" fmla="*/ 2 w 27"/>
                <a:gd name="T99" fmla="*/ 8 h 39"/>
                <a:gd name="T100" fmla="*/ 0 w 27"/>
                <a:gd name="T101" fmla="*/ 12 h 39"/>
                <a:gd name="T102" fmla="*/ 0 w 27"/>
                <a:gd name="T103" fmla="*/ 16 h 39"/>
                <a:gd name="T104" fmla="*/ 0 w 27"/>
                <a:gd name="T105" fmla="*/ 21 h 39"/>
                <a:gd name="T106" fmla="*/ 0 w 27"/>
                <a:gd name="T107" fmla="*/ 25 h 39"/>
                <a:gd name="T108" fmla="*/ 0 w 27"/>
                <a:gd name="T109" fmla="*/ 27 h 39"/>
                <a:gd name="T110" fmla="*/ 0 w 27"/>
                <a:gd name="T111" fmla="*/ 31 h 39"/>
                <a:gd name="T112" fmla="*/ 2 w 27"/>
                <a:gd name="T113" fmla="*/ 35 h 39"/>
                <a:gd name="T114" fmla="*/ 4 w 27"/>
                <a:gd name="T115" fmla="*/ 37 h 39"/>
                <a:gd name="T116" fmla="*/ 8 w 27"/>
                <a:gd name="T117" fmla="*/ 37 h 39"/>
                <a:gd name="T118" fmla="*/ 10 w 27"/>
                <a:gd name="T119" fmla="*/ 39 h 39"/>
                <a:gd name="T120" fmla="*/ 14 w 27"/>
                <a:gd name="T121" fmla="*/ 39 h 39"/>
                <a:gd name="T122" fmla="*/ 14 w 27"/>
                <a:gd name="T123" fmla="*/ 33 h 3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7" h="39">
                  <a:moveTo>
                    <a:pt x="15" y="33"/>
                  </a:moveTo>
                  <a:lnTo>
                    <a:pt x="14" y="33"/>
                  </a:lnTo>
                  <a:lnTo>
                    <a:pt x="14" y="39"/>
                  </a:lnTo>
                  <a:lnTo>
                    <a:pt x="15" y="39"/>
                  </a:lnTo>
                  <a:lnTo>
                    <a:pt x="17" y="39"/>
                  </a:lnTo>
                  <a:lnTo>
                    <a:pt x="19" y="39"/>
                  </a:lnTo>
                  <a:lnTo>
                    <a:pt x="21" y="39"/>
                  </a:lnTo>
                  <a:lnTo>
                    <a:pt x="21" y="37"/>
                  </a:lnTo>
                  <a:lnTo>
                    <a:pt x="23" y="37"/>
                  </a:lnTo>
                  <a:lnTo>
                    <a:pt x="25" y="35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1" y="31"/>
                  </a:lnTo>
                  <a:lnTo>
                    <a:pt x="19" y="33"/>
                  </a:lnTo>
                  <a:lnTo>
                    <a:pt x="17" y="33"/>
                  </a:lnTo>
                  <a:lnTo>
                    <a:pt x="15" y="33"/>
                  </a:lnTo>
                  <a:close/>
                  <a:moveTo>
                    <a:pt x="14" y="23"/>
                  </a:moveTo>
                  <a:lnTo>
                    <a:pt x="15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3" y="21"/>
                  </a:lnTo>
                  <a:lnTo>
                    <a:pt x="25" y="21"/>
                  </a:lnTo>
                  <a:lnTo>
                    <a:pt x="25" y="20"/>
                  </a:lnTo>
                  <a:lnTo>
                    <a:pt x="25" y="18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4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4" y="18"/>
                  </a:lnTo>
                  <a:lnTo>
                    <a:pt x="14" y="23"/>
                  </a:lnTo>
                  <a:close/>
                  <a:moveTo>
                    <a:pt x="14" y="33"/>
                  </a:moveTo>
                  <a:lnTo>
                    <a:pt x="12" y="33"/>
                  </a:lnTo>
                  <a:lnTo>
                    <a:pt x="12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8" y="29"/>
                  </a:lnTo>
                  <a:lnTo>
                    <a:pt x="8" y="27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4" y="23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9"/>
                  </a:lnTo>
                  <a:lnTo>
                    <a:pt x="10" y="39"/>
                  </a:lnTo>
                  <a:lnTo>
                    <a:pt x="12" y="39"/>
                  </a:lnTo>
                  <a:lnTo>
                    <a:pt x="14" y="39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" name="Freeform 70"/>
            <p:cNvSpPr>
              <a:spLocks/>
            </p:cNvSpPr>
            <p:nvPr userDrawn="1"/>
          </p:nvSpPr>
          <p:spPr bwMode="auto">
            <a:xfrm>
              <a:off x="3346" y="1640"/>
              <a:ext cx="44" cy="52"/>
            </a:xfrm>
            <a:custGeom>
              <a:avLst/>
              <a:gdLst>
                <a:gd name="T0" fmla="*/ 4 w 44"/>
                <a:gd name="T1" fmla="*/ 8 h 52"/>
                <a:gd name="T2" fmla="*/ 2 w 44"/>
                <a:gd name="T3" fmla="*/ 33 h 52"/>
                <a:gd name="T4" fmla="*/ 0 w 44"/>
                <a:gd name="T5" fmla="*/ 50 h 52"/>
                <a:gd name="T6" fmla="*/ 0 w 44"/>
                <a:gd name="T7" fmla="*/ 52 h 52"/>
                <a:gd name="T8" fmla="*/ 4 w 44"/>
                <a:gd name="T9" fmla="*/ 52 h 52"/>
                <a:gd name="T10" fmla="*/ 6 w 44"/>
                <a:gd name="T11" fmla="*/ 50 h 52"/>
                <a:gd name="T12" fmla="*/ 8 w 44"/>
                <a:gd name="T13" fmla="*/ 50 h 52"/>
                <a:gd name="T14" fmla="*/ 8 w 44"/>
                <a:gd name="T15" fmla="*/ 48 h 52"/>
                <a:gd name="T16" fmla="*/ 10 w 44"/>
                <a:gd name="T17" fmla="*/ 38 h 52"/>
                <a:gd name="T18" fmla="*/ 10 w 44"/>
                <a:gd name="T19" fmla="*/ 27 h 52"/>
                <a:gd name="T20" fmla="*/ 10 w 44"/>
                <a:gd name="T21" fmla="*/ 21 h 52"/>
                <a:gd name="T22" fmla="*/ 10 w 44"/>
                <a:gd name="T23" fmla="*/ 17 h 52"/>
                <a:gd name="T24" fmla="*/ 12 w 44"/>
                <a:gd name="T25" fmla="*/ 19 h 52"/>
                <a:gd name="T26" fmla="*/ 14 w 44"/>
                <a:gd name="T27" fmla="*/ 25 h 52"/>
                <a:gd name="T28" fmla="*/ 15 w 44"/>
                <a:gd name="T29" fmla="*/ 31 h 52"/>
                <a:gd name="T30" fmla="*/ 17 w 44"/>
                <a:gd name="T31" fmla="*/ 40 h 52"/>
                <a:gd name="T32" fmla="*/ 21 w 44"/>
                <a:gd name="T33" fmla="*/ 46 h 52"/>
                <a:gd name="T34" fmla="*/ 25 w 44"/>
                <a:gd name="T35" fmla="*/ 44 h 52"/>
                <a:gd name="T36" fmla="*/ 25 w 44"/>
                <a:gd name="T37" fmla="*/ 44 h 52"/>
                <a:gd name="T38" fmla="*/ 27 w 44"/>
                <a:gd name="T39" fmla="*/ 42 h 52"/>
                <a:gd name="T40" fmla="*/ 29 w 44"/>
                <a:gd name="T41" fmla="*/ 34 h 52"/>
                <a:gd name="T42" fmla="*/ 33 w 44"/>
                <a:gd name="T43" fmla="*/ 23 h 52"/>
                <a:gd name="T44" fmla="*/ 35 w 44"/>
                <a:gd name="T45" fmla="*/ 19 h 52"/>
                <a:gd name="T46" fmla="*/ 35 w 44"/>
                <a:gd name="T47" fmla="*/ 21 h 52"/>
                <a:gd name="T48" fmla="*/ 35 w 44"/>
                <a:gd name="T49" fmla="*/ 27 h 52"/>
                <a:gd name="T50" fmla="*/ 35 w 44"/>
                <a:gd name="T51" fmla="*/ 31 h 52"/>
                <a:gd name="T52" fmla="*/ 35 w 44"/>
                <a:gd name="T53" fmla="*/ 33 h 52"/>
                <a:gd name="T54" fmla="*/ 37 w 44"/>
                <a:gd name="T55" fmla="*/ 36 h 52"/>
                <a:gd name="T56" fmla="*/ 37 w 44"/>
                <a:gd name="T57" fmla="*/ 42 h 52"/>
                <a:gd name="T58" fmla="*/ 37 w 44"/>
                <a:gd name="T59" fmla="*/ 44 h 52"/>
                <a:gd name="T60" fmla="*/ 37 w 44"/>
                <a:gd name="T61" fmla="*/ 48 h 52"/>
                <a:gd name="T62" fmla="*/ 37 w 44"/>
                <a:gd name="T63" fmla="*/ 50 h 52"/>
                <a:gd name="T64" fmla="*/ 38 w 44"/>
                <a:gd name="T65" fmla="*/ 52 h 52"/>
                <a:gd name="T66" fmla="*/ 42 w 44"/>
                <a:gd name="T67" fmla="*/ 52 h 52"/>
                <a:gd name="T68" fmla="*/ 44 w 44"/>
                <a:gd name="T69" fmla="*/ 52 h 52"/>
                <a:gd name="T70" fmla="*/ 44 w 44"/>
                <a:gd name="T71" fmla="*/ 50 h 52"/>
                <a:gd name="T72" fmla="*/ 44 w 44"/>
                <a:gd name="T73" fmla="*/ 42 h 52"/>
                <a:gd name="T74" fmla="*/ 44 w 44"/>
                <a:gd name="T75" fmla="*/ 33 h 52"/>
                <a:gd name="T76" fmla="*/ 42 w 44"/>
                <a:gd name="T77" fmla="*/ 19 h 52"/>
                <a:gd name="T78" fmla="*/ 40 w 44"/>
                <a:gd name="T79" fmla="*/ 2 h 52"/>
                <a:gd name="T80" fmla="*/ 40 w 44"/>
                <a:gd name="T81" fmla="*/ 0 h 52"/>
                <a:gd name="T82" fmla="*/ 35 w 44"/>
                <a:gd name="T83" fmla="*/ 2 h 52"/>
                <a:gd name="T84" fmla="*/ 33 w 44"/>
                <a:gd name="T85" fmla="*/ 2 h 52"/>
                <a:gd name="T86" fmla="*/ 33 w 44"/>
                <a:gd name="T87" fmla="*/ 2 h 52"/>
                <a:gd name="T88" fmla="*/ 29 w 44"/>
                <a:gd name="T89" fmla="*/ 13 h 52"/>
                <a:gd name="T90" fmla="*/ 25 w 44"/>
                <a:gd name="T91" fmla="*/ 21 h 52"/>
                <a:gd name="T92" fmla="*/ 25 w 44"/>
                <a:gd name="T93" fmla="*/ 27 h 52"/>
                <a:gd name="T94" fmla="*/ 23 w 44"/>
                <a:gd name="T95" fmla="*/ 31 h 52"/>
                <a:gd name="T96" fmla="*/ 21 w 44"/>
                <a:gd name="T97" fmla="*/ 29 h 52"/>
                <a:gd name="T98" fmla="*/ 21 w 44"/>
                <a:gd name="T99" fmla="*/ 29 h 52"/>
                <a:gd name="T100" fmla="*/ 21 w 44"/>
                <a:gd name="T101" fmla="*/ 27 h 52"/>
                <a:gd name="T102" fmla="*/ 19 w 44"/>
                <a:gd name="T103" fmla="*/ 25 h 52"/>
                <a:gd name="T104" fmla="*/ 19 w 44"/>
                <a:gd name="T105" fmla="*/ 21 h 52"/>
                <a:gd name="T106" fmla="*/ 19 w 44"/>
                <a:gd name="T107" fmla="*/ 21 h 52"/>
                <a:gd name="T108" fmla="*/ 14 w 44"/>
                <a:gd name="T109" fmla="*/ 6 h 52"/>
                <a:gd name="T110" fmla="*/ 10 w 44"/>
                <a:gd name="T111" fmla="*/ 0 h 52"/>
                <a:gd name="T112" fmla="*/ 6 w 44"/>
                <a:gd name="T113" fmla="*/ 0 h 52"/>
                <a:gd name="T114" fmla="*/ 6 w 44"/>
                <a:gd name="T115" fmla="*/ 2 h 52"/>
                <a:gd name="T116" fmla="*/ 4 w 44"/>
                <a:gd name="T117" fmla="*/ 2 h 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" h="52">
                  <a:moveTo>
                    <a:pt x="4" y="2"/>
                  </a:moveTo>
                  <a:lnTo>
                    <a:pt x="4" y="8"/>
                  </a:lnTo>
                  <a:lnTo>
                    <a:pt x="4" y="13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10" y="38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4" y="25"/>
                  </a:lnTo>
                  <a:lnTo>
                    <a:pt x="14" y="29"/>
                  </a:lnTo>
                  <a:lnTo>
                    <a:pt x="15" y="31"/>
                  </a:lnTo>
                  <a:lnTo>
                    <a:pt x="15" y="34"/>
                  </a:lnTo>
                  <a:lnTo>
                    <a:pt x="17" y="40"/>
                  </a:lnTo>
                  <a:lnTo>
                    <a:pt x="19" y="46"/>
                  </a:lnTo>
                  <a:lnTo>
                    <a:pt x="21" y="46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7" y="42"/>
                  </a:lnTo>
                  <a:lnTo>
                    <a:pt x="27" y="40"/>
                  </a:lnTo>
                  <a:lnTo>
                    <a:pt x="29" y="34"/>
                  </a:lnTo>
                  <a:lnTo>
                    <a:pt x="31" y="29"/>
                  </a:lnTo>
                  <a:lnTo>
                    <a:pt x="33" y="23"/>
                  </a:lnTo>
                  <a:lnTo>
                    <a:pt x="35" y="17"/>
                  </a:lnTo>
                  <a:lnTo>
                    <a:pt x="35" y="19"/>
                  </a:lnTo>
                  <a:lnTo>
                    <a:pt x="35" y="21"/>
                  </a:lnTo>
                  <a:lnTo>
                    <a:pt x="35" y="23"/>
                  </a:lnTo>
                  <a:lnTo>
                    <a:pt x="35" y="27"/>
                  </a:lnTo>
                  <a:lnTo>
                    <a:pt x="35" y="31"/>
                  </a:lnTo>
                  <a:lnTo>
                    <a:pt x="35" y="33"/>
                  </a:lnTo>
                  <a:lnTo>
                    <a:pt x="35" y="34"/>
                  </a:lnTo>
                  <a:lnTo>
                    <a:pt x="37" y="36"/>
                  </a:lnTo>
                  <a:lnTo>
                    <a:pt x="37" y="40"/>
                  </a:lnTo>
                  <a:lnTo>
                    <a:pt x="37" y="42"/>
                  </a:lnTo>
                  <a:lnTo>
                    <a:pt x="37" y="44"/>
                  </a:lnTo>
                  <a:lnTo>
                    <a:pt x="37" y="46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8" y="52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2"/>
                  </a:lnTo>
                  <a:lnTo>
                    <a:pt x="44" y="36"/>
                  </a:lnTo>
                  <a:lnTo>
                    <a:pt x="44" y="33"/>
                  </a:lnTo>
                  <a:lnTo>
                    <a:pt x="42" y="19"/>
                  </a:lnTo>
                  <a:lnTo>
                    <a:pt x="40" y="4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1" y="8"/>
                  </a:lnTo>
                  <a:lnTo>
                    <a:pt x="29" y="13"/>
                  </a:lnTo>
                  <a:lnTo>
                    <a:pt x="27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29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17" y="13"/>
                  </a:lnTo>
                  <a:lnTo>
                    <a:pt x="14" y="6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" name="Freeform 71"/>
            <p:cNvSpPr>
              <a:spLocks noEditPoints="1"/>
            </p:cNvSpPr>
            <p:nvPr userDrawn="1"/>
          </p:nvSpPr>
          <p:spPr bwMode="auto">
            <a:xfrm>
              <a:off x="3396" y="1636"/>
              <a:ext cx="27" cy="56"/>
            </a:xfrm>
            <a:custGeom>
              <a:avLst/>
              <a:gdLst>
                <a:gd name="T0" fmla="*/ 15 w 27"/>
                <a:gd name="T1" fmla="*/ 50 h 56"/>
                <a:gd name="T2" fmla="*/ 17 w 27"/>
                <a:gd name="T3" fmla="*/ 56 h 56"/>
                <a:gd name="T4" fmla="*/ 21 w 27"/>
                <a:gd name="T5" fmla="*/ 56 h 56"/>
                <a:gd name="T6" fmla="*/ 25 w 27"/>
                <a:gd name="T7" fmla="*/ 54 h 56"/>
                <a:gd name="T8" fmla="*/ 27 w 27"/>
                <a:gd name="T9" fmla="*/ 52 h 56"/>
                <a:gd name="T10" fmla="*/ 27 w 27"/>
                <a:gd name="T11" fmla="*/ 48 h 56"/>
                <a:gd name="T12" fmla="*/ 19 w 27"/>
                <a:gd name="T13" fmla="*/ 50 h 56"/>
                <a:gd name="T14" fmla="*/ 17 w 27"/>
                <a:gd name="T15" fmla="*/ 40 h 56"/>
                <a:gd name="T16" fmla="*/ 25 w 27"/>
                <a:gd name="T17" fmla="*/ 38 h 56"/>
                <a:gd name="T18" fmla="*/ 27 w 27"/>
                <a:gd name="T19" fmla="*/ 35 h 56"/>
                <a:gd name="T20" fmla="*/ 27 w 27"/>
                <a:gd name="T21" fmla="*/ 27 h 56"/>
                <a:gd name="T22" fmla="*/ 25 w 27"/>
                <a:gd name="T23" fmla="*/ 21 h 56"/>
                <a:gd name="T24" fmla="*/ 23 w 27"/>
                <a:gd name="T25" fmla="*/ 19 h 56"/>
                <a:gd name="T26" fmla="*/ 15 w 27"/>
                <a:gd name="T27" fmla="*/ 17 h 56"/>
                <a:gd name="T28" fmla="*/ 15 w 27"/>
                <a:gd name="T29" fmla="*/ 23 h 56"/>
                <a:gd name="T30" fmla="*/ 17 w 27"/>
                <a:gd name="T31" fmla="*/ 23 h 56"/>
                <a:gd name="T32" fmla="*/ 19 w 27"/>
                <a:gd name="T33" fmla="*/ 25 h 56"/>
                <a:gd name="T34" fmla="*/ 19 w 27"/>
                <a:gd name="T35" fmla="*/ 31 h 56"/>
                <a:gd name="T36" fmla="*/ 19 w 27"/>
                <a:gd name="T37" fmla="*/ 33 h 56"/>
                <a:gd name="T38" fmla="*/ 19 w 27"/>
                <a:gd name="T39" fmla="*/ 35 h 56"/>
                <a:gd name="T40" fmla="*/ 15 w 27"/>
                <a:gd name="T41" fmla="*/ 40 h 56"/>
                <a:gd name="T42" fmla="*/ 15 w 27"/>
                <a:gd name="T43" fmla="*/ 2 h 56"/>
                <a:gd name="T44" fmla="*/ 19 w 27"/>
                <a:gd name="T45" fmla="*/ 0 h 56"/>
                <a:gd name="T46" fmla="*/ 21 w 27"/>
                <a:gd name="T47" fmla="*/ 0 h 56"/>
                <a:gd name="T48" fmla="*/ 23 w 27"/>
                <a:gd name="T49" fmla="*/ 2 h 56"/>
                <a:gd name="T50" fmla="*/ 23 w 27"/>
                <a:gd name="T51" fmla="*/ 4 h 56"/>
                <a:gd name="T52" fmla="*/ 15 w 27"/>
                <a:gd name="T53" fmla="*/ 12 h 56"/>
                <a:gd name="T54" fmla="*/ 13 w 27"/>
                <a:gd name="T55" fmla="*/ 48 h 56"/>
                <a:gd name="T56" fmla="*/ 12 w 27"/>
                <a:gd name="T57" fmla="*/ 48 h 56"/>
                <a:gd name="T58" fmla="*/ 10 w 27"/>
                <a:gd name="T59" fmla="*/ 44 h 56"/>
                <a:gd name="T60" fmla="*/ 10 w 27"/>
                <a:gd name="T61" fmla="*/ 40 h 56"/>
                <a:gd name="T62" fmla="*/ 12 w 27"/>
                <a:gd name="T63" fmla="*/ 40 h 56"/>
                <a:gd name="T64" fmla="*/ 12 w 27"/>
                <a:gd name="T65" fmla="*/ 35 h 56"/>
                <a:gd name="T66" fmla="*/ 10 w 27"/>
                <a:gd name="T67" fmla="*/ 29 h 56"/>
                <a:gd name="T68" fmla="*/ 12 w 27"/>
                <a:gd name="T69" fmla="*/ 25 h 56"/>
                <a:gd name="T70" fmla="*/ 15 w 27"/>
                <a:gd name="T71" fmla="*/ 23 h 56"/>
                <a:gd name="T72" fmla="*/ 12 w 27"/>
                <a:gd name="T73" fmla="*/ 19 h 56"/>
                <a:gd name="T74" fmla="*/ 8 w 27"/>
                <a:gd name="T75" fmla="*/ 21 h 56"/>
                <a:gd name="T76" fmla="*/ 4 w 27"/>
                <a:gd name="T77" fmla="*/ 23 h 56"/>
                <a:gd name="T78" fmla="*/ 2 w 27"/>
                <a:gd name="T79" fmla="*/ 29 h 56"/>
                <a:gd name="T80" fmla="*/ 2 w 27"/>
                <a:gd name="T81" fmla="*/ 37 h 56"/>
                <a:gd name="T82" fmla="*/ 2 w 27"/>
                <a:gd name="T83" fmla="*/ 42 h 56"/>
                <a:gd name="T84" fmla="*/ 2 w 27"/>
                <a:gd name="T85" fmla="*/ 46 h 56"/>
                <a:gd name="T86" fmla="*/ 4 w 27"/>
                <a:gd name="T87" fmla="*/ 52 h 56"/>
                <a:gd name="T88" fmla="*/ 8 w 27"/>
                <a:gd name="T89" fmla="*/ 54 h 56"/>
                <a:gd name="T90" fmla="*/ 12 w 27"/>
                <a:gd name="T91" fmla="*/ 56 h 56"/>
                <a:gd name="T92" fmla="*/ 15 w 27"/>
                <a:gd name="T93" fmla="*/ 56 h 56"/>
                <a:gd name="T94" fmla="*/ 15 w 27"/>
                <a:gd name="T95" fmla="*/ 12 h 56"/>
                <a:gd name="T96" fmla="*/ 12 w 27"/>
                <a:gd name="T97" fmla="*/ 12 h 56"/>
                <a:gd name="T98" fmla="*/ 10 w 27"/>
                <a:gd name="T99" fmla="*/ 10 h 56"/>
                <a:gd name="T100" fmla="*/ 10 w 27"/>
                <a:gd name="T101" fmla="*/ 10 h 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" h="56">
                  <a:moveTo>
                    <a:pt x="17" y="50"/>
                  </a:moveTo>
                  <a:lnTo>
                    <a:pt x="15" y="50"/>
                  </a:lnTo>
                  <a:lnTo>
                    <a:pt x="15" y="56"/>
                  </a:lnTo>
                  <a:lnTo>
                    <a:pt x="17" y="56"/>
                  </a:lnTo>
                  <a:lnTo>
                    <a:pt x="19" y="56"/>
                  </a:lnTo>
                  <a:lnTo>
                    <a:pt x="21" y="56"/>
                  </a:lnTo>
                  <a:lnTo>
                    <a:pt x="23" y="56"/>
                  </a:lnTo>
                  <a:lnTo>
                    <a:pt x="23" y="54"/>
                  </a:lnTo>
                  <a:lnTo>
                    <a:pt x="25" y="54"/>
                  </a:lnTo>
                  <a:lnTo>
                    <a:pt x="27" y="52"/>
                  </a:lnTo>
                  <a:lnTo>
                    <a:pt x="27" y="50"/>
                  </a:lnTo>
                  <a:lnTo>
                    <a:pt x="27" y="48"/>
                  </a:lnTo>
                  <a:lnTo>
                    <a:pt x="23" y="48"/>
                  </a:lnTo>
                  <a:lnTo>
                    <a:pt x="21" y="50"/>
                  </a:lnTo>
                  <a:lnTo>
                    <a:pt x="19" y="50"/>
                  </a:lnTo>
                  <a:lnTo>
                    <a:pt x="17" y="50"/>
                  </a:lnTo>
                  <a:close/>
                  <a:moveTo>
                    <a:pt x="15" y="40"/>
                  </a:moveTo>
                  <a:lnTo>
                    <a:pt x="17" y="40"/>
                  </a:lnTo>
                  <a:lnTo>
                    <a:pt x="21" y="38"/>
                  </a:lnTo>
                  <a:lnTo>
                    <a:pt x="23" y="38"/>
                  </a:lnTo>
                  <a:lnTo>
                    <a:pt x="25" y="38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7" y="33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19"/>
                  </a:lnTo>
                  <a:lnTo>
                    <a:pt x="21" y="19"/>
                  </a:lnTo>
                  <a:lnTo>
                    <a:pt x="19" y="17"/>
                  </a:lnTo>
                  <a:lnTo>
                    <a:pt x="15" y="17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7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19" y="33"/>
                  </a:lnTo>
                  <a:lnTo>
                    <a:pt x="19" y="35"/>
                  </a:lnTo>
                  <a:lnTo>
                    <a:pt x="15" y="35"/>
                  </a:lnTo>
                  <a:lnTo>
                    <a:pt x="15" y="40"/>
                  </a:lnTo>
                  <a:close/>
                  <a:moveTo>
                    <a:pt x="15" y="12"/>
                  </a:moveTo>
                  <a:lnTo>
                    <a:pt x="15" y="4"/>
                  </a:lnTo>
                  <a:lnTo>
                    <a:pt x="15" y="2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4"/>
                  </a:lnTo>
                  <a:lnTo>
                    <a:pt x="17" y="10"/>
                  </a:lnTo>
                  <a:lnTo>
                    <a:pt x="15" y="12"/>
                  </a:lnTo>
                  <a:close/>
                  <a:moveTo>
                    <a:pt x="15" y="50"/>
                  </a:moveTo>
                  <a:lnTo>
                    <a:pt x="13" y="50"/>
                  </a:lnTo>
                  <a:lnTo>
                    <a:pt x="13" y="48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5" y="40"/>
                  </a:lnTo>
                  <a:lnTo>
                    <a:pt x="15" y="35"/>
                  </a:lnTo>
                  <a:lnTo>
                    <a:pt x="12" y="35"/>
                  </a:lnTo>
                  <a:lnTo>
                    <a:pt x="10" y="35"/>
                  </a:lnTo>
                  <a:lnTo>
                    <a:pt x="10" y="33"/>
                  </a:lnTo>
                  <a:lnTo>
                    <a:pt x="10" y="29"/>
                  </a:lnTo>
                  <a:lnTo>
                    <a:pt x="12" y="27"/>
                  </a:lnTo>
                  <a:lnTo>
                    <a:pt x="12" y="25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5" y="23"/>
                  </a:lnTo>
                  <a:lnTo>
                    <a:pt x="15" y="17"/>
                  </a:lnTo>
                  <a:lnTo>
                    <a:pt x="13" y="17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6" y="23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2" y="33"/>
                  </a:lnTo>
                  <a:lnTo>
                    <a:pt x="2" y="37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6" y="54"/>
                  </a:lnTo>
                  <a:lnTo>
                    <a:pt x="8" y="54"/>
                  </a:lnTo>
                  <a:lnTo>
                    <a:pt x="10" y="54"/>
                  </a:lnTo>
                  <a:lnTo>
                    <a:pt x="10" y="56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5" y="56"/>
                  </a:lnTo>
                  <a:lnTo>
                    <a:pt x="15" y="50"/>
                  </a:lnTo>
                  <a:close/>
                  <a:moveTo>
                    <a:pt x="15" y="4"/>
                  </a:moveTo>
                  <a:lnTo>
                    <a:pt x="15" y="12"/>
                  </a:lnTo>
                  <a:lnTo>
                    <a:pt x="13" y="13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3" y="6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5" name="Freeform 72"/>
            <p:cNvSpPr>
              <a:spLocks/>
            </p:cNvSpPr>
            <p:nvPr userDrawn="1"/>
          </p:nvSpPr>
          <p:spPr bwMode="auto">
            <a:xfrm>
              <a:off x="3427" y="1655"/>
              <a:ext cx="30" cy="37"/>
            </a:xfrm>
            <a:custGeom>
              <a:avLst/>
              <a:gdLst>
                <a:gd name="T0" fmla="*/ 30 w 30"/>
                <a:gd name="T1" fmla="*/ 35 h 37"/>
                <a:gd name="T2" fmla="*/ 27 w 30"/>
                <a:gd name="T3" fmla="*/ 27 h 37"/>
                <a:gd name="T4" fmla="*/ 21 w 30"/>
                <a:gd name="T5" fmla="*/ 14 h 37"/>
                <a:gd name="T6" fmla="*/ 27 w 30"/>
                <a:gd name="T7" fmla="*/ 6 h 37"/>
                <a:gd name="T8" fmla="*/ 29 w 30"/>
                <a:gd name="T9" fmla="*/ 2 h 37"/>
                <a:gd name="T10" fmla="*/ 30 w 30"/>
                <a:gd name="T11" fmla="*/ 0 h 37"/>
                <a:gd name="T12" fmla="*/ 27 w 30"/>
                <a:gd name="T13" fmla="*/ 0 h 37"/>
                <a:gd name="T14" fmla="*/ 25 w 30"/>
                <a:gd name="T15" fmla="*/ 0 h 37"/>
                <a:gd name="T16" fmla="*/ 23 w 30"/>
                <a:gd name="T17" fmla="*/ 0 h 37"/>
                <a:gd name="T18" fmla="*/ 21 w 30"/>
                <a:gd name="T19" fmla="*/ 2 h 37"/>
                <a:gd name="T20" fmla="*/ 19 w 30"/>
                <a:gd name="T21" fmla="*/ 4 h 37"/>
                <a:gd name="T22" fmla="*/ 17 w 30"/>
                <a:gd name="T23" fmla="*/ 8 h 37"/>
                <a:gd name="T24" fmla="*/ 15 w 30"/>
                <a:gd name="T25" fmla="*/ 12 h 37"/>
                <a:gd name="T26" fmla="*/ 15 w 30"/>
                <a:gd name="T27" fmla="*/ 10 h 37"/>
                <a:gd name="T28" fmla="*/ 13 w 30"/>
                <a:gd name="T29" fmla="*/ 6 h 37"/>
                <a:gd name="T30" fmla="*/ 11 w 30"/>
                <a:gd name="T31" fmla="*/ 4 h 37"/>
                <a:gd name="T32" fmla="*/ 11 w 30"/>
                <a:gd name="T33" fmla="*/ 4 h 37"/>
                <a:gd name="T34" fmla="*/ 9 w 30"/>
                <a:gd name="T35" fmla="*/ 0 h 37"/>
                <a:gd name="T36" fmla="*/ 5 w 30"/>
                <a:gd name="T37" fmla="*/ 0 h 37"/>
                <a:gd name="T38" fmla="*/ 4 w 30"/>
                <a:gd name="T39" fmla="*/ 0 h 37"/>
                <a:gd name="T40" fmla="*/ 2 w 30"/>
                <a:gd name="T41" fmla="*/ 2 h 37"/>
                <a:gd name="T42" fmla="*/ 5 w 30"/>
                <a:gd name="T43" fmla="*/ 8 h 37"/>
                <a:gd name="T44" fmla="*/ 11 w 30"/>
                <a:gd name="T45" fmla="*/ 18 h 37"/>
                <a:gd name="T46" fmla="*/ 5 w 30"/>
                <a:gd name="T47" fmla="*/ 23 h 37"/>
                <a:gd name="T48" fmla="*/ 0 w 30"/>
                <a:gd name="T49" fmla="*/ 33 h 37"/>
                <a:gd name="T50" fmla="*/ 2 w 30"/>
                <a:gd name="T51" fmla="*/ 37 h 37"/>
                <a:gd name="T52" fmla="*/ 5 w 30"/>
                <a:gd name="T53" fmla="*/ 37 h 37"/>
                <a:gd name="T54" fmla="*/ 7 w 30"/>
                <a:gd name="T55" fmla="*/ 37 h 37"/>
                <a:gd name="T56" fmla="*/ 7 w 30"/>
                <a:gd name="T57" fmla="*/ 35 h 37"/>
                <a:gd name="T58" fmla="*/ 7 w 30"/>
                <a:gd name="T59" fmla="*/ 35 h 37"/>
                <a:gd name="T60" fmla="*/ 11 w 30"/>
                <a:gd name="T61" fmla="*/ 29 h 37"/>
                <a:gd name="T62" fmla="*/ 15 w 30"/>
                <a:gd name="T63" fmla="*/ 23 h 37"/>
                <a:gd name="T64" fmla="*/ 19 w 30"/>
                <a:gd name="T65" fmla="*/ 31 h 37"/>
                <a:gd name="T66" fmla="*/ 21 w 30"/>
                <a:gd name="T67" fmla="*/ 33 h 37"/>
                <a:gd name="T68" fmla="*/ 21 w 30"/>
                <a:gd name="T69" fmla="*/ 35 h 37"/>
                <a:gd name="T70" fmla="*/ 27 w 30"/>
                <a:gd name="T71" fmla="*/ 37 h 37"/>
                <a:gd name="T72" fmla="*/ 30 w 30"/>
                <a:gd name="T73" fmla="*/ 37 h 37"/>
                <a:gd name="T74" fmla="*/ 30 w 30"/>
                <a:gd name="T75" fmla="*/ 35 h 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37">
                  <a:moveTo>
                    <a:pt x="30" y="35"/>
                  </a:moveTo>
                  <a:lnTo>
                    <a:pt x="30" y="35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19" y="18"/>
                  </a:lnTo>
                  <a:lnTo>
                    <a:pt x="21" y="14"/>
                  </a:lnTo>
                  <a:lnTo>
                    <a:pt x="23" y="12"/>
                  </a:lnTo>
                  <a:lnTo>
                    <a:pt x="27" y="6"/>
                  </a:lnTo>
                  <a:lnTo>
                    <a:pt x="29" y="2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6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3" y="6"/>
                  </a:lnTo>
                  <a:lnTo>
                    <a:pt x="11" y="4"/>
                  </a:lnTo>
                  <a:lnTo>
                    <a:pt x="9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4"/>
                  </a:lnTo>
                  <a:lnTo>
                    <a:pt x="5" y="8"/>
                  </a:lnTo>
                  <a:lnTo>
                    <a:pt x="7" y="14"/>
                  </a:lnTo>
                  <a:lnTo>
                    <a:pt x="11" y="18"/>
                  </a:lnTo>
                  <a:lnTo>
                    <a:pt x="9" y="21"/>
                  </a:lnTo>
                  <a:lnTo>
                    <a:pt x="5" y="23"/>
                  </a:lnTo>
                  <a:lnTo>
                    <a:pt x="4" y="29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5" y="37"/>
                  </a:lnTo>
                  <a:lnTo>
                    <a:pt x="7" y="37"/>
                  </a:lnTo>
                  <a:lnTo>
                    <a:pt x="7" y="35"/>
                  </a:lnTo>
                  <a:lnTo>
                    <a:pt x="9" y="31"/>
                  </a:lnTo>
                  <a:lnTo>
                    <a:pt x="11" y="29"/>
                  </a:lnTo>
                  <a:lnTo>
                    <a:pt x="15" y="23"/>
                  </a:lnTo>
                  <a:lnTo>
                    <a:pt x="17" y="27"/>
                  </a:lnTo>
                  <a:lnTo>
                    <a:pt x="19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7"/>
                  </a:lnTo>
                  <a:lnTo>
                    <a:pt x="30" y="37"/>
                  </a:lnTo>
                  <a:lnTo>
                    <a:pt x="30" y="35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6" name="Freeform 73"/>
            <p:cNvSpPr>
              <a:spLocks noEditPoints="1"/>
            </p:cNvSpPr>
            <p:nvPr userDrawn="1"/>
          </p:nvSpPr>
          <p:spPr bwMode="auto">
            <a:xfrm>
              <a:off x="3463" y="1638"/>
              <a:ext cx="8" cy="54"/>
            </a:xfrm>
            <a:custGeom>
              <a:avLst/>
              <a:gdLst>
                <a:gd name="T0" fmla="*/ 6 w 8"/>
                <a:gd name="T1" fmla="*/ 17 h 54"/>
                <a:gd name="T2" fmla="*/ 4 w 8"/>
                <a:gd name="T3" fmla="*/ 17 h 54"/>
                <a:gd name="T4" fmla="*/ 2 w 8"/>
                <a:gd name="T5" fmla="*/ 17 h 54"/>
                <a:gd name="T6" fmla="*/ 0 w 8"/>
                <a:gd name="T7" fmla="*/ 17 h 54"/>
                <a:gd name="T8" fmla="*/ 0 w 8"/>
                <a:gd name="T9" fmla="*/ 17 h 54"/>
                <a:gd name="T10" fmla="*/ 0 w 8"/>
                <a:gd name="T11" fmla="*/ 19 h 54"/>
                <a:gd name="T12" fmla="*/ 0 w 8"/>
                <a:gd name="T13" fmla="*/ 19 h 54"/>
                <a:gd name="T14" fmla="*/ 0 w 8"/>
                <a:gd name="T15" fmla="*/ 23 h 54"/>
                <a:gd name="T16" fmla="*/ 0 w 8"/>
                <a:gd name="T17" fmla="*/ 27 h 54"/>
                <a:gd name="T18" fmla="*/ 0 w 8"/>
                <a:gd name="T19" fmla="*/ 40 h 54"/>
                <a:gd name="T20" fmla="*/ 0 w 8"/>
                <a:gd name="T21" fmla="*/ 44 h 54"/>
                <a:gd name="T22" fmla="*/ 0 w 8"/>
                <a:gd name="T23" fmla="*/ 46 h 54"/>
                <a:gd name="T24" fmla="*/ 0 w 8"/>
                <a:gd name="T25" fmla="*/ 54 h 54"/>
                <a:gd name="T26" fmla="*/ 4 w 8"/>
                <a:gd name="T27" fmla="*/ 54 h 54"/>
                <a:gd name="T28" fmla="*/ 6 w 8"/>
                <a:gd name="T29" fmla="*/ 52 h 54"/>
                <a:gd name="T30" fmla="*/ 6 w 8"/>
                <a:gd name="T31" fmla="*/ 52 h 54"/>
                <a:gd name="T32" fmla="*/ 6 w 8"/>
                <a:gd name="T33" fmla="*/ 52 h 54"/>
                <a:gd name="T34" fmla="*/ 8 w 8"/>
                <a:gd name="T35" fmla="*/ 52 h 54"/>
                <a:gd name="T36" fmla="*/ 8 w 8"/>
                <a:gd name="T37" fmla="*/ 50 h 54"/>
                <a:gd name="T38" fmla="*/ 8 w 8"/>
                <a:gd name="T39" fmla="*/ 50 h 54"/>
                <a:gd name="T40" fmla="*/ 8 w 8"/>
                <a:gd name="T41" fmla="*/ 48 h 54"/>
                <a:gd name="T42" fmla="*/ 8 w 8"/>
                <a:gd name="T43" fmla="*/ 23 h 54"/>
                <a:gd name="T44" fmla="*/ 8 w 8"/>
                <a:gd name="T45" fmla="*/ 21 h 54"/>
                <a:gd name="T46" fmla="*/ 8 w 8"/>
                <a:gd name="T47" fmla="*/ 19 h 54"/>
                <a:gd name="T48" fmla="*/ 8 w 8"/>
                <a:gd name="T49" fmla="*/ 17 h 54"/>
                <a:gd name="T50" fmla="*/ 8 w 8"/>
                <a:gd name="T51" fmla="*/ 17 h 54"/>
                <a:gd name="T52" fmla="*/ 6 w 8"/>
                <a:gd name="T53" fmla="*/ 17 h 54"/>
                <a:gd name="T54" fmla="*/ 0 w 8"/>
                <a:gd name="T55" fmla="*/ 4 h 54"/>
                <a:gd name="T56" fmla="*/ 0 w 8"/>
                <a:gd name="T57" fmla="*/ 6 h 54"/>
                <a:gd name="T58" fmla="*/ 0 w 8"/>
                <a:gd name="T59" fmla="*/ 6 h 54"/>
                <a:gd name="T60" fmla="*/ 0 w 8"/>
                <a:gd name="T61" fmla="*/ 8 h 54"/>
                <a:gd name="T62" fmla="*/ 0 w 8"/>
                <a:gd name="T63" fmla="*/ 8 h 54"/>
                <a:gd name="T64" fmla="*/ 0 w 8"/>
                <a:gd name="T65" fmla="*/ 8 h 54"/>
                <a:gd name="T66" fmla="*/ 2 w 8"/>
                <a:gd name="T67" fmla="*/ 10 h 54"/>
                <a:gd name="T68" fmla="*/ 2 w 8"/>
                <a:gd name="T69" fmla="*/ 10 h 54"/>
                <a:gd name="T70" fmla="*/ 4 w 8"/>
                <a:gd name="T71" fmla="*/ 10 h 54"/>
                <a:gd name="T72" fmla="*/ 4 w 8"/>
                <a:gd name="T73" fmla="*/ 10 h 54"/>
                <a:gd name="T74" fmla="*/ 6 w 8"/>
                <a:gd name="T75" fmla="*/ 8 h 54"/>
                <a:gd name="T76" fmla="*/ 6 w 8"/>
                <a:gd name="T77" fmla="*/ 8 h 54"/>
                <a:gd name="T78" fmla="*/ 6 w 8"/>
                <a:gd name="T79" fmla="*/ 8 h 54"/>
                <a:gd name="T80" fmla="*/ 8 w 8"/>
                <a:gd name="T81" fmla="*/ 8 h 54"/>
                <a:gd name="T82" fmla="*/ 8 w 8"/>
                <a:gd name="T83" fmla="*/ 8 h 54"/>
                <a:gd name="T84" fmla="*/ 8 w 8"/>
                <a:gd name="T85" fmla="*/ 6 h 54"/>
                <a:gd name="T86" fmla="*/ 8 w 8"/>
                <a:gd name="T87" fmla="*/ 6 h 54"/>
                <a:gd name="T88" fmla="*/ 8 w 8"/>
                <a:gd name="T89" fmla="*/ 4 h 54"/>
                <a:gd name="T90" fmla="*/ 8 w 8"/>
                <a:gd name="T91" fmla="*/ 4 h 54"/>
                <a:gd name="T92" fmla="*/ 8 w 8"/>
                <a:gd name="T93" fmla="*/ 2 h 54"/>
                <a:gd name="T94" fmla="*/ 8 w 8"/>
                <a:gd name="T95" fmla="*/ 2 h 54"/>
                <a:gd name="T96" fmla="*/ 8 w 8"/>
                <a:gd name="T97" fmla="*/ 0 h 54"/>
                <a:gd name="T98" fmla="*/ 6 w 8"/>
                <a:gd name="T99" fmla="*/ 0 h 54"/>
                <a:gd name="T100" fmla="*/ 6 w 8"/>
                <a:gd name="T101" fmla="*/ 0 h 54"/>
                <a:gd name="T102" fmla="*/ 6 w 8"/>
                <a:gd name="T103" fmla="*/ 0 h 54"/>
                <a:gd name="T104" fmla="*/ 4 w 8"/>
                <a:gd name="T105" fmla="*/ 0 h 54"/>
                <a:gd name="T106" fmla="*/ 2 w 8"/>
                <a:gd name="T107" fmla="*/ 0 h 54"/>
                <a:gd name="T108" fmla="*/ 2 w 8"/>
                <a:gd name="T109" fmla="*/ 0 h 54"/>
                <a:gd name="T110" fmla="*/ 0 w 8"/>
                <a:gd name="T111" fmla="*/ 0 h 54"/>
                <a:gd name="T112" fmla="*/ 0 w 8"/>
                <a:gd name="T113" fmla="*/ 2 h 54"/>
                <a:gd name="T114" fmla="*/ 0 w 8"/>
                <a:gd name="T115" fmla="*/ 2 h 54"/>
                <a:gd name="T116" fmla="*/ 0 w 8"/>
                <a:gd name="T117" fmla="*/ 2 h 54"/>
                <a:gd name="T118" fmla="*/ 0 w 8"/>
                <a:gd name="T119" fmla="*/ 4 h 54"/>
                <a:gd name="T120" fmla="*/ 0 w 8"/>
                <a:gd name="T121" fmla="*/ 4 h 5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" h="54">
                  <a:moveTo>
                    <a:pt x="6" y="17"/>
                  </a:moveTo>
                  <a:lnTo>
                    <a:pt x="4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0" y="40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0" y="54"/>
                  </a:lnTo>
                  <a:lnTo>
                    <a:pt x="4" y="54"/>
                  </a:lnTo>
                  <a:lnTo>
                    <a:pt x="6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23"/>
                  </a:lnTo>
                  <a:lnTo>
                    <a:pt x="8" y="21"/>
                  </a:lnTo>
                  <a:lnTo>
                    <a:pt x="8" y="19"/>
                  </a:lnTo>
                  <a:lnTo>
                    <a:pt x="8" y="17"/>
                  </a:lnTo>
                  <a:lnTo>
                    <a:pt x="6" y="17"/>
                  </a:lnTo>
                  <a:close/>
                  <a:moveTo>
                    <a:pt x="0" y="4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7" name="Freeform 74"/>
            <p:cNvSpPr>
              <a:spLocks/>
            </p:cNvSpPr>
            <p:nvPr userDrawn="1"/>
          </p:nvSpPr>
          <p:spPr bwMode="auto">
            <a:xfrm>
              <a:off x="3477" y="1653"/>
              <a:ext cx="25" cy="39"/>
            </a:xfrm>
            <a:custGeom>
              <a:avLst/>
              <a:gdLst>
                <a:gd name="T0" fmla="*/ 25 w 25"/>
                <a:gd name="T1" fmla="*/ 4 h 39"/>
                <a:gd name="T2" fmla="*/ 23 w 25"/>
                <a:gd name="T3" fmla="*/ 2 h 39"/>
                <a:gd name="T4" fmla="*/ 21 w 25"/>
                <a:gd name="T5" fmla="*/ 2 h 39"/>
                <a:gd name="T6" fmla="*/ 19 w 25"/>
                <a:gd name="T7" fmla="*/ 0 h 39"/>
                <a:gd name="T8" fmla="*/ 13 w 25"/>
                <a:gd name="T9" fmla="*/ 0 h 39"/>
                <a:gd name="T10" fmla="*/ 9 w 25"/>
                <a:gd name="T11" fmla="*/ 2 h 39"/>
                <a:gd name="T12" fmla="*/ 7 w 25"/>
                <a:gd name="T13" fmla="*/ 4 h 39"/>
                <a:gd name="T14" fmla="*/ 5 w 25"/>
                <a:gd name="T15" fmla="*/ 6 h 39"/>
                <a:gd name="T16" fmla="*/ 2 w 25"/>
                <a:gd name="T17" fmla="*/ 8 h 39"/>
                <a:gd name="T18" fmla="*/ 2 w 25"/>
                <a:gd name="T19" fmla="*/ 12 h 39"/>
                <a:gd name="T20" fmla="*/ 0 w 25"/>
                <a:gd name="T21" fmla="*/ 18 h 39"/>
                <a:gd name="T22" fmla="*/ 0 w 25"/>
                <a:gd name="T23" fmla="*/ 23 h 39"/>
                <a:gd name="T24" fmla="*/ 0 w 25"/>
                <a:gd name="T25" fmla="*/ 27 h 39"/>
                <a:gd name="T26" fmla="*/ 2 w 25"/>
                <a:gd name="T27" fmla="*/ 31 h 39"/>
                <a:gd name="T28" fmla="*/ 3 w 25"/>
                <a:gd name="T29" fmla="*/ 33 h 39"/>
                <a:gd name="T30" fmla="*/ 3 w 25"/>
                <a:gd name="T31" fmla="*/ 35 h 39"/>
                <a:gd name="T32" fmla="*/ 5 w 25"/>
                <a:gd name="T33" fmla="*/ 37 h 39"/>
                <a:gd name="T34" fmla="*/ 7 w 25"/>
                <a:gd name="T35" fmla="*/ 37 h 39"/>
                <a:gd name="T36" fmla="*/ 11 w 25"/>
                <a:gd name="T37" fmla="*/ 39 h 39"/>
                <a:gd name="T38" fmla="*/ 15 w 25"/>
                <a:gd name="T39" fmla="*/ 39 h 39"/>
                <a:gd name="T40" fmla="*/ 21 w 25"/>
                <a:gd name="T41" fmla="*/ 39 h 39"/>
                <a:gd name="T42" fmla="*/ 23 w 25"/>
                <a:gd name="T43" fmla="*/ 37 h 39"/>
                <a:gd name="T44" fmla="*/ 25 w 25"/>
                <a:gd name="T45" fmla="*/ 35 h 39"/>
                <a:gd name="T46" fmla="*/ 25 w 25"/>
                <a:gd name="T47" fmla="*/ 33 h 39"/>
                <a:gd name="T48" fmla="*/ 25 w 25"/>
                <a:gd name="T49" fmla="*/ 31 h 39"/>
                <a:gd name="T50" fmla="*/ 21 w 25"/>
                <a:gd name="T51" fmla="*/ 33 h 39"/>
                <a:gd name="T52" fmla="*/ 17 w 25"/>
                <a:gd name="T53" fmla="*/ 33 h 39"/>
                <a:gd name="T54" fmla="*/ 15 w 25"/>
                <a:gd name="T55" fmla="*/ 33 h 39"/>
                <a:gd name="T56" fmla="*/ 13 w 25"/>
                <a:gd name="T57" fmla="*/ 33 h 39"/>
                <a:gd name="T58" fmla="*/ 11 w 25"/>
                <a:gd name="T59" fmla="*/ 31 h 39"/>
                <a:gd name="T60" fmla="*/ 9 w 25"/>
                <a:gd name="T61" fmla="*/ 29 h 39"/>
                <a:gd name="T62" fmla="*/ 9 w 25"/>
                <a:gd name="T63" fmla="*/ 27 h 39"/>
                <a:gd name="T64" fmla="*/ 9 w 25"/>
                <a:gd name="T65" fmla="*/ 25 h 39"/>
                <a:gd name="T66" fmla="*/ 7 w 25"/>
                <a:gd name="T67" fmla="*/ 21 h 39"/>
                <a:gd name="T68" fmla="*/ 9 w 25"/>
                <a:gd name="T69" fmla="*/ 18 h 39"/>
                <a:gd name="T70" fmla="*/ 9 w 25"/>
                <a:gd name="T71" fmla="*/ 14 h 39"/>
                <a:gd name="T72" fmla="*/ 9 w 25"/>
                <a:gd name="T73" fmla="*/ 12 h 39"/>
                <a:gd name="T74" fmla="*/ 11 w 25"/>
                <a:gd name="T75" fmla="*/ 10 h 39"/>
                <a:gd name="T76" fmla="*/ 13 w 25"/>
                <a:gd name="T77" fmla="*/ 8 h 39"/>
                <a:gd name="T78" fmla="*/ 13 w 25"/>
                <a:gd name="T79" fmla="*/ 8 h 39"/>
                <a:gd name="T80" fmla="*/ 15 w 25"/>
                <a:gd name="T81" fmla="*/ 8 h 39"/>
                <a:gd name="T82" fmla="*/ 17 w 25"/>
                <a:gd name="T83" fmla="*/ 6 h 39"/>
                <a:gd name="T84" fmla="*/ 19 w 25"/>
                <a:gd name="T85" fmla="*/ 8 h 39"/>
                <a:gd name="T86" fmla="*/ 21 w 25"/>
                <a:gd name="T87" fmla="*/ 8 h 39"/>
                <a:gd name="T88" fmla="*/ 23 w 25"/>
                <a:gd name="T89" fmla="*/ 8 h 39"/>
                <a:gd name="T90" fmla="*/ 25 w 25"/>
                <a:gd name="T91" fmla="*/ 8 h 39"/>
                <a:gd name="T92" fmla="*/ 25 w 25"/>
                <a:gd name="T93" fmla="*/ 6 h 3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5" h="39">
                  <a:moveTo>
                    <a:pt x="25" y="4"/>
                  </a:moveTo>
                  <a:lnTo>
                    <a:pt x="25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2" y="33"/>
                  </a:lnTo>
                  <a:lnTo>
                    <a:pt x="3" y="33"/>
                  </a:lnTo>
                  <a:lnTo>
                    <a:pt x="3" y="35"/>
                  </a:lnTo>
                  <a:lnTo>
                    <a:pt x="5" y="35"/>
                  </a:lnTo>
                  <a:lnTo>
                    <a:pt x="5" y="37"/>
                  </a:lnTo>
                  <a:lnTo>
                    <a:pt x="7" y="37"/>
                  </a:lnTo>
                  <a:lnTo>
                    <a:pt x="9" y="39"/>
                  </a:lnTo>
                  <a:lnTo>
                    <a:pt x="11" y="39"/>
                  </a:lnTo>
                  <a:lnTo>
                    <a:pt x="13" y="39"/>
                  </a:lnTo>
                  <a:lnTo>
                    <a:pt x="15" y="39"/>
                  </a:lnTo>
                  <a:lnTo>
                    <a:pt x="17" y="39"/>
                  </a:lnTo>
                  <a:lnTo>
                    <a:pt x="21" y="39"/>
                  </a:lnTo>
                  <a:lnTo>
                    <a:pt x="23" y="37"/>
                  </a:lnTo>
                  <a:lnTo>
                    <a:pt x="25" y="35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1" y="33"/>
                  </a:lnTo>
                  <a:lnTo>
                    <a:pt x="19" y="33"/>
                  </a:lnTo>
                  <a:lnTo>
                    <a:pt x="17" y="33"/>
                  </a:lnTo>
                  <a:lnTo>
                    <a:pt x="15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1" y="31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9" y="8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8" name="Freeform 75"/>
            <p:cNvSpPr>
              <a:spLocks noEditPoints="1"/>
            </p:cNvSpPr>
            <p:nvPr userDrawn="1"/>
          </p:nvSpPr>
          <p:spPr bwMode="auto">
            <a:xfrm>
              <a:off x="3505" y="1653"/>
              <a:ext cx="31" cy="39"/>
            </a:xfrm>
            <a:custGeom>
              <a:avLst/>
              <a:gdLst>
                <a:gd name="T0" fmla="*/ 31 w 31"/>
                <a:gd name="T1" fmla="*/ 18 h 39"/>
                <a:gd name="T2" fmla="*/ 31 w 31"/>
                <a:gd name="T3" fmla="*/ 14 h 39"/>
                <a:gd name="T4" fmla="*/ 29 w 31"/>
                <a:gd name="T5" fmla="*/ 10 h 39"/>
                <a:gd name="T6" fmla="*/ 27 w 31"/>
                <a:gd name="T7" fmla="*/ 6 h 39"/>
                <a:gd name="T8" fmla="*/ 25 w 31"/>
                <a:gd name="T9" fmla="*/ 4 h 39"/>
                <a:gd name="T10" fmla="*/ 23 w 31"/>
                <a:gd name="T11" fmla="*/ 2 h 39"/>
                <a:gd name="T12" fmla="*/ 22 w 31"/>
                <a:gd name="T13" fmla="*/ 2 h 39"/>
                <a:gd name="T14" fmla="*/ 18 w 31"/>
                <a:gd name="T15" fmla="*/ 0 h 39"/>
                <a:gd name="T16" fmla="*/ 16 w 31"/>
                <a:gd name="T17" fmla="*/ 0 h 39"/>
                <a:gd name="T18" fmla="*/ 18 w 31"/>
                <a:gd name="T19" fmla="*/ 6 h 39"/>
                <a:gd name="T20" fmla="*/ 18 w 31"/>
                <a:gd name="T21" fmla="*/ 8 h 39"/>
                <a:gd name="T22" fmla="*/ 20 w 31"/>
                <a:gd name="T23" fmla="*/ 8 h 39"/>
                <a:gd name="T24" fmla="*/ 22 w 31"/>
                <a:gd name="T25" fmla="*/ 10 h 39"/>
                <a:gd name="T26" fmla="*/ 22 w 31"/>
                <a:gd name="T27" fmla="*/ 12 h 39"/>
                <a:gd name="T28" fmla="*/ 22 w 31"/>
                <a:gd name="T29" fmla="*/ 16 h 39"/>
                <a:gd name="T30" fmla="*/ 22 w 31"/>
                <a:gd name="T31" fmla="*/ 23 h 39"/>
                <a:gd name="T32" fmla="*/ 22 w 31"/>
                <a:gd name="T33" fmla="*/ 27 h 39"/>
                <a:gd name="T34" fmla="*/ 22 w 31"/>
                <a:gd name="T35" fmla="*/ 29 h 39"/>
                <a:gd name="T36" fmla="*/ 20 w 31"/>
                <a:gd name="T37" fmla="*/ 31 h 39"/>
                <a:gd name="T38" fmla="*/ 18 w 31"/>
                <a:gd name="T39" fmla="*/ 33 h 39"/>
                <a:gd name="T40" fmla="*/ 16 w 31"/>
                <a:gd name="T41" fmla="*/ 33 h 39"/>
                <a:gd name="T42" fmla="*/ 16 w 31"/>
                <a:gd name="T43" fmla="*/ 33 h 39"/>
                <a:gd name="T44" fmla="*/ 18 w 31"/>
                <a:gd name="T45" fmla="*/ 39 h 39"/>
                <a:gd name="T46" fmla="*/ 20 w 31"/>
                <a:gd name="T47" fmla="*/ 39 h 39"/>
                <a:gd name="T48" fmla="*/ 23 w 31"/>
                <a:gd name="T49" fmla="*/ 37 h 39"/>
                <a:gd name="T50" fmla="*/ 23 w 31"/>
                <a:gd name="T51" fmla="*/ 37 h 39"/>
                <a:gd name="T52" fmla="*/ 27 w 31"/>
                <a:gd name="T53" fmla="*/ 35 h 39"/>
                <a:gd name="T54" fmla="*/ 29 w 31"/>
                <a:gd name="T55" fmla="*/ 31 h 39"/>
                <a:gd name="T56" fmla="*/ 29 w 31"/>
                <a:gd name="T57" fmla="*/ 27 h 39"/>
                <a:gd name="T58" fmla="*/ 31 w 31"/>
                <a:gd name="T59" fmla="*/ 23 h 39"/>
                <a:gd name="T60" fmla="*/ 31 w 31"/>
                <a:gd name="T61" fmla="*/ 20 h 39"/>
                <a:gd name="T62" fmla="*/ 14 w 31"/>
                <a:gd name="T63" fmla="*/ 0 h 39"/>
                <a:gd name="T64" fmla="*/ 12 w 31"/>
                <a:gd name="T65" fmla="*/ 2 h 39"/>
                <a:gd name="T66" fmla="*/ 8 w 31"/>
                <a:gd name="T67" fmla="*/ 2 h 39"/>
                <a:gd name="T68" fmla="*/ 6 w 31"/>
                <a:gd name="T69" fmla="*/ 4 h 39"/>
                <a:gd name="T70" fmla="*/ 4 w 31"/>
                <a:gd name="T71" fmla="*/ 6 h 39"/>
                <a:gd name="T72" fmla="*/ 2 w 31"/>
                <a:gd name="T73" fmla="*/ 10 h 39"/>
                <a:gd name="T74" fmla="*/ 0 w 31"/>
                <a:gd name="T75" fmla="*/ 14 h 39"/>
                <a:gd name="T76" fmla="*/ 0 w 31"/>
                <a:gd name="T77" fmla="*/ 18 h 39"/>
                <a:gd name="T78" fmla="*/ 0 w 31"/>
                <a:gd name="T79" fmla="*/ 23 h 39"/>
                <a:gd name="T80" fmla="*/ 0 w 31"/>
                <a:gd name="T81" fmla="*/ 27 h 39"/>
                <a:gd name="T82" fmla="*/ 2 w 31"/>
                <a:gd name="T83" fmla="*/ 31 h 39"/>
                <a:gd name="T84" fmla="*/ 4 w 31"/>
                <a:gd name="T85" fmla="*/ 33 h 39"/>
                <a:gd name="T86" fmla="*/ 6 w 31"/>
                <a:gd name="T87" fmla="*/ 35 h 39"/>
                <a:gd name="T88" fmla="*/ 8 w 31"/>
                <a:gd name="T89" fmla="*/ 37 h 39"/>
                <a:gd name="T90" fmla="*/ 10 w 31"/>
                <a:gd name="T91" fmla="*/ 39 h 39"/>
                <a:gd name="T92" fmla="*/ 14 w 31"/>
                <a:gd name="T93" fmla="*/ 39 h 39"/>
                <a:gd name="T94" fmla="*/ 16 w 31"/>
                <a:gd name="T95" fmla="*/ 39 h 39"/>
                <a:gd name="T96" fmla="*/ 16 w 31"/>
                <a:gd name="T97" fmla="*/ 33 h 39"/>
                <a:gd name="T98" fmla="*/ 14 w 31"/>
                <a:gd name="T99" fmla="*/ 33 h 39"/>
                <a:gd name="T100" fmla="*/ 12 w 31"/>
                <a:gd name="T101" fmla="*/ 33 h 39"/>
                <a:gd name="T102" fmla="*/ 12 w 31"/>
                <a:gd name="T103" fmla="*/ 31 h 39"/>
                <a:gd name="T104" fmla="*/ 10 w 31"/>
                <a:gd name="T105" fmla="*/ 29 h 39"/>
                <a:gd name="T106" fmla="*/ 8 w 31"/>
                <a:gd name="T107" fmla="*/ 23 h 39"/>
                <a:gd name="T108" fmla="*/ 8 w 31"/>
                <a:gd name="T109" fmla="*/ 16 h 39"/>
                <a:gd name="T110" fmla="*/ 10 w 31"/>
                <a:gd name="T111" fmla="*/ 12 h 39"/>
                <a:gd name="T112" fmla="*/ 10 w 31"/>
                <a:gd name="T113" fmla="*/ 10 h 39"/>
                <a:gd name="T114" fmla="*/ 12 w 31"/>
                <a:gd name="T115" fmla="*/ 8 h 39"/>
                <a:gd name="T116" fmla="*/ 14 w 31"/>
                <a:gd name="T117" fmla="*/ 8 h 39"/>
                <a:gd name="T118" fmla="*/ 16 w 31"/>
                <a:gd name="T119" fmla="*/ 6 h 39"/>
                <a:gd name="T120" fmla="*/ 16 w 31"/>
                <a:gd name="T121" fmla="*/ 6 h 3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" h="39">
                  <a:moveTo>
                    <a:pt x="31" y="20"/>
                  </a:moveTo>
                  <a:lnTo>
                    <a:pt x="31" y="18"/>
                  </a:lnTo>
                  <a:lnTo>
                    <a:pt x="31" y="16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10"/>
                  </a:lnTo>
                  <a:lnTo>
                    <a:pt x="29" y="8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22" y="23"/>
                  </a:lnTo>
                  <a:lnTo>
                    <a:pt x="22" y="27"/>
                  </a:lnTo>
                  <a:lnTo>
                    <a:pt x="22" y="29"/>
                  </a:lnTo>
                  <a:lnTo>
                    <a:pt x="20" y="31"/>
                  </a:lnTo>
                  <a:lnTo>
                    <a:pt x="18" y="33"/>
                  </a:lnTo>
                  <a:lnTo>
                    <a:pt x="16" y="33"/>
                  </a:lnTo>
                  <a:lnTo>
                    <a:pt x="16" y="39"/>
                  </a:lnTo>
                  <a:lnTo>
                    <a:pt x="18" y="39"/>
                  </a:lnTo>
                  <a:lnTo>
                    <a:pt x="20" y="39"/>
                  </a:lnTo>
                  <a:lnTo>
                    <a:pt x="22" y="39"/>
                  </a:lnTo>
                  <a:lnTo>
                    <a:pt x="23" y="37"/>
                  </a:lnTo>
                  <a:lnTo>
                    <a:pt x="25" y="35"/>
                  </a:lnTo>
                  <a:lnTo>
                    <a:pt x="27" y="35"/>
                  </a:lnTo>
                  <a:lnTo>
                    <a:pt x="27" y="33"/>
                  </a:lnTo>
                  <a:lnTo>
                    <a:pt x="29" y="31"/>
                  </a:lnTo>
                  <a:lnTo>
                    <a:pt x="29" y="29"/>
                  </a:lnTo>
                  <a:lnTo>
                    <a:pt x="29" y="27"/>
                  </a:lnTo>
                  <a:lnTo>
                    <a:pt x="31" y="27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1" y="20"/>
                  </a:lnTo>
                  <a:close/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2" y="31"/>
                  </a:lnTo>
                  <a:lnTo>
                    <a:pt x="4" y="33"/>
                  </a:lnTo>
                  <a:lnTo>
                    <a:pt x="4" y="35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10" y="39"/>
                  </a:lnTo>
                  <a:lnTo>
                    <a:pt x="12" y="39"/>
                  </a:lnTo>
                  <a:lnTo>
                    <a:pt x="14" y="39"/>
                  </a:lnTo>
                  <a:lnTo>
                    <a:pt x="16" y="39"/>
                  </a:lnTo>
                  <a:lnTo>
                    <a:pt x="16" y="33"/>
                  </a:lnTo>
                  <a:lnTo>
                    <a:pt x="14" y="33"/>
                  </a:lnTo>
                  <a:lnTo>
                    <a:pt x="12" y="33"/>
                  </a:lnTo>
                  <a:lnTo>
                    <a:pt x="12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8" y="23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05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116" name="Rectangle 44"/>
          <p:cNvSpPr>
            <a:spLocks noGrp="1" noChangeArrowheads="1"/>
          </p:cNvSpPr>
          <p:nvPr>
            <p:ph type="ctrTitle"/>
          </p:nvPr>
        </p:nvSpPr>
        <p:spPr>
          <a:xfrm>
            <a:off x="477838" y="3008313"/>
            <a:ext cx="8185150" cy="1649412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s-ES"/>
              <a:t>Haga clic para cambiar el título	</a:t>
            </a:r>
          </a:p>
        </p:txBody>
      </p:sp>
      <p:sp>
        <p:nvSpPr>
          <p:cNvPr id="3118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87363" y="4760913"/>
            <a:ext cx="8164512" cy="639762"/>
          </a:xfrm>
        </p:spPr>
        <p:txBody>
          <a:bodyPr/>
          <a:lstStyle>
            <a:lvl1pPr>
              <a:defRPr sz="1200"/>
            </a:lvl1pPr>
          </a:lstStyle>
          <a:p>
            <a:r>
              <a:rPr lang="es-ES"/>
              <a:t>Haga clic para cambiar el área</a:t>
            </a:r>
          </a:p>
        </p:txBody>
      </p:sp>
      <p:sp>
        <p:nvSpPr>
          <p:cNvPr id="49" name="Rectangle 4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529388" y="6035675"/>
            <a:ext cx="2133600" cy="5826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501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1488" y="119063"/>
            <a:ext cx="655637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74638"/>
            <a:ext cx="5931725" cy="5143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ED599-64E4-4808-9F41-36546DA367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46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7CED7-1BF0-486E-8BFC-D2108BF0B29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25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4A8C7-E31B-4A80-BD19-ACDA2FD3D9C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30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1488" y="184375"/>
            <a:ext cx="655637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310888"/>
            <a:ext cx="2133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4A755-7DB8-4ABC-9065-2EDECA087F4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6 Rectángulo"/>
          <p:cNvSpPr/>
          <p:nvPr userDrawn="1"/>
        </p:nvSpPr>
        <p:spPr>
          <a:xfrm>
            <a:off x="2195736" y="160898"/>
            <a:ext cx="5767583" cy="747822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r>
              <a:rPr lang="es-ES" sz="2000" dirty="0" smtClean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Verificación de cumplimiento ambiental</a:t>
            </a:r>
            <a:endParaRPr lang="es-ES" sz="1200" dirty="0" smtClean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cs typeface="Arial" pitchFamily="34" charset="0"/>
            </a:endParaRPr>
          </a:p>
          <a:p>
            <a:pPr algn="r">
              <a:defRPr/>
            </a:pPr>
            <a:r>
              <a:rPr lang="es-ES" altLang="es-MX" sz="1200" b="1" dirty="0" smtClean="0">
                <a:solidFill>
                  <a:schemeClr val="tx2"/>
                </a:solidFill>
              </a:rPr>
              <a:t>REPORTE No. 121-NI-VCA/ERB-SAT2/DSSP </a:t>
            </a:r>
          </a:p>
          <a:p>
            <a:pPr algn="r">
              <a:defRPr/>
            </a:pPr>
            <a:r>
              <a:rPr lang="es-ES" sz="1200" b="1" dirty="0" smtClean="0"/>
              <a:t>Estación de Recolección y</a:t>
            </a:r>
            <a:r>
              <a:rPr lang="es-ES" sz="1200" b="1" baseline="0" dirty="0" smtClean="0"/>
              <a:t> Bombeo S</a:t>
            </a:r>
            <a:r>
              <a:rPr lang="es-ES" sz="1200" b="1" dirty="0" smtClean="0"/>
              <a:t>atélite</a:t>
            </a:r>
            <a:r>
              <a:rPr lang="es-ES" sz="1200" b="1" baseline="0" dirty="0" smtClean="0"/>
              <a:t> 2</a:t>
            </a:r>
            <a:r>
              <a:rPr lang="es-ES" sz="1200" b="1" dirty="0" smtClean="0"/>
              <a:t> </a:t>
            </a:r>
            <a:endParaRPr lang="es-MX" sz="12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5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1050B-572C-4F19-9254-8B102AA8191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17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1488" y="119063"/>
            <a:ext cx="655637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74638"/>
            <a:ext cx="5575465" cy="51435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81088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81088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E1A04-3891-4E50-B992-47A2FAA2F5A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26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1488" y="119063"/>
            <a:ext cx="655637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10FC1-A2B9-4F2A-8FF0-233DBF170A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6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1488" y="119063"/>
            <a:ext cx="655637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74638"/>
            <a:ext cx="5860473" cy="5143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5BACD-0253-4AC4-AB58-625E5690403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40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1488" y="119063"/>
            <a:ext cx="655637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5BEC4-45B1-46B3-B7CB-2D6DE78D9D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87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1488" y="119063"/>
            <a:ext cx="655637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4C08B-E07C-414A-8EF0-838E381C76C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95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1488" y="119063"/>
            <a:ext cx="655637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88512-C85C-4FFE-9B35-F66A6C93790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15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-7938" y="-6350"/>
            <a:ext cx="9158288" cy="6870700"/>
            <a:chOff x="-5" y="-4"/>
            <a:chExt cx="5769" cy="432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4" y="-4"/>
              <a:ext cx="5768" cy="4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" name="Rectangle 5"/>
            <p:cNvSpPr>
              <a:spLocks noChangeArrowheads="1"/>
            </p:cNvSpPr>
            <p:nvPr userDrawn="1"/>
          </p:nvSpPr>
          <p:spPr bwMode="auto">
            <a:xfrm>
              <a:off x="-4" y="-4"/>
              <a:ext cx="5759" cy="6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" name="Rectangle 6"/>
            <p:cNvSpPr>
              <a:spLocks noChangeArrowheads="1"/>
            </p:cNvSpPr>
            <p:nvPr userDrawn="1"/>
          </p:nvSpPr>
          <p:spPr bwMode="auto">
            <a:xfrm>
              <a:off x="-4" y="56"/>
              <a:ext cx="5759" cy="5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-4" y="108"/>
              <a:ext cx="5759" cy="39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-4" y="147"/>
              <a:ext cx="5759" cy="31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" name="Rectangle 9"/>
            <p:cNvSpPr>
              <a:spLocks noChangeArrowheads="1"/>
            </p:cNvSpPr>
            <p:nvPr userDrawn="1"/>
          </p:nvSpPr>
          <p:spPr bwMode="auto">
            <a:xfrm>
              <a:off x="-4" y="178"/>
              <a:ext cx="5759" cy="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-4" y="206"/>
              <a:ext cx="5759" cy="24"/>
            </a:xfrm>
            <a:prstGeom prst="rect">
              <a:avLst/>
            </a:pr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" name="Rectangle 11"/>
            <p:cNvSpPr>
              <a:spLocks noChangeArrowheads="1"/>
            </p:cNvSpPr>
            <p:nvPr userDrawn="1"/>
          </p:nvSpPr>
          <p:spPr bwMode="auto">
            <a:xfrm>
              <a:off x="-4" y="230"/>
              <a:ext cx="5759" cy="2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" name="Rectangle 12"/>
            <p:cNvSpPr>
              <a:spLocks noChangeArrowheads="1"/>
            </p:cNvSpPr>
            <p:nvPr userDrawn="1"/>
          </p:nvSpPr>
          <p:spPr bwMode="auto">
            <a:xfrm>
              <a:off x="-4" y="254"/>
              <a:ext cx="5759" cy="21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" name="Rectangle 13"/>
            <p:cNvSpPr>
              <a:spLocks noChangeArrowheads="1"/>
            </p:cNvSpPr>
            <p:nvPr userDrawn="1"/>
          </p:nvSpPr>
          <p:spPr bwMode="auto">
            <a:xfrm>
              <a:off x="-4" y="275"/>
              <a:ext cx="5759" cy="18"/>
            </a:xfrm>
            <a:prstGeom prst="rect">
              <a:avLst/>
            </a:pr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" name="Rectangle 14"/>
            <p:cNvSpPr>
              <a:spLocks noChangeArrowheads="1"/>
            </p:cNvSpPr>
            <p:nvPr userDrawn="1"/>
          </p:nvSpPr>
          <p:spPr bwMode="auto">
            <a:xfrm>
              <a:off x="-4" y="293"/>
              <a:ext cx="5759" cy="2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" name="Rectangle 15"/>
            <p:cNvSpPr>
              <a:spLocks noChangeArrowheads="1"/>
            </p:cNvSpPr>
            <p:nvPr userDrawn="1"/>
          </p:nvSpPr>
          <p:spPr bwMode="auto">
            <a:xfrm>
              <a:off x="-4" y="314"/>
              <a:ext cx="5759" cy="17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" name="Rectangle 16"/>
            <p:cNvSpPr>
              <a:spLocks noChangeArrowheads="1"/>
            </p:cNvSpPr>
            <p:nvPr userDrawn="1"/>
          </p:nvSpPr>
          <p:spPr bwMode="auto">
            <a:xfrm>
              <a:off x="-4" y="331"/>
              <a:ext cx="5759" cy="17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" name="Rectangle 17"/>
            <p:cNvSpPr>
              <a:spLocks noChangeArrowheads="1"/>
            </p:cNvSpPr>
            <p:nvPr userDrawn="1"/>
          </p:nvSpPr>
          <p:spPr bwMode="auto">
            <a:xfrm>
              <a:off x="-4" y="348"/>
              <a:ext cx="5759" cy="18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" name="Rectangle 18"/>
            <p:cNvSpPr>
              <a:spLocks noChangeArrowheads="1"/>
            </p:cNvSpPr>
            <p:nvPr userDrawn="1"/>
          </p:nvSpPr>
          <p:spPr bwMode="auto">
            <a:xfrm>
              <a:off x="-4" y="366"/>
              <a:ext cx="5759" cy="17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8" name="Rectangle 19"/>
            <p:cNvSpPr>
              <a:spLocks noChangeArrowheads="1"/>
            </p:cNvSpPr>
            <p:nvPr userDrawn="1"/>
          </p:nvSpPr>
          <p:spPr bwMode="auto">
            <a:xfrm>
              <a:off x="-4" y="383"/>
              <a:ext cx="5759" cy="17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9" name="Rectangle 20"/>
            <p:cNvSpPr>
              <a:spLocks noChangeArrowheads="1"/>
            </p:cNvSpPr>
            <p:nvPr userDrawn="1"/>
          </p:nvSpPr>
          <p:spPr bwMode="auto">
            <a:xfrm>
              <a:off x="-4" y="400"/>
              <a:ext cx="5759" cy="17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" name="Rectangle 21"/>
            <p:cNvSpPr>
              <a:spLocks noChangeArrowheads="1"/>
            </p:cNvSpPr>
            <p:nvPr userDrawn="1"/>
          </p:nvSpPr>
          <p:spPr bwMode="auto">
            <a:xfrm>
              <a:off x="-4" y="417"/>
              <a:ext cx="5759" cy="1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" name="Rectangle 22"/>
            <p:cNvSpPr>
              <a:spLocks noChangeArrowheads="1"/>
            </p:cNvSpPr>
            <p:nvPr userDrawn="1"/>
          </p:nvSpPr>
          <p:spPr bwMode="auto">
            <a:xfrm>
              <a:off x="-4" y="436"/>
              <a:ext cx="5759" cy="17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" name="Rectangle 23"/>
            <p:cNvSpPr>
              <a:spLocks noChangeArrowheads="1"/>
            </p:cNvSpPr>
            <p:nvPr userDrawn="1"/>
          </p:nvSpPr>
          <p:spPr bwMode="auto">
            <a:xfrm>
              <a:off x="-4" y="453"/>
              <a:ext cx="5759" cy="17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3" name="Rectangle 24"/>
            <p:cNvSpPr>
              <a:spLocks noChangeArrowheads="1"/>
            </p:cNvSpPr>
            <p:nvPr userDrawn="1"/>
          </p:nvSpPr>
          <p:spPr bwMode="auto">
            <a:xfrm>
              <a:off x="-4" y="470"/>
              <a:ext cx="5759" cy="1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4" name="Rectangle 25"/>
            <p:cNvSpPr>
              <a:spLocks noChangeArrowheads="1"/>
            </p:cNvSpPr>
            <p:nvPr userDrawn="1"/>
          </p:nvSpPr>
          <p:spPr bwMode="auto">
            <a:xfrm>
              <a:off x="-4" y="487"/>
              <a:ext cx="5759" cy="18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5" name="Rectangle 26"/>
            <p:cNvSpPr>
              <a:spLocks noChangeArrowheads="1"/>
            </p:cNvSpPr>
            <p:nvPr userDrawn="1"/>
          </p:nvSpPr>
          <p:spPr bwMode="auto">
            <a:xfrm>
              <a:off x="-4" y="505"/>
              <a:ext cx="5759" cy="2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6" name="Rectangle 27"/>
            <p:cNvSpPr>
              <a:spLocks noChangeArrowheads="1"/>
            </p:cNvSpPr>
            <p:nvPr userDrawn="1"/>
          </p:nvSpPr>
          <p:spPr bwMode="auto">
            <a:xfrm>
              <a:off x="-4" y="526"/>
              <a:ext cx="5759" cy="17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" name="Rectangle 28"/>
            <p:cNvSpPr>
              <a:spLocks noChangeArrowheads="1"/>
            </p:cNvSpPr>
            <p:nvPr userDrawn="1"/>
          </p:nvSpPr>
          <p:spPr bwMode="auto">
            <a:xfrm>
              <a:off x="-4" y="543"/>
              <a:ext cx="5759" cy="2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8" name="Rectangle 29"/>
            <p:cNvSpPr>
              <a:spLocks noChangeArrowheads="1"/>
            </p:cNvSpPr>
            <p:nvPr userDrawn="1"/>
          </p:nvSpPr>
          <p:spPr bwMode="auto">
            <a:xfrm>
              <a:off x="-4" y="564"/>
              <a:ext cx="5759" cy="24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9" name="Rectangle 30"/>
            <p:cNvSpPr>
              <a:spLocks noChangeArrowheads="1"/>
            </p:cNvSpPr>
            <p:nvPr userDrawn="1"/>
          </p:nvSpPr>
          <p:spPr bwMode="auto">
            <a:xfrm>
              <a:off x="-4" y="588"/>
              <a:ext cx="5759" cy="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0" name="Rectangle 31"/>
            <p:cNvSpPr>
              <a:spLocks noChangeArrowheads="1"/>
            </p:cNvSpPr>
            <p:nvPr userDrawn="1"/>
          </p:nvSpPr>
          <p:spPr bwMode="auto">
            <a:xfrm>
              <a:off x="-4" y="612"/>
              <a:ext cx="5759" cy="28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1" name="Rectangle 32"/>
            <p:cNvSpPr>
              <a:spLocks noChangeArrowheads="1"/>
            </p:cNvSpPr>
            <p:nvPr userDrawn="1"/>
          </p:nvSpPr>
          <p:spPr bwMode="auto">
            <a:xfrm>
              <a:off x="-4" y="640"/>
              <a:ext cx="5759" cy="28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24" name="Rectangle 33"/>
            <p:cNvSpPr>
              <a:spLocks noChangeArrowheads="1"/>
            </p:cNvSpPr>
            <p:nvPr userDrawn="1"/>
          </p:nvSpPr>
          <p:spPr bwMode="auto">
            <a:xfrm>
              <a:off x="-4" y="668"/>
              <a:ext cx="5759" cy="34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25" name="Rectangle 34"/>
            <p:cNvSpPr>
              <a:spLocks noChangeArrowheads="1"/>
            </p:cNvSpPr>
            <p:nvPr userDrawn="1"/>
          </p:nvSpPr>
          <p:spPr bwMode="auto">
            <a:xfrm>
              <a:off x="-4" y="702"/>
              <a:ext cx="5759" cy="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29" name="Rectangle 35"/>
            <p:cNvSpPr>
              <a:spLocks noChangeArrowheads="1"/>
            </p:cNvSpPr>
            <p:nvPr userDrawn="1"/>
          </p:nvSpPr>
          <p:spPr bwMode="auto">
            <a:xfrm>
              <a:off x="-4" y="749"/>
              <a:ext cx="5759" cy="58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31" name="Rectangle 36"/>
            <p:cNvSpPr>
              <a:spLocks noChangeArrowheads="1"/>
            </p:cNvSpPr>
            <p:nvPr userDrawn="1"/>
          </p:nvSpPr>
          <p:spPr bwMode="auto">
            <a:xfrm>
              <a:off x="-4" y="807"/>
              <a:ext cx="5759" cy="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32" name="Rectangle 37"/>
            <p:cNvSpPr>
              <a:spLocks noChangeArrowheads="1"/>
            </p:cNvSpPr>
            <p:nvPr userDrawn="1"/>
          </p:nvSpPr>
          <p:spPr bwMode="auto">
            <a:xfrm>
              <a:off x="-4" y="-4"/>
              <a:ext cx="5759" cy="1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33" name="Rectangle 38"/>
            <p:cNvSpPr>
              <a:spLocks noChangeArrowheads="1"/>
            </p:cNvSpPr>
            <p:nvPr userDrawn="1"/>
          </p:nvSpPr>
          <p:spPr bwMode="auto">
            <a:xfrm>
              <a:off x="-4" y="-3"/>
              <a:ext cx="5759" cy="3"/>
            </a:xfrm>
            <a:prstGeom prst="rect">
              <a:avLst/>
            </a:prstGeom>
            <a:solidFill>
              <a:srgbClr val="C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34" name="Rectangle 39"/>
            <p:cNvSpPr>
              <a:spLocks noChangeArrowheads="1"/>
            </p:cNvSpPr>
            <p:nvPr userDrawn="1"/>
          </p:nvSpPr>
          <p:spPr bwMode="auto">
            <a:xfrm>
              <a:off x="-4" y="0"/>
              <a:ext cx="5759" cy="3"/>
            </a:xfrm>
            <a:prstGeom prst="rect">
              <a:avLst/>
            </a:prstGeom>
            <a:solidFill>
              <a:srgbClr val="C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35" name="Rectangle 40"/>
            <p:cNvSpPr>
              <a:spLocks noChangeArrowheads="1"/>
            </p:cNvSpPr>
            <p:nvPr userDrawn="1"/>
          </p:nvSpPr>
          <p:spPr bwMode="auto">
            <a:xfrm>
              <a:off x="-4" y="3"/>
              <a:ext cx="5759" cy="2"/>
            </a:xfrm>
            <a:prstGeom prst="rect">
              <a:avLst/>
            </a:prstGeom>
            <a:solidFill>
              <a:srgbClr val="C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36" name="Rectangle 41"/>
            <p:cNvSpPr>
              <a:spLocks noChangeArrowheads="1"/>
            </p:cNvSpPr>
            <p:nvPr userDrawn="1"/>
          </p:nvSpPr>
          <p:spPr bwMode="auto">
            <a:xfrm>
              <a:off x="-4" y="5"/>
              <a:ext cx="5759" cy="1"/>
            </a:xfrm>
            <a:prstGeom prst="rect">
              <a:avLst/>
            </a:prstGeom>
            <a:solidFill>
              <a:srgbClr val="C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37" name="Rectangle 42"/>
            <p:cNvSpPr>
              <a:spLocks noChangeArrowheads="1"/>
            </p:cNvSpPr>
            <p:nvPr userDrawn="1"/>
          </p:nvSpPr>
          <p:spPr bwMode="auto">
            <a:xfrm>
              <a:off x="-4" y="6"/>
              <a:ext cx="5759" cy="2"/>
            </a:xfrm>
            <a:prstGeom prst="rect">
              <a:avLst/>
            </a:prstGeom>
            <a:solidFill>
              <a:srgbClr val="C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38" name="Rectangle 43"/>
            <p:cNvSpPr>
              <a:spLocks noChangeArrowheads="1"/>
            </p:cNvSpPr>
            <p:nvPr userDrawn="1"/>
          </p:nvSpPr>
          <p:spPr bwMode="auto">
            <a:xfrm>
              <a:off x="-4" y="8"/>
              <a:ext cx="5759" cy="1"/>
            </a:xfrm>
            <a:prstGeom prst="rect">
              <a:avLst/>
            </a:prstGeom>
            <a:solidFill>
              <a:srgbClr val="C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39" name="Rectangle 44"/>
            <p:cNvSpPr>
              <a:spLocks noChangeArrowheads="1"/>
            </p:cNvSpPr>
            <p:nvPr userDrawn="1"/>
          </p:nvSpPr>
          <p:spPr bwMode="auto">
            <a:xfrm>
              <a:off x="-4" y="8"/>
              <a:ext cx="5759" cy="1"/>
            </a:xfrm>
            <a:prstGeom prst="rect">
              <a:avLst/>
            </a:prstGeom>
            <a:solidFill>
              <a:srgbClr val="C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0" name="Rectangle 45"/>
            <p:cNvSpPr>
              <a:spLocks noChangeArrowheads="1"/>
            </p:cNvSpPr>
            <p:nvPr userDrawn="1"/>
          </p:nvSpPr>
          <p:spPr bwMode="auto">
            <a:xfrm>
              <a:off x="-4" y="9"/>
              <a:ext cx="5759" cy="1"/>
            </a:xfrm>
            <a:prstGeom prst="rect">
              <a:avLst/>
            </a:prstGeom>
            <a:solidFill>
              <a:srgbClr val="C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1" name="Rectangle 46"/>
            <p:cNvSpPr>
              <a:spLocks noChangeArrowheads="1"/>
            </p:cNvSpPr>
            <p:nvPr userDrawn="1"/>
          </p:nvSpPr>
          <p:spPr bwMode="auto">
            <a:xfrm>
              <a:off x="-4" y="10"/>
              <a:ext cx="5759" cy="1"/>
            </a:xfrm>
            <a:prstGeom prst="rect">
              <a:avLst/>
            </a:prstGeom>
            <a:solidFill>
              <a:srgbClr val="C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2" name="Rectangle 47"/>
            <p:cNvSpPr>
              <a:spLocks noChangeArrowheads="1"/>
            </p:cNvSpPr>
            <p:nvPr userDrawn="1"/>
          </p:nvSpPr>
          <p:spPr bwMode="auto">
            <a:xfrm>
              <a:off x="-4" y="11"/>
              <a:ext cx="5759" cy="1"/>
            </a:xfrm>
            <a:prstGeom prst="rect">
              <a:avLst/>
            </a:prstGeom>
            <a:solidFill>
              <a:srgbClr val="C2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3" name="Rectangle 48"/>
            <p:cNvSpPr>
              <a:spLocks noChangeArrowheads="1"/>
            </p:cNvSpPr>
            <p:nvPr userDrawn="1"/>
          </p:nvSpPr>
          <p:spPr bwMode="auto">
            <a:xfrm>
              <a:off x="-4" y="12"/>
              <a:ext cx="5759" cy="1"/>
            </a:xfrm>
            <a:prstGeom prst="rect">
              <a:avLst/>
            </a:prstGeom>
            <a:solidFill>
              <a:srgbClr val="C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4" name="Rectangle 49"/>
            <p:cNvSpPr>
              <a:spLocks noChangeArrowheads="1"/>
            </p:cNvSpPr>
            <p:nvPr userDrawn="1"/>
          </p:nvSpPr>
          <p:spPr bwMode="auto">
            <a:xfrm>
              <a:off x="-4" y="13"/>
              <a:ext cx="5759" cy="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5" name="Rectangle 50"/>
            <p:cNvSpPr>
              <a:spLocks noChangeArrowheads="1"/>
            </p:cNvSpPr>
            <p:nvPr userDrawn="1"/>
          </p:nvSpPr>
          <p:spPr bwMode="auto">
            <a:xfrm>
              <a:off x="-4" y="14"/>
              <a:ext cx="5759" cy="1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6" name="Rectangle 51"/>
            <p:cNvSpPr>
              <a:spLocks noChangeArrowheads="1"/>
            </p:cNvSpPr>
            <p:nvPr userDrawn="1"/>
          </p:nvSpPr>
          <p:spPr bwMode="auto">
            <a:xfrm>
              <a:off x="-4" y="15"/>
              <a:ext cx="5759" cy="1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7" name="Rectangle 52"/>
            <p:cNvSpPr>
              <a:spLocks noChangeArrowheads="1"/>
            </p:cNvSpPr>
            <p:nvPr userDrawn="1"/>
          </p:nvSpPr>
          <p:spPr bwMode="auto">
            <a:xfrm>
              <a:off x="-4" y="16"/>
              <a:ext cx="5759" cy="1"/>
            </a:xfrm>
            <a:prstGeom prst="rect">
              <a:avLst/>
            </a:prstGeom>
            <a:solidFill>
              <a:srgbClr val="B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8" name="Rectangle 53"/>
            <p:cNvSpPr>
              <a:spLocks noChangeArrowheads="1"/>
            </p:cNvSpPr>
            <p:nvPr userDrawn="1"/>
          </p:nvSpPr>
          <p:spPr bwMode="auto">
            <a:xfrm>
              <a:off x="-4" y="17"/>
              <a:ext cx="5759" cy="1"/>
            </a:xfrm>
            <a:prstGeom prst="rect">
              <a:avLst/>
            </a:prstGeom>
            <a:solidFill>
              <a:srgbClr val="B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9" name="Rectangle 54"/>
            <p:cNvSpPr>
              <a:spLocks noChangeArrowheads="1"/>
            </p:cNvSpPr>
            <p:nvPr userDrawn="1"/>
          </p:nvSpPr>
          <p:spPr bwMode="auto">
            <a:xfrm>
              <a:off x="-4" y="18"/>
              <a:ext cx="5759" cy="1"/>
            </a:xfrm>
            <a:prstGeom prst="rect">
              <a:avLst/>
            </a:prstGeom>
            <a:solidFill>
              <a:srgbClr val="B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50" name="Rectangle 55"/>
            <p:cNvSpPr>
              <a:spLocks noChangeArrowheads="1"/>
            </p:cNvSpPr>
            <p:nvPr userDrawn="1"/>
          </p:nvSpPr>
          <p:spPr bwMode="auto">
            <a:xfrm>
              <a:off x="-4" y="19"/>
              <a:ext cx="5759" cy="1"/>
            </a:xfrm>
            <a:prstGeom prst="rect">
              <a:avLst/>
            </a:prstGeom>
            <a:solidFill>
              <a:srgbClr val="B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51" name="Rectangle 56"/>
            <p:cNvSpPr>
              <a:spLocks noChangeArrowheads="1"/>
            </p:cNvSpPr>
            <p:nvPr userDrawn="1"/>
          </p:nvSpPr>
          <p:spPr bwMode="auto">
            <a:xfrm>
              <a:off x="-4" y="20"/>
              <a:ext cx="5759" cy="1"/>
            </a:xfrm>
            <a:prstGeom prst="rect">
              <a:avLst/>
            </a:prstGeom>
            <a:solidFill>
              <a:srgbClr val="B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52" name="Rectangle 57"/>
            <p:cNvSpPr>
              <a:spLocks noChangeArrowheads="1"/>
            </p:cNvSpPr>
            <p:nvPr userDrawn="1"/>
          </p:nvSpPr>
          <p:spPr bwMode="auto">
            <a:xfrm>
              <a:off x="-4" y="21"/>
              <a:ext cx="5759" cy="1"/>
            </a:xfrm>
            <a:prstGeom prst="rect">
              <a:avLst/>
            </a:prstGeom>
            <a:solidFill>
              <a:srgbClr val="B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53" name="Rectangle 58"/>
            <p:cNvSpPr>
              <a:spLocks noChangeArrowheads="1"/>
            </p:cNvSpPr>
            <p:nvPr userDrawn="1"/>
          </p:nvSpPr>
          <p:spPr bwMode="auto">
            <a:xfrm>
              <a:off x="-4" y="22"/>
              <a:ext cx="5759" cy="1"/>
            </a:xfrm>
            <a:prstGeom prst="rect">
              <a:avLst/>
            </a:prstGeom>
            <a:solidFill>
              <a:srgbClr val="B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54" name="Rectangle 59"/>
            <p:cNvSpPr>
              <a:spLocks noChangeArrowheads="1"/>
            </p:cNvSpPr>
            <p:nvPr userDrawn="1"/>
          </p:nvSpPr>
          <p:spPr bwMode="auto">
            <a:xfrm>
              <a:off x="-4" y="23"/>
              <a:ext cx="5759" cy="1"/>
            </a:xfrm>
            <a:prstGeom prst="rect">
              <a:avLst/>
            </a:prstGeom>
            <a:solidFill>
              <a:srgbClr val="B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55" name="Rectangle 60"/>
            <p:cNvSpPr>
              <a:spLocks noChangeArrowheads="1"/>
            </p:cNvSpPr>
            <p:nvPr userDrawn="1"/>
          </p:nvSpPr>
          <p:spPr bwMode="auto">
            <a:xfrm>
              <a:off x="-4" y="24"/>
              <a:ext cx="5759" cy="1"/>
            </a:xfrm>
            <a:prstGeom prst="rect">
              <a:avLst/>
            </a:prstGeom>
            <a:solidFill>
              <a:srgbClr val="B2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56" name="Rectangle 61"/>
            <p:cNvSpPr>
              <a:spLocks noChangeArrowheads="1"/>
            </p:cNvSpPr>
            <p:nvPr userDrawn="1"/>
          </p:nvSpPr>
          <p:spPr bwMode="auto">
            <a:xfrm>
              <a:off x="-4" y="25"/>
              <a:ext cx="5759" cy="1"/>
            </a:xfrm>
            <a:prstGeom prst="rect">
              <a:avLst/>
            </a:prstGeom>
            <a:solidFill>
              <a:srgbClr val="B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57" name="Rectangle 62"/>
            <p:cNvSpPr>
              <a:spLocks noChangeArrowheads="1"/>
            </p:cNvSpPr>
            <p:nvPr userDrawn="1"/>
          </p:nvSpPr>
          <p:spPr bwMode="auto">
            <a:xfrm>
              <a:off x="-4" y="26"/>
              <a:ext cx="5759" cy="1"/>
            </a:xfrm>
            <a:prstGeom prst="rect">
              <a:avLst/>
            </a:prstGeom>
            <a:solidFill>
              <a:srgbClr val="B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58" name="Rectangle 63"/>
            <p:cNvSpPr>
              <a:spLocks noChangeArrowheads="1"/>
            </p:cNvSpPr>
            <p:nvPr userDrawn="1"/>
          </p:nvSpPr>
          <p:spPr bwMode="auto">
            <a:xfrm>
              <a:off x="-4" y="27"/>
              <a:ext cx="5759" cy="1"/>
            </a:xfrm>
            <a:prstGeom prst="rect">
              <a:avLst/>
            </a:prstGeom>
            <a:solidFill>
              <a:srgbClr val="A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59" name="Rectangle 64"/>
            <p:cNvSpPr>
              <a:spLocks noChangeArrowheads="1"/>
            </p:cNvSpPr>
            <p:nvPr userDrawn="1"/>
          </p:nvSpPr>
          <p:spPr bwMode="auto">
            <a:xfrm>
              <a:off x="-4" y="28"/>
              <a:ext cx="5759" cy="1"/>
            </a:xfrm>
            <a:prstGeom prst="rect">
              <a:avLst/>
            </a:prstGeom>
            <a:solidFill>
              <a:srgbClr val="AE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60" name="Rectangle 65"/>
            <p:cNvSpPr>
              <a:spLocks noChangeArrowheads="1"/>
            </p:cNvSpPr>
            <p:nvPr userDrawn="1"/>
          </p:nvSpPr>
          <p:spPr bwMode="auto">
            <a:xfrm>
              <a:off x="-4" y="29"/>
              <a:ext cx="5759" cy="1"/>
            </a:xfrm>
            <a:prstGeom prst="rect">
              <a:avLst/>
            </a:prstGeom>
            <a:solidFill>
              <a:srgbClr val="A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61" name="Rectangle 66"/>
            <p:cNvSpPr>
              <a:spLocks noChangeArrowheads="1"/>
            </p:cNvSpPr>
            <p:nvPr userDrawn="1"/>
          </p:nvSpPr>
          <p:spPr bwMode="auto">
            <a:xfrm>
              <a:off x="-4" y="30"/>
              <a:ext cx="5759" cy="1"/>
            </a:xfrm>
            <a:prstGeom prst="rect">
              <a:avLst/>
            </a:prstGeom>
            <a:solidFill>
              <a:srgbClr val="A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62" name="Rectangle 67"/>
            <p:cNvSpPr>
              <a:spLocks noChangeArrowheads="1"/>
            </p:cNvSpPr>
            <p:nvPr userDrawn="1"/>
          </p:nvSpPr>
          <p:spPr bwMode="auto">
            <a:xfrm>
              <a:off x="-4" y="31"/>
              <a:ext cx="5759" cy="1"/>
            </a:xfrm>
            <a:prstGeom prst="rect">
              <a:avLst/>
            </a:prstGeom>
            <a:solidFill>
              <a:srgbClr val="A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63" name="Rectangle 68"/>
            <p:cNvSpPr>
              <a:spLocks noChangeArrowheads="1"/>
            </p:cNvSpPr>
            <p:nvPr userDrawn="1"/>
          </p:nvSpPr>
          <p:spPr bwMode="auto">
            <a:xfrm>
              <a:off x="-4" y="32"/>
              <a:ext cx="5759" cy="3"/>
            </a:xfrm>
            <a:prstGeom prst="rect">
              <a:avLst/>
            </a:prstGeom>
            <a:solidFill>
              <a:srgbClr val="A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64" name="Rectangle 69"/>
            <p:cNvSpPr>
              <a:spLocks noChangeArrowheads="1"/>
            </p:cNvSpPr>
            <p:nvPr userDrawn="1"/>
          </p:nvSpPr>
          <p:spPr bwMode="auto">
            <a:xfrm>
              <a:off x="-4" y="35"/>
              <a:ext cx="5759" cy="3"/>
            </a:xfrm>
            <a:prstGeom prst="rect">
              <a:avLst/>
            </a:prstGeom>
            <a:solidFill>
              <a:srgbClr val="A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65" name="Rectangle 70"/>
            <p:cNvSpPr>
              <a:spLocks noChangeArrowheads="1"/>
            </p:cNvSpPr>
            <p:nvPr userDrawn="1"/>
          </p:nvSpPr>
          <p:spPr bwMode="auto">
            <a:xfrm>
              <a:off x="-4" y="38"/>
              <a:ext cx="5759" cy="2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66" name="Rectangle 71"/>
            <p:cNvSpPr>
              <a:spLocks noChangeArrowheads="1"/>
            </p:cNvSpPr>
            <p:nvPr userDrawn="1"/>
          </p:nvSpPr>
          <p:spPr bwMode="auto">
            <a:xfrm>
              <a:off x="-4" y="-4"/>
              <a:ext cx="5759" cy="6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67" name="Rectangle 72"/>
            <p:cNvSpPr>
              <a:spLocks noChangeArrowheads="1"/>
            </p:cNvSpPr>
            <p:nvPr userDrawn="1"/>
          </p:nvSpPr>
          <p:spPr bwMode="auto">
            <a:xfrm>
              <a:off x="-4" y="56"/>
              <a:ext cx="5759" cy="5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68" name="Rectangle 73"/>
            <p:cNvSpPr>
              <a:spLocks noChangeArrowheads="1"/>
            </p:cNvSpPr>
            <p:nvPr userDrawn="1"/>
          </p:nvSpPr>
          <p:spPr bwMode="auto">
            <a:xfrm>
              <a:off x="-4" y="108"/>
              <a:ext cx="5759" cy="39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69" name="Rectangle 74"/>
            <p:cNvSpPr>
              <a:spLocks noChangeArrowheads="1"/>
            </p:cNvSpPr>
            <p:nvPr userDrawn="1"/>
          </p:nvSpPr>
          <p:spPr bwMode="auto">
            <a:xfrm>
              <a:off x="-4" y="147"/>
              <a:ext cx="5759" cy="31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70" name="Rectangle 75"/>
            <p:cNvSpPr>
              <a:spLocks noChangeArrowheads="1"/>
            </p:cNvSpPr>
            <p:nvPr userDrawn="1"/>
          </p:nvSpPr>
          <p:spPr bwMode="auto">
            <a:xfrm>
              <a:off x="-4" y="178"/>
              <a:ext cx="5759" cy="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71" name="Rectangle 76"/>
            <p:cNvSpPr>
              <a:spLocks noChangeArrowheads="1"/>
            </p:cNvSpPr>
            <p:nvPr userDrawn="1"/>
          </p:nvSpPr>
          <p:spPr bwMode="auto">
            <a:xfrm>
              <a:off x="-4" y="206"/>
              <a:ext cx="5759" cy="24"/>
            </a:xfrm>
            <a:prstGeom prst="rect">
              <a:avLst/>
            </a:pr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72" name="Rectangle 77"/>
            <p:cNvSpPr>
              <a:spLocks noChangeArrowheads="1"/>
            </p:cNvSpPr>
            <p:nvPr userDrawn="1"/>
          </p:nvSpPr>
          <p:spPr bwMode="auto">
            <a:xfrm>
              <a:off x="-4" y="230"/>
              <a:ext cx="5759" cy="2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73" name="Rectangle 78"/>
            <p:cNvSpPr>
              <a:spLocks noChangeArrowheads="1"/>
            </p:cNvSpPr>
            <p:nvPr userDrawn="1"/>
          </p:nvSpPr>
          <p:spPr bwMode="auto">
            <a:xfrm>
              <a:off x="-4" y="254"/>
              <a:ext cx="5759" cy="21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74" name="Rectangle 79"/>
            <p:cNvSpPr>
              <a:spLocks noChangeArrowheads="1"/>
            </p:cNvSpPr>
            <p:nvPr userDrawn="1"/>
          </p:nvSpPr>
          <p:spPr bwMode="auto">
            <a:xfrm>
              <a:off x="-4" y="275"/>
              <a:ext cx="5759" cy="18"/>
            </a:xfrm>
            <a:prstGeom prst="rect">
              <a:avLst/>
            </a:pr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75" name="Rectangle 80"/>
            <p:cNvSpPr>
              <a:spLocks noChangeArrowheads="1"/>
            </p:cNvSpPr>
            <p:nvPr userDrawn="1"/>
          </p:nvSpPr>
          <p:spPr bwMode="auto">
            <a:xfrm>
              <a:off x="-4" y="293"/>
              <a:ext cx="5759" cy="2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76" name="Rectangle 81"/>
            <p:cNvSpPr>
              <a:spLocks noChangeArrowheads="1"/>
            </p:cNvSpPr>
            <p:nvPr userDrawn="1"/>
          </p:nvSpPr>
          <p:spPr bwMode="auto">
            <a:xfrm>
              <a:off x="-4" y="314"/>
              <a:ext cx="5759" cy="17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77" name="Rectangle 82"/>
            <p:cNvSpPr>
              <a:spLocks noChangeArrowheads="1"/>
            </p:cNvSpPr>
            <p:nvPr userDrawn="1"/>
          </p:nvSpPr>
          <p:spPr bwMode="auto">
            <a:xfrm>
              <a:off x="-4" y="331"/>
              <a:ext cx="5759" cy="17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78" name="Rectangle 83"/>
            <p:cNvSpPr>
              <a:spLocks noChangeArrowheads="1"/>
            </p:cNvSpPr>
            <p:nvPr userDrawn="1"/>
          </p:nvSpPr>
          <p:spPr bwMode="auto">
            <a:xfrm>
              <a:off x="-4" y="348"/>
              <a:ext cx="5759" cy="18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79" name="Rectangle 84"/>
            <p:cNvSpPr>
              <a:spLocks noChangeArrowheads="1"/>
            </p:cNvSpPr>
            <p:nvPr userDrawn="1"/>
          </p:nvSpPr>
          <p:spPr bwMode="auto">
            <a:xfrm>
              <a:off x="-4" y="366"/>
              <a:ext cx="5759" cy="17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80" name="Rectangle 85"/>
            <p:cNvSpPr>
              <a:spLocks noChangeArrowheads="1"/>
            </p:cNvSpPr>
            <p:nvPr userDrawn="1"/>
          </p:nvSpPr>
          <p:spPr bwMode="auto">
            <a:xfrm>
              <a:off x="-4" y="383"/>
              <a:ext cx="5759" cy="17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81" name="Rectangle 86"/>
            <p:cNvSpPr>
              <a:spLocks noChangeArrowheads="1"/>
            </p:cNvSpPr>
            <p:nvPr userDrawn="1"/>
          </p:nvSpPr>
          <p:spPr bwMode="auto">
            <a:xfrm>
              <a:off x="-4" y="400"/>
              <a:ext cx="5759" cy="17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82" name="Rectangle 87"/>
            <p:cNvSpPr>
              <a:spLocks noChangeArrowheads="1"/>
            </p:cNvSpPr>
            <p:nvPr userDrawn="1"/>
          </p:nvSpPr>
          <p:spPr bwMode="auto">
            <a:xfrm>
              <a:off x="-4" y="417"/>
              <a:ext cx="5759" cy="1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83" name="Rectangle 88"/>
            <p:cNvSpPr>
              <a:spLocks noChangeArrowheads="1"/>
            </p:cNvSpPr>
            <p:nvPr userDrawn="1"/>
          </p:nvSpPr>
          <p:spPr bwMode="auto">
            <a:xfrm>
              <a:off x="-4" y="436"/>
              <a:ext cx="5759" cy="17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84" name="Rectangle 89"/>
            <p:cNvSpPr>
              <a:spLocks noChangeArrowheads="1"/>
            </p:cNvSpPr>
            <p:nvPr userDrawn="1"/>
          </p:nvSpPr>
          <p:spPr bwMode="auto">
            <a:xfrm>
              <a:off x="-4" y="453"/>
              <a:ext cx="5759" cy="17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85" name="Rectangle 90"/>
            <p:cNvSpPr>
              <a:spLocks noChangeArrowheads="1"/>
            </p:cNvSpPr>
            <p:nvPr userDrawn="1"/>
          </p:nvSpPr>
          <p:spPr bwMode="auto">
            <a:xfrm>
              <a:off x="-4" y="470"/>
              <a:ext cx="5759" cy="1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86" name="Rectangle 91"/>
            <p:cNvSpPr>
              <a:spLocks noChangeArrowheads="1"/>
            </p:cNvSpPr>
            <p:nvPr userDrawn="1"/>
          </p:nvSpPr>
          <p:spPr bwMode="auto">
            <a:xfrm>
              <a:off x="-4" y="487"/>
              <a:ext cx="5759" cy="18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87" name="Rectangle 92"/>
            <p:cNvSpPr>
              <a:spLocks noChangeArrowheads="1"/>
            </p:cNvSpPr>
            <p:nvPr userDrawn="1"/>
          </p:nvSpPr>
          <p:spPr bwMode="auto">
            <a:xfrm>
              <a:off x="-4" y="505"/>
              <a:ext cx="5759" cy="2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88" name="Rectangle 93"/>
            <p:cNvSpPr>
              <a:spLocks noChangeArrowheads="1"/>
            </p:cNvSpPr>
            <p:nvPr userDrawn="1"/>
          </p:nvSpPr>
          <p:spPr bwMode="auto">
            <a:xfrm>
              <a:off x="-4" y="526"/>
              <a:ext cx="5759" cy="17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89" name="Rectangle 94"/>
            <p:cNvSpPr>
              <a:spLocks noChangeArrowheads="1"/>
            </p:cNvSpPr>
            <p:nvPr userDrawn="1"/>
          </p:nvSpPr>
          <p:spPr bwMode="auto">
            <a:xfrm>
              <a:off x="-4" y="543"/>
              <a:ext cx="5759" cy="2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90" name="Rectangle 95"/>
            <p:cNvSpPr>
              <a:spLocks noChangeArrowheads="1"/>
            </p:cNvSpPr>
            <p:nvPr userDrawn="1"/>
          </p:nvSpPr>
          <p:spPr bwMode="auto">
            <a:xfrm>
              <a:off x="-4" y="564"/>
              <a:ext cx="5759" cy="24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91" name="Rectangle 96"/>
            <p:cNvSpPr>
              <a:spLocks noChangeArrowheads="1"/>
            </p:cNvSpPr>
            <p:nvPr userDrawn="1"/>
          </p:nvSpPr>
          <p:spPr bwMode="auto">
            <a:xfrm>
              <a:off x="-4" y="588"/>
              <a:ext cx="5759" cy="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92" name="Rectangle 97"/>
            <p:cNvSpPr>
              <a:spLocks noChangeArrowheads="1"/>
            </p:cNvSpPr>
            <p:nvPr userDrawn="1"/>
          </p:nvSpPr>
          <p:spPr bwMode="auto">
            <a:xfrm>
              <a:off x="-4" y="612"/>
              <a:ext cx="5759" cy="28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93" name="Rectangle 98"/>
            <p:cNvSpPr>
              <a:spLocks noChangeArrowheads="1"/>
            </p:cNvSpPr>
            <p:nvPr userDrawn="1"/>
          </p:nvSpPr>
          <p:spPr bwMode="auto">
            <a:xfrm>
              <a:off x="-4" y="640"/>
              <a:ext cx="5759" cy="28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94" name="Rectangle 99"/>
            <p:cNvSpPr>
              <a:spLocks noChangeArrowheads="1"/>
            </p:cNvSpPr>
            <p:nvPr userDrawn="1"/>
          </p:nvSpPr>
          <p:spPr bwMode="auto">
            <a:xfrm>
              <a:off x="-4" y="668"/>
              <a:ext cx="5759" cy="34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95" name="Rectangle 100"/>
            <p:cNvSpPr>
              <a:spLocks noChangeArrowheads="1"/>
            </p:cNvSpPr>
            <p:nvPr userDrawn="1"/>
          </p:nvSpPr>
          <p:spPr bwMode="auto">
            <a:xfrm>
              <a:off x="-4" y="702"/>
              <a:ext cx="5759" cy="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96" name="Rectangle 101"/>
            <p:cNvSpPr>
              <a:spLocks noChangeArrowheads="1"/>
            </p:cNvSpPr>
            <p:nvPr userDrawn="1"/>
          </p:nvSpPr>
          <p:spPr bwMode="auto">
            <a:xfrm>
              <a:off x="-4" y="749"/>
              <a:ext cx="5759" cy="58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97" name="Rectangle 102"/>
            <p:cNvSpPr>
              <a:spLocks noChangeArrowheads="1"/>
            </p:cNvSpPr>
            <p:nvPr userDrawn="1"/>
          </p:nvSpPr>
          <p:spPr bwMode="auto">
            <a:xfrm>
              <a:off x="-4" y="807"/>
              <a:ext cx="5759" cy="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98" name="Rectangle 103"/>
            <p:cNvSpPr>
              <a:spLocks noChangeArrowheads="1"/>
            </p:cNvSpPr>
            <p:nvPr userDrawn="1"/>
          </p:nvSpPr>
          <p:spPr bwMode="auto">
            <a:xfrm>
              <a:off x="-4" y="-4"/>
              <a:ext cx="5759" cy="1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99" name="Rectangle 104"/>
            <p:cNvSpPr>
              <a:spLocks noChangeArrowheads="1"/>
            </p:cNvSpPr>
            <p:nvPr userDrawn="1"/>
          </p:nvSpPr>
          <p:spPr bwMode="auto">
            <a:xfrm>
              <a:off x="-4" y="-3"/>
              <a:ext cx="5759" cy="3"/>
            </a:xfrm>
            <a:prstGeom prst="rect">
              <a:avLst/>
            </a:prstGeom>
            <a:solidFill>
              <a:srgbClr val="C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00" name="Rectangle 105"/>
            <p:cNvSpPr>
              <a:spLocks noChangeArrowheads="1"/>
            </p:cNvSpPr>
            <p:nvPr userDrawn="1"/>
          </p:nvSpPr>
          <p:spPr bwMode="auto">
            <a:xfrm>
              <a:off x="-4" y="0"/>
              <a:ext cx="5759" cy="3"/>
            </a:xfrm>
            <a:prstGeom prst="rect">
              <a:avLst/>
            </a:prstGeom>
            <a:solidFill>
              <a:srgbClr val="C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01" name="Rectangle 106"/>
            <p:cNvSpPr>
              <a:spLocks noChangeArrowheads="1"/>
            </p:cNvSpPr>
            <p:nvPr userDrawn="1"/>
          </p:nvSpPr>
          <p:spPr bwMode="auto">
            <a:xfrm>
              <a:off x="-4" y="3"/>
              <a:ext cx="5759" cy="2"/>
            </a:xfrm>
            <a:prstGeom prst="rect">
              <a:avLst/>
            </a:prstGeom>
            <a:solidFill>
              <a:srgbClr val="C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02" name="Rectangle 107"/>
            <p:cNvSpPr>
              <a:spLocks noChangeArrowheads="1"/>
            </p:cNvSpPr>
            <p:nvPr userDrawn="1"/>
          </p:nvSpPr>
          <p:spPr bwMode="auto">
            <a:xfrm>
              <a:off x="-4" y="5"/>
              <a:ext cx="5759" cy="1"/>
            </a:xfrm>
            <a:prstGeom prst="rect">
              <a:avLst/>
            </a:prstGeom>
            <a:solidFill>
              <a:srgbClr val="C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03" name="Rectangle 108"/>
            <p:cNvSpPr>
              <a:spLocks noChangeArrowheads="1"/>
            </p:cNvSpPr>
            <p:nvPr userDrawn="1"/>
          </p:nvSpPr>
          <p:spPr bwMode="auto">
            <a:xfrm>
              <a:off x="-4" y="6"/>
              <a:ext cx="5759" cy="2"/>
            </a:xfrm>
            <a:prstGeom prst="rect">
              <a:avLst/>
            </a:prstGeom>
            <a:solidFill>
              <a:srgbClr val="C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04" name="Rectangle 109"/>
            <p:cNvSpPr>
              <a:spLocks noChangeArrowheads="1"/>
            </p:cNvSpPr>
            <p:nvPr userDrawn="1"/>
          </p:nvSpPr>
          <p:spPr bwMode="auto">
            <a:xfrm>
              <a:off x="-4" y="8"/>
              <a:ext cx="5759" cy="1"/>
            </a:xfrm>
            <a:prstGeom prst="rect">
              <a:avLst/>
            </a:prstGeom>
            <a:solidFill>
              <a:srgbClr val="C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05" name="Rectangle 110"/>
            <p:cNvSpPr>
              <a:spLocks noChangeArrowheads="1"/>
            </p:cNvSpPr>
            <p:nvPr userDrawn="1"/>
          </p:nvSpPr>
          <p:spPr bwMode="auto">
            <a:xfrm>
              <a:off x="-4" y="8"/>
              <a:ext cx="5759" cy="1"/>
            </a:xfrm>
            <a:prstGeom prst="rect">
              <a:avLst/>
            </a:prstGeom>
            <a:solidFill>
              <a:srgbClr val="C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06" name="Rectangle 111"/>
            <p:cNvSpPr>
              <a:spLocks noChangeArrowheads="1"/>
            </p:cNvSpPr>
            <p:nvPr userDrawn="1"/>
          </p:nvSpPr>
          <p:spPr bwMode="auto">
            <a:xfrm>
              <a:off x="-4" y="9"/>
              <a:ext cx="5759" cy="1"/>
            </a:xfrm>
            <a:prstGeom prst="rect">
              <a:avLst/>
            </a:prstGeom>
            <a:solidFill>
              <a:srgbClr val="C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07" name="Rectangle 112"/>
            <p:cNvSpPr>
              <a:spLocks noChangeArrowheads="1"/>
            </p:cNvSpPr>
            <p:nvPr userDrawn="1"/>
          </p:nvSpPr>
          <p:spPr bwMode="auto">
            <a:xfrm>
              <a:off x="-4" y="10"/>
              <a:ext cx="5759" cy="1"/>
            </a:xfrm>
            <a:prstGeom prst="rect">
              <a:avLst/>
            </a:prstGeom>
            <a:solidFill>
              <a:srgbClr val="C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08" name="Rectangle 113"/>
            <p:cNvSpPr>
              <a:spLocks noChangeArrowheads="1"/>
            </p:cNvSpPr>
            <p:nvPr userDrawn="1"/>
          </p:nvSpPr>
          <p:spPr bwMode="auto">
            <a:xfrm>
              <a:off x="-4" y="11"/>
              <a:ext cx="5759" cy="1"/>
            </a:xfrm>
            <a:prstGeom prst="rect">
              <a:avLst/>
            </a:prstGeom>
            <a:solidFill>
              <a:srgbClr val="C2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09" name="Rectangle 114"/>
            <p:cNvSpPr>
              <a:spLocks noChangeArrowheads="1"/>
            </p:cNvSpPr>
            <p:nvPr userDrawn="1"/>
          </p:nvSpPr>
          <p:spPr bwMode="auto">
            <a:xfrm>
              <a:off x="-4" y="12"/>
              <a:ext cx="5759" cy="1"/>
            </a:xfrm>
            <a:prstGeom prst="rect">
              <a:avLst/>
            </a:prstGeom>
            <a:solidFill>
              <a:srgbClr val="C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10" name="Rectangle 115"/>
            <p:cNvSpPr>
              <a:spLocks noChangeArrowheads="1"/>
            </p:cNvSpPr>
            <p:nvPr userDrawn="1"/>
          </p:nvSpPr>
          <p:spPr bwMode="auto">
            <a:xfrm>
              <a:off x="-4" y="13"/>
              <a:ext cx="5759" cy="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11" name="Rectangle 116"/>
            <p:cNvSpPr>
              <a:spLocks noChangeArrowheads="1"/>
            </p:cNvSpPr>
            <p:nvPr userDrawn="1"/>
          </p:nvSpPr>
          <p:spPr bwMode="auto">
            <a:xfrm>
              <a:off x="-4" y="14"/>
              <a:ext cx="5759" cy="1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12" name="Rectangle 117"/>
            <p:cNvSpPr>
              <a:spLocks noChangeArrowheads="1"/>
            </p:cNvSpPr>
            <p:nvPr userDrawn="1"/>
          </p:nvSpPr>
          <p:spPr bwMode="auto">
            <a:xfrm>
              <a:off x="-4" y="15"/>
              <a:ext cx="5759" cy="1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13" name="Rectangle 118"/>
            <p:cNvSpPr>
              <a:spLocks noChangeArrowheads="1"/>
            </p:cNvSpPr>
            <p:nvPr userDrawn="1"/>
          </p:nvSpPr>
          <p:spPr bwMode="auto">
            <a:xfrm>
              <a:off x="-4" y="16"/>
              <a:ext cx="5759" cy="1"/>
            </a:xfrm>
            <a:prstGeom prst="rect">
              <a:avLst/>
            </a:prstGeom>
            <a:solidFill>
              <a:srgbClr val="B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14" name="Rectangle 119"/>
            <p:cNvSpPr>
              <a:spLocks noChangeArrowheads="1"/>
            </p:cNvSpPr>
            <p:nvPr userDrawn="1"/>
          </p:nvSpPr>
          <p:spPr bwMode="auto">
            <a:xfrm>
              <a:off x="-4" y="17"/>
              <a:ext cx="5759" cy="1"/>
            </a:xfrm>
            <a:prstGeom prst="rect">
              <a:avLst/>
            </a:prstGeom>
            <a:solidFill>
              <a:srgbClr val="B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15" name="Rectangle 120"/>
            <p:cNvSpPr>
              <a:spLocks noChangeArrowheads="1"/>
            </p:cNvSpPr>
            <p:nvPr userDrawn="1"/>
          </p:nvSpPr>
          <p:spPr bwMode="auto">
            <a:xfrm>
              <a:off x="-4" y="18"/>
              <a:ext cx="5759" cy="1"/>
            </a:xfrm>
            <a:prstGeom prst="rect">
              <a:avLst/>
            </a:prstGeom>
            <a:solidFill>
              <a:srgbClr val="B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16" name="Rectangle 121"/>
            <p:cNvSpPr>
              <a:spLocks noChangeArrowheads="1"/>
            </p:cNvSpPr>
            <p:nvPr userDrawn="1"/>
          </p:nvSpPr>
          <p:spPr bwMode="auto">
            <a:xfrm>
              <a:off x="-4" y="19"/>
              <a:ext cx="5759" cy="1"/>
            </a:xfrm>
            <a:prstGeom prst="rect">
              <a:avLst/>
            </a:prstGeom>
            <a:solidFill>
              <a:srgbClr val="B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17" name="Rectangle 122"/>
            <p:cNvSpPr>
              <a:spLocks noChangeArrowheads="1"/>
            </p:cNvSpPr>
            <p:nvPr userDrawn="1"/>
          </p:nvSpPr>
          <p:spPr bwMode="auto">
            <a:xfrm>
              <a:off x="-4" y="20"/>
              <a:ext cx="5759" cy="1"/>
            </a:xfrm>
            <a:prstGeom prst="rect">
              <a:avLst/>
            </a:prstGeom>
            <a:solidFill>
              <a:srgbClr val="B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18" name="Rectangle 123"/>
            <p:cNvSpPr>
              <a:spLocks noChangeArrowheads="1"/>
            </p:cNvSpPr>
            <p:nvPr userDrawn="1"/>
          </p:nvSpPr>
          <p:spPr bwMode="auto">
            <a:xfrm>
              <a:off x="-4" y="21"/>
              <a:ext cx="5759" cy="1"/>
            </a:xfrm>
            <a:prstGeom prst="rect">
              <a:avLst/>
            </a:prstGeom>
            <a:solidFill>
              <a:srgbClr val="B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19" name="Rectangle 124"/>
            <p:cNvSpPr>
              <a:spLocks noChangeArrowheads="1"/>
            </p:cNvSpPr>
            <p:nvPr userDrawn="1"/>
          </p:nvSpPr>
          <p:spPr bwMode="auto">
            <a:xfrm>
              <a:off x="-4" y="22"/>
              <a:ext cx="5759" cy="1"/>
            </a:xfrm>
            <a:prstGeom prst="rect">
              <a:avLst/>
            </a:prstGeom>
            <a:solidFill>
              <a:srgbClr val="B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20" name="Rectangle 125"/>
            <p:cNvSpPr>
              <a:spLocks noChangeArrowheads="1"/>
            </p:cNvSpPr>
            <p:nvPr userDrawn="1"/>
          </p:nvSpPr>
          <p:spPr bwMode="auto">
            <a:xfrm>
              <a:off x="-4" y="23"/>
              <a:ext cx="5759" cy="1"/>
            </a:xfrm>
            <a:prstGeom prst="rect">
              <a:avLst/>
            </a:prstGeom>
            <a:solidFill>
              <a:srgbClr val="B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21" name="Rectangle 126"/>
            <p:cNvSpPr>
              <a:spLocks noChangeArrowheads="1"/>
            </p:cNvSpPr>
            <p:nvPr userDrawn="1"/>
          </p:nvSpPr>
          <p:spPr bwMode="auto">
            <a:xfrm>
              <a:off x="-4" y="24"/>
              <a:ext cx="5759" cy="1"/>
            </a:xfrm>
            <a:prstGeom prst="rect">
              <a:avLst/>
            </a:prstGeom>
            <a:solidFill>
              <a:srgbClr val="B2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22" name="Rectangle 127"/>
            <p:cNvSpPr>
              <a:spLocks noChangeArrowheads="1"/>
            </p:cNvSpPr>
            <p:nvPr userDrawn="1"/>
          </p:nvSpPr>
          <p:spPr bwMode="auto">
            <a:xfrm>
              <a:off x="-4" y="25"/>
              <a:ext cx="5759" cy="1"/>
            </a:xfrm>
            <a:prstGeom prst="rect">
              <a:avLst/>
            </a:prstGeom>
            <a:solidFill>
              <a:srgbClr val="B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23" name="Rectangle 128"/>
            <p:cNvSpPr>
              <a:spLocks noChangeArrowheads="1"/>
            </p:cNvSpPr>
            <p:nvPr userDrawn="1"/>
          </p:nvSpPr>
          <p:spPr bwMode="auto">
            <a:xfrm>
              <a:off x="-4" y="26"/>
              <a:ext cx="5759" cy="1"/>
            </a:xfrm>
            <a:prstGeom prst="rect">
              <a:avLst/>
            </a:prstGeom>
            <a:solidFill>
              <a:srgbClr val="B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24" name="Rectangle 129"/>
            <p:cNvSpPr>
              <a:spLocks noChangeArrowheads="1"/>
            </p:cNvSpPr>
            <p:nvPr userDrawn="1"/>
          </p:nvSpPr>
          <p:spPr bwMode="auto">
            <a:xfrm>
              <a:off x="-4" y="27"/>
              <a:ext cx="5759" cy="1"/>
            </a:xfrm>
            <a:prstGeom prst="rect">
              <a:avLst/>
            </a:prstGeom>
            <a:solidFill>
              <a:srgbClr val="A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25" name="Rectangle 130"/>
            <p:cNvSpPr>
              <a:spLocks noChangeArrowheads="1"/>
            </p:cNvSpPr>
            <p:nvPr userDrawn="1"/>
          </p:nvSpPr>
          <p:spPr bwMode="auto">
            <a:xfrm>
              <a:off x="-4" y="28"/>
              <a:ext cx="5759" cy="1"/>
            </a:xfrm>
            <a:prstGeom prst="rect">
              <a:avLst/>
            </a:prstGeom>
            <a:solidFill>
              <a:srgbClr val="AE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26" name="Rectangle 131"/>
            <p:cNvSpPr>
              <a:spLocks noChangeArrowheads="1"/>
            </p:cNvSpPr>
            <p:nvPr userDrawn="1"/>
          </p:nvSpPr>
          <p:spPr bwMode="auto">
            <a:xfrm>
              <a:off x="-4" y="29"/>
              <a:ext cx="5759" cy="1"/>
            </a:xfrm>
            <a:prstGeom prst="rect">
              <a:avLst/>
            </a:prstGeom>
            <a:solidFill>
              <a:srgbClr val="A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27" name="Rectangle 132"/>
            <p:cNvSpPr>
              <a:spLocks noChangeArrowheads="1"/>
            </p:cNvSpPr>
            <p:nvPr userDrawn="1"/>
          </p:nvSpPr>
          <p:spPr bwMode="auto">
            <a:xfrm>
              <a:off x="-4" y="30"/>
              <a:ext cx="5759" cy="1"/>
            </a:xfrm>
            <a:prstGeom prst="rect">
              <a:avLst/>
            </a:prstGeom>
            <a:solidFill>
              <a:srgbClr val="A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28" name="Rectangle 133"/>
            <p:cNvSpPr>
              <a:spLocks noChangeArrowheads="1"/>
            </p:cNvSpPr>
            <p:nvPr userDrawn="1"/>
          </p:nvSpPr>
          <p:spPr bwMode="auto">
            <a:xfrm>
              <a:off x="-4" y="31"/>
              <a:ext cx="5759" cy="1"/>
            </a:xfrm>
            <a:prstGeom prst="rect">
              <a:avLst/>
            </a:prstGeom>
            <a:solidFill>
              <a:srgbClr val="A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29" name="Rectangle 134"/>
            <p:cNvSpPr>
              <a:spLocks noChangeArrowheads="1"/>
            </p:cNvSpPr>
            <p:nvPr userDrawn="1"/>
          </p:nvSpPr>
          <p:spPr bwMode="auto">
            <a:xfrm>
              <a:off x="-4" y="32"/>
              <a:ext cx="5759" cy="3"/>
            </a:xfrm>
            <a:prstGeom prst="rect">
              <a:avLst/>
            </a:prstGeom>
            <a:solidFill>
              <a:srgbClr val="A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30" name="Rectangle 135"/>
            <p:cNvSpPr>
              <a:spLocks noChangeArrowheads="1"/>
            </p:cNvSpPr>
            <p:nvPr userDrawn="1"/>
          </p:nvSpPr>
          <p:spPr bwMode="auto">
            <a:xfrm>
              <a:off x="-4" y="35"/>
              <a:ext cx="5759" cy="3"/>
            </a:xfrm>
            <a:prstGeom prst="rect">
              <a:avLst/>
            </a:prstGeom>
            <a:solidFill>
              <a:srgbClr val="A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31" name="Rectangle 136"/>
            <p:cNvSpPr>
              <a:spLocks noChangeArrowheads="1"/>
            </p:cNvSpPr>
            <p:nvPr userDrawn="1"/>
          </p:nvSpPr>
          <p:spPr bwMode="auto">
            <a:xfrm>
              <a:off x="-4" y="38"/>
              <a:ext cx="5759" cy="2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32" name="Line 137"/>
            <p:cNvSpPr>
              <a:spLocks noChangeShapeType="1"/>
            </p:cNvSpPr>
            <p:nvPr userDrawn="1"/>
          </p:nvSpPr>
          <p:spPr bwMode="auto">
            <a:xfrm>
              <a:off x="291" y="535"/>
              <a:ext cx="51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33" name="Line 138"/>
            <p:cNvSpPr>
              <a:spLocks noChangeShapeType="1"/>
            </p:cNvSpPr>
            <p:nvPr userDrawn="1"/>
          </p:nvSpPr>
          <p:spPr bwMode="auto">
            <a:xfrm>
              <a:off x="291" y="4174"/>
              <a:ext cx="51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34" name="Rectangle 139"/>
            <p:cNvSpPr>
              <a:spLocks noChangeArrowheads="1"/>
            </p:cNvSpPr>
            <p:nvPr userDrawn="1"/>
          </p:nvSpPr>
          <p:spPr bwMode="auto">
            <a:xfrm>
              <a:off x="-5" y="4242"/>
              <a:ext cx="5760" cy="7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35" name="Rectangle 140"/>
            <p:cNvSpPr>
              <a:spLocks noChangeArrowheads="1"/>
            </p:cNvSpPr>
            <p:nvPr userDrawn="1"/>
          </p:nvSpPr>
          <p:spPr bwMode="auto">
            <a:xfrm>
              <a:off x="291" y="4242"/>
              <a:ext cx="1388" cy="73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36" name="Rectangle 141"/>
            <p:cNvSpPr>
              <a:spLocks noChangeArrowheads="1"/>
            </p:cNvSpPr>
            <p:nvPr userDrawn="1"/>
          </p:nvSpPr>
          <p:spPr bwMode="auto">
            <a:xfrm>
              <a:off x="5098" y="4242"/>
              <a:ext cx="362" cy="73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37" name="Freeform 142"/>
            <p:cNvSpPr>
              <a:spLocks noEditPoints="1"/>
            </p:cNvSpPr>
            <p:nvPr userDrawn="1"/>
          </p:nvSpPr>
          <p:spPr bwMode="auto">
            <a:xfrm>
              <a:off x="310" y="402"/>
              <a:ext cx="840" cy="56"/>
            </a:xfrm>
            <a:custGeom>
              <a:avLst/>
              <a:gdLst>
                <a:gd name="T0" fmla="*/ 30 w 1680"/>
                <a:gd name="T1" fmla="*/ 81 h 111"/>
                <a:gd name="T2" fmla="*/ 115 w 1680"/>
                <a:gd name="T3" fmla="*/ 54 h 111"/>
                <a:gd name="T4" fmla="*/ 176 w 1680"/>
                <a:gd name="T5" fmla="*/ 50 h 111"/>
                <a:gd name="T6" fmla="*/ 180 w 1680"/>
                <a:gd name="T7" fmla="*/ 27 h 111"/>
                <a:gd name="T8" fmla="*/ 207 w 1680"/>
                <a:gd name="T9" fmla="*/ 61 h 111"/>
                <a:gd name="T10" fmla="*/ 234 w 1680"/>
                <a:gd name="T11" fmla="*/ 4 h 111"/>
                <a:gd name="T12" fmla="*/ 311 w 1680"/>
                <a:gd name="T13" fmla="*/ 85 h 111"/>
                <a:gd name="T14" fmla="*/ 322 w 1680"/>
                <a:gd name="T15" fmla="*/ 31 h 111"/>
                <a:gd name="T16" fmla="*/ 303 w 1680"/>
                <a:gd name="T17" fmla="*/ 73 h 111"/>
                <a:gd name="T18" fmla="*/ 295 w 1680"/>
                <a:gd name="T19" fmla="*/ 12 h 111"/>
                <a:gd name="T20" fmla="*/ 345 w 1680"/>
                <a:gd name="T21" fmla="*/ 81 h 111"/>
                <a:gd name="T22" fmla="*/ 407 w 1680"/>
                <a:gd name="T23" fmla="*/ 38 h 111"/>
                <a:gd name="T24" fmla="*/ 391 w 1680"/>
                <a:gd name="T25" fmla="*/ 50 h 111"/>
                <a:gd name="T26" fmla="*/ 422 w 1680"/>
                <a:gd name="T27" fmla="*/ 58 h 111"/>
                <a:gd name="T28" fmla="*/ 510 w 1680"/>
                <a:gd name="T29" fmla="*/ 108 h 111"/>
                <a:gd name="T30" fmla="*/ 580 w 1680"/>
                <a:gd name="T31" fmla="*/ 31 h 111"/>
                <a:gd name="T32" fmla="*/ 553 w 1680"/>
                <a:gd name="T33" fmla="*/ 77 h 111"/>
                <a:gd name="T34" fmla="*/ 560 w 1680"/>
                <a:gd name="T35" fmla="*/ 108 h 111"/>
                <a:gd name="T36" fmla="*/ 541 w 1680"/>
                <a:gd name="T37" fmla="*/ 12 h 111"/>
                <a:gd name="T38" fmla="*/ 595 w 1680"/>
                <a:gd name="T39" fmla="*/ 4 h 111"/>
                <a:gd name="T40" fmla="*/ 664 w 1680"/>
                <a:gd name="T41" fmla="*/ 81 h 111"/>
                <a:gd name="T42" fmla="*/ 668 w 1680"/>
                <a:gd name="T43" fmla="*/ 27 h 111"/>
                <a:gd name="T44" fmla="*/ 645 w 1680"/>
                <a:gd name="T45" fmla="*/ 108 h 111"/>
                <a:gd name="T46" fmla="*/ 660 w 1680"/>
                <a:gd name="T47" fmla="*/ 4 h 111"/>
                <a:gd name="T48" fmla="*/ 683 w 1680"/>
                <a:gd name="T49" fmla="*/ 100 h 111"/>
                <a:gd name="T50" fmla="*/ 775 w 1680"/>
                <a:gd name="T51" fmla="*/ 108 h 111"/>
                <a:gd name="T52" fmla="*/ 879 w 1680"/>
                <a:gd name="T53" fmla="*/ 65 h 111"/>
                <a:gd name="T54" fmla="*/ 977 w 1680"/>
                <a:gd name="T55" fmla="*/ 50 h 111"/>
                <a:gd name="T56" fmla="*/ 935 w 1680"/>
                <a:gd name="T57" fmla="*/ 108 h 111"/>
                <a:gd name="T58" fmla="*/ 973 w 1680"/>
                <a:gd name="T59" fmla="*/ 73 h 111"/>
                <a:gd name="T60" fmla="*/ 1061 w 1680"/>
                <a:gd name="T61" fmla="*/ 46 h 111"/>
                <a:gd name="T62" fmla="*/ 1054 w 1680"/>
                <a:gd name="T63" fmla="*/ 23 h 111"/>
                <a:gd name="T64" fmla="*/ 1088 w 1680"/>
                <a:gd name="T65" fmla="*/ 50 h 111"/>
                <a:gd name="T66" fmla="*/ 1127 w 1680"/>
                <a:gd name="T67" fmla="*/ 81 h 111"/>
                <a:gd name="T68" fmla="*/ 1146 w 1680"/>
                <a:gd name="T69" fmla="*/ 38 h 111"/>
                <a:gd name="T70" fmla="*/ 1127 w 1680"/>
                <a:gd name="T71" fmla="*/ 54 h 111"/>
                <a:gd name="T72" fmla="*/ 1104 w 1680"/>
                <a:gd name="T73" fmla="*/ 31 h 111"/>
                <a:gd name="T74" fmla="*/ 1173 w 1680"/>
                <a:gd name="T75" fmla="*/ 54 h 111"/>
                <a:gd name="T76" fmla="*/ 1215 w 1680"/>
                <a:gd name="T77" fmla="*/ 4 h 111"/>
                <a:gd name="T78" fmla="*/ 1223 w 1680"/>
                <a:gd name="T79" fmla="*/ 104 h 111"/>
                <a:gd name="T80" fmla="*/ 1215 w 1680"/>
                <a:gd name="T81" fmla="*/ 81 h 111"/>
                <a:gd name="T82" fmla="*/ 1215 w 1680"/>
                <a:gd name="T83" fmla="*/ 27 h 111"/>
                <a:gd name="T84" fmla="*/ 1288 w 1680"/>
                <a:gd name="T85" fmla="*/ 77 h 111"/>
                <a:gd name="T86" fmla="*/ 1330 w 1680"/>
                <a:gd name="T87" fmla="*/ 69 h 111"/>
                <a:gd name="T88" fmla="*/ 1261 w 1680"/>
                <a:gd name="T89" fmla="*/ 92 h 111"/>
                <a:gd name="T90" fmla="*/ 1395 w 1680"/>
                <a:gd name="T91" fmla="*/ 27 h 111"/>
                <a:gd name="T92" fmla="*/ 1392 w 1680"/>
                <a:gd name="T93" fmla="*/ 85 h 111"/>
                <a:gd name="T94" fmla="*/ 1342 w 1680"/>
                <a:gd name="T95" fmla="*/ 85 h 111"/>
                <a:gd name="T96" fmla="*/ 1395 w 1680"/>
                <a:gd name="T97" fmla="*/ 0 h 111"/>
                <a:gd name="T98" fmla="*/ 1449 w 1680"/>
                <a:gd name="T99" fmla="*/ 31 h 111"/>
                <a:gd name="T100" fmla="*/ 1457 w 1680"/>
                <a:gd name="T101" fmla="*/ 81 h 111"/>
                <a:gd name="T102" fmla="*/ 1403 w 1680"/>
                <a:gd name="T103" fmla="*/ 69 h 111"/>
                <a:gd name="T104" fmla="*/ 1465 w 1680"/>
                <a:gd name="T105" fmla="*/ 0 h 111"/>
                <a:gd name="T106" fmla="*/ 1541 w 1680"/>
                <a:gd name="T107" fmla="*/ 77 h 111"/>
                <a:gd name="T108" fmla="*/ 1561 w 1680"/>
                <a:gd name="T109" fmla="*/ 46 h 111"/>
                <a:gd name="T110" fmla="*/ 1541 w 1680"/>
                <a:gd name="T111" fmla="*/ 46 h 111"/>
                <a:gd name="T112" fmla="*/ 1514 w 1680"/>
                <a:gd name="T113" fmla="*/ 42 h 111"/>
                <a:gd name="T114" fmla="*/ 1591 w 1680"/>
                <a:gd name="T115" fmla="*/ 38 h 111"/>
                <a:gd name="T116" fmla="*/ 1607 w 1680"/>
                <a:gd name="T117" fmla="*/ 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80" h="111">
                  <a:moveTo>
                    <a:pt x="0" y="108"/>
                  </a:moveTo>
                  <a:lnTo>
                    <a:pt x="15" y="4"/>
                  </a:lnTo>
                  <a:lnTo>
                    <a:pt x="65" y="4"/>
                  </a:lnTo>
                  <a:lnTo>
                    <a:pt x="61" y="27"/>
                  </a:lnTo>
                  <a:lnTo>
                    <a:pt x="38" y="27"/>
                  </a:lnTo>
                  <a:lnTo>
                    <a:pt x="38" y="42"/>
                  </a:lnTo>
                  <a:lnTo>
                    <a:pt x="57" y="42"/>
                  </a:lnTo>
                  <a:lnTo>
                    <a:pt x="54" y="65"/>
                  </a:lnTo>
                  <a:lnTo>
                    <a:pt x="34" y="65"/>
                  </a:lnTo>
                  <a:lnTo>
                    <a:pt x="30" y="81"/>
                  </a:lnTo>
                  <a:lnTo>
                    <a:pt x="54" y="81"/>
                  </a:lnTo>
                  <a:lnTo>
                    <a:pt x="50" y="108"/>
                  </a:lnTo>
                  <a:lnTo>
                    <a:pt x="0" y="108"/>
                  </a:lnTo>
                  <a:close/>
                  <a:moveTo>
                    <a:pt x="84" y="54"/>
                  </a:moveTo>
                  <a:lnTo>
                    <a:pt x="73" y="4"/>
                  </a:lnTo>
                  <a:lnTo>
                    <a:pt x="100" y="4"/>
                  </a:lnTo>
                  <a:lnTo>
                    <a:pt x="103" y="31"/>
                  </a:lnTo>
                  <a:lnTo>
                    <a:pt x="115" y="4"/>
                  </a:lnTo>
                  <a:lnTo>
                    <a:pt x="146" y="4"/>
                  </a:lnTo>
                  <a:lnTo>
                    <a:pt x="115" y="54"/>
                  </a:lnTo>
                  <a:lnTo>
                    <a:pt x="134" y="108"/>
                  </a:lnTo>
                  <a:lnTo>
                    <a:pt x="103" y="108"/>
                  </a:lnTo>
                  <a:lnTo>
                    <a:pt x="96" y="81"/>
                  </a:lnTo>
                  <a:lnTo>
                    <a:pt x="84" y="108"/>
                  </a:lnTo>
                  <a:lnTo>
                    <a:pt x="54" y="108"/>
                  </a:lnTo>
                  <a:lnTo>
                    <a:pt x="84" y="54"/>
                  </a:lnTo>
                  <a:close/>
                  <a:moveTo>
                    <a:pt x="180" y="27"/>
                  </a:moveTo>
                  <a:lnTo>
                    <a:pt x="176" y="50"/>
                  </a:lnTo>
                  <a:lnTo>
                    <a:pt x="176" y="50"/>
                  </a:lnTo>
                  <a:lnTo>
                    <a:pt x="176" y="50"/>
                  </a:lnTo>
                  <a:lnTo>
                    <a:pt x="176" y="50"/>
                  </a:lnTo>
                  <a:lnTo>
                    <a:pt x="180" y="50"/>
                  </a:lnTo>
                  <a:lnTo>
                    <a:pt x="184" y="50"/>
                  </a:lnTo>
                  <a:lnTo>
                    <a:pt x="188" y="46"/>
                  </a:lnTo>
                  <a:lnTo>
                    <a:pt x="192" y="42"/>
                  </a:lnTo>
                  <a:lnTo>
                    <a:pt x="192" y="35"/>
                  </a:lnTo>
                  <a:lnTo>
                    <a:pt x="192" y="31"/>
                  </a:lnTo>
                  <a:lnTo>
                    <a:pt x="188" y="27"/>
                  </a:lnTo>
                  <a:lnTo>
                    <a:pt x="184" y="27"/>
                  </a:lnTo>
                  <a:lnTo>
                    <a:pt x="180" y="27"/>
                  </a:lnTo>
                  <a:lnTo>
                    <a:pt x="180" y="27"/>
                  </a:lnTo>
                  <a:close/>
                  <a:moveTo>
                    <a:pt x="138" y="108"/>
                  </a:moveTo>
                  <a:lnTo>
                    <a:pt x="153" y="4"/>
                  </a:lnTo>
                  <a:lnTo>
                    <a:pt x="180" y="4"/>
                  </a:lnTo>
                  <a:lnTo>
                    <a:pt x="196" y="4"/>
                  </a:lnTo>
                  <a:lnTo>
                    <a:pt x="211" y="12"/>
                  </a:lnTo>
                  <a:lnTo>
                    <a:pt x="215" y="19"/>
                  </a:lnTo>
                  <a:lnTo>
                    <a:pt x="219" y="31"/>
                  </a:lnTo>
                  <a:lnTo>
                    <a:pt x="215" y="50"/>
                  </a:lnTo>
                  <a:lnTo>
                    <a:pt x="207" y="61"/>
                  </a:lnTo>
                  <a:lnTo>
                    <a:pt x="196" y="69"/>
                  </a:lnTo>
                  <a:lnTo>
                    <a:pt x="176" y="73"/>
                  </a:lnTo>
                  <a:lnTo>
                    <a:pt x="176" y="73"/>
                  </a:lnTo>
                  <a:lnTo>
                    <a:pt x="173" y="73"/>
                  </a:lnTo>
                  <a:lnTo>
                    <a:pt x="173" y="73"/>
                  </a:lnTo>
                  <a:lnTo>
                    <a:pt x="173" y="73"/>
                  </a:lnTo>
                  <a:lnTo>
                    <a:pt x="165" y="108"/>
                  </a:lnTo>
                  <a:lnTo>
                    <a:pt x="138" y="108"/>
                  </a:lnTo>
                  <a:close/>
                  <a:moveTo>
                    <a:pt x="215" y="108"/>
                  </a:moveTo>
                  <a:lnTo>
                    <a:pt x="234" y="4"/>
                  </a:lnTo>
                  <a:lnTo>
                    <a:pt x="261" y="4"/>
                  </a:lnTo>
                  <a:lnTo>
                    <a:pt x="249" y="81"/>
                  </a:lnTo>
                  <a:lnTo>
                    <a:pt x="272" y="81"/>
                  </a:lnTo>
                  <a:lnTo>
                    <a:pt x="265" y="108"/>
                  </a:lnTo>
                  <a:lnTo>
                    <a:pt x="215" y="108"/>
                  </a:lnTo>
                  <a:close/>
                  <a:moveTo>
                    <a:pt x="303" y="73"/>
                  </a:moveTo>
                  <a:lnTo>
                    <a:pt x="303" y="77"/>
                  </a:lnTo>
                  <a:lnTo>
                    <a:pt x="307" y="81"/>
                  </a:lnTo>
                  <a:lnTo>
                    <a:pt x="307" y="85"/>
                  </a:lnTo>
                  <a:lnTo>
                    <a:pt x="311" y="85"/>
                  </a:lnTo>
                  <a:lnTo>
                    <a:pt x="315" y="85"/>
                  </a:lnTo>
                  <a:lnTo>
                    <a:pt x="315" y="81"/>
                  </a:lnTo>
                  <a:lnTo>
                    <a:pt x="318" y="77"/>
                  </a:lnTo>
                  <a:lnTo>
                    <a:pt x="318" y="73"/>
                  </a:lnTo>
                  <a:lnTo>
                    <a:pt x="322" y="65"/>
                  </a:lnTo>
                  <a:lnTo>
                    <a:pt x="322" y="58"/>
                  </a:lnTo>
                  <a:lnTo>
                    <a:pt x="326" y="46"/>
                  </a:lnTo>
                  <a:lnTo>
                    <a:pt x="326" y="38"/>
                  </a:lnTo>
                  <a:lnTo>
                    <a:pt x="326" y="35"/>
                  </a:lnTo>
                  <a:lnTo>
                    <a:pt x="322" y="31"/>
                  </a:lnTo>
                  <a:lnTo>
                    <a:pt x="322" y="27"/>
                  </a:lnTo>
                  <a:lnTo>
                    <a:pt x="318" y="27"/>
                  </a:lnTo>
                  <a:lnTo>
                    <a:pt x="315" y="27"/>
                  </a:lnTo>
                  <a:lnTo>
                    <a:pt x="315" y="31"/>
                  </a:lnTo>
                  <a:lnTo>
                    <a:pt x="311" y="31"/>
                  </a:lnTo>
                  <a:lnTo>
                    <a:pt x="311" y="38"/>
                  </a:lnTo>
                  <a:lnTo>
                    <a:pt x="307" y="46"/>
                  </a:lnTo>
                  <a:lnTo>
                    <a:pt x="307" y="54"/>
                  </a:lnTo>
                  <a:lnTo>
                    <a:pt x="303" y="65"/>
                  </a:lnTo>
                  <a:lnTo>
                    <a:pt x="303" y="73"/>
                  </a:lnTo>
                  <a:close/>
                  <a:moveTo>
                    <a:pt x="307" y="108"/>
                  </a:moveTo>
                  <a:lnTo>
                    <a:pt x="295" y="108"/>
                  </a:lnTo>
                  <a:lnTo>
                    <a:pt x="284" y="100"/>
                  </a:lnTo>
                  <a:lnTo>
                    <a:pt x="276" y="85"/>
                  </a:lnTo>
                  <a:lnTo>
                    <a:pt x="276" y="69"/>
                  </a:lnTo>
                  <a:lnTo>
                    <a:pt x="276" y="58"/>
                  </a:lnTo>
                  <a:lnTo>
                    <a:pt x="280" y="42"/>
                  </a:lnTo>
                  <a:lnTo>
                    <a:pt x="284" y="31"/>
                  </a:lnTo>
                  <a:lnTo>
                    <a:pt x="288" y="19"/>
                  </a:lnTo>
                  <a:lnTo>
                    <a:pt x="295" y="12"/>
                  </a:lnTo>
                  <a:lnTo>
                    <a:pt x="303" y="4"/>
                  </a:lnTo>
                  <a:lnTo>
                    <a:pt x="311" y="4"/>
                  </a:lnTo>
                  <a:lnTo>
                    <a:pt x="322" y="0"/>
                  </a:lnTo>
                  <a:lnTo>
                    <a:pt x="334" y="4"/>
                  </a:lnTo>
                  <a:lnTo>
                    <a:pt x="345" y="12"/>
                  </a:lnTo>
                  <a:lnTo>
                    <a:pt x="353" y="23"/>
                  </a:lnTo>
                  <a:lnTo>
                    <a:pt x="353" y="38"/>
                  </a:lnTo>
                  <a:lnTo>
                    <a:pt x="353" y="54"/>
                  </a:lnTo>
                  <a:lnTo>
                    <a:pt x="353" y="69"/>
                  </a:lnTo>
                  <a:lnTo>
                    <a:pt x="345" y="81"/>
                  </a:lnTo>
                  <a:lnTo>
                    <a:pt x="341" y="92"/>
                  </a:lnTo>
                  <a:lnTo>
                    <a:pt x="334" y="100"/>
                  </a:lnTo>
                  <a:lnTo>
                    <a:pt x="326" y="104"/>
                  </a:lnTo>
                  <a:lnTo>
                    <a:pt x="318" y="108"/>
                  </a:lnTo>
                  <a:lnTo>
                    <a:pt x="307" y="108"/>
                  </a:lnTo>
                  <a:close/>
                  <a:moveTo>
                    <a:pt x="391" y="50"/>
                  </a:moveTo>
                  <a:lnTo>
                    <a:pt x="395" y="50"/>
                  </a:lnTo>
                  <a:lnTo>
                    <a:pt x="399" y="50"/>
                  </a:lnTo>
                  <a:lnTo>
                    <a:pt x="403" y="46"/>
                  </a:lnTo>
                  <a:lnTo>
                    <a:pt x="407" y="38"/>
                  </a:lnTo>
                  <a:lnTo>
                    <a:pt x="407" y="35"/>
                  </a:lnTo>
                  <a:lnTo>
                    <a:pt x="407" y="31"/>
                  </a:lnTo>
                  <a:lnTo>
                    <a:pt x="407" y="27"/>
                  </a:lnTo>
                  <a:lnTo>
                    <a:pt x="403" y="27"/>
                  </a:lnTo>
                  <a:lnTo>
                    <a:pt x="399" y="23"/>
                  </a:lnTo>
                  <a:lnTo>
                    <a:pt x="399" y="23"/>
                  </a:lnTo>
                  <a:lnTo>
                    <a:pt x="399" y="23"/>
                  </a:lnTo>
                  <a:lnTo>
                    <a:pt x="395" y="23"/>
                  </a:lnTo>
                  <a:lnTo>
                    <a:pt x="395" y="23"/>
                  </a:lnTo>
                  <a:lnTo>
                    <a:pt x="391" y="50"/>
                  </a:lnTo>
                  <a:close/>
                  <a:moveTo>
                    <a:pt x="353" y="108"/>
                  </a:moveTo>
                  <a:lnTo>
                    <a:pt x="372" y="4"/>
                  </a:lnTo>
                  <a:lnTo>
                    <a:pt x="395" y="4"/>
                  </a:lnTo>
                  <a:lnTo>
                    <a:pt x="414" y="4"/>
                  </a:lnTo>
                  <a:lnTo>
                    <a:pt x="426" y="8"/>
                  </a:lnTo>
                  <a:lnTo>
                    <a:pt x="434" y="19"/>
                  </a:lnTo>
                  <a:lnTo>
                    <a:pt x="437" y="31"/>
                  </a:lnTo>
                  <a:lnTo>
                    <a:pt x="434" y="42"/>
                  </a:lnTo>
                  <a:lnTo>
                    <a:pt x="430" y="50"/>
                  </a:lnTo>
                  <a:lnTo>
                    <a:pt x="422" y="58"/>
                  </a:lnTo>
                  <a:lnTo>
                    <a:pt x="414" y="61"/>
                  </a:lnTo>
                  <a:lnTo>
                    <a:pt x="426" y="108"/>
                  </a:lnTo>
                  <a:lnTo>
                    <a:pt x="395" y="108"/>
                  </a:lnTo>
                  <a:lnTo>
                    <a:pt x="391" y="65"/>
                  </a:lnTo>
                  <a:lnTo>
                    <a:pt x="384" y="108"/>
                  </a:lnTo>
                  <a:lnTo>
                    <a:pt x="353" y="108"/>
                  </a:lnTo>
                  <a:close/>
                  <a:moveTo>
                    <a:pt x="430" y="108"/>
                  </a:moveTo>
                  <a:lnTo>
                    <a:pt x="468" y="4"/>
                  </a:lnTo>
                  <a:lnTo>
                    <a:pt x="503" y="4"/>
                  </a:lnTo>
                  <a:lnTo>
                    <a:pt x="510" y="108"/>
                  </a:lnTo>
                  <a:lnTo>
                    <a:pt x="480" y="108"/>
                  </a:lnTo>
                  <a:lnTo>
                    <a:pt x="484" y="92"/>
                  </a:lnTo>
                  <a:lnTo>
                    <a:pt x="464" y="92"/>
                  </a:lnTo>
                  <a:lnTo>
                    <a:pt x="461" y="108"/>
                  </a:lnTo>
                  <a:lnTo>
                    <a:pt x="430" y="108"/>
                  </a:lnTo>
                  <a:close/>
                  <a:moveTo>
                    <a:pt x="472" y="69"/>
                  </a:moveTo>
                  <a:lnTo>
                    <a:pt x="484" y="69"/>
                  </a:lnTo>
                  <a:lnTo>
                    <a:pt x="484" y="31"/>
                  </a:lnTo>
                  <a:lnTo>
                    <a:pt x="472" y="69"/>
                  </a:lnTo>
                  <a:close/>
                  <a:moveTo>
                    <a:pt x="580" y="31"/>
                  </a:moveTo>
                  <a:lnTo>
                    <a:pt x="580" y="27"/>
                  </a:lnTo>
                  <a:lnTo>
                    <a:pt x="576" y="27"/>
                  </a:lnTo>
                  <a:lnTo>
                    <a:pt x="576" y="27"/>
                  </a:lnTo>
                  <a:lnTo>
                    <a:pt x="572" y="27"/>
                  </a:lnTo>
                  <a:lnTo>
                    <a:pt x="564" y="31"/>
                  </a:lnTo>
                  <a:lnTo>
                    <a:pt x="557" y="38"/>
                  </a:lnTo>
                  <a:lnTo>
                    <a:pt x="553" y="50"/>
                  </a:lnTo>
                  <a:lnTo>
                    <a:pt x="549" y="61"/>
                  </a:lnTo>
                  <a:lnTo>
                    <a:pt x="549" y="73"/>
                  </a:lnTo>
                  <a:lnTo>
                    <a:pt x="553" y="77"/>
                  </a:lnTo>
                  <a:lnTo>
                    <a:pt x="557" y="81"/>
                  </a:lnTo>
                  <a:lnTo>
                    <a:pt x="564" y="85"/>
                  </a:lnTo>
                  <a:lnTo>
                    <a:pt x="568" y="85"/>
                  </a:lnTo>
                  <a:lnTo>
                    <a:pt x="568" y="85"/>
                  </a:lnTo>
                  <a:lnTo>
                    <a:pt x="572" y="81"/>
                  </a:lnTo>
                  <a:lnTo>
                    <a:pt x="572" y="81"/>
                  </a:lnTo>
                  <a:lnTo>
                    <a:pt x="568" y="108"/>
                  </a:lnTo>
                  <a:lnTo>
                    <a:pt x="564" y="108"/>
                  </a:lnTo>
                  <a:lnTo>
                    <a:pt x="560" y="108"/>
                  </a:lnTo>
                  <a:lnTo>
                    <a:pt x="560" y="108"/>
                  </a:lnTo>
                  <a:lnTo>
                    <a:pt x="553" y="108"/>
                  </a:lnTo>
                  <a:lnTo>
                    <a:pt x="537" y="108"/>
                  </a:lnTo>
                  <a:lnTo>
                    <a:pt x="526" y="100"/>
                  </a:lnTo>
                  <a:lnTo>
                    <a:pt x="522" y="85"/>
                  </a:lnTo>
                  <a:lnTo>
                    <a:pt x="518" y="69"/>
                  </a:lnTo>
                  <a:lnTo>
                    <a:pt x="518" y="54"/>
                  </a:lnTo>
                  <a:lnTo>
                    <a:pt x="522" y="42"/>
                  </a:lnTo>
                  <a:lnTo>
                    <a:pt x="526" y="31"/>
                  </a:lnTo>
                  <a:lnTo>
                    <a:pt x="533" y="19"/>
                  </a:lnTo>
                  <a:lnTo>
                    <a:pt x="541" y="12"/>
                  </a:lnTo>
                  <a:lnTo>
                    <a:pt x="549" y="8"/>
                  </a:lnTo>
                  <a:lnTo>
                    <a:pt x="560" y="4"/>
                  </a:lnTo>
                  <a:lnTo>
                    <a:pt x="568" y="0"/>
                  </a:lnTo>
                  <a:lnTo>
                    <a:pt x="576" y="0"/>
                  </a:lnTo>
                  <a:lnTo>
                    <a:pt x="580" y="0"/>
                  </a:lnTo>
                  <a:lnTo>
                    <a:pt x="583" y="4"/>
                  </a:lnTo>
                  <a:lnTo>
                    <a:pt x="587" y="4"/>
                  </a:lnTo>
                  <a:lnTo>
                    <a:pt x="580" y="31"/>
                  </a:lnTo>
                  <a:close/>
                  <a:moveTo>
                    <a:pt x="580" y="108"/>
                  </a:moveTo>
                  <a:lnTo>
                    <a:pt x="595" y="4"/>
                  </a:lnTo>
                  <a:lnTo>
                    <a:pt x="626" y="4"/>
                  </a:lnTo>
                  <a:lnTo>
                    <a:pt x="606" y="108"/>
                  </a:lnTo>
                  <a:lnTo>
                    <a:pt x="580" y="108"/>
                  </a:lnTo>
                  <a:close/>
                  <a:moveTo>
                    <a:pt x="652" y="73"/>
                  </a:moveTo>
                  <a:lnTo>
                    <a:pt x="652" y="77"/>
                  </a:lnTo>
                  <a:lnTo>
                    <a:pt x="656" y="81"/>
                  </a:lnTo>
                  <a:lnTo>
                    <a:pt x="656" y="85"/>
                  </a:lnTo>
                  <a:lnTo>
                    <a:pt x="660" y="85"/>
                  </a:lnTo>
                  <a:lnTo>
                    <a:pt x="664" y="85"/>
                  </a:lnTo>
                  <a:lnTo>
                    <a:pt x="664" y="81"/>
                  </a:lnTo>
                  <a:lnTo>
                    <a:pt x="668" y="77"/>
                  </a:lnTo>
                  <a:lnTo>
                    <a:pt x="672" y="73"/>
                  </a:lnTo>
                  <a:lnTo>
                    <a:pt x="672" y="65"/>
                  </a:lnTo>
                  <a:lnTo>
                    <a:pt x="672" y="58"/>
                  </a:lnTo>
                  <a:lnTo>
                    <a:pt x="676" y="46"/>
                  </a:lnTo>
                  <a:lnTo>
                    <a:pt x="676" y="38"/>
                  </a:lnTo>
                  <a:lnTo>
                    <a:pt x="676" y="35"/>
                  </a:lnTo>
                  <a:lnTo>
                    <a:pt x="672" y="31"/>
                  </a:lnTo>
                  <a:lnTo>
                    <a:pt x="672" y="27"/>
                  </a:lnTo>
                  <a:lnTo>
                    <a:pt x="668" y="27"/>
                  </a:lnTo>
                  <a:lnTo>
                    <a:pt x="664" y="27"/>
                  </a:lnTo>
                  <a:lnTo>
                    <a:pt x="664" y="31"/>
                  </a:lnTo>
                  <a:lnTo>
                    <a:pt x="660" y="31"/>
                  </a:lnTo>
                  <a:lnTo>
                    <a:pt x="660" y="38"/>
                  </a:lnTo>
                  <a:lnTo>
                    <a:pt x="656" y="46"/>
                  </a:lnTo>
                  <a:lnTo>
                    <a:pt x="656" y="54"/>
                  </a:lnTo>
                  <a:lnTo>
                    <a:pt x="652" y="65"/>
                  </a:lnTo>
                  <a:lnTo>
                    <a:pt x="652" y="73"/>
                  </a:lnTo>
                  <a:close/>
                  <a:moveTo>
                    <a:pt x="656" y="108"/>
                  </a:moveTo>
                  <a:lnTo>
                    <a:pt x="645" y="108"/>
                  </a:lnTo>
                  <a:lnTo>
                    <a:pt x="633" y="100"/>
                  </a:lnTo>
                  <a:lnTo>
                    <a:pt x="626" y="85"/>
                  </a:lnTo>
                  <a:lnTo>
                    <a:pt x="626" y="69"/>
                  </a:lnTo>
                  <a:lnTo>
                    <a:pt x="626" y="58"/>
                  </a:lnTo>
                  <a:lnTo>
                    <a:pt x="629" y="42"/>
                  </a:lnTo>
                  <a:lnTo>
                    <a:pt x="633" y="31"/>
                  </a:lnTo>
                  <a:lnTo>
                    <a:pt x="637" y="19"/>
                  </a:lnTo>
                  <a:lnTo>
                    <a:pt x="645" y="12"/>
                  </a:lnTo>
                  <a:lnTo>
                    <a:pt x="652" y="4"/>
                  </a:lnTo>
                  <a:lnTo>
                    <a:pt x="660" y="4"/>
                  </a:lnTo>
                  <a:lnTo>
                    <a:pt x="672" y="0"/>
                  </a:lnTo>
                  <a:lnTo>
                    <a:pt x="687" y="4"/>
                  </a:lnTo>
                  <a:lnTo>
                    <a:pt x="695" y="12"/>
                  </a:lnTo>
                  <a:lnTo>
                    <a:pt x="702" y="23"/>
                  </a:lnTo>
                  <a:lnTo>
                    <a:pt x="706" y="38"/>
                  </a:lnTo>
                  <a:lnTo>
                    <a:pt x="702" y="54"/>
                  </a:lnTo>
                  <a:lnTo>
                    <a:pt x="702" y="69"/>
                  </a:lnTo>
                  <a:lnTo>
                    <a:pt x="695" y="81"/>
                  </a:lnTo>
                  <a:lnTo>
                    <a:pt x="691" y="92"/>
                  </a:lnTo>
                  <a:lnTo>
                    <a:pt x="683" y="100"/>
                  </a:lnTo>
                  <a:lnTo>
                    <a:pt x="676" y="104"/>
                  </a:lnTo>
                  <a:lnTo>
                    <a:pt x="668" y="108"/>
                  </a:lnTo>
                  <a:lnTo>
                    <a:pt x="656" y="108"/>
                  </a:lnTo>
                  <a:close/>
                  <a:moveTo>
                    <a:pt x="706" y="108"/>
                  </a:moveTo>
                  <a:lnTo>
                    <a:pt x="722" y="4"/>
                  </a:lnTo>
                  <a:lnTo>
                    <a:pt x="748" y="4"/>
                  </a:lnTo>
                  <a:lnTo>
                    <a:pt x="760" y="58"/>
                  </a:lnTo>
                  <a:lnTo>
                    <a:pt x="768" y="4"/>
                  </a:lnTo>
                  <a:lnTo>
                    <a:pt x="791" y="4"/>
                  </a:lnTo>
                  <a:lnTo>
                    <a:pt x="775" y="108"/>
                  </a:lnTo>
                  <a:lnTo>
                    <a:pt x="748" y="108"/>
                  </a:lnTo>
                  <a:lnTo>
                    <a:pt x="741" y="54"/>
                  </a:lnTo>
                  <a:lnTo>
                    <a:pt x="729" y="108"/>
                  </a:lnTo>
                  <a:lnTo>
                    <a:pt x="706" y="108"/>
                  </a:lnTo>
                  <a:close/>
                  <a:moveTo>
                    <a:pt x="833" y="4"/>
                  </a:moveTo>
                  <a:lnTo>
                    <a:pt x="864" y="4"/>
                  </a:lnTo>
                  <a:lnTo>
                    <a:pt x="868" y="35"/>
                  </a:lnTo>
                  <a:lnTo>
                    <a:pt x="883" y="4"/>
                  </a:lnTo>
                  <a:lnTo>
                    <a:pt x="914" y="4"/>
                  </a:lnTo>
                  <a:lnTo>
                    <a:pt x="879" y="65"/>
                  </a:lnTo>
                  <a:lnTo>
                    <a:pt x="871" y="108"/>
                  </a:lnTo>
                  <a:lnTo>
                    <a:pt x="841" y="108"/>
                  </a:lnTo>
                  <a:lnTo>
                    <a:pt x="848" y="65"/>
                  </a:lnTo>
                  <a:lnTo>
                    <a:pt x="833" y="4"/>
                  </a:lnTo>
                  <a:close/>
                  <a:moveTo>
                    <a:pt x="977" y="27"/>
                  </a:moveTo>
                  <a:lnTo>
                    <a:pt x="973" y="50"/>
                  </a:lnTo>
                  <a:lnTo>
                    <a:pt x="973" y="50"/>
                  </a:lnTo>
                  <a:lnTo>
                    <a:pt x="973" y="50"/>
                  </a:lnTo>
                  <a:lnTo>
                    <a:pt x="973" y="50"/>
                  </a:lnTo>
                  <a:lnTo>
                    <a:pt x="977" y="50"/>
                  </a:lnTo>
                  <a:lnTo>
                    <a:pt x="981" y="50"/>
                  </a:lnTo>
                  <a:lnTo>
                    <a:pt x="985" y="46"/>
                  </a:lnTo>
                  <a:lnTo>
                    <a:pt x="988" y="42"/>
                  </a:lnTo>
                  <a:lnTo>
                    <a:pt x="988" y="35"/>
                  </a:lnTo>
                  <a:lnTo>
                    <a:pt x="988" y="31"/>
                  </a:lnTo>
                  <a:lnTo>
                    <a:pt x="985" y="27"/>
                  </a:lnTo>
                  <a:lnTo>
                    <a:pt x="981" y="27"/>
                  </a:lnTo>
                  <a:lnTo>
                    <a:pt x="977" y="27"/>
                  </a:lnTo>
                  <a:lnTo>
                    <a:pt x="977" y="27"/>
                  </a:lnTo>
                  <a:close/>
                  <a:moveTo>
                    <a:pt x="935" y="108"/>
                  </a:moveTo>
                  <a:lnTo>
                    <a:pt x="950" y="4"/>
                  </a:lnTo>
                  <a:lnTo>
                    <a:pt x="977" y="4"/>
                  </a:lnTo>
                  <a:lnTo>
                    <a:pt x="992" y="4"/>
                  </a:lnTo>
                  <a:lnTo>
                    <a:pt x="1004" y="12"/>
                  </a:lnTo>
                  <a:lnTo>
                    <a:pt x="1011" y="19"/>
                  </a:lnTo>
                  <a:lnTo>
                    <a:pt x="1015" y="31"/>
                  </a:lnTo>
                  <a:lnTo>
                    <a:pt x="1011" y="50"/>
                  </a:lnTo>
                  <a:lnTo>
                    <a:pt x="1004" y="61"/>
                  </a:lnTo>
                  <a:lnTo>
                    <a:pt x="992" y="69"/>
                  </a:lnTo>
                  <a:lnTo>
                    <a:pt x="973" y="73"/>
                  </a:lnTo>
                  <a:lnTo>
                    <a:pt x="973" y="73"/>
                  </a:lnTo>
                  <a:lnTo>
                    <a:pt x="969" y="73"/>
                  </a:lnTo>
                  <a:lnTo>
                    <a:pt x="969" y="73"/>
                  </a:lnTo>
                  <a:lnTo>
                    <a:pt x="969" y="73"/>
                  </a:lnTo>
                  <a:lnTo>
                    <a:pt x="962" y="108"/>
                  </a:lnTo>
                  <a:lnTo>
                    <a:pt x="935" y="108"/>
                  </a:lnTo>
                  <a:close/>
                  <a:moveTo>
                    <a:pt x="1050" y="50"/>
                  </a:moveTo>
                  <a:lnTo>
                    <a:pt x="1054" y="50"/>
                  </a:lnTo>
                  <a:lnTo>
                    <a:pt x="1058" y="50"/>
                  </a:lnTo>
                  <a:lnTo>
                    <a:pt x="1061" y="46"/>
                  </a:lnTo>
                  <a:lnTo>
                    <a:pt x="1065" y="38"/>
                  </a:lnTo>
                  <a:lnTo>
                    <a:pt x="1065" y="35"/>
                  </a:lnTo>
                  <a:lnTo>
                    <a:pt x="1065" y="31"/>
                  </a:lnTo>
                  <a:lnTo>
                    <a:pt x="1065" y="27"/>
                  </a:lnTo>
                  <a:lnTo>
                    <a:pt x="1061" y="27"/>
                  </a:lnTo>
                  <a:lnTo>
                    <a:pt x="1058" y="23"/>
                  </a:lnTo>
                  <a:lnTo>
                    <a:pt x="1058" y="23"/>
                  </a:lnTo>
                  <a:lnTo>
                    <a:pt x="1058" y="23"/>
                  </a:lnTo>
                  <a:lnTo>
                    <a:pt x="1054" y="23"/>
                  </a:lnTo>
                  <a:lnTo>
                    <a:pt x="1054" y="23"/>
                  </a:lnTo>
                  <a:lnTo>
                    <a:pt x="1050" y="50"/>
                  </a:lnTo>
                  <a:close/>
                  <a:moveTo>
                    <a:pt x="1011" y="108"/>
                  </a:moveTo>
                  <a:lnTo>
                    <a:pt x="1031" y="4"/>
                  </a:lnTo>
                  <a:lnTo>
                    <a:pt x="1054" y="4"/>
                  </a:lnTo>
                  <a:lnTo>
                    <a:pt x="1073" y="4"/>
                  </a:lnTo>
                  <a:lnTo>
                    <a:pt x="1084" y="8"/>
                  </a:lnTo>
                  <a:lnTo>
                    <a:pt x="1092" y="19"/>
                  </a:lnTo>
                  <a:lnTo>
                    <a:pt x="1096" y="31"/>
                  </a:lnTo>
                  <a:lnTo>
                    <a:pt x="1092" y="42"/>
                  </a:lnTo>
                  <a:lnTo>
                    <a:pt x="1088" y="50"/>
                  </a:lnTo>
                  <a:lnTo>
                    <a:pt x="1081" y="58"/>
                  </a:lnTo>
                  <a:lnTo>
                    <a:pt x="1073" y="61"/>
                  </a:lnTo>
                  <a:lnTo>
                    <a:pt x="1084" y="108"/>
                  </a:lnTo>
                  <a:lnTo>
                    <a:pt x="1054" y="108"/>
                  </a:lnTo>
                  <a:lnTo>
                    <a:pt x="1050" y="65"/>
                  </a:lnTo>
                  <a:lnTo>
                    <a:pt x="1042" y="108"/>
                  </a:lnTo>
                  <a:lnTo>
                    <a:pt x="1011" y="108"/>
                  </a:lnTo>
                  <a:close/>
                  <a:moveTo>
                    <a:pt x="1123" y="73"/>
                  </a:moveTo>
                  <a:lnTo>
                    <a:pt x="1127" y="77"/>
                  </a:lnTo>
                  <a:lnTo>
                    <a:pt x="1127" y="81"/>
                  </a:lnTo>
                  <a:lnTo>
                    <a:pt x="1127" y="85"/>
                  </a:lnTo>
                  <a:lnTo>
                    <a:pt x="1131" y="85"/>
                  </a:lnTo>
                  <a:lnTo>
                    <a:pt x="1134" y="85"/>
                  </a:lnTo>
                  <a:lnTo>
                    <a:pt x="1138" y="81"/>
                  </a:lnTo>
                  <a:lnTo>
                    <a:pt x="1138" y="77"/>
                  </a:lnTo>
                  <a:lnTo>
                    <a:pt x="1142" y="73"/>
                  </a:lnTo>
                  <a:lnTo>
                    <a:pt x="1142" y="65"/>
                  </a:lnTo>
                  <a:lnTo>
                    <a:pt x="1146" y="58"/>
                  </a:lnTo>
                  <a:lnTo>
                    <a:pt x="1146" y="46"/>
                  </a:lnTo>
                  <a:lnTo>
                    <a:pt x="1146" y="38"/>
                  </a:lnTo>
                  <a:lnTo>
                    <a:pt x="1146" y="35"/>
                  </a:lnTo>
                  <a:lnTo>
                    <a:pt x="1146" y="31"/>
                  </a:lnTo>
                  <a:lnTo>
                    <a:pt x="1142" y="27"/>
                  </a:lnTo>
                  <a:lnTo>
                    <a:pt x="1138" y="27"/>
                  </a:lnTo>
                  <a:lnTo>
                    <a:pt x="1138" y="27"/>
                  </a:lnTo>
                  <a:lnTo>
                    <a:pt x="1134" y="31"/>
                  </a:lnTo>
                  <a:lnTo>
                    <a:pt x="1131" y="31"/>
                  </a:lnTo>
                  <a:lnTo>
                    <a:pt x="1131" y="38"/>
                  </a:lnTo>
                  <a:lnTo>
                    <a:pt x="1127" y="46"/>
                  </a:lnTo>
                  <a:lnTo>
                    <a:pt x="1127" y="54"/>
                  </a:lnTo>
                  <a:lnTo>
                    <a:pt x="1127" y="65"/>
                  </a:lnTo>
                  <a:lnTo>
                    <a:pt x="1123" y="73"/>
                  </a:lnTo>
                  <a:close/>
                  <a:moveTo>
                    <a:pt x="1127" y="108"/>
                  </a:moveTo>
                  <a:lnTo>
                    <a:pt x="1115" y="108"/>
                  </a:lnTo>
                  <a:lnTo>
                    <a:pt x="1104" y="100"/>
                  </a:lnTo>
                  <a:lnTo>
                    <a:pt x="1096" y="85"/>
                  </a:lnTo>
                  <a:lnTo>
                    <a:pt x="1096" y="69"/>
                  </a:lnTo>
                  <a:lnTo>
                    <a:pt x="1096" y="58"/>
                  </a:lnTo>
                  <a:lnTo>
                    <a:pt x="1100" y="42"/>
                  </a:lnTo>
                  <a:lnTo>
                    <a:pt x="1104" y="31"/>
                  </a:lnTo>
                  <a:lnTo>
                    <a:pt x="1107" y="19"/>
                  </a:lnTo>
                  <a:lnTo>
                    <a:pt x="1115" y="12"/>
                  </a:lnTo>
                  <a:lnTo>
                    <a:pt x="1123" y="4"/>
                  </a:lnTo>
                  <a:lnTo>
                    <a:pt x="1131" y="4"/>
                  </a:lnTo>
                  <a:lnTo>
                    <a:pt x="1142" y="0"/>
                  </a:lnTo>
                  <a:lnTo>
                    <a:pt x="1157" y="4"/>
                  </a:lnTo>
                  <a:lnTo>
                    <a:pt x="1165" y="12"/>
                  </a:lnTo>
                  <a:lnTo>
                    <a:pt x="1173" y="23"/>
                  </a:lnTo>
                  <a:lnTo>
                    <a:pt x="1177" y="38"/>
                  </a:lnTo>
                  <a:lnTo>
                    <a:pt x="1173" y="54"/>
                  </a:lnTo>
                  <a:lnTo>
                    <a:pt x="1173" y="69"/>
                  </a:lnTo>
                  <a:lnTo>
                    <a:pt x="1169" y="81"/>
                  </a:lnTo>
                  <a:lnTo>
                    <a:pt x="1161" y="92"/>
                  </a:lnTo>
                  <a:lnTo>
                    <a:pt x="1154" y="100"/>
                  </a:lnTo>
                  <a:lnTo>
                    <a:pt x="1146" y="104"/>
                  </a:lnTo>
                  <a:lnTo>
                    <a:pt x="1138" y="108"/>
                  </a:lnTo>
                  <a:lnTo>
                    <a:pt x="1127" y="108"/>
                  </a:lnTo>
                  <a:close/>
                  <a:moveTo>
                    <a:pt x="1173" y="108"/>
                  </a:moveTo>
                  <a:lnTo>
                    <a:pt x="1192" y="4"/>
                  </a:lnTo>
                  <a:lnTo>
                    <a:pt x="1215" y="4"/>
                  </a:lnTo>
                  <a:lnTo>
                    <a:pt x="1230" y="4"/>
                  </a:lnTo>
                  <a:lnTo>
                    <a:pt x="1246" y="12"/>
                  </a:lnTo>
                  <a:lnTo>
                    <a:pt x="1250" y="27"/>
                  </a:lnTo>
                  <a:lnTo>
                    <a:pt x="1253" y="42"/>
                  </a:lnTo>
                  <a:lnTo>
                    <a:pt x="1253" y="58"/>
                  </a:lnTo>
                  <a:lnTo>
                    <a:pt x="1250" y="73"/>
                  </a:lnTo>
                  <a:lnTo>
                    <a:pt x="1242" y="85"/>
                  </a:lnTo>
                  <a:lnTo>
                    <a:pt x="1238" y="96"/>
                  </a:lnTo>
                  <a:lnTo>
                    <a:pt x="1230" y="100"/>
                  </a:lnTo>
                  <a:lnTo>
                    <a:pt x="1223" y="104"/>
                  </a:lnTo>
                  <a:lnTo>
                    <a:pt x="1211" y="108"/>
                  </a:lnTo>
                  <a:lnTo>
                    <a:pt x="1196" y="108"/>
                  </a:lnTo>
                  <a:lnTo>
                    <a:pt x="1173" y="108"/>
                  </a:lnTo>
                  <a:close/>
                  <a:moveTo>
                    <a:pt x="1207" y="81"/>
                  </a:moveTo>
                  <a:lnTo>
                    <a:pt x="1207" y="81"/>
                  </a:lnTo>
                  <a:lnTo>
                    <a:pt x="1207" y="81"/>
                  </a:lnTo>
                  <a:lnTo>
                    <a:pt x="1207" y="81"/>
                  </a:lnTo>
                  <a:lnTo>
                    <a:pt x="1211" y="81"/>
                  </a:lnTo>
                  <a:lnTo>
                    <a:pt x="1211" y="81"/>
                  </a:lnTo>
                  <a:lnTo>
                    <a:pt x="1215" y="81"/>
                  </a:lnTo>
                  <a:lnTo>
                    <a:pt x="1215" y="81"/>
                  </a:lnTo>
                  <a:lnTo>
                    <a:pt x="1219" y="77"/>
                  </a:lnTo>
                  <a:lnTo>
                    <a:pt x="1223" y="73"/>
                  </a:lnTo>
                  <a:lnTo>
                    <a:pt x="1223" y="61"/>
                  </a:lnTo>
                  <a:lnTo>
                    <a:pt x="1227" y="54"/>
                  </a:lnTo>
                  <a:lnTo>
                    <a:pt x="1227" y="42"/>
                  </a:lnTo>
                  <a:lnTo>
                    <a:pt x="1227" y="35"/>
                  </a:lnTo>
                  <a:lnTo>
                    <a:pt x="1223" y="31"/>
                  </a:lnTo>
                  <a:lnTo>
                    <a:pt x="1219" y="31"/>
                  </a:lnTo>
                  <a:lnTo>
                    <a:pt x="1215" y="27"/>
                  </a:lnTo>
                  <a:lnTo>
                    <a:pt x="1207" y="81"/>
                  </a:lnTo>
                  <a:close/>
                  <a:moveTo>
                    <a:pt x="1261" y="69"/>
                  </a:moveTo>
                  <a:lnTo>
                    <a:pt x="1269" y="4"/>
                  </a:lnTo>
                  <a:lnTo>
                    <a:pt x="1299" y="4"/>
                  </a:lnTo>
                  <a:lnTo>
                    <a:pt x="1288" y="73"/>
                  </a:lnTo>
                  <a:lnTo>
                    <a:pt x="1288" y="73"/>
                  </a:lnTo>
                  <a:lnTo>
                    <a:pt x="1288" y="73"/>
                  </a:lnTo>
                  <a:lnTo>
                    <a:pt x="1288" y="77"/>
                  </a:lnTo>
                  <a:lnTo>
                    <a:pt x="1288" y="77"/>
                  </a:lnTo>
                  <a:lnTo>
                    <a:pt x="1288" y="77"/>
                  </a:lnTo>
                  <a:lnTo>
                    <a:pt x="1288" y="81"/>
                  </a:lnTo>
                  <a:lnTo>
                    <a:pt x="1292" y="81"/>
                  </a:lnTo>
                  <a:lnTo>
                    <a:pt x="1292" y="81"/>
                  </a:lnTo>
                  <a:lnTo>
                    <a:pt x="1296" y="81"/>
                  </a:lnTo>
                  <a:lnTo>
                    <a:pt x="1299" y="81"/>
                  </a:lnTo>
                  <a:lnTo>
                    <a:pt x="1299" y="77"/>
                  </a:lnTo>
                  <a:lnTo>
                    <a:pt x="1303" y="73"/>
                  </a:lnTo>
                  <a:lnTo>
                    <a:pt x="1311" y="4"/>
                  </a:lnTo>
                  <a:lnTo>
                    <a:pt x="1342" y="4"/>
                  </a:lnTo>
                  <a:lnTo>
                    <a:pt x="1330" y="69"/>
                  </a:lnTo>
                  <a:lnTo>
                    <a:pt x="1330" y="69"/>
                  </a:lnTo>
                  <a:lnTo>
                    <a:pt x="1326" y="88"/>
                  </a:lnTo>
                  <a:lnTo>
                    <a:pt x="1323" y="96"/>
                  </a:lnTo>
                  <a:lnTo>
                    <a:pt x="1315" y="104"/>
                  </a:lnTo>
                  <a:lnTo>
                    <a:pt x="1307" y="108"/>
                  </a:lnTo>
                  <a:lnTo>
                    <a:pt x="1299" y="108"/>
                  </a:lnTo>
                  <a:lnTo>
                    <a:pt x="1292" y="111"/>
                  </a:lnTo>
                  <a:lnTo>
                    <a:pt x="1276" y="108"/>
                  </a:lnTo>
                  <a:lnTo>
                    <a:pt x="1265" y="104"/>
                  </a:lnTo>
                  <a:lnTo>
                    <a:pt x="1261" y="92"/>
                  </a:lnTo>
                  <a:lnTo>
                    <a:pt x="1257" y="81"/>
                  </a:lnTo>
                  <a:lnTo>
                    <a:pt x="1257" y="81"/>
                  </a:lnTo>
                  <a:lnTo>
                    <a:pt x="1257" y="77"/>
                  </a:lnTo>
                  <a:lnTo>
                    <a:pt x="1257" y="73"/>
                  </a:lnTo>
                  <a:lnTo>
                    <a:pt x="1261" y="69"/>
                  </a:lnTo>
                  <a:close/>
                  <a:moveTo>
                    <a:pt x="1403" y="31"/>
                  </a:moveTo>
                  <a:lnTo>
                    <a:pt x="1399" y="27"/>
                  </a:lnTo>
                  <a:lnTo>
                    <a:pt x="1399" y="27"/>
                  </a:lnTo>
                  <a:lnTo>
                    <a:pt x="1395" y="27"/>
                  </a:lnTo>
                  <a:lnTo>
                    <a:pt x="1395" y="27"/>
                  </a:lnTo>
                  <a:lnTo>
                    <a:pt x="1384" y="31"/>
                  </a:lnTo>
                  <a:lnTo>
                    <a:pt x="1376" y="38"/>
                  </a:lnTo>
                  <a:lnTo>
                    <a:pt x="1372" y="50"/>
                  </a:lnTo>
                  <a:lnTo>
                    <a:pt x="1372" y="61"/>
                  </a:lnTo>
                  <a:lnTo>
                    <a:pt x="1372" y="73"/>
                  </a:lnTo>
                  <a:lnTo>
                    <a:pt x="1376" y="77"/>
                  </a:lnTo>
                  <a:lnTo>
                    <a:pt x="1380" y="81"/>
                  </a:lnTo>
                  <a:lnTo>
                    <a:pt x="1388" y="85"/>
                  </a:lnTo>
                  <a:lnTo>
                    <a:pt x="1388" y="85"/>
                  </a:lnTo>
                  <a:lnTo>
                    <a:pt x="1392" y="85"/>
                  </a:lnTo>
                  <a:lnTo>
                    <a:pt x="1392" y="81"/>
                  </a:lnTo>
                  <a:lnTo>
                    <a:pt x="1395" y="81"/>
                  </a:lnTo>
                  <a:lnTo>
                    <a:pt x="1392" y="108"/>
                  </a:lnTo>
                  <a:lnTo>
                    <a:pt x="1388" y="108"/>
                  </a:lnTo>
                  <a:lnTo>
                    <a:pt x="1384" y="108"/>
                  </a:lnTo>
                  <a:lnTo>
                    <a:pt x="1380" y="108"/>
                  </a:lnTo>
                  <a:lnTo>
                    <a:pt x="1376" y="108"/>
                  </a:lnTo>
                  <a:lnTo>
                    <a:pt x="1361" y="108"/>
                  </a:lnTo>
                  <a:lnTo>
                    <a:pt x="1349" y="100"/>
                  </a:lnTo>
                  <a:lnTo>
                    <a:pt x="1342" y="85"/>
                  </a:lnTo>
                  <a:lnTo>
                    <a:pt x="1342" y="69"/>
                  </a:lnTo>
                  <a:lnTo>
                    <a:pt x="1342" y="54"/>
                  </a:lnTo>
                  <a:lnTo>
                    <a:pt x="1342" y="42"/>
                  </a:lnTo>
                  <a:lnTo>
                    <a:pt x="1349" y="31"/>
                  </a:lnTo>
                  <a:lnTo>
                    <a:pt x="1353" y="19"/>
                  </a:lnTo>
                  <a:lnTo>
                    <a:pt x="1361" y="12"/>
                  </a:lnTo>
                  <a:lnTo>
                    <a:pt x="1372" y="8"/>
                  </a:lnTo>
                  <a:lnTo>
                    <a:pt x="1380" y="4"/>
                  </a:lnTo>
                  <a:lnTo>
                    <a:pt x="1392" y="0"/>
                  </a:lnTo>
                  <a:lnTo>
                    <a:pt x="1395" y="0"/>
                  </a:lnTo>
                  <a:lnTo>
                    <a:pt x="1399" y="0"/>
                  </a:lnTo>
                  <a:lnTo>
                    <a:pt x="1403" y="4"/>
                  </a:lnTo>
                  <a:lnTo>
                    <a:pt x="1407" y="4"/>
                  </a:lnTo>
                  <a:lnTo>
                    <a:pt x="1403" y="31"/>
                  </a:lnTo>
                  <a:close/>
                  <a:moveTo>
                    <a:pt x="1468" y="31"/>
                  </a:moveTo>
                  <a:lnTo>
                    <a:pt x="1465" y="27"/>
                  </a:lnTo>
                  <a:lnTo>
                    <a:pt x="1461" y="27"/>
                  </a:lnTo>
                  <a:lnTo>
                    <a:pt x="1461" y="27"/>
                  </a:lnTo>
                  <a:lnTo>
                    <a:pt x="1457" y="27"/>
                  </a:lnTo>
                  <a:lnTo>
                    <a:pt x="1449" y="31"/>
                  </a:lnTo>
                  <a:lnTo>
                    <a:pt x="1442" y="38"/>
                  </a:lnTo>
                  <a:lnTo>
                    <a:pt x="1438" y="50"/>
                  </a:lnTo>
                  <a:lnTo>
                    <a:pt x="1434" y="61"/>
                  </a:lnTo>
                  <a:lnTo>
                    <a:pt x="1434" y="73"/>
                  </a:lnTo>
                  <a:lnTo>
                    <a:pt x="1438" y="77"/>
                  </a:lnTo>
                  <a:lnTo>
                    <a:pt x="1442" y="81"/>
                  </a:lnTo>
                  <a:lnTo>
                    <a:pt x="1449" y="85"/>
                  </a:lnTo>
                  <a:lnTo>
                    <a:pt x="1453" y="85"/>
                  </a:lnTo>
                  <a:lnTo>
                    <a:pt x="1453" y="85"/>
                  </a:lnTo>
                  <a:lnTo>
                    <a:pt x="1457" y="81"/>
                  </a:lnTo>
                  <a:lnTo>
                    <a:pt x="1457" y="81"/>
                  </a:lnTo>
                  <a:lnTo>
                    <a:pt x="1453" y="108"/>
                  </a:lnTo>
                  <a:lnTo>
                    <a:pt x="1449" y="108"/>
                  </a:lnTo>
                  <a:lnTo>
                    <a:pt x="1449" y="108"/>
                  </a:lnTo>
                  <a:lnTo>
                    <a:pt x="1445" y="108"/>
                  </a:lnTo>
                  <a:lnTo>
                    <a:pt x="1442" y="108"/>
                  </a:lnTo>
                  <a:lnTo>
                    <a:pt x="1422" y="108"/>
                  </a:lnTo>
                  <a:lnTo>
                    <a:pt x="1411" y="100"/>
                  </a:lnTo>
                  <a:lnTo>
                    <a:pt x="1407" y="85"/>
                  </a:lnTo>
                  <a:lnTo>
                    <a:pt x="1403" y="69"/>
                  </a:lnTo>
                  <a:lnTo>
                    <a:pt x="1403" y="54"/>
                  </a:lnTo>
                  <a:lnTo>
                    <a:pt x="1407" y="42"/>
                  </a:lnTo>
                  <a:lnTo>
                    <a:pt x="1411" y="31"/>
                  </a:lnTo>
                  <a:lnTo>
                    <a:pt x="1418" y="19"/>
                  </a:lnTo>
                  <a:lnTo>
                    <a:pt x="1426" y="12"/>
                  </a:lnTo>
                  <a:lnTo>
                    <a:pt x="1434" y="8"/>
                  </a:lnTo>
                  <a:lnTo>
                    <a:pt x="1445" y="4"/>
                  </a:lnTo>
                  <a:lnTo>
                    <a:pt x="1457" y="0"/>
                  </a:lnTo>
                  <a:lnTo>
                    <a:pt x="1461" y="0"/>
                  </a:lnTo>
                  <a:lnTo>
                    <a:pt x="1465" y="0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68" y="31"/>
                  </a:lnTo>
                  <a:close/>
                  <a:moveTo>
                    <a:pt x="1465" y="108"/>
                  </a:moveTo>
                  <a:lnTo>
                    <a:pt x="1480" y="4"/>
                  </a:lnTo>
                  <a:lnTo>
                    <a:pt x="1511" y="4"/>
                  </a:lnTo>
                  <a:lnTo>
                    <a:pt x="1491" y="108"/>
                  </a:lnTo>
                  <a:lnTo>
                    <a:pt x="1465" y="108"/>
                  </a:lnTo>
                  <a:close/>
                  <a:moveTo>
                    <a:pt x="1538" y="73"/>
                  </a:moveTo>
                  <a:lnTo>
                    <a:pt x="1541" y="77"/>
                  </a:lnTo>
                  <a:lnTo>
                    <a:pt x="1541" y="81"/>
                  </a:lnTo>
                  <a:lnTo>
                    <a:pt x="1541" y="85"/>
                  </a:lnTo>
                  <a:lnTo>
                    <a:pt x="1545" y="85"/>
                  </a:lnTo>
                  <a:lnTo>
                    <a:pt x="1549" y="85"/>
                  </a:lnTo>
                  <a:lnTo>
                    <a:pt x="1553" y="81"/>
                  </a:lnTo>
                  <a:lnTo>
                    <a:pt x="1553" y="77"/>
                  </a:lnTo>
                  <a:lnTo>
                    <a:pt x="1557" y="73"/>
                  </a:lnTo>
                  <a:lnTo>
                    <a:pt x="1557" y="65"/>
                  </a:lnTo>
                  <a:lnTo>
                    <a:pt x="1561" y="58"/>
                  </a:lnTo>
                  <a:lnTo>
                    <a:pt x="1561" y="46"/>
                  </a:lnTo>
                  <a:lnTo>
                    <a:pt x="1561" y="38"/>
                  </a:lnTo>
                  <a:lnTo>
                    <a:pt x="1561" y="35"/>
                  </a:lnTo>
                  <a:lnTo>
                    <a:pt x="1561" y="31"/>
                  </a:lnTo>
                  <a:lnTo>
                    <a:pt x="1557" y="27"/>
                  </a:lnTo>
                  <a:lnTo>
                    <a:pt x="1553" y="27"/>
                  </a:lnTo>
                  <a:lnTo>
                    <a:pt x="1553" y="27"/>
                  </a:lnTo>
                  <a:lnTo>
                    <a:pt x="1549" y="31"/>
                  </a:lnTo>
                  <a:lnTo>
                    <a:pt x="1545" y="31"/>
                  </a:lnTo>
                  <a:lnTo>
                    <a:pt x="1545" y="38"/>
                  </a:lnTo>
                  <a:lnTo>
                    <a:pt x="1541" y="46"/>
                  </a:lnTo>
                  <a:lnTo>
                    <a:pt x="1541" y="54"/>
                  </a:lnTo>
                  <a:lnTo>
                    <a:pt x="1541" y="65"/>
                  </a:lnTo>
                  <a:lnTo>
                    <a:pt x="1538" y="73"/>
                  </a:lnTo>
                  <a:close/>
                  <a:moveTo>
                    <a:pt x="1541" y="108"/>
                  </a:moveTo>
                  <a:lnTo>
                    <a:pt x="1530" y="108"/>
                  </a:lnTo>
                  <a:lnTo>
                    <a:pt x="1518" y="100"/>
                  </a:lnTo>
                  <a:lnTo>
                    <a:pt x="1511" y="85"/>
                  </a:lnTo>
                  <a:lnTo>
                    <a:pt x="1511" y="69"/>
                  </a:lnTo>
                  <a:lnTo>
                    <a:pt x="1511" y="58"/>
                  </a:lnTo>
                  <a:lnTo>
                    <a:pt x="1514" y="42"/>
                  </a:lnTo>
                  <a:lnTo>
                    <a:pt x="1518" y="31"/>
                  </a:lnTo>
                  <a:lnTo>
                    <a:pt x="1522" y="19"/>
                  </a:lnTo>
                  <a:lnTo>
                    <a:pt x="1530" y="12"/>
                  </a:lnTo>
                  <a:lnTo>
                    <a:pt x="1538" y="4"/>
                  </a:lnTo>
                  <a:lnTo>
                    <a:pt x="1549" y="4"/>
                  </a:lnTo>
                  <a:lnTo>
                    <a:pt x="1557" y="0"/>
                  </a:lnTo>
                  <a:lnTo>
                    <a:pt x="1572" y="4"/>
                  </a:lnTo>
                  <a:lnTo>
                    <a:pt x="1580" y="12"/>
                  </a:lnTo>
                  <a:lnTo>
                    <a:pt x="1587" y="23"/>
                  </a:lnTo>
                  <a:lnTo>
                    <a:pt x="1591" y="38"/>
                  </a:lnTo>
                  <a:lnTo>
                    <a:pt x="1587" y="54"/>
                  </a:lnTo>
                  <a:lnTo>
                    <a:pt x="1587" y="69"/>
                  </a:lnTo>
                  <a:lnTo>
                    <a:pt x="1584" y="81"/>
                  </a:lnTo>
                  <a:lnTo>
                    <a:pt x="1576" y="92"/>
                  </a:lnTo>
                  <a:lnTo>
                    <a:pt x="1568" y="100"/>
                  </a:lnTo>
                  <a:lnTo>
                    <a:pt x="1561" y="104"/>
                  </a:lnTo>
                  <a:lnTo>
                    <a:pt x="1553" y="108"/>
                  </a:lnTo>
                  <a:lnTo>
                    <a:pt x="1541" y="108"/>
                  </a:lnTo>
                  <a:close/>
                  <a:moveTo>
                    <a:pt x="1591" y="108"/>
                  </a:moveTo>
                  <a:lnTo>
                    <a:pt x="1607" y="4"/>
                  </a:lnTo>
                  <a:lnTo>
                    <a:pt x="1634" y="4"/>
                  </a:lnTo>
                  <a:lnTo>
                    <a:pt x="1645" y="58"/>
                  </a:lnTo>
                  <a:lnTo>
                    <a:pt x="1653" y="4"/>
                  </a:lnTo>
                  <a:lnTo>
                    <a:pt x="1680" y="4"/>
                  </a:lnTo>
                  <a:lnTo>
                    <a:pt x="1660" y="108"/>
                  </a:lnTo>
                  <a:lnTo>
                    <a:pt x="1634" y="108"/>
                  </a:lnTo>
                  <a:lnTo>
                    <a:pt x="1626" y="54"/>
                  </a:lnTo>
                  <a:lnTo>
                    <a:pt x="1614" y="108"/>
                  </a:lnTo>
                  <a:lnTo>
                    <a:pt x="1591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38" name="Freeform 143"/>
            <p:cNvSpPr>
              <a:spLocks/>
            </p:cNvSpPr>
            <p:nvPr userDrawn="1"/>
          </p:nvSpPr>
          <p:spPr bwMode="auto">
            <a:xfrm>
              <a:off x="356" y="151"/>
              <a:ext cx="232" cy="218"/>
            </a:xfrm>
            <a:custGeom>
              <a:avLst/>
              <a:gdLst>
                <a:gd name="T0" fmla="*/ 303 w 465"/>
                <a:gd name="T1" fmla="*/ 0 h 438"/>
                <a:gd name="T2" fmla="*/ 457 w 465"/>
                <a:gd name="T3" fmla="*/ 238 h 438"/>
                <a:gd name="T4" fmla="*/ 461 w 465"/>
                <a:gd name="T5" fmla="*/ 269 h 438"/>
                <a:gd name="T6" fmla="*/ 461 w 465"/>
                <a:gd name="T7" fmla="*/ 300 h 438"/>
                <a:gd name="T8" fmla="*/ 457 w 465"/>
                <a:gd name="T9" fmla="*/ 326 h 438"/>
                <a:gd name="T10" fmla="*/ 449 w 465"/>
                <a:gd name="T11" fmla="*/ 349 h 438"/>
                <a:gd name="T12" fmla="*/ 438 w 465"/>
                <a:gd name="T13" fmla="*/ 369 h 438"/>
                <a:gd name="T14" fmla="*/ 422 w 465"/>
                <a:gd name="T15" fmla="*/ 388 h 438"/>
                <a:gd name="T16" fmla="*/ 407 w 465"/>
                <a:gd name="T17" fmla="*/ 403 h 438"/>
                <a:gd name="T18" fmla="*/ 384 w 465"/>
                <a:gd name="T19" fmla="*/ 419 h 438"/>
                <a:gd name="T20" fmla="*/ 361 w 465"/>
                <a:gd name="T21" fmla="*/ 430 h 438"/>
                <a:gd name="T22" fmla="*/ 334 w 465"/>
                <a:gd name="T23" fmla="*/ 434 h 438"/>
                <a:gd name="T24" fmla="*/ 307 w 465"/>
                <a:gd name="T25" fmla="*/ 438 h 438"/>
                <a:gd name="T26" fmla="*/ 276 w 465"/>
                <a:gd name="T27" fmla="*/ 434 h 438"/>
                <a:gd name="T28" fmla="*/ 0 w 465"/>
                <a:gd name="T29" fmla="*/ 430 h 438"/>
                <a:gd name="T30" fmla="*/ 249 w 465"/>
                <a:gd name="T31" fmla="*/ 399 h 438"/>
                <a:gd name="T32" fmla="*/ 253 w 465"/>
                <a:gd name="T33" fmla="*/ 376 h 438"/>
                <a:gd name="T34" fmla="*/ 265 w 465"/>
                <a:gd name="T35" fmla="*/ 357 h 438"/>
                <a:gd name="T36" fmla="*/ 280 w 465"/>
                <a:gd name="T37" fmla="*/ 334 h 438"/>
                <a:gd name="T38" fmla="*/ 84 w 465"/>
                <a:gd name="T39" fmla="*/ 319 h 438"/>
                <a:gd name="T40" fmla="*/ 315 w 465"/>
                <a:gd name="T41" fmla="*/ 303 h 438"/>
                <a:gd name="T42" fmla="*/ 342 w 465"/>
                <a:gd name="T43" fmla="*/ 292 h 438"/>
                <a:gd name="T44" fmla="*/ 372 w 465"/>
                <a:gd name="T45" fmla="*/ 296 h 438"/>
                <a:gd name="T46" fmla="*/ 399 w 465"/>
                <a:gd name="T47" fmla="*/ 315 h 438"/>
                <a:gd name="T48" fmla="*/ 411 w 465"/>
                <a:gd name="T49" fmla="*/ 330 h 438"/>
                <a:gd name="T50" fmla="*/ 384 w 465"/>
                <a:gd name="T51" fmla="*/ 303 h 438"/>
                <a:gd name="T52" fmla="*/ 77 w 465"/>
                <a:gd name="T53" fmla="*/ 288 h 438"/>
                <a:gd name="T54" fmla="*/ 69 w 465"/>
                <a:gd name="T55" fmla="*/ 257 h 438"/>
                <a:gd name="T56" fmla="*/ 81 w 465"/>
                <a:gd name="T57" fmla="*/ 246 h 438"/>
                <a:gd name="T58" fmla="*/ 111 w 465"/>
                <a:gd name="T59" fmla="*/ 265 h 438"/>
                <a:gd name="T60" fmla="*/ 422 w 465"/>
                <a:gd name="T61" fmla="*/ 257 h 438"/>
                <a:gd name="T62" fmla="*/ 96 w 465"/>
                <a:gd name="T63" fmla="*/ 230 h 438"/>
                <a:gd name="T64" fmla="*/ 273 w 465"/>
                <a:gd name="T65" fmla="*/ 223 h 438"/>
                <a:gd name="T66" fmla="*/ 307 w 465"/>
                <a:gd name="T67" fmla="*/ 223 h 438"/>
                <a:gd name="T68" fmla="*/ 330 w 465"/>
                <a:gd name="T69" fmla="*/ 230 h 438"/>
                <a:gd name="T70" fmla="*/ 334 w 465"/>
                <a:gd name="T71" fmla="*/ 242 h 438"/>
                <a:gd name="T72" fmla="*/ 345 w 465"/>
                <a:gd name="T73" fmla="*/ 242 h 438"/>
                <a:gd name="T74" fmla="*/ 376 w 465"/>
                <a:gd name="T75" fmla="*/ 242 h 438"/>
                <a:gd name="T76" fmla="*/ 411 w 465"/>
                <a:gd name="T77" fmla="*/ 242 h 438"/>
                <a:gd name="T78" fmla="*/ 392 w 465"/>
                <a:gd name="T79" fmla="*/ 223 h 438"/>
                <a:gd name="T80" fmla="*/ 369 w 465"/>
                <a:gd name="T81" fmla="*/ 215 h 438"/>
                <a:gd name="T82" fmla="*/ 96 w 465"/>
                <a:gd name="T83" fmla="*/ 204 h 438"/>
                <a:gd name="T84" fmla="*/ 104 w 465"/>
                <a:gd name="T85" fmla="*/ 200 h 438"/>
                <a:gd name="T86" fmla="*/ 130 w 465"/>
                <a:gd name="T87" fmla="*/ 219 h 438"/>
                <a:gd name="T88" fmla="*/ 138 w 465"/>
                <a:gd name="T89" fmla="*/ 215 h 438"/>
                <a:gd name="T90" fmla="*/ 345 w 465"/>
                <a:gd name="T91" fmla="*/ 204 h 438"/>
                <a:gd name="T92" fmla="*/ 319 w 465"/>
                <a:gd name="T93" fmla="*/ 184 h 438"/>
                <a:gd name="T94" fmla="*/ 315 w 465"/>
                <a:gd name="T95" fmla="*/ 184 h 438"/>
                <a:gd name="T96" fmla="*/ 303 w 465"/>
                <a:gd name="T97" fmla="*/ 184 h 438"/>
                <a:gd name="T98" fmla="*/ 273 w 465"/>
                <a:gd name="T99" fmla="*/ 188 h 438"/>
                <a:gd name="T100" fmla="*/ 234 w 465"/>
                <a:gd name="T101" fmla="*/ 188 h 438"/>
                <a:gd name="T102" fmla="*/ 196 w 465"/>
                <a:gd name="T103" fmla="*/ 192 h 438"/>
                <a:gd name="T104" fmla="*/ 161 w 465"/>
                <a:gd name="T105" fmla="*/ 192 h 438"/>
                <a:gd name="T106" fmla="*/ 138 w 465"/>
                <a:gd name="T107" fmla="*/ 196 h 438"/>
                <a:gd name="T108" fmla="*/ 130 w 465"/>
                <a:gd name="T109" fmla="*/ 196 h 438"/>
                <a:gd name="T110" fmla="*/ 127 w 465"/>
                <a:gd name="T111" fmla="*/ 169 h 438"/>
                <a:gd name="T112" fmla="*/ 127 w 465"/>
                <a:gd name="T113" fmla="*/ 154 h 438"/>
                <a:gd name="T114" fmla="*/ 154 w 465"/>
                <a:gd name="T115" fmla="*/ 17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5" h="438">
                  <a:moveTo>
                    <a:pt x="169" y="181"/>
                  </a:moveTo>
                  <a:lnTo>
                    <a:pt x="173" y="181"/>
                  </a:lnTo>
                  <a:lnTo>
                    <a:pt x="177" y="181"/>
                  </a:lnTo>
                  <a:lnTo>
                    <a:pt x="177" y="177"/>
                  </a:lnTo>
                  <a:lnTo>
                    <a:pt x="303" y="0"/>
                  </a:lnTo>
                  <a:lnTo>
                    <a:pt x="445" y="215"/>
                  </a:lnTo>
                  <a:lnTo>
                    <a:pt x="449" y="219"/>
                  </a:lnTo>
                  <a:lnTo>
                    <a:pt x="453" y="227"/>
                  </a:lnTo>
                  <a:lnTo>
                    <a:pt x="457" y="230"/>
                  </a:lnTo>
                  <a:lnTo>
                    <a:pt x="457" y="238"/>
                  </a:lnTo>
                  <a:lnTo>
                    <a:pt x="457" y="246"/>
                  </a:lnTo>
                  <a:lnTo>
                    <a:pt x="461" y="250"/>
                  </a:lnTo>
                  <a:lnTo>
                    <a:pt x="461" y="257"/>
                  </a:lnTo>
                  <a:lnTo>
                    <a:pt x="461" y="261"/>
                  </a:lnTo>
                  <a:lnTo>
                    <a:pt x="461" y="269"/>
                  </a:lnTo>
                  <a:lnTo>
                    <a:pt x="465" y="277"/>
                  </a:lnTo>
                  <a:lnTo>
                    <a:pt x="465" y="280"/>
                  </a:lnTo>
                  <a:lnTo>
                    <a:pt x="465" y="288"/>
                  </a:lnTo>
                  <a:lnTo>
                    <a:pt x="461" y="292"/>
                  </a:lnTo>
                  <a:lnTo>
                    <a:pt x="461" y="300"/>
                  </a:lnTo>
                  <a:lnTo>
                    <a:pt x="461" y="303"/>
                  </a:lnTo>
                  <a:lnTo>
                    <a:pt x="461" y="307"/>
                  </a:lnTo>
                  <a:lnTo>
                    <a:pt x="461" y="315"/>
                  </a:lnTo>
                  <a:lnTo>
                    <a:pt x="457" y="319"/>
                  </a:lnTo>
                  <a:lnTo>
                    <a:pt x="457" y="326"/>
                  </a:lnTo>
                  <a:lnTo>
                    <a:pt x="457" y="330"/>
                  </a:lnTo>
                  <a:lnTo>
                    <a:pt x="453" y="334"/>
                  </a:lnTo>
                  <a:lnTo>
                    <a:pt x="453" y="338"/>
                  </a:lnTo>
                  <a:lnTo>
                    <a:pt x="449" y="342"/>
                  </a:lnTo>
                  <a:lnTo>
                    <a:pt x="449" y="349"/>
                  </a:lnTo>
                  <a:lnTo>
                    <a:pt x="445" y="353"/>
                  </a:lnTo>
                  <a:lnTo>
                    <a:pt x="445" y="357"/>
                  </a:lnTo>
                  <a:lnTo>
                    <a:pt x="441" y="361"/>
                  </a:lnTo>
                  <a:lnTo>
                    <a:pt x="441" y="365"/>
                  </a:lnTo>
                  <a:lnTo>
                    <a:pt x="438" y="369"/>
                  </a:lnTo>
                  <a:lnTo>
                    <a:pt x="434" y="372"/>
                  </a:lnTo>
                  <a:lnTo>
                    <a:pt x="434" y="376"/>
                  </a:lnTo>
                  <a:lnTo>
                    <a:pt x="430" y="380"/>
                  </a:lnTo>
                  <a:lnTo>
                    <a:pt x="426" y="384"/>
                  </a:lnTo>
                  <a:lnTo>
                    <a:pt x="422" y="388"/>
                  </a:lnTo>
                  <a:lnTo>
                    <a:pt x="418" y="392"/>
                  </a:lnTo>
                  <a:lnTo>
                    <a:pt x="415" y="392"/>
                  </a:lnTo>
                  <a:lnTo>
                    <a:pt x="415" y="396"/>
                  </a:lnTo>
                  <a:lnTo>
                    <a:pt x="411" y="399"/>
                  </a:lnTo>
                  <a:lnTo>
                    <a:pt x="407" y="403"/>
                  </a:lnTo>
                  <a:lnTo>
                    <a:pt x="403" y="407"/>
                  </a:lnTo>
                  <a:lnTo>
                    <a:pt x="399" y="411"/>
                  </a:lnTo>
                  <a:lnTo>
                    <a:pt x="392" y="411"/>
                  </a:lnTo>
                  <a:lnTo>
                    <a:pt x="388" y="415"/>
                  </a:lnTo>
                  <a:lnTo>
                    <a:pt x="384" y="419"/>
                  </a:lnTo>
                  <a:lnTo>
                    <a:pt x="380" y="419"/>
                  </a:lnTo>
                  <a:lnTo>
                    <a:pt x="376" y="422"/>
                  </a:lnTo>
                  <a:lnTo>
                    <a:pt x="372" y="426"/>
                  </a:lnTo>
                  <a:lnTo>
                    <a:pt x="365" y="426"/>
                  </a:lnTo>
                  <a:lnTo>
                    <a:pt x="361" y="430"/>
                  </a:lnTo>
                  <a:lnTo>
                    <a:pt x="357" y="430"/>
                  </a:lnTo>
                  <a:lnTo>
                    <a:pt x="353" y="430"/>
                  </a:lnTo>
                  <a:lnTo>
                    <a:pt x="345" y="434"/>
                  </a:lnTo>
                  <a:lnTo>
                    <a:pt x="342" y="434"/>
                  </a:lnTo>
                  <a:lnTo>
                    <a:pt x="334" y="434"/>
                  </a:lnTo>
                  <a:lnTo>
                    <a:pt x="330" y="438"/>
                  </a:lnTo>
                  <a:lnTo>
                    <a:pt x="326" y="438"/>
                  </a:lnTo>
                  <a:lnTo>
                    <a:pt x="319" y="438"/>
                  </a:lnTo>
                  <a:lnTo>
                    <a:pt x="315" y="438"/>
                  </a:lnTo>
                  <a:lnTo>
                    <a:pt x="307" y="438"/>
                  </a:lnTo>
                  <a:lnTo>
                    <a:pt x="303" y="438"/>
                  </a:lnTo>
                  <a:lnTo>
                    <a:pt x="296" y="438"/>
                  </a:lnTo>
                  <a:lnTo>
                    <a:pt x="292" y="438"/>
                  </a:lnTo>
                  <a:lnTo>
                    <a:pt x="284" y="438"/>
                  </a:lnTo>
                  <a:lnTo>
                    <a:pt x="276" y="434"/>
                  </a:lnTo>
                  <a:lnTo>
                    <a:pt x="273" y="434"/>
                  </a:lnTo>
                  <a:lnTo>
                    <a:pt x="265" y="434"/>
                  </a:lnTo>
                  <a:lnTo>
                    <a:pt x="261" y="430"/>
                  </a:lnTo>
                  <a:lnTo>
                    <a:pt x="253" y="430"/>
                  </a:lnTo>
                  <a:lnTo>
                    <a:pt x="0" y="430"/>
                  </a:lnTo>
                  <a:lnTo>
                    <a:pt x="11" y="419"/>
                  </a:lnTo>
                  <a:lnTo>
                    <a:pt x="246" y="426"/>
                  </a:lnTo>
                  <a:lnTo>
                    <a:pt x="246" y="419"/>
                  </a:lnTo>
                  <a:lnTo>
                    <a:pt x="246" y="411"/>
                  </a:lnTo>
                  <a:lnTo>
                    <a:pt x="249" y="399"/>
                  </a:lnTo>
                  <a:lnTo>
                    <a:pt x="15" y="411"/>
                  </a:lnTo>
                  <a:lnTo>
                    <a:pt x="34" y="388"/>
                  </a:lnTo>
                  <a:lnTo>
                    <a:pt x="249" y="396"/>
                  </a:lnTo>
                  <a:lnTo>
                    <a:pt x="253" y="388"/>
                  </a:lnTo>
                  <a:lnTo>
                    <a:pt x="253" y="376"/>
                  </a:lnTo>
                  <a:lnTo>
                    <a:pt x="257" y="369"/>
                  </a:lnTo>
                  <a:lnTo>
                    <a:pt x="38" y="380"/>
                  </a:lnTo>
                  <a:lnTo>
                    <a:pt x="54" y="357"/>
                  </a:lnTo>
                  <a:lnTo>
                    <a:pt x="261" y="365"/>
                  </a:lnTo>
                  <a:lnTo>
                    <a:pt x="265" y="357"/>
                  </a:lnTo>
                  <a:lnTo>
                    <a:pt x="273" y="349"/>
                  </a:lnTo>
                  <a:lnTo>
                    <a:pt x="276" y="342"/>
                  </a:lnTo>
                  <a:lnTo>
                    <a:pt x="61" y="349"/>
                  </a:lnTo>
                  <a:lnTo>
                    <a:pt x="77" y="326"/>
                  </a:lnTo>
                  <a:lnTo>
                    <a:pt x="280" y="334"/>
                  </a:lnTo>
                  <a:lnTo>
                    <a:pt x="288" y="326"/>
                  </a:lnTo>
                  <a:lnTo>
                    <a:pt x="292" y="323"/>
                  </a:lnTo>
                  <a:lnTo>
                    <a:pt x="299" y="315"/>
                  </a:lnTo>
                  <a:lnTo>
                    <a:pt x="303" y="311"/>
                  </a:lnTo>
                  <a:lnTo>
                    <a:pt x="84" y="319"/>
                  </a:lnTo>
                  <a:lnTo>
                    <a:pt x="88" y="307"/>
                  </a:lnTo>
                  <a:lnTo>
                    <a:pt x="84" y="303"/>
                  </a:lnTo>
                  <a:lnTo>
                    <a:pt x="81" y="300"/>
                  </a:lnTo>
                  <a:lnTo>
                    <a:pt x="77" y="292"/>
                  </a:lnTo>
                  <a:lnTo>
                    <a:pt x="315" y="303"/>
                  </a:lnTo>
                  <a:lnTo>
                    <a:pt x="319" y="300"/>
                  </a:lnTo>
                  <a:lnTo>
                    <a:pt x="326" y="296"/>
                  </a:lnTo>
                  <a:lnTo>
                    <a:pt x="330" y="296"/>
                  </a:lnTo>
                  <a:lnTo>
                    <a:pt x="334" y="296"/>
                  </a:lnTo>
                  <a:lnTo>
                    <a:pt x="342" y="292"/>
                  </a:lnTo>
                  <a:lnTo>
                    <a:pt x="349" y="292"/>
                  </a:lnTo>
                  <a:lnTo>
                    <a:pt x="353" y="292"/>
                  </a:lnTo>
                  <a:lnTo>
                    <a:pt x="361" y="296"/>
                  </a:lnTo>
                  <a:lnTo>
                    <a:pt x="365" y="296"/>
                  </a:lnTo>
                  <a:lnTo>
                    <a:pt x="372" y="296"/>
                  </a:lnTo>
                  <a:lnTo>
                    <a:pt x="376" y="300"/>
                  </a:lnTo>
                  <a:lnTo>
                    <a:pt x="380" y="303"/>
                  </a:lnTo>
                  <a:lnTo>
                    <a:pt x="384" y="303"/>
                  </a:lnTo>
                  <a:lnTo>
                    <a:pt x="392" y="311"/>
                  </a:lnTo>
                  <a:lnTo>
                    <a:pt x="399" y="315"/>
                  </a:lnTo>
                  <a:lnTo>
                    <a:pt x="403" y="323"/>
                  </a:lnTo>
                  <a:lnTo>
                    <a:pt x="407" y="330"/>
                  </a:lnTo>
                  <a:lnTo>
                    <a:pt x="407" y="334"/>
                  </a:lnTo>
                  <a:lnTo>
                    <a:pt x="411" y="334"/>
                  </a:lnTo>
                  <a:lnTo>
                    <a:pt x="411" y="330"/>
                  </a:lnTo>
                  <a:lnTo>
                    <a:pt x="415" y="326"/>
                  </a:lnTo>
                  <a:lnTo>
                    <a:pt x="418" y="319"/>
                  </a:lnTo>
                  <a:lnTo>
                    <a:pt x="422" y="307"/>
                  </a:lnTo>
                  <a:lnTo>
                    <a:pt x="392" y="311"/>
                  </a:lnTo>
                  <a:lnTo>
                    <a:pt x="384" y="303"/>
                  </a:lnTo>
                  <a:lnTo>
                    <a:pt x="422" y="303"/>
                  </a:lnTo>
                  <a:lnTo>
                    <a:pt x="426" y="296"/>
                  </a:lnTo>
                  <a:lnTo>
                    <a:pt x="426" y="288"/>
                  </a:lnTo>
                  <a:lnTo>
                    <a:pt x="426" y="280"/>
                  </a:lnTo>
                  <a:lnTo>
                    <a:pt x="77" y="288"/>
                  </a:lnTo>
                  <a:lnTo>
                    <a:pt x="73" y="280"/>
                  </a:lnTo>
                  <a:lnTo>
                    <a:pt x="73" y="277"/>
                  </a:lnTo>
                  <a:lnTo>
                    <a:pt x="69" y="269"/>
                  </a:lnTo>
                  <a:lnTo>
                    <a:pt x="69" y="261"/>
                  </a:lnTo>
                  <a:lnTo>
                    <a:pt x="69" y="257"/>
                  </a:lnTo>
                  <a:lnTo>
                    <a:pt x="69" y="250"/>
                  </a:lnTo>
                  <a:lnTo>
                    <a:pt x="69" y="246"/>
                  </a:lnTo>
                  <a:lnTo>
                    <a:pt x="69" y="238"/>
                  </a:lnTo>
                  <a:lnTo>
                    <a:pt x="73" y="242"/>
                  </a:lnTo>
                  <a:lnTo>
                    <a:pt x="81" y="246"/>
                  </a:lnTo>
                  <a:lnTo>
                    <a:pt x="84" y="250"/>
                  </a:lnTo>
                  <a:lnTo>
                    <a:pt x="92" y="253"/>
                  </a:lnTo>
                  <a:lnTo>
                    <a:pt x="100" y="257"/>
                  </a:lnTo>
                  <a:lnTo>
                    <a:pt x="107" y="261"/>
                  </a:lnTo>
                  <a:lnTo>
                    <a:pt x="111" y="265"/>
                  </a:lnTo>
                  <a:lnTo>
                    <a:pt x="115" y="265"/>
                  </a:lnTo>
                  <a:lnTo>
                    <a:pt x="119" y="265"/>
                  </a:lnTo>
                  <a:lnTo>
                    <a:pt x="426" y="273"/>
                  </a:lnTo>
                  <a:lnTo>
                    <a:pt x="422" y="265"/>
                  </a:lnTo>
                  <a:lnTo>
                    <a:pt x="422" y="257"/>
                  </a:lnTo>
                  <a:lnTo>
                    <a:pt x="418" y="250"/>
                  </a:lnTo>
                  <a:lnTo>
                    <a:pt x="111" y="253"/>
                  </a:lnTo>
                  <a:lnTo>
                    <a:pt x="104" y="246"/>
                  </a:lnTo>
                  <a:lnTo>
                    <a:pt x="100" y="238"/>
                  </a:lnTo>
                  <a:lnTo>
                    <a:pt x="96" y="230"/>
                  </a:lnTo>
                  <a:lnTo>
                    <a:pt x="280" y="238"/>
                  </a:lnTo>
                  <a:lnTo>
                    <a:pt x="253" y="223"/>
                  </a:lnTo>
                  <a:lnTo>
                    <a:pt x="261" y="223"/>
                  </a:lnTo>
                  <a:lnTo>
                    <a:pt x="269" y="223"/>
                  </a:lnTo>
                  <a:lnTo>
                    <a:pt x="273" y="223"/>
                  </a:lnTo>
                  <a:lnTo>
                    <a:pt x="280" y="223"/>
                  </a:lnTo>
                  <a:lnTo>
                    <a:pt x="288" y="223"/>
                  </a:lnTo>
                  <a:lnTo>
                    <a:pt x="292" y="223"/>
                  </a:lnTo>
                  <a:lnTo>
                    <a:pt x="299" y="223"/>
                  </a:lnTo>
                  <a:lnTo>
                    <a:pt x="307" y="223"/>
                  </a:lnTo>
                  <a:lnTo>
                    <a:pt x="311" y="223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30"/>
                  </a:lnTo>
                  <a:lnTo>
                    <a:pt x="330" y="230"/>
                  </a:lnTo>
                  <a:lnTo>
                    <a:pt x="330" y="234"/>
                  </a:lnTo>
                  <a:lnTo>
                    <a:pt x="330" y="234"/>
                  </a:lnTo>
                  <a:lnTo>
                    <a:pt x="330" y="238"/>
                  </a:lnTo>
                  <a:lnTo>
                    <a:pt x="330" y="238"/>
                  </a:lnTo>
                  <a:lnTo>
                    <a:pt x="334" y="242"/>
                  </a:lnTo>
                  <a:lnTo>
                    <a:pt x="334" y="242"/>
                  </a:lnTo>
                  <a:lnTo>
                    <a:pt x="334" y="242"/>
                  </a:lnTo>
                  <a:lnTo>
                    <a:pt x="334" y="242"/>
                  </a:lnTo>
                  <a:lnTo>
                    <a:pt x="338" y="242"/>
                  </a:lnTo>
                  <a:lnTo>
                    <a:pt x="345" y="242"/>
                  </a:lnTo>
                  <a:lnTo>
                    <a:pt x="349" y="242"/>
                  </a:lnTo>
                  <a:lnTo>
                    <a:pt x="357" y="242"/>
                  </a:lnTo>
                  <a:lnTo>
                    <a:pt x="365" y="242"/>
                  </a:lnTo>
                  <a:lnTo>
                    <a:pt x="372" y="242"/>
                  </a:lnTo>
                  <a:lnTo>
                    <a:pt x="376" y="242"/>
                  </a:lnTo>
                  <a:lnTo>
                    <a:pt x="384" y="242"/>
                  </a:lnTo>
                  <a:lnTo>
                    <a:pt x="392" y="242"/>
                  </a:lnTo>
                  <a:lnTo>
                    <a:pt x="399" y="242"/>
                  </a:lnTo>
                  <a:lnTo>
                    <a:pt x="403" y="242"/>
                  </a:lnTo>
                  <a:lnTo>
                    <a:pt x="411" y="242"/>
                  </a:lnTo>
                  <a:lnTo>
                    <a:pt x="415" y="242"/>
                  </a:lnTo>
                  <a:lnTo>
                    <a:pt x="411" y="234"/>
                  </a:lnTo>
                  <a:lnTo>
                    <a:pt x="407" y="230"/>
                  </a:lnTo>
                  <a:lnTo>
                    <a:pt x="399" y="227"/>
                  </a:lnTo>
                  <a:lnTo>
                    <a:pt x="392" y="223"/>
                  </a:lnTo>
                  <a:lnTo>
                    <a:pt x="388" y="219"/>
                  </a:lnTo>
                  <a:lnTo>
                    <a:pt x="380" y="219"/>
                  </a:lnTo>
                  <a:lnTo>
                    <a:pt x="376" y="215"/>
                  </a:lnTo>
                  <a:lnTo>
                    <a:pt x="372" y="215"/>
                  </a:lnTo>
                  <a:lnTo>
                    <a:pt x="369" y="215"/>
                  </a:lnTo>
                  <a:lnTo>
                    <a:pt x="365" y="215"/>
                  </a:lnTo>
                  <a:lnTo>
                    <a:pt x="96" y="227"/>
                  </a:lnTo>
                  <a:lnTo>
                    <a:pt x="96" y="219"/>
                  </a:lnTo>
                  <a:lnTo>
                    <a:pt x="96" y="211"/>
                  </a:lnTo>
                  <a:lnTo>
                    <a:pt x="96" y="204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104" y="200"/>
                  </a:lnTo>
                  <a:lnTo>
                    <a:pt x="107" y="204"/>
                  </a:lnTo>
                  <a:lnTo>
                    <a:pt x="111" y="207"/>
                  </a:lnTo>
                  <a:lnTo>
                    <a:pt x="119" y="211"/>
                  </a:lnTo>
                  <a:lnTo>
                    <a:pt x="123" y="215"/>
                  </a:lnTo>
                  <a:lnTo>
                    <a:pt x="130" y="219"/>
                  </a:lnTo>
                  <a:lnTo>
                    <a:pt x="138" y="219"/>
                  </a:lnTo>
                  <a:lnTo>
                    <a:pt x="138" y="219"/>
                  </a:lnTo>
                  <a:lnTo>
                    <a:pt x="138" y="219"/>
                  </a:lnTo>
                  <a:lnTo>
                    <a:pt x="138" y="219"/>
                  </a:lnTo>
                  <a:lnTo>
                    <a:pt x="138" y="215"/>
                  </a:lnTo>
                  <a:lnTo>
                    <a:pt x="134" y="207"/>
                  </a:lnTo>
                  <a:lnTo>
                    <a:pt x="134" y="204"/>
                  </a:lnTo>
                  <a:lnTo>
                    <a:pt x="345" y="211"/>
                  </a:lnTo>
                  <a:lnTo>
                    <a:pt x="349" y="207"/>
                  </a:lnTo>
                  <a:lnTo>
                    <a:pt x="345" y="204"/>
                  </a:lnTo>
                  <a:lnTo>
                    <a:pt x="342" y="200"/>
                  </a:lnTo>
                  <a:lnTo>
                    <a:pt x="338" y="196"/>
                  </a:lnTo>
                  <a:lnTo>
                    <a:pt x="334" y="192"/>
                  </a:lnTo>
                  <a:lnTo>
                    <a:pt x="326" y="188"/>
                  </a:lnTo>
                  <a:lnTo>
                    <a:pt x="319" y="184"/>
                  </a:lnTo>
                  <a:lnTo>
                    <a:pt x="319" y="184"/>
                  </a:lnTo>
                  <a:lnTo>
                    <a:pt x="319" y="184"/>
                  </a:lnTo>
                  <a:lnTo>
                    <a:pt x="319" y="184"/>
                  </a:lnTo>
                  <a:lnTo>
                    <a:pt x="319" y="184"/>
                  </a:lnTo>
                  <a:lnTo>
                    <a:pt x="315" y="184"/>
                  </a:lnTo>
                  <a:lnTo>
                    <a:pt x="315" y="184"/>
                  </a:lnTo>
                  <a:lnTo>
                    <a:pt x="311" y="184"/>
                  </a:lnTo>
                  <a:lnTo>
                    <a:pt x="311" y="184"/>
                  </a:lnTo>
                  <a:lnTo>
                    <a:pt x="307" y="184"/>
                  </a:lnTo>
                  <a:lnTo>
                    <a:pt x="303" y="184"/>
                  </a:lnTo>
                  <a:lnTo>
                    <a:pt x="296" y="184"/>
                  </a:lnTo>
                  <a:lnTo>
                    <a:pt x="292" y="184"/>
                  </a:lnTo>
                  <a:lnTo>
                    <a:pt x="284" y="188"/>
                  </a:lnTo>
                  <a:lnTo>
                    <a:pt x="280" y="188"/>
                  </a:lnTo>
                  <a:lnTo>
                    <a:pt x="273" y="188"/>
                  </a:lnTo>
                  <a:lnTo>
                    <a:pt x="265" y="188"/>
                  </a:lnTo>
                  <a:lnTo>
                    <a:pt x="257" y="188"/>
                  </a:lnTo>
                  <a:lnTo>
                    <a:pt x="249" y="188"/>
                  </a:lnTo>
                  <a:lnTo>
                    <a:pt x="242" y="188"/>
                  </a:lnTo>
                  <a:lnTo>
                    <a:pt x="234" y="188"/>
                  </a:lnTo>
                  <a:lnTo>
                    <a:pt x="226" y="188"/>
                  </a:lnTo>
                  <a:lnTo>
                    <a:pt x="219" y="192"/>
                  </a:lnTo>
                  <a:lnTo>
                    <a:pt x="211" y="192"/>
                  </a:lnTo>
                  <a:lnTo>
                    <a:pt x="203" y="192"/>
                  </a:lnTo>
                  <a:lnTo>
                    <a:pt x="196" y="192"/>
                  </a:lnTo>
                  <a:lnTo>
                    <a:pt x="188" y="192"/>
                  </a:lnTo>
                  <a:lnTo>
                    <a:pt x="180" y="192"/>
                  </a:lnTo>
                  <a:lnTo>
                    <a:pt x="177" y="192"/>
                  </a:lnTo>
                  <a:lnTo>
                    <a:pt x="169" y="192"/>
                  </a:lnTo>
                  <a:lnTo>
                    <a:pt x="161" y="192"/>
                  </a:lnTo>
                  <a:lnTo>
                    <a:pt x="157" y="196"/>
                  </a:lnTo>
                  <a:lnTo>
                    <a:pt x="150" y="196"/>
                  </a:lnTo>
                  <a:lnTo>
                    <a:pt x="146" y="196"/>
                  </a:lnTo>
                  <a:lnTo>
                    <a:pt x="142" y="196"/>
                  </a:lnTo>
                  <a:lnTo>
                    <a:pt x="138" y="196"/>
                  </a:lnTo>
                  <a:lnTo>
                    <a:pt x="134" y="196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27" y="188"/>
                  </a:lnTo>
                  <a:lnTo>
                    <a:pt x="127" y="181"/>
                  </a:lnTo>
                  <a:lnTo>
                    <a:pt x="127" y="173"/>
                  </a:lnTo>
                  <a:lnTo>
                    <a:pt x="127" y="169"/>
                  </a:lnTo>
                  <a:lnTo>
                    <a:pt x="127" y="161"/>
                  </a:lnTo>
                  <a:lnTo>
                    <a:pt x="127" y="154"/>
                  </a:lnTo>
                  <a:lnTo>
                    <a:pt x="127" y="154"/>
                  </a:lnTo>
                  <a:lnTo>
                    <a:pt x="127" y="154"/>
                  </a:lnTo>
                  <a:lnTo>
                    <a:pt x="127" y="154"/>
                  </a:lnTo>
                  <a:lnTo>
                    <a:pt x="130" y="157"/>
                  </a:lnTo>
                  <a:lnTo>
                    <a:pt x="138" y="161"/>
                  </a:lnTo>
                  <a:lnTo>
                    <a:pt x="142" y="165"/>
                  </a:lnTo>
                  <a:lnTo>
                    <a:pt x="150" y="169"/>
                  </a:lnTo>
                  <a:lnTo>
                    <a:pt x="154" y="173"/>
                  </a:lnTo>
                  <a:lnTo>
                    <a:pt x="157" y="177"/>
                  </a:lnTo>
                  <a:lnTo>
                    <a:pt x="165" y="177"/>
                  </a:lnTo>
                  <a:lnTo>
                    <a:pt x="169" y="181"/>
                  </a:lnTo>
                  <a:close/>
                </a:path>
              </a:pathLst>
            </a:custGeom>
            <a:solidFill>
              <a:srgbClr val="CE1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39" name="Freeform 144"/>
            <p:cNvSpPr>
              <a:spLocks/>
            </p:cNvSpPr>
            <p:nvPr userDrawn="1"/>
          </p:nvSpPr>
          <p:spPr bwMode="auto">
            <a:xfrm>
              <a:off x="630" y="243"/>
              <a:ext cx="87" cy="86"/>
            </a:xfrm>
            <a:custGeom>
              <a:avLst/>
              <a:gdLst>
                <a:gd name="T0" fmla="*/ 0 w 173"/>
                <a:gd name="T1" fmla="*/ 0 h 173"/>
                <a:gd name="T2" fmla="*/ 161 w 173"/>
                <a:gd name="T3" fmla="*/ 0 h 173"/>
                <a:gd name="T4" fmla="*/ 169 w 173"/>
                <a:gd name="T5" fmla="*/ 0 h 173"/>
                <a:gd name="T6" fmla="*/ 173 w 173"/>
                <a:gd name="T7" fmla="*/ 8 h 173"/>
                <a:gd name="T8" fmla="*/ 173 w 173"/>
                <a:gd name="T9" fmla="*/ 12 h 173"/>
                <a:gd name="T10" fmla="*/ 173 w 173"/>
                <a:gd name="T11" fmla="*/ 108 h 173"/>
                <a:gd name="T12" fmla="*/ 173 w 173"/>
                <a:gd name="T13" fmla="*/ 116 h 173"/>
                <a:gd name="T14" fmla="*/ 169 w 173"/>
                <a:gd name="T15" fmla="*/ 123 h 173"/>
                <a:gd name="T16" fmla="*/ 161 w 173"/>
                <a:gd name="T17" fmla="*/ 123 h 173"/>
                <a:gd name="T18" fmla="*/ 54 w 173"/>
                <a:gd name="T19" fmla="*/ 123 h 173"/>
                <a:gd name="T20" fmla="*/ 54 w 173"/>
                <a:gd name="T21" fmla="*/ 81 h 173"/>
                <a:gd name="T22" fmla="*/ 127 w 173"/>
                <a:gd name="T23" fmla="*/ 81 h 173"/>
                <a:gd name="T24" fmla="*/ 127 w 173"/>
                <a:gd name="T25" fmla="*/ 81 h 173"/>
                <a:gd name="T26" fmla="*/ 131 w 173"/>
                <a:gd name="T27" fmla="*/ 81 h 173"/>
                <a:gd name="T28" fmla="*/ 131 w 173"/>
                <a:gd name="T29" fmla="*/ 77 h 173"/>
                <a:gd name="T30" fmla="*/ 131 w 173"/>
                <a:gd name="T31" fmla="*/ 69 h 173"/>
                <a:gd name="T32" fmla="*/ 131 w 173"/>
                <a:gd name="T33" fmla="*/ 62 h 173"/>
                <a:gd name="T34" fmla="*/ 131 w 173"/>
                <a:gd name="T35" fmla="*/ 54 h 173"/>
                <a:gd name="T36" fmla="*/ 131 w 173"/>
                <a:gd name="T37" fmla="*/ 46 h 173"/>
                <a:gd name="T38" fmla="*/ 131 w 173"/>
                <a:gd name="T39" fmla="*/ 43 h 173"/>
                <a:gd name="T40" fmla="*/ 127 w 173"/>
                <a:gd name="T41" fmla="*/ 39 h 173"/>
                <a:gd name="T42" fmla="*/ 127 w 173"/>
                <a:gd name="T43" fmla="*/ 39 h 173"/>
                <a:gd name="T44" fmla="*/ 42 w 173"/>
                <a:gd name="T45" fmla="*/ 39 h 173"/>
                <a:gd name="T46" fmla="*/ 42 w 173"/>
                <a:gd name="T47" fmla="*/ 173 h 173"/>
                <a:gd name="T48" fmla="*/ 0 w 173"/>
                <a:gd name="T49" fmla="*/ 173 h 173"/>
                <a:gd name="T50" fmla="*/ 0 w 173"/>
                <a:gd name="T5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3" h="173">
                  <a:moveTo>
                    <a:pt x="0" y="0"/>
                  </a:moveTo>
                  <a:lnTo>
                    <a:pt x="161" y="0"/>
                  </a:lnTo>
                  <a:lnTo>
                    <a:pt x="169" y="0"/>
                  </a:lnTo>
                  <a:lnTo>
                    <a:pt x="173" y="8"/>
                  </a:lnTo>
                  <a:lnTo>
                    <a:pt x="173" y="12"/>
                  </a:lnTo>
                  <a:lnTo>
                    <a:pt x="173" y="108"/>
                  </a:lnTo>
                  <a:lnTo>
                    <a:pt x="173" y="116"/>
                  </a:lnTo>
                  <a:lnTo>
                    <a:pt x="169" y="123"/>
                  </a:lnTo>
                  <a:lnTo>
                    <a:pt x="161" y="123"/>
                  </a:lnTo>
                  <a:lnTo>
                    <a:pt x="54" y="123"/>
                  </a:lnTo>
                  <a:lnTo>
                    <a:pt x="54" y="81"/>
                  </a:lnTo>
                  <a:lnTo>
                    <a:pt x="127" y="81"/>
                  </a:lnTo>
                  <a:lnTo>
                    <a:pt x="127" y="81"/>
                  </a:lnTo>
                  <a:lnTo>
                    <a:pt x="131" y="81"/>
                  </a:lnTo>
                  <a:lnTo>
                    <a:pt x="131" y="77"/>
                  </a:lnTo>
                  <a:lnTo>
                    <a:pt x="131" y="69"/>
                  </a:lnTo>
                  <a:lnTo>
                    <a:pt x="131" y="62"/>
                  </a:lnTo>
                  <a:lnTo>
                    <a:pt x="131" y="54"/>
                  </a:lnTo>
                  <a:lnTo>
                    <a:pt x="131" y="46"/>
                  </a:lnTo>
                  <a:lnTo>
                    <a:pt x="131" y="43"/>
                  </a:lnTo>
                  <a:lnTo>
                    <a:pt x="127" y="39"/>
                  </a:lnTo>
                  <a:lnTo>
                    <a:pt x="127" y="39"/>
                  </a:lnTo>
                  <a:lnTo>
                    <a:pt x="42" y="39"/>
                  </a:lnTo>
                  <a:lnTo>
                    <a:pt x="42" y="173"/>
                  </a:lnTo>
                  <a:lnTo>
                    <a:pt x="0" y="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40" name="Freeform 145"/>
            <p:cNvSpPr>
              <a:spLocks/>
            </p:cNvSpPr>
            <p:nvPr userDrawn="1"/>
          </p:nvSpPr>
          <p:spPr bwMode="auto">
            <a:xfrm>
              <a:off x="732" y="243"/>
              <a:ext cx="216" cy="86"/>
            </a:xfrm>
            <a:custGeom>
              <a:avLst/>
              <a:gdLst>
                <a:gd name="T0" fmla="*/ 160 w 432"/>
                <a:gd name="T1" fmla="*/ 0 h 173"/>
                <a:gd name="T2" fmla="*/ 50 w 432"/>
                <a:gd name="T3" fmla="*/ 39 h 173"/>
                <a:gd name="T4" fmla="*/ 43 w 432"/>
                <a:gd name="T5" fmla="*/ 43 h 173"/>
                <a:gd name="T6" fmla="*/ 43 w 432"/>
                <a:gd name="T7" fmla="*/ 69 h 173"/>
                <a:gd name="T8" fmla="*/ 148 w 432"/>
                <a:gd name="T9" fmla="*/ 108 h 173"/>
                <a:gd name="T10" fmla="*/ 43 w 432"/>
                <a:gd name="T11" fmla="*/ 112 h 173"/>
                <a:gd name="T12" fmla="*/ 43 w 432"/>
                <a:gd name="T13" fmla="*/ 127 h 173"/>
                <a:gd name="T14" fmla="*/ 47 w 432"/>
                <a:gd name="T15" fmla="*/ 135 h 173"/>
                <a:gd name="T16" fmla="*/ 183 w 432"/>
                <a:gd name="T17" fmla="*/ 135 h 173"/>
                <a:gd name="T18" fmla="*/ 187 w 432"/>
                <a:gd name="T19" fmla="*/ 131 h 173"/>
                <a:gd name="T20" fmla="*/ 191 w 432"/>
                <a:gd name="T21" fmla="*/ 0 h 173"/>
                <a:gd name="T22" fmla="*/ 244 w 432"/>
                <a:gd name="T23" fmla="*/ 0 h 173"/>
                <a:gd name="T24" fmla="*/ 252 w 432"/>
                <a:gd name="T25" fmla="*/ 12 h 173"/>
                <a:gd name="T26" fmla="*/ 260 w 432"/>
                <a:gd name="T27" fmla="*/ 23 h 173"/>
                <a:gd name="T28" fmla="*/ 267 w 432"/>
                <a:gd name="T29" fmla="*/ 35 h 173"/>
                <a:gd name="T30" fmla="*/ 271 w 432"/>
                <a:gd name="T31" fmla="*/ 43 h 173"/>
                <a:gd name="T32" fmla="*/ 275 w 432"/>
                <a:gd name="T33" fmla="*/ 54 h 173"/>
                <a:gd name="T34" fmla="*/ 283 w 432"/>
                <a:gd name="T35" fmla="*/ 66 h 173"/>
                <a:gd name="T36" fmla="*/ 287 w 432"/>
                <a:gd name="T37" fmla="*/ 77 h 173"/>
                <a:gd name="T38" fmla="*/ 294 w 432"/>
                <a:gd name="T39" fmla="*/ 85 h 173"/>
                <a:gd name="T40" fmla="*/ 298 w 432"/>
                <a:gd name="T41" fmla="*/ 96 h 173"/>
                <a:gd name="T42" fmla="*/ 306 w 432"/>
                <a:gd name="T43" fmla="*/ 108 h 173"/>
                <a:gd name="T44" fmla="*/ 310 w 432"/>
                <a:gd name="T45" fmla="*/ 116 h 173"/>
                <a:gd name="T46" fmla="*/ 313 w 432"/>
                <a:gd name="T47" fmla="*/ 112 h 173"/>
                <a:gd name="T48" fmla="*/ 375 w 432"/>
                <a:gd name="T49" fmla="*/ 8 h 173"/>
                <a:gd name="T50" fmla="*/ 390 w 432"/>
                <a:gd name="T51" fmla="*/ 0 h 173"/>
                <a:gd name="T52" fmla="*/ 432 w 432"/>
                <a:gd name="T53" fmla="*/ 173 h 173"/>
                <a:gd name="T54" fmla="*/ 390 w 432"/>
                <a:gd name="T55" fmla="*/ 69 h 173"/>
                <a:gd name="T56" fmla="*/ 333 w 432"/>
                <a:gd name="T57" fmla="*/ 169 h 173"/>
                <a:gd name="T58" fmla="*/ 329 w 432"/>
                <a:gd name="T59" fmla="*/ 173 h 173"/>
                <a:gd name="T60" fmla="*/ 294 w 432"/>
                <a:gd name="T61" fmla="*/ 173 h 173"/>
                <a:gd name="T62" fmla="*/ 290 w 432"/>
                <a:gd name="T63" fmla="*/ 165 h 173"/>
                <a:gd name="T64" fmla="*/ 237 w 432"/>
                <a:gd name="T65" fmla="*/ 158 h 173"/>
                <a:gd name="T66" fmla="*/ 229 w 432"/>
                <a:gd name="T67" fmla="*/ 169 h 173"/>
                <a:gd name="T68" fmla="*/ 12 w 432"/>
                <a:gd name="T69" fmla="*/ 173 h 173"/>
                <a:gd name="T70" fmla="*/ 0 w 432"/>
                <a:gd name="T71" fmla="*/ 165 h 173"/>
                <a:gd name="T72" fmla="*/ 0 w 432"/>
                <a:gd name="T73" fmla="*/ 12 h 173"/>
                <a:gd name="T74" fmla="*/ 4 w 432"/>
                <a:gd name="T75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2" h="173">
                  <a:moveTo>
                    <a:pt x="12" y="0"/>
                  </a:moveTo>
                  <a:lnTo>
                    <a:pt x="160" y="0"/>
                  </a:lnTo>
                  <a:lnTo>
                    <a:pt x="160" y="39"/>
                  </a:lnTo>
                  <a:lnTo>
                    <a:pt x="50" y="39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43" y="46"/>
                  </a:lnTo>
                  <a:lnTo>
                    <a:pt x="43" y="69"/>
                  </a:lnTo>
                  <a:lnTo>
                    <a:pt x="148" y="69"/>
                  </a:lnTo>
                  <a:lnTo>
                    <a:pt x="148" y="108"/>
                  </a:lnTo>
                  <a:lnTo>
                    <a:pt x="43" y="108"/>
                  </a:lnTo>
                  <a:lnTo>
                    <a:pt x="43" y="112"/>
                  </a:lnTo>
                  <a:lnTo>
                    <a:pt x="43" y="119"/>
                  </a:lnTo>
                  <a:lnTo>
                    <a:pt x="43" y="127"/>
                  </a:lnTo>
                  <a:lnTo>
                    <a:pt x="43" y="131"/>
                  </a:lnTo>
                  <a:lnTo>
                    <a:pt x="47" y="135"/>
                  </a:lnTo>
                  <a:lnTo>
                    <a:pt x="50" y="135"/>
                  </a:lnTo>
                  <a:lnTo>
                    <a:pt x="183" y="135"/>
                  </a:lnTo>
                  <a:lnTo>
                    <a:pt x="187" y="135"/>
                  </a:lnTo>
                  <a:lnTo>
                    <a:pt x="187" y="131"/>
                  </a:lnTo>
                  <a:lnTo>
                    <a:pt x="191" y="127"/>
                  </a:lnTo>
                  <a:lnTo>
                    <a:pt x="191" y="0"/>
                  </a:lnTo>
                  <a:lnTo>
                    <a:pt x="237" y="0"/>
                  </a:lnTo>
                  <a:lnTo>
                    <a:pt x="244" y="0"/>
                  </a:lnTo>
                  <a:lnTo>
                    <a:pt x="248" y="8"/>
                  </a:lnTo>
                  <a:lnTo>
                    <a:pt x="252" y="12"/>
                  </a:lnTo>
                  <a:lnTo>
                    <a:pt x="256" y="20"/>
                  </a:lnTo>
                  <a:lnTo>
                    <a:pt x="260" y="23"/>
                  </a:lnTo>
                  <a:lnTo>
                    <a:pt x="263" y="27"/>
                  </a:lnTo>
                  <a:lnTo>
                    <a:pt x="267" y="35"/>
                  </a:lnTo>
                  <a:lnTo>
                    <a:pt x="267" y="39"/>
                  </a:lnTo>
                  <a:lnTo>
                    <a:pt x="271" y="43"/>
                  </a:lnTo>
                  <a:lnTo>
                    <a:pt x="275" y="50"/>
                  </a:lnTo>
                  <a:lnTo>
                    <a:pt x="275" y="54"/>
                  </a:lnTo>
                  <a:lnTo>
                    <a:pt x="279" y="62"/>
                  </a:lnTo>
                  <a:lnTo>
                    <a:pt x="283" y="66"/>
                  </a:lnTo>
                  <a:lnTo>
                    <a:pt x="287" y="69"/>
                  </a:lnTo>
                  <a:lnTo>
                    <a:pt x="287" y="77"/>
                  </a:lnTo>
                  <a:lnTo>
                    <a:pt x="290" y="81"/>
                  </a:lnTo>
                  <a:lnTo>
                    <a:pt x="294" y="85"/>
                  </a:lnTo>
                  <a:lnTo>
                    <a:pt x="294" y="93"/>
                  </a:lnTo>
                  <a:lnTo>
                    <a:pt x="298" y="96"/>
                  </a:lnTo>
                  <a:lnTo>
                    <a:pt x="302" y="104"/>
                  </a:lnTo>
                  <a:lnTo>
                    <a:pt x="306" y="108"/>
                  </a:lnTo>
                  <a:lnTo>
                    <a:pt x="310" y="112"/>
                  </a:lnTo>
                  <a:lnTo>
                    <a:pt x="310" y="116"/>
                  </a:lnTo>
                  <a:lnTo>
                    <a:pt x="313" y="116"/>
                  </a:lnTo>
                  <a:lnTo>
                    <a:pt x="313" y="112"/>
                  </a:lnTo>
                  <a:lnTo>
                    <a:pt x="371" y="12"/>
                  </a:lnTo>
                  <a:lnTo>
                    <a:pt x="375" y="8"/>
                  </a:lnTo>
                  <a:lnTo>
                    <a:pt x="383" y="0"/>
                  </a:lnTo>
                  <a:lnTo>
                    <a:pt x="390" y="0"/>
                  </a:lnTo>
                  <a:lnTo>
                    <a:pt x="432" y="0"/>
                  </a:lnTo>
                  <a:lnTo>
                    <a:pt x="432" y="173"/>
                  </a:lnTo>
                  <a:lnTo>
                    <a:pt x="390" y="173"/>
                  </a:lnTo>
                  <a:lnTo>
                    <a:pt x="390" y="69"/>
                  </a:lnTo>
                  <a:lnTo>
                    <a:pt x="336" y="165"/>
                  </a:lnTo>
                  <a:lnTo>
                    <a:pt x="333" y="169"/>
                  </a:lnTo>
                  <a:lnTo>
                    <a:pt x="333" y="173"/>
                  </a:lnTo>
                  <a:lnTo>
                    <a:pt x="329" y="173"/>
                  </a:lnTo>
                  <a:lnTo>
                    <a:pt x="298" y="173"/>
                  </a:lnTo>
                  <a:lnTo>
                    <a:pt x="294" y="173"/>
                  </a:lnTo>
                  <a:lnTo>
                    <a:pt x="290" y="169"/>
                  </a:lnTo>
                  <a:lnTo>
                    <a:pt x="290" y="165"/>
                  </a:lnTo>
                  <a:lnTo>
                    <a:pt x="237" y="69"/>
                  </a:lnTo>
                  <a:lnTo>
                    <a:pt x="237" y="158"/>
                  </a:lnTo>
                  <a:lnTo>
                    <a:pt x="233" y="165"/>
                  </a:lnTo>
                  <a:lnTo>
                    <a:pt x="229" y="169"/>
                  </a:lnTo>
                  <a:lnTo>
                    <a:pt x="221" y="173"/>
                  </a:lnTo>
                  <a:lnTo>
                    <a:pt x="12" y="173"/>
                  </a:lnTo>
                  <a:lnTo>
                    <a:pt x="4" y="169"/>
                  </a:lnTo>
                  <a:lnTo>
                    <a:pt x="0" y="165"/>
                  </a:lnTo>
                  <a:lnTo>
                    <a:pt x="0" y="15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8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41" name="Freeform 146"/>
            <p:cNvSpPr>
              <a:spLocks/>
            </p:cNvSpPr>
            <p:nvPr userDrawn="1"/>
          </p:nvSpPr>
          <p:spPr bwMode="auto">
            <a:xfrm>
              <a:off x="964" y="243"/>
              <a:ext cx="195" cy="86"/>
            </a:xfrm>
            <a:custGeom>
              <a:avLst/>
              <a:gdLst>
                <a:gd name="T0" fmla="*/ 4 w 392"/>
                <a:gd name="T1" fmla="*/ 8 h 173"/>
                <a:gd name="T2" fmla="*/ 12 w 392"/>
                <a:gd name="T3" fmla="*/ 0 h 173"/>
                <a:gd name="T4" fmla="*/ 165 w 392"/>
                <a:gd name="T5" fmla="*/ 0 h 173"/>
                <a:gd name="T6" fmla="*/ 54 w 392"/>
                <a:gd name="T7" fmla="*/ 39 h 173"/>
                <a:gd name="T8" fmla="*/ 42 w 392"/>
                <a:gd name="T9" fmla="*/ 46 h 173"/>
                <a:gd name="T10" fmla="*/ 42 w 392"/>
                <a:gd name="T11" fmla="*/ 69 h 173"/>
                <a:gd name="T12" fmla="*/ 150 w 392"/>
                <a:gd name="T13" fmla="*/ 108 h 173"/>
                <a:gd name="T14" fmla="*/ 42 w 392"/>
                <a:gd name="T15" fmla="*/ 127 h 173"/>
                <a:gd name="T16" fmla="*/ 50 w 392"/>
                <a:gd name="T17" fmla="*/ 135 h 173"/>
                <a:gd name="T18" fmla="*/ 223 w 392"/>
                <a:gd name="T19" fmla="*/ 135 h 173"/>
                <a:gd name="T20" fmla="*/ 223 w 392"/>
                <a:gd name="T21" fmla="*/ 135 h 173"/>
                <a:gd name="T22" fmla="*/ 231 w 392"/>
                <a:gd name="T23" fmla="*/ 127 h 173"/>
                <a:gd name="T24" fmla="*/ 238 w 392"/>
                <a:gd name="T25" fmla="*/ 119 h 173"/>
                <a:gd name="T26" fmla="*/ 250 w 392"/>
                <a:gd name="T27" fmla="*/ 108 h 173"/>
                <a:gd name="T28" fmla="*/ 257 w 392"/>
                <a:gd name="T29" fmla="*/ 96 h 173"/>
                <a:gd name="T30" fmla="*/ 261 w 392"/>
                <a:gd name="T31" fmla="*/ 89 h 173"/>
                <a:gd name="T32" fmla="*/ 261 w 392"/>
                <a:gd name="T33" fmla="*/ 85 h 173"/>
                <a:gd name="T34" fmla="*/ 223 w 392"/>
                <a:gd name="T35" fmla="*/ 43 h 173"/>
                <a:gd name="T36" fmla="*/ 219 w 392"/>
                <a:gd name="T37" fmla="*/ 39 h 173"/>
                <a:gd name="T38" fmla="*/ 192 w 392"/>
                <a:gd name="T39" fmla="*/ 0 h 173"/>
                <a:gd name="T40" fmla="*/ 207 w 392"/>
                <a:gd name="T41" fmla="*/ 0 h 173"/>
                <a:gd name="T42" fmla="*/ 219 w 392"/>
                <a:gd name="T43" fmla="*/ 0 h 173"/>
                <a:gd name="T44" fmla="*/ 234 w 392"/>
                <a:gd name="T45" fmla="*/ 0 h 173"/>
                <a:gd name="T46" fmla="*/ 250 w 392"/>
                <a:gd name="T47" fmla="*/ 4 h 173"/>
                <a:gd name="T48" fmla="*/ 257 w 392"/>
                <a:gd name="T49" fmla="*/ 16 h 173"/>
                <a:gd name="T50" fmla="*/ 292 w 392"/>
                <a:gd name="T51" fmla="*/ 54 h 173"/>
                <a:gd name="T52" fmla="*/ 296 w 392"/>
                <a:gd name="T53" fmla="*/ 54 h 173"/>
                <a:gd name="T54" fmla="*/ 330 w 392"/>
                <a:gd name="T55" fmla="*/ 12 h 173"/>
                <a:gd name="T56" fmla="*/ 342 w 392"/>
                <a:gd name="T57" fmla="*/ 0 h 173"/>
                <a:gd name="T58" fmla="*/ 392 w 392"/>
                <a:gd name="T59" fmla="*/ 0 h 173"/>
                <a:gd name="T60" fmla="*/ 380 w 392"/>
                <a:gd name="T61" fmla="*/ 39 h 173"/>
                <a:gd name="T62" fmla="*/ 365 w 392"/>
                <a:gd name="T63" fmla="*/ 39 h 173"/>
                <a:gd name="T64" fmla="*/ 361 w 392"/>
                <a:gd name="T65" fmla="*/ 39 h 173"/>
                <a:gd name="T66" fmla="*/ 323 w 392"/>
                <a:gd name="T67" fmla="*/ 85 h 173"/>
                <a:gd name="T68" fmla="*/ 323 w 392"/>
                <a:gd name="T69" fmla="*/ 89 h 173"/>
                <a:gd name="T70" fmla="*/ 357 w 392"/>
                <a:gd name="T71" fmla="*/ 135 h 173"/>
                <a:gd name="T72" fmla="*/ 361 w 392"/>
                <a:gd name="T73" fmla="*/ 135 h 173"/>
                <a:gd name="T74" fmla="*/ 392 w 392"/>
                <a:gd name="T75" fmla="*/ 135 h 173"/>
                <a:gd name="T76" fmla="*/ 338 w 392"/>
                <a:gd name="T77" fmla="*/ 173 h 173"/>
                <a:gd name="T78" fmla="*/ 330 w 392"/>
                <a:gd name="T79" fmla="*/ 169 h 173"/>
                <a:gd name="T80" fmla="*/ 288 w 392"/>
                <a:gd name="T81" fmla="*/ 123 h 173"/>
                <a:gd name="T82" fmla="*/ 250 w 392"/>
                <a:gd name="T83" fmla="*/ 173 h 173"/>
                <a:gd name="T84" fmla="*/ 242 w 392"/>
                <a:gd name="T85" fmla="*/ 173 h 173"/>
                <a:gd name="T86" fmla="*/ 12 w 392"/>
                <a:gd name="T87" fmla="*/ 173 h 173"/>
                <a:gd name="T88" fmla="*/ 4 w 392"/>
                <a:gd name="T89" fmla="*/ 162 h 173"/>
                <a:gd name="T90" fmla="*/ 0 w 392"/>
                <a:gd name="T91" fmla="*/ 1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" h="173">
                  <a:moveTo>
                    <a:pt x="0" y="16"/>
                  </a:moveTo>
                  <a:lnTo>
                    <a:pt x="4" y="8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165" y="0"/>
                  </a:lnTo>
                  <a:lnTo>
                    <a:pt x="165" y="39"/>
                  </a:lnTo>
                  <a:lnTo>
                    <a:pt x="54" y="39"/>
                  </a:lnTo>
                  <a:lnTo>
                    <a:pt x="46" y="43"/>
                  </a:lnTo>
                  <a:lnTo>
                    <a:pt x="42" y="46"/>
                  </a:lnTo>
                  <a:lnTo>
                    <a:pt x="42" y="50"/>
                  </a:lnTo>
                  <a:lnTo>
                    <a:pt x="42" y="69"/>
                  </a:lnTo>
                  <a:lnTo>
                    <a:pt x="150" y="69"/>
                  </a:lnTo>
                  <a:lnTo>
                    <a:pt x="150" y="108"/>
                  </a:lnTo>
                  <a:lnTo>
                    <a:pt x="42" y="108"/>
                  </a:lnTo>
                  <a:lnTo>
                    <a:pt x="42" y="127"/>
                  </a:lnTo>
                  <a:lnTo>
                    <a:pt x="46" y="131"/>
                  </a:lnTo>
                  <a:lnTo>
                    <a:pt x="50" y="135"/>
                  </a:lnTo>
                  <a:lnTo>
                    <a:pt x="54" y="135"/>
                  </a:lnTo>
                  <a:lnTo>
                    <a:pt x="223" y="135"/>
                  </a:lnTo>
                  <a:lnTo>
                    <a:pt x="223" y="135"/>
                  </a:lnTo>
                  <a:lnTo>
                    <a:pt x="223" y="135"/>
                  </a:lnTo>
                  <a:lnTo>
                    <a:pt x="227" y="135"/>
                  </a:lnTo>
                  <a:lnTo>
                    <a:pt x="231" y="127"/>
                  </a:lnTo>
                  <a:lnTo>
                    <a:pt x="234" y="123"/>
                  </a:lnTo>
                  <a:lnTo>
                    <a:pt x="238" y="119"/>
                  </a:lnTo>
                  <a:lnTo>
                    <a:pt x="242" y="112"/>
                  </a:lnTo>
                  <a:lnTo>
                    <a:pt x="250" y="108"/>
                  </a:lnTo>
                  <a:lnTo>
                    <a:pt x="254" y="104"/>
                  </a:lnTo>
                  <a:lnTo>
                    <a:pt x="257" y="96"/>
                  </a:lnTo>
                  <a:lnTo>
                    <a:pt x="261" y="93"/>
                  </a:lnTo>
                  <a:lnTo>
                    <a:pt x="261" y="89"/>
                  </a:lnTo>
                  <a:lnTo>
                    <a:pt x="261" y="89"/>
                  </a:lnTo>
                  <a:lnTo>
                    <a:pt x="261" y="85"/>
                  </a:lnTo>
                  <a:lnTo>
                    <a:pt x="223" y="43"/>
                  </a:lnTo>
                  <a:lnTo>
                    <a:pt x="223" y="43"/>
                  </a:lnTo>
                  <a:lnTo>
                    <a:pt x="223" y="43"/>
                  </a:lnTo>
                  <a:lnTo>
                    <a:pt x="219" y="39"/>
                  </a:lnTo>
                  <a:lnTo>
                    <a:pt x="192" y="39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7" y="0"/>
                  </a:lnTo>
                  <a:lnTo>
                    <a:pt x="211" y="0"/>
                  </a:lnTo>
                  <a:lnTo>
                    <a:pt x="219" y="0"/>
                  </a:lnTo>
                  <a:lnTo>
                    <a:pt x="227" y="0"/>
                  </a:lnTo>
                  <a:lnTo>
                    <a:pt x="234" y="0"/>
                  </a:lnTo>
                  <a:lnTo>
                    <a:pt x="242" y="0"/>
                  </a:lnTo>
                  <a:lnTo>
                    <a:pt x="250" y="4"/>
                  </a:lnTo>
                  <a:lnTo>
                    <a:pt x="254" y="12"/>
                  </a:lnTo>
                  <a:lnTo>
                    <a:pt x="257" y="16"/>
                  </a:lnTo>
                  <a:lnTo>
                    <a:pt x="288" y="54"/>
                  </a:lnTo>
                  <a:lnTo>
                    <a:pt x="292" y="54"/>
                  </a:lnTo>
                  <a:lnTo>
                    <a:pt x="292" y="54"/>
                  </a:lnTo>
                  <a:lnTo>
                    <a:pt x="296" y="54"/>
                  </a:lnTo>
                  <a:lnTo>
                    <a:pt x="327" y="16"/>
                  </a:lnTo>
                  <a:lnTo>
                    <a:pt x="330" y="12"/>
                  </a:lnTo>
                  <a:lnTo>
                    <a:pt x="334" y="8"/>
                  </a:lnTo>
                  <a:lnTo>
                    <a:pt x="342" y="0"/>
                  </a:lnTo>
                  <a:lnTo>
                    <a:pt x="350" y="0"/>
                  </a:lnTo>
                  <a:lnTo>
                    <a:pt x="392" y="0"/>
                  </a:lnTo>
                  <a:lnTo>
                    <a:pt x="392" y="39"/>
                  </a:lnTo>
                  <a:lnTo>
                    <a:pt x="380" y="39"/>
                  </a:lnTo>
                  <a:lnTo>
                    <a:pt x="373" y="39"/>
                  </a:lnTo>
                  <a:lnTo>
                    <a:pt x="365" y="39"/>
                  </a:lnTo>
                  <a:lnTo>
                    <a:pt x="365" y="39"/>
                  </a:lnTo>
                  <a:lnTo>
                    <a:pt x="361" y="39"/>
                  </a:lnTo>
                  <a:lnTo>
                    <a:pt x="361" y="43"/>
                  </a:lnTo>
                  <a:lnTo>
                    <a:pt x="323" y="85"/>
                  </a:lnTo>
                  <a:lnTo>
                    <a:pt x="323" y="89"/>
                  </a:lnTo>
                  <a:lnTo>
                    <a:pt x="323" y="89"/>
                  </a:lnTo>
                  <a:lnTo>
                    <a:pt x="323" y="93"/>
                  </a:lnTo>
                  <a:lnTo>
                    <a:pt x="357" y="135"/>
                  </a:lnTo>
                  <a:lnTo>
                    <a:pt x="361" y="135"/>
                  </a:lnTo>
                  <a:lnTo>
                    <a:pt x="361" y="135"/>
                  </a:lnTo>
                  <a:lnTo>
                    <a:pt x="365" y="135"/>
                  </a:lnTo>
                  <a:lnTo>
                    <a:pt x="392" y="135"/>
                  </a:lnTo>
                  <a:lnTo>
                    <a:pt x="392" y="173"/>
                  </a:lnTo>
                  <a:lnTo>
                    <a:pt x="338" y="173"/>
                  </a:lnTo>
                  <a:lnTo>
                    <a:pt x="334" y="173"/>
                  </a:lnTo>
                  <a:lnTo>
                    <a:pt x="330" y="169"/>
                  </a:lnTo>
                  <a:lnTo>
                    <a:pt x="327" y="169"/>
                  </a:lnTo>
                  <a:lnTo>
                    <a:pt x="288" y="123"/>
                  </a:lnTo>
                  <a:lnTo>
                    <a:pt x="250" y="169"/>
                  </a:lnTo>
                  <a:lnTo>
                    <a:pt x="250" y="173"/>
                  </a:lnTo>
                  <a:lnTo>
                    <a:pt x="246" y="173"/>
                  </a:lnTo>
                  <a:lnTo>
                    <a:pt x="242" y="173"/>
                  </a:lnTo>
                  <a:lnTo>
                    <a:pt x="19" y="173"/>
                  </a:lnTo>
                  <a:lnTo>
                    <a:pt x="12" y="173"/>
                  </a:lnTo>
                  <a:lnTo>
                    <a:pt x="8" y="169"/>
                  </a:lnTo>
                  <a:lnTo>
                    <a:pt x="4" y="162"/>
                  </a:lnTo>
                  <a:lnTo>
                    <a:pt x="0" y="15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8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42" name="Rectangle 147"/>
            <p:cNvSpPr>
              <a:spLocks noChangeArrowheads="1"/>
            </p:cNvSpPr>
            <p:nvPr userDrawn="1"/>
          </p:nvSpPr>
          <p:spPr bwMode="auto">
            <a:xfrm>
              <a:off x="630" y="350"/>
              <a:ext cx="529" cy="21"/>
            </a:xfrm>
            <a:prstGeom prst="rect">
              <a:avLst/>
            </a:prstGeom>
            <a:solidFill>
              <a:srgbClr val="7F8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43" name="Freeform 148"/>
            <p:cNvSpPr>
              <a:spLocks noEditPoints="1"/>
            </p:cNvSpPr>
            <p:nvPr userDrawn="1"/>
          </p:nvSpPr>
          <p:spPr bwMode="auto">
            <a:xfrm>
              <a:off x="1177" y="400"/>
              <a:ext cx="53" cy="56"/>
            </a:xfrm>
            <a:custGeom>
              <a:avLst/>
              <a:gdLst>
                <a:gd name="T0" fmla="*/ 69 w 108"/>
                <a:gd name="T1" fmla="*/ 4 h 112"/>
                <a:gd name="T2" fmla="*/ 92 w 108"/>
                <a:gd name="T3" fmla="*/ 19 h 112"/>
                <a:gd name="T4" fmla="*/ 108 w 108"/>
                <a:gd name="T5" fmla="*/ 42 h 112"/>
                <a:gd name="T6" fmla="*/ 108 w 108"/>
                <a:gd name="T7" fmla="*/ 69 h 112"/>
                <a:gd name="T8" fmla="*/ 92 w 108"/>
                <a:gd name="T9" fmla="*/ 96 h 112"/>
                <a:gd name="T10" fmla="*/ 69 w 108"/>
                <a:gd name="T11" fmla="*/ 112 h 112"/>
                <a:gd name="T12" fmla="*/ 39 w 108"/>
                <a:gd name="T13" fmla="*/ 112 h 112"/>
                <a:gd name="T14" fmla="*/ 16 w 108"/>
                <a:gd name="T15" fmla="*/ 96 h 112"/>
                <a:gd name="T16" fmla="*/ 0 w 108"/>
                <a:gd name="T17" fmla="*/ 69 h 112"/>
                <a:gd name="T18" fmla="*/ 0 w 108"/>
                <a:gd name="T19" fmla="*/ 42 h 112"/>
                <a:gd name="T20" fmla="*/ 16 w 108"/>
                <a:gd name="T21" fmla="*/ 19 h 112"/>
                <a:gd name="T22" fmla="*/ 39 w 108"/>
                <a:gd name="T23" fmla="*/ 4 h 112"/>
                <a:gd name="T24" fmla="*/ 54 w 108"/>
                <a:gd name="T25" fmla="*/ 12 h 112"/>
                <a:gd name="T26" fmla="*/ 31 w 108"/>
                <a:gd name="T27" fmla="*/ 16 h 112"/>
                <a:gd name="T28" fmla="*/ 16 w 108"/>
                <a:gd name="T29" fmla="*/ 35 h 112"/>
                <a:gd name="T30" fmla="*/ 8 w 108"/>
                <a:gd name="T31" fmla="*/ 58 h 112"/>
                <a:gd name="T32" fmla="*/ 16 w 108"/>
                <a:gd name="T33" fmla="*/ 81 h 112"/>
                <a:gd name="T34" fmla="*/ 31 w 108"/>
                <a:gd name="T35" fmla="*/ 96 h 112"/>
                <a:gd name="T36" fmla="*/ 54 w 108"/>
                <a:gd name="T37" fmla="*/ 104 h 112"/>
                <a:gd name="T38" fmla="*/ 77 w 108"/>
                <a:gd name="T39" fmla="*/ 96 h 112"/>
                <a:gd name="T40" fmla="*/ 96 w 108"/>
                <a:gd name="T41" fmla="*/ 81 h 112"/>
                <a:gd name="T42" fmla="*/ 100 w 108"/>
                <a:gd name="T43" fmla="*/ 58 h 112"/>
                <a:gd name="T44" fmla="*/ 92 w 108"/>
                <a:gd name="T45" fmla="*/ 35 h 112"/>
                <a:gd name="T46" fmla="*/ 77 w 108"/>
                <a:gd name="T47" fmla="*/ 16 h 112"/>
                <a:gd name="T48" fmla="*/ 54 w 108"/>
                <a:gd name="T49" fmla="*/ 12 h 112"/>
                <a:gd name="T50" fmla="*/ 31 w 108"/>
                <a:gd name="T51" fmla="*/ 27 h 112"/>
                <a:gd name="T52" fmla="*/ 58 w 108"/>
                <a:gd name="T53" fmla="*/ 27 h 112"/>
                <a:gd name="T54" fmla="*/ 69 w 108"/>
                <a:gd name="T55" fmla="*/ 31 h 112"/>
                <a:gd name="T56" fmla="*/ 77 w 108"/>
                <a:gd name="T57" fmla="*/ 39 h 112"/>
                <a:gd name="T58" fmla="*/ 73 w 108"/>
                <a:gd name="T59" fmla="*/ 50 h 112"/>
                <a:gd name="T60" fmla="*/ 66 w 108"/>
                <a:gd name="T61" fmla="*/ 58 h 112"/>
                <a:gd name="T62" fmla="*/ 62 w 108"/>
                <a:gd name="T63" fmla="*/ 62 h 112"/>
                <a:gd name="T64" fmla="*/ 69 w 108"/>
                <a:gd name="T65" fmla="*/ 69 h 112"/>
                <a:gd name="T66" fmla="*/ 81 w 108"/>
                <a:gd name="T67" fmla="*/ 89 h 112"/>
                <a:gd name="T68" fmla="*/ 62 w 108"/>
                <a:gd name="T69" fmla="*/ 77 h 112"/>
                <a:gd name="T70" fmla="*/ 54 w 108"/>
                <a:gd name="T71" fmla="*/ 65 h 112"/>
                <a:gd name="T72" fmla="*/ 46 w 108"/>
                <a:gd name="T73" fmla="*/ 62 h 112"/>
                <a:gd name="T74" fmla="*/ 39 w 108"/>
                <a:gd name="T75" fmla="*/ 89 h 112"/>
                <a:gd name="T76" fmla="*/ 39 w 108"/>
                <a:gd name="T77" fmla="*/ 54 h 112"/>
                <a:gd name="T78" fmla="*/ 58 w 108"/>
                <a:gd name="T79" fmla="*/ 54 h 112"/>
                <a:gd name="T80" fmla="*/ 66 w 108"/>
                <a:gd name="T81" fmla="*/ 50 h 112"/>
                <a:gd name="T82" fmla="*/ 66 w 108"/>
                <a:gd name="T83" fmla="*/ 42 h 112"/>
                <a:gd name="T84" fmla="*/ 62 w 108"/>
                <a:gd name="T85" fmla="*/ 39 h 112"/>
                <a:gd name="T86" fmla="*/ 58 w 108"/>
                <a:gd name="T87" fmla="*/ 35 h 112"/>
                <a:gd name="T88" fmla="*/ 39 w 108"/>
                <a:gd name="T89" fmla="*/ 3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112">
                  <a:moveTo>
                    <a:pt x="54" y="0"/>
                  </a:moveTo>
                  <a:lnTo>
                    <a:pt x="69" y="4"/>
                  </a:lnTo>
                  <a:lnTo>
                    <a:pt x="81" y="8"/>
                  </a:lnTo>
                  <a:lnTo>
                    <a:pt x="92" y="19"/>
                  </a:lnTo>
                  <a:lnTo>
                    <a:pt x="104" y="31"/>
                  </a:lnTo>
                  <a:lnTo>
                    <a:pt x="108" y="42"/>
                  </a:lnTo>
                  <a:lnTo>
                    <a:pt x="108" y="58"/>
                  </a:lnTo>
                  <a:lnTo>
                    <a:pt x="108" y="69"/>
                  </a:lnTo>
                  <a:lnTo>
                    <a:pt x="104" y="85"/>
                  </a:lnTo>
                  <a:lnTo>
                    <a:pt x="92" y="96"/>
                  </a:lnTo>
                  <a:lnTo>
                    <a:pt x="81" y="104"/>
                  </a:lnTo>
                  <a:lnTo>
                    <a:pt x="69" y="112"/>
                  </a:lnTo>
                  <a:lnTo>
                    <a:pt x="54" y="112"/>
                  </a:lnTo>
                  <a:lnTo>
                    <a:pt x="39" y="112"/>
                  </a:lnTo>
                  <a:lnTo>
                    <a:pt x="27" y="104"/>
                  </a:lnTo>
                  <a:lnTo>
                    <a:pt x="16" y="96"/>
                  </a:lnTo>
                  <a:lnTo>
                    <a:pt x="8" y="85"/>
                  </a:lnTo>
                  <a:lnTo>
                    <a:pt x="0" y="69"/>
                  </a:lnTo>
                  <a:lnTo>
                    <a:pt x="0" y="58"/>
                  </a:lnTo>
                  <a:lnTo>
                    <a:pt x="0" y="42"/>
                  </a:lnTo>
                  <a:lnTo>
                    <a:pt x="8" y="31"/>
                  </a:lnTo>
                  <a:lnTo>
                    <a:pt x="16" y="19"/>
                  </a:lnTo>
                  <a:lnTo>
                    <a:pt x="27" y="8"/>
                  </a:lnTo>
                  <a:lnTo>
                    <a:pt x="39" y="4"/>
                  </a:lnTo>
                  <a:lnTo>
                    <a:pt x="54" y="0"/>
                  </a:lnTo>
                  <a:close/>
                  <a:moveTo>
                    <a:pt x="54" y="12"/>
                  </a:moveTo>
                  <a:lnTo>
                    <a:pt x="43" y="12"/>
                  </a:lnTo>
                  <a:lnTo>
                    <a:pt x="31" y="16"/>
                  </a:lnTo>
                  <a:lnTo>
                    <a:pt x="23" y="23"/>
                  </a:lnTo>
                  <a:lnTo>
                    <a:pt x="16" y="35"/>
                  </a:lnTo>
                  <a:lnTo>
                    <a:pt x="8" y="46"/>
                  </a:lnTo>
                  <a:lnTo>
                    <a:pt x="8" y="58"/>
                  </a:lnTo>
                  <a:lnTo>
                    <a:pt x="8" y="69"/>
                  </a:lnTo>
                  <a:lnTo>
                    <a:pt x="16" y="81"/>
                  </a:lnTo>
                  <a:lnTo>
                    <a:pt x="23" y="89"/>
                  </a:lnTo>
                  <a:lnTo>
                    <a:pt x="31" y="96"/>
                  </a:lnTo>
                  <a:lnTo>
                    <a:pt x="43" y="100"/>
                  </a:lnTo>
                  <a:lnTo>
                    <a:pt x="54" y="104"/>
                  </a:lnTo>
                  <a:lnTo>
                    <a:pt x="66" y="100"/>
                  </a:lnTo>
                  <a:lnTo>
                    <a:pt x="77" y="96"/>
                  </a:lnTo>
                  <a:lnTo>
                    <a:pt x="89" y="89"/>
                  </a:lnTo>
                  <a:lnTo>
                    <a:pt x="96" y="81"/>
                  </a:lnTo>
                  <a:lnTo>
                    <a:pt x="100" y="69"/>
                  </a:lnTo>
                  <a:lnTo>
                    <a:pt x="100" y="58"/>
                  </a:lnTo>
                  <a:lnTo>
                    <a:pt x="100" y="46"/>
                  </a:lnTo>
                  <a:lnTo>
                    <a:pt x="92" y="35"/>
                  </a:lnTo>
                  <a:lnTo>
                    <a:pt x="89" y="23"/>
                  </a:lnTo>
                  <a:lnTo>
                    <a:pt x="77" y="16"/>
                  </a:lnTo>
                  <a:lnTo>
                    <a:pt x="66" y="12"/>
                  </a:lnTo>
                  <a:lnTo>
                    <a:pt x="54" y="12"/>
                  </a:lnTo>
                  <a:close/>
                  <a:moveTo>
                    <a:pt x="31" y="89"/>
                  </a:moveTo>
                  <a:lnTo>
                    <a:pt x="31" y="27"/>
                  </a:lnTo>
                  <a:lnTo>
                    <a:pt x="50" y="27"/>
                  </a:lnTo>
                  <a:lnTo>
                    <a:pt x="58" y="27"/>
                  </a:lnTo>
                  <a:lnTo>
                    <a:pt x="66" y="31"/>
                  </a:lnTo>
                  <a:lnTo>
                    <a:pt x="69" y="31"/>
                  </a:lnTo>
                  <a:lnTo>
                    <a:pt x="73" y="35"/>
                  </a:lnTo>
                  <a:lnTo>
                    <a:pt x="77" y="39"/>
                  </a:lnTo>
                  <a:lnTo>
                    <a:pt x="77" y="42"/>
                  </a:lnTo>
                  <a:lnTo>
                    <a:pt x="73" y="50"/>
                  </a:lnTo>
                  <a:lnTo>
                    <a:pt x="73" y="54"/>
                  </a:lnTo>
                  <a:lnTo>
                    <a:pt x="66" y="58"/>
                  </a:lnTo>
                  <a:lnTo>
                    <a:pt x="58" y="62"/>
                  </a:lnTo>
                  <a:lnTo>
                    <a:pt x="62" y="62"/>
                  </a:lnTo>
                  <a:lnTo>
                    <a:pt x="66" y="65"/>
                  </a:lnTo>
                  <a:lnTo>
                    <a:pt x="69" y="69"/>
                  </a:lnTo>
                  <a:lnTo>
                    <a:pt x="73" y="77"/>
                  </a:lnTo>
                  <a:lnTo>
                    <a:pt x="81" y="89"/>
                  </a:lnTo>
                  <a:lnTo>
                    <a:pt x="69" y="89"/>
                  </a:lnTo>
                  <a:lnTo>
                    <a:pt x="62" y="77"/>
                  </a:lnTo>
                  <a:lnTo>
                    <a:pt x="58" y="69"/>
                  </a:lnTo>
                  <a:lnTo>
                    <a:pt x="54" y="65"/>
                  </a:lnTo>
                  <a:lnTo>
                    <a:pt x="50" y="62"/>
                  </a:lnTo>
                  <a:lnTo>
                    <a:pt x="46" y="62"/>
                  </a:lnTo>
                  <a:lnTo>
                    <a:pt x="39" y="62"/>
                  </a:lnTo>
                  <a:lnTo>
                    <a:pt x="39" y="89"/>
                  </a:lnTo>
                  <a:lnTo>
                    <a:pt x="31" y="89"/>
                  </a:lnTo>
                  <a:close/>
                  <a:moveTo>
                    <a:pt x="39" y="54"/>
                  </a:moveTo>
                  <a:lnTo>
                    <a:pt x="50" y="54"/>
                  </a:lnTo>
                  <a:lnTo>
                    <a:pt x="58" y="54"/>
                  </a:lnTo>
                  <a:lnTo>
                    <a:pt x="62" y="50"/>
                  </a:lnTo>
                  <a:lnTo>
                    <a:pt x="66" y="50"/>
                  </a:lnTo>
                  <a:lnTo>
                    <a:pt x="66" y="46"/>
                  </a:lnTo>
                  <a:lnTo>
                    <a:pt x="66" y="42"/>
                  </a:lnTo>
                  <a:lnTo>
                    <a:pt x="66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58" y="35"/>
                  </a:lnTo>
                  <a:lnTo>
                    <a:pt x="50" y="35"/>
                  </a:lnTo>
                  <a:lnTo>
                    <a:pt x="39" y="35"/>
                  </a:lnTo>
                  <a:lnTo>
                    <a:pt x="39" y="5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274638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1088"/>
            <a:ext cx="82296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0163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fld id="{EFA39331-CE5B-4634-BA8F-2D83FEA265E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2" r:id="rId1"/>
    <p:sldLayoutId id="2147485053" r:id="rId2"/>
    <p:sldLayoutId id="2147485049" r:id="rId3"/>
    <p:sldLayoutId id="2147485054" r:id="rId4"/>
    <p:sldLayoutId id="2147485055" r:id="rId5"/>
    <p:sldLayoutId id="2147485056" r:id="rId6"/>
    <p:sldLayoutId id="2147485057" r:id="rId7"/>
    <p:sldLayoutId id="2147485058" r:id="rId8"/>
    <p:sldLayoutId id="2147485059" r:id="rId9"/>
    <p:sldLayoutId id="2147485060" r:id="rId10"/>
    <p:sldLayoutId id="2147485050" r:id="rId11"/>
    <p:sldLayoutId id="214748505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Blip>
          <a:blip r:embed="rId14"/>
        </a:buBlip>
        <a:defRPr sz="2800">
          <a:solidFill>
            <a:schemeClr val="tx1"/>
          </a:solidFill>
          <a:latin typeface="+mn-lt"/>
        </a:defRPr>
      </a:lvl2pPr>
      <a:lvl3pPr marL="1065213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473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•"/>
        <a:defRPr sz="2000">
          <a:solidFill>
            <a:schemeClr val="tx1"/>
          </a:solidFill>
          <a:latin typeface="+mn-lt"/>
        </a:defRPr>
      </a:lvl4pPr>
      <a:lvl5pPr marL="1881188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90000"/>
        <a:buChar char="•"/>
        <a:defRPr sz="2000">
          <a:solidFill>
            <a:schemeClr val="tx1"/>
          </a:solidFill>
          <a:latin typeface="+mn-lt"/>
        </a:defRPr>
      </a:lvl5pPr>
      <a:lvl6pPr marL="2338388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Char char="•"/>
        <a:defRPr>
          <a:solidFill>
            <a:schemeClr val="tx1"/>
          </a:solidFill>
          <a:latin typeface="+mn-lt"/>
        </a:defRPr>
      </a:lvl6pPr>
      <a:lvl7pPr marL="2795588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Char char="•"/>
        <a:defRPr>
          <a:solidFill>
            <a:schemeClr val="tx1"/>
          </a:solidFill>
          <a:latin typeface="+mn-lt"/>
        </a:defRPr>
      </a:lvl7pPr>
      <a:lvl8pPr marL="3252788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Char char="•"/>
        <a:defRPr>
          <a:solidFill>
            <a:schemeClr val="tx1"/>
          </a:solidFill>
          <a:latin typeface="+mn-lt"/>
        </a:defRPr>
      </a:lvl8pPr>
      <a:lvl9pPr marL="3709988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/>
        </p:nvSpPr>
        <p:spPr bwMode="auto">
          <a:xfrm>
            <a:off x="436440" y="3117850"/>
            <a:ext cx="8285163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400" b="1" dirty="0">
                <a:solidFill>
                  <a:schemeClr val="tx2"/>
                </a:solidFill>
              </a:rPr>
              <a:t>REPORTE No. </a:t>
            </a:r>
            <a:r>
              <a:rPr lang="es-ES" altLang="es-MX" sz="2400" b="1" dirty="0" smtClean="0">
                <a:solidFill>
                  <a:schemeClr val="tx2"/>
                </a:solidFill>
              </a:rPr>
              <a:t>121-NI-VCA/ERB-SAT2/DSSP</a:t>
            </a:r>
            <a:r>
              <a:rPr lang="es-ES" altLang="es-MX" sz="2400" b="1" dirty="0">
                <a:solidFill>
                  <a:schemeClr val="tx2"/>
                </a:solidFill>
              </a:rPr>
              <a:t/>
            </a:r>
            <a:br>
              <a:rPr lang="es-ES" altLang="es-MX" sz="2400" b="1" dirty="0">
                <a:solidFill>
                  <a:schemeClr val="tx2"/>
                </a:solidFill>
              </a:rPr>
            </a:br>
            <a:r>
              <a:rPr lang="es-ES" altLang="es-MX" sz="2400" b="1" dirty="0">
                <a:solidFill>
                  <a:schemeClr val="tx2"/>
                </a:solidFill>
              </a:rPr>
              <a:t/>
            </a:r>
            <a:br>
              <a:rPr lang="es-ES" altLang="es-MX" sz="2400" b="1" dirty="0">
                <a:solidFill>
                  <a:schemeClr val="tx2"/>
                </a:solidFill>
              </a:rPr>
            </a:br>
            <a:r>
              <a:rPr lang="es-ES" altLang="es-MX" sz="2400" b="1" dirty="0">
                <a:solidFill>
                  <a:schemeClr val="tx2"/>
                </a:solidFill>
              </a:rPr>
              <a:t>Nota Informativa No. </a:t>
            </a:r>
            <a:r>
              <a:rPr lang="es-ES" altLang="es-MX" sz="2400" b="1" dirty="0" smtClean="0">
                <a:solidFill>
                  <a:schemeClr val="tx2"/>
                </a:solidFill>
              </a:rPr>
              <a:t>121. </a:t>
            </a:r>
            <a:r>
              <a:rPr lang="es-ES" altLang="es-MX" sz="2400" b="1" dirty="0">
                <a:solidFill>
                  <a:schemeClr val="tx2"/>
                </a:solidFill>
              </a:rPr>
              <a:t>Verificación de </a:t>
            </a:r>
            <a:r>
              <a:rPr lang="es-ES" altLang="es-MX" sz="2400" b="1" dirty="0" smtClean="0">
                <a:solidFill>
                  <a:schemeClr val="tx2"/>
                </a:solidFill>
              </a:rPr>
              <a:t>cumplimiento </a:t>
            </a:r>
            <a:r>
              <a:rPr lang="es-ES" altLang="es-MX" sz="2400" b="1" dirty="0">
                <a:solidFill>
                  <a:schemeClr val="tx2"/>
                </a:solidFill>
              </a:rPr>
              <a:t>a</a:t>
            </a:r>
            <a:r>
              <a:rPr lang="es-ES" altLang="es-MX" sz="2400" b="1" dirty="0" smtClean="0">
                <a:solidFill>
                  <a:schemeClr val="tx2"/>
                </a:solidFill>
              </a:rPr>
              <a:t>mbiental de la Estación de Recolección y Bombeo Satélite 2</a:t>
            </a:r>
            <a:r>
              <a:rPr lang="es-ES" altLang="es-MX" sz="2400" b="1" dirty="0" smtClean="0"/>
              <a:t>.</a:t>
            </a:r>
            <a:endParaRPr lang="es-ES" altLang="es-MX" sz="2400" b="1" dirty="0">
              <a:solidFill>
                <a:schemeClr val="tx2"/>
              </a:solidFill>
            </a:endParaRPr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3007234" y="5938593"/>
            <a:ext cx="31386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 b="1" dirty="0">
                <a:cs typeface="Arial" charset="0"/>
              </a:rPr>
              <a:t> </a:t>
            </a:r>
            <a:r>
              <a:rPr lang="es-MX" altLang="es-MX" sz="1800" b="1" dirty="0" smtClean="0">
                <a:cs typeface="Arial" charset="0"/>
              </a:rPr>
              <a:t>25 </a:t>
            </a:r>
            <a:r>
              <a:rPr lang="es-MX" altLang="es-MX" sz="1800" b="1" dirty="0">
                <a:cs typeface="Arial" charset="0"/>
              </a:rPr>
              <a:t>de </a:t>
            </a:r>
            <a:r>
              <a:rPr lang="es-MX" altLang="es-MX" sz="1800" b="1" dirty="0" smtClean="0">
                <a:cs typeface="Arial" charset="0"/>
              </a:rPr>
              <a:t>septiembre de </a:t>
            </a:r>
            <a:r>
              <a:rPr lang="es-MX" altLang="es-MX" sz="1800" b="1" dirty="0">
                <a:cs typeface="Arial" charset="0"/>
              </a:rPr>
              <a:t>2015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4A755-7DB8-4ABC-9065-2EDECA087F49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  <p:sp>
        <p:nvSpPr>
          <p:cNvPr id="5" name="8 CuadroTexto"/>
          <p:cNvSpPr txBox="1">
            <a:spLocks noChangeArrowheads="1"/>
          </p:cNvSpPr>
          <p:nvPr/>
        </p:nvSpPr>
        <p:spPr bwMode="auto">
          <a:xfrm>
            <a:off x="1358655" y="1607566"/>
            <a:ext cx="644207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MX" sz="1200" dirty="0" smtClean="0">
                <a:cs typeface="Arial" charset="0"/>
              </a:rPr>
              <a:t>Dando continuidad al programa de visitas se </a:t>
            </a:r>
            <a:r>
              <a:rPr lang="es-ES" altLang="es-MX" sz="1200" dirty="0">
                <a:cs typeface="Arial" charset="0"/>
              </a:rPr>
              <a:t>realizó la Verificación de Cumplimiento Ambiental </a:t>
            </a:r>
            <a:r>
              <a:rPr lang="es-ES" altLang="es-MX" sz="1200" dirty="0" smtClean="0">
                <a:cs typeface="Arial" charset="0"/>
              </a:rPr>
              <a:t>a la Estación de Recolección y Bombeo Satélite 2; </a:t>
            </a:r>
            <a:r>
              <a:rPr lang="es-ES" altLang="es-MX" sz="1200" dirty="0">
                <a:cs typeface="Arial" charset="0"/>
              </a:rPr>
              <a:t>durante la visita se encontró lo siguiente</a:t>
            </a:r>
            <a:r>
              <a:rPr lang="es-ES" altLang="es-MX" sz="1200" dirty="0" smtClean="0">
                <a:cs typeface="Arial" charset="0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" altLang="es-MX" sz="1200" dirty="0" smtClean="0">
              <a:cs typeface="Arial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" altLang="es-MX" sz="1200" dirty="0">
              <a:cs typeface="Arial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MX" sz="1200" dirty="0" smtClean="0">
                <a:cs typeface="Arial" charset="0"/>
              </a:rPr>
              <a:t>El área de la ERB Satélite 2 aunque se encuentra cubierta por maleza, está libre de contaminación por hidrocarburo; así como de residuos peligrosos; presenta una puerta de acceso en buen estado y cercado como delimitación en su perímetro.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" altLang="es-MX" sz="1200" dirty="0">
              <a:cs typeface="Arial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MX" sz="1200" dirty="0" smtClean="0">
                <a:cs typeface="Arial" charset="0"/>
              </a:rPr>
              <a:t>En el área del </a:t>
            </a:r>
            <a:r>
              <a:rPr lang="es-ES" altLang="es-MX" sz="1200" dirty="0" err="1" smtClean="0">
                <a:cs typeface="Arial" charset="0"/>
              </a:rPr>
              <a:t>manifold</a:t>
            </a:r>
            <a:r>
              <a:rPr lang="es-ES" altLang="es-MX" sz="1200" dirty="0" smtClean="0">
                <a:cs typeface="Arial" charset="0"/>
              </a:rPr>
              <a:t> se encuentra libre de residuos contaminados y en orden, se observa que sobre el suelo se encuentra un poste de  luminaria tendido.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" altLang="es-MX" sz="1200" dirty="0">
              <a:cs typeface="Arial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MX" sz="1200" dirty="0" smtClean="0">
                <a:cs typeface="Arial" charset="0"/>
              </a:rPr>
              <a:t>Durante </a:t>
            </a:r>
            <a:r>
              <a:rPr lang="es-ES" altLang="es-MX" sz="1200" dirty="0">
                <a:cs typeface="Arial" charset="0"/>
              </a:rPr>
              <a:t>la verificación se obtuvieron evidencias fotográficas de las condiciones ambientales del sitio, las cuales se presentan a continuación</a:t>
            </a:r>
            <a:r>
              <a:rPr lang="es-ES" altLang="es-MX" sz="1200" dirty="0" smtClean="0">
                <a:cs typeface="Arial" charset="0"/>
              </a:rPr>
              <a:t>. </a:t>
            </a:r>
            <a:endParaRPr lang="es-ES" altLang="es-MX" sz="12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E967D-7F57-45A4-9BFE-0E1AB994477B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4579815" y="1993102"/>
            <a:ext cx="3624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MX" altLang="es-MX" sz="1200" dirty="0" smtClean="0"/>
              <a:t>Imagen 1. Puerta de acceso a la Estación de Recolección y Bombeo Satélite 2.</a:t>
            </a:r>
            <a:endParaRPr lang="es-MX" altLang="es-MX" sz="1200" dirty="0"/>
          </a:p>
        </p:txBody>
      </p:sp>
      <p:pic>
        <p:nvPicPr>
          <p:cNvPr id="10" name="Imagen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91329" y="3742431"/>
            <a:ext cx="3454268" cy="259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91329" y="960564"/>
            <a:ext cx="3454268" cy="259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3 CuadroTexto"/>
          <p:cNvSpPr txBox="1">
            <a:spLocks noChangeArrowheads="1"/>
          </p:cNvSpPr>
          <p:nvPr/>
        </p:nvSpPr>
        <p:spPr bwMode="auto">
          <a:xfrm>
            <a:off x="4579814" y="4549053"/>
            <a:ext cx="36242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MX" altLang="es-MX" sz="1200" dirty="0" smtClean="0"/>
              <a:t>Imagen 2. La ERB Satélite 2 se encuentra delimitada en su perímetro por un cercado el cual se observa que en la parte superior necesita mantenimiento.</a:t>
            </a:r>
            <a:endParaRPr lang="es-MX" altLang="es-MX" sz="1200" dirty="0"/>
          </a:p>
        </p:txBody>
      </p:sp>
    </p:spTree>
    <p:extLst>
      <p:ext uri="{BB962C8B-B14F-4D97-AF65-F5344CB8AC3E}">
        <p14:creationId xmlns:p14="http://schemas.microsoft.com/office/powerpoint/2010/main" val="16383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E967D-7F57-45A4-9BFE-0E1AB994477B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  <p:pic>
        <p:nvPicPr>
          <p:cNvPr id="10" name="Imagen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91329" y="3742431"/>
            <a:ext cx="3454268" cy="259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91329" y="960564"/>
            <a:ext cx="3454268" cy="259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3 CuadroTexto"/>
          <p:cNvSpPr txBox="1">
            <a:spLocks noChangeArrowheads="1"/>
          </p:cNvSpPr>
          <p:nvPr/>
        </p:nvSpPr>
        <p:spPr bwMode="auto">
          <a:xfrm>
            <a:off x="4579815" y="1758648"/>
            <a:ext cx="3624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MX" altLang="es-MX" sz="1200" dirty="0" smtClean="0"/>
              <a:t>Imagen 3. El área de la ERB se encuentra libre de manchas y deslaves sobre su superficie.</a:t>
            </a:r>
            <a:endParaRPr lang="es-MX" altLang="es-MX" sz="1200" dirty="0"/>
          </a:p>
        </p:txBody>
      </p:sp>
      <p:sp>
        <p:nvSpPr>
          <p:cNvPr id="12" name="3 CuadroTexto"/>
          <p:cNvSpPr txBox="1">
            <a:spLocks noChangeArrowheads="1"/>
          </p:cNvSpPr>
          <p:nvPr/>
        </p:nvSpPr>
        <p:spPr bwMode="auto">
          <a:xfrm>
            <a:off x="4579814" y="4642830"/>
            <a:ext cx="3624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MX" altLang="es-MX" sz="1200" dirty="0" smtClean="0"/>
              <a:t>Imagen 4. Crecimiento de vegetación herbácea sobre el área de la ERB Satélite 2.</a:t>
            </a:r>
            <a:endParaRPr lang="es-MX" altLang="es-MX" sz="1200" dirty="0"/>
          </a:p>
        </p:txBody>
      </p:sp>
    </p:spTree>
    <p:extLst>
      <p:ext uri="{BB962C8B-B14F-4D97-AF65-F5344CB8AC3E}">
        <p14:creationId xmlns:p14="http://schemas.microsoft.com/office/powerpoint/2010/main" val="25132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E967D-7F57-45A4-9BFE-0E1AB994477B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  <p:pic>
        <p:nvPicPr>
          <p:cNvPr id="10" name="Imagen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91329" y="3742431"/>
            <a:ext cx="3454268" cy="259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91329" y="960564"/>
            <a:ext cx="3454268" cy="259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3 CuadroTexto"/>
          <p:cNvSpPr txBox="1">
            <a:spLocks noChangeArrowheads="1"/>
          </p:cNvSpPr>
          <p:nvPr/>
        </p:nvSpPr>
        <p:spPr bwMode="auto">
          <a:xfrm>
            <a:off x="4579815" y="1766467"/>
            <a:ext cx="3624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MX" altLang="es-MX" sz="1200" dirty="0" smtClean="0"/>
              <a:t>Imagen 5. El área de la ERB se encuentra libre de residuos contaminados por hidrocarburo.</a:t>
            </a:r>
            <a:endParaRPr lang="es-MX" altLang="es-MX" sz="1200" dirty="0"/>
          </a:p>
        </p:txBody>
      </p:sp>
      <p:sp>
        <p:nvSpPr>
          <p:cNvPr id="12" name="3 CuadroTexto"/>
          <p:cNvSpPr txBox="1">
            <a:spLocks noChangeArrowheads="1"/>
          </p:cNvSpPr>
          <p:nvPr/>
        </p:nvSpPr>
        <p:spPr bwMode="auto">
          <a:xfrm>
            <a:off x="4579814" y="4642831"/>
            <a:ext cx="3624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MX" altLang="es-MX" sz="1200" dirty="0" smtClean="0"/>
              <a:t>Imagen 6. El área del </a:t>
            </a:r>
            <a:r>
              <a:rPr lang="es-MX" altLang="es-MX" sz="1200" dirty="0" err="1" smtClean="0"/>
              <a:t>Manifold</a:t>
            </a:r>
            <a:r>
              <a:rPr lang="es-MX" altLang="es-MX" sz="1200" dirty="0" smtClean="0"/>
              <a:t> de llegada se encuentra libre de derrames o fugas.</a:t>
            </a:r>
            <a:endParaRPr lang="es-MX" altLang="es-MX" sz="1200" dirty="0"/>
          </a:p>
        </p:txBody>
      </p:sp>
    </p:spTree>
    <p:extLst>
      <p:ext uri="{BB962C8B-B14F-4D97-AF65-F5344CB8AC3E}">
        <p14:creationId xmlns:p14="http://schemas.microsoft.com/office/powerpoint/2010/main" val="3588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E967D-7F57-45A4-9BFE-0E1AB994477B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385090" y="6215986"/>
            <a:ext cx="148359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MX" altLang="es-MX" sz="600" dirty="0"/>
              <a:t>Recorrido de Campo= </a:t>
            </a:r>
            <a:r>
              <a:rPr lang="es-MX" altLang="es-MX" sz="600" dirty="0" smtClean="0"/>
              <a:t>GIHC, GJPP</a:t>
            </a:r>
            <a:endParaRPr lang="es-MX" altLang="es-MX" sz="600" dirty="0"/>
          </a:p>
          <a:p>
            <a:pPr eaLnBrk="1" hangingPunct="1"/>
            <a:r>
              <a:rPr lang="es-MX" altLang="es-MX" sz="600" dirty="0"/>
              <a:t>Elaboró = </a:t>
            </a:r>
            <a:r>
              <a:rPr lang="es-MX" altLang="es-MX" sz="600" dirty="0" smtClean="0"/>
              <a:t>GJPP</a:t>
            </a:r>
            <a:endParaRPr lang="es-MX" altLang="es-MX" sz="600" dirty="0"/>
          </a:p>
          <a:p>
            <a:pPr eaLnBrk="1" hangingPunct="1"/>
            <a:r>
              <a:rPr lang="es-MX" altLang="es-MX" sz="600" dirty="0"/>
              <a:t>Revisó = JABA</a:t>
            </a:r>
          </a:p>
          <a:p>
            <a:pPr eaLnBrk="1" hangingPunct="1"/>
            <a:r>
              <a:rPr lang="es-MX" altLang="es-MX" sz="600" dirty="0"/>
              <a:t>Validó = MARM </a:t>
            </a:r>
          </a:p>
        </p:txBody>
      </p:sp>
      <p:pic>
        <p:nvPicPr>
          <p:cNvPr id="10" name="Imagen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91329" y="3742431"/>
            <a:ext cx="3454268" cy="247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91329" y="960564"/>
            <a:ext cx="3454268" cy="259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3 CuadroTexto"/>
          <p:cNvSpPr txBox="1">
            <a:spLocks noChangeArrowheads="1"/>
          </p:cNvSpPr>
          <p:nvPr/>
        </p:nvSpPr>
        <p:spPr bwMode="auto">
          <a:xfrm>
            <a:off x="4579815" y="1758651"/>
            <a:ext cx="3624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MX" altLang="es-MX" sz="1200" dirty="0" smtClean="0"/>
              <a:t>Imagen 7. Se encontró que la base del poste de luminarias fue desmontado.</a:t>
            </a:r>
            <a:endParaRPr lang="es-MX" altLang="es-MX" sz="1200" dirty="0"/>
          </a:p>
        </p:txBody>
      </p:sp>
      <p:sp>
        <p:nvSpPr>
          <p:cNvPr id="12" name="3 CuadroTexto"/>
          <p:cNvSpPr txBox="1">
            <a:spLocks noChangeArrowheads="1"/>
          </p:cNvSpPr>
          <p:nvPr/>
        </p:nvSpPr>
        <p:spPr bwMode="auto">
          <a:xfrm>
            <a:off x="4579814" y="4642832"/>
            <a:ext cx="3624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MX" altLang="es-MX" sz="1200" dirty="0" smtClean="0"/>
              <a:t>Imagen 8. Poste de luminarias tendido sobre el suelo de la Estación.</a:t>
            </a:r>
            <a:endParaRPr lang="es-MX" altLang="es-MX" sz="1200" dirty="0"/>
          </a:p>
        </p:txBody>
      </p:sp>
    </p:spTree>
    <p:extLst>
      <p:ext uri="{BB962C8B-B14F-4D97-AF65-F5344CB8AC3E}">
        <p14:creationId xmlns:p14="http://schemas.microsoft.com/office/powerpoint/2010/main" val="5585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mex">
  <a:themeElements>
    <a:clrScheme name="pemex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008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7300"/>
      </a:accent6>
      <a:hlink>
        <a:srgbClr val="CC3300"/>
      </a:hlink>
      <a:folHlink>
        <a:srgbClr val="5F5F5F"/>
      </a:folHlink>
    </a:clrScheme>
    <a:fontScheme name="pemex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FF33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eme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mex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mex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mex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mex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mex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mex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mex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mex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mex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mex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mex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mex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0C0C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7300"/>
        </a:accent6>
        <a:hlink>
          <a:srgbClr val="CC33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236032</TotalTime>
  <Words>302</Words>
  <Application>Microsoft Office PowerPoint</Application>
  <PresentationFormat>Presentación en pantalla (4:3)</PresentationFormat>
  <Paragraphs>32</Paragraphs>
  <Slides>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pemex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GBN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Rediseño del Portal www.pemex.com</dc:title>
  <dc:creator>GBN</dc:creator>
  <cp:lastModifiedBy>DianaYocelyn</cp:lastModifiedBy>
  <cp:revision>1068</cp:revision>
  <dcterms:created xsi:type="dcterms:W3CDTF">2007-06-15T16:03:25Z</dcterms:created>
  <dcterms:modified xsi:type="dcterms:W3CDTF">2015-09-26T17:09:49Z</dcterms:modified>
</cp:coreProperties>
</file>