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22667" y="5013176"/>
            <a:ext cx="8298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7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RTCC</a:t>
            </a:r>
            <a:endParaRPr b="0" i="0" sz="7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0216" y="6002124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l-P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EAL </a:t>
            </a:r>
            <a:r>
              <a:rPr b="0" i="0" lang="pl-PL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l-P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 </a:t>
            </a:r>
            <a:r>
              <a:rPr b="0" i="0" lang="pl-PL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pl-P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&amp; </a:t>
            </a:r>
            <a:r>
              <a:rPr b="0" i="0" lang="pl-PL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pl-P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ALENDAR</a:t>
            </a:r>
            <a:endParaRPr/>
          </a:p>
        </p:txBody>
      </p:sp>
      <p:pic>
        <p:nvPicPr>
          <p:cNvPr descr="Znalezione obrazy dla zapytania PIC24 real time clock calendar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67" y="332656"/>
            <a:ext cx="8298667" cy="46680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Alarm Interrupt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40758" y="6421978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498167" y="1268760"/>
            <a:ext cx="81476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Czy takie przerwanie jest brane pod uwagę gdy urządzenie</a:t>
            </a:r>
            <a:b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jest wyłączone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descr="Znalezione obrazy dla zapytania true"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099757"/>
            <a:ext cx="5688632" cy="426647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Alarm Interrupt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40758" y="6421978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683568" y="1268760"/>
            <a:ext cx="81476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</a:t>
            </a:r>
            <a:endParaRPr/>
          </a:p>
        </p:txBody>
      </p:sp>
      <p:pic>
        <p:nvPicPr>
          <p:cNvPr descr="Znalezione obrazy dla zapytania true"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005394"/>
            <a:ext cx="1944216" cy="145006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14942" y="2482269"/>
            <a:ext cx="814766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 tylko przerwanie typu „alarm” zostanie odebrane przez CPU w momencie gdy urządzenie jest wyłączone to urządzenie zostanie automatycznie uruchomione. Jest to jedna z cech przerwania typu „alarm”.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Update Interrupt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40758" y="6516052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5207460" y="1092800"/>
            <a:ext cx="3458418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 generuje przerwanie typu </a:t>
            </a:r>
            <a:r>
              <a:rPr b="1"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raz na cykl „update”.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Przerwanie </a:t>
            </a:r>
            <a:r>
              <a:rPr b="1"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generowanie jest raz na sekundę dlatego nie byłoby użyteczne przy „budzeniu” urządzenia.</a:t>
            </a:r>
            <a:b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 typ przerwania w </a:t>
            </a:r>
            <a:b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PIC24FJ128GA jest niedostępny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update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336" y="908720"/>
            <a:ext cx="4320480" cy="2880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let me sleep PC" id="175" name="Google Shape;1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969" y="3882193"/>
            <a:ext cx="2539785" cy="2539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4"/>
          <p:cNvCxnSpPr/>
          <p:nvPr/>
        </p:nvCxnSpPr>
        <p:spPr>
          <a:xfrm>
            <a:off x="1115616" y="3678670"/>
            <a:ext cx="2952328" cy="274330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77" name="Google Shape;177;p24"/>
          <p:cNvCxnSpPr/>
          <p:nvPr/>
        </p:nvCxnSpPr>
        <p:spPr>
          <a:xfrm flipH="1" rot="10800000">
            <a:off x="1115616" y="3882193"/>
            <a:ext cx="2952328" cy="253978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Period Interrupt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240758" y="6516052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11560" y="1489009"/>
            <a:ext cx="7931642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Przerwanie </a:t>
            </a:r>
            <a:r>
              <a:rPr b="1"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„Period” </a:t>
            </a: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pozwala na generowanie przerwań w ustalonej częstotliwości . W sekundę możemy np. wygenerować od 2 do 8192 przerwań.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Częstotliwość powinna być podana w formie wartości, która jest potęgą 2.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happy"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2734892"/>
            <a:ext cx="5544616" cy="4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in real world" id="190" name="Google Shape;1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-171400"/>
            <a:ext cx="6853121" cy="385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PRZYKŁADY Z ŻYCIA CODZIENNEGO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autobus kasowanie biletu"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66" y="1124744"/>
            <a:ext cx="5905500" cy="525780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Znalezione obrazy dla zapytania skasowany bilet" id="197" name="Google Shape;1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660982" y="2385831"/>
            <a:ext cx="5747445" cy="273562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98" name="Google Shape;198;p27"/>
          <p:cNvSpPr/>
          <p:nvPr/>
        </p:nvSpPr>
        <p:spPr>
          <a:xfrm>
            <a:off x="6300192" y="5445224"/>
            <a:ext cx="2088232" cy="64807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PRZYKŁADY Z ŻYCIA CODZIENNEGO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pc meme"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268760"/>
            <a:ext cx="4968552" cy="485898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05" name="Google Shape;205;p28"/>
          <p:cNvSpPr txBox="1"/>
          <p:nvPr/>
        </p:nvSpPr>
        <p:spPr>
          <a:xfrm>
            <a:off x="5292080" y="2780928"/>
            <a:ext cx="374441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Jeżeli podczas bootowania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 nie uzyska czasu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pomocą protokołu </a:t>
            </a:r>
            <a:r>
              <a:rPr b="1"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wykorzystuje wartość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Przechowywaną przez RTC.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5564249" y="4786198"/>
            <a:ext cx="3122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*NTP = Network Time Protocol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PRZYKŁADY Z ŻYCIA CODZIENNEGO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ISEhUTEhMVFhUXGBgaGBgXGRcgGBsbHhgXGBoaHR4aHSggHx0mHRYXIjEjJykrLi4uFx8zODMtNygtLisBCgoKDg0OGhAQGi0dHR0tKystLS0rLS0tLS0tLS0rKy0tLSstLTctKzctLS0tKzc3LS0rKysrKy0tKystKysrK//AABEIAOEA4QMBIgACEQEDEQH/xAAcAAEAAgIDAQAAAAAAAAAAAAAABQcEBgECAwj/xABNEAACAQMDAgMEBgUICAILAAABAgMABBEFEiEGMRNBURQiYXEHMlKBkaEjQrHB0RUzU2JzgpLwJDRyorTS4fEWwgglJjVDY3R1srPi/8QAGAEBAQEBAQAAAAAAAAAAAAAAAAIDAQT/xAAfEQEAAwACAwEBAQAAAAAAAAAAAQIREiEDMUFREyL/2gAMAwEAAhEDEQA/ALwxTFc0oOMVA9T6rPC1vFbRxPLPIyjxWZUAWN5CSUVjn3cdqn61rqX/AF3TP7ab/hpaDwn1PVIFaWa0tZI0BZlt55DLtAySqyRKrHHluGaxtG1jVrqCK4jt7ARyorqHnn3BWGQDiAjOPSvTV7q1spr64muow08USiHI8TMaygYXO5i3icADyrH6ftYpNG09ZpPDUCyYNxy6yRMi8/aYKv30HE3Vl97UlgtpAl0VaQmSVzbtGMAMjrHuJLZGCoxt885rz17qTVbPwBLb2Le0Tx26bJp+HkJClswj3eOcZPwryuLl26lhVomRUs5ArEr+ky4JIwTgA8YODx27Vr/X9pCmrWsi3aPNJqFlvtvdLxACMBhzuAO1T2H85Qb17TrC+81tYuBztjuJg5+C74AufmQPjUfo3U9/fq01lb2ywByg9pklSXcqrv3KkTAYYle5+qaltWmtra79ruLqKIC3Mex2VSR4gbdycntjAHnUN0leiHTYJl4Fxd7h67Z7w4z8djAUHWDq2+kuPY47e19pQzeLull8HCC3YbCIixJFyvcD6prPvdb1G0jae6tbZ4UG6Q200hkRB9ZwskShgByRuBxUNa2xTqiQ/qyWPifDduijP34iX8qz+plWGw1doMztIZjKoK/oma3jRs5PZUCuRyTngc0HppGr6tdQRXEVvYCOVFdA88+4KwyA2ISM4PlXmvVt28Vt4cFuJpri4t23ySCEPCZRwyxlju8JiMgdvjWPaWkUvT1qk1wLZPAtSZiQAuDGwByQOSAvf9asSzj3aEJYlUtayyTxGNcCTwLh23jGeZEVuR38Q+tBI23UGqvNcQ+zWKtbbDI7zzeGwdS42YhzwBznFdunuotRv7eO4igtreNgMNO0jF23bcqqhdqE8Ak5PBx2zk9cSj2KT2cgS3xihjb1MgC7uOeIt7fJah7TjRNL/tdN/wCIhoM246tvRcx2HssC3jh3y8j+ztGq53oyxlskgjaVBBXzBBr2tNW1eSSaNYNP3QsqsTNcYJZFcY/Q+jDvjmmvD/15pv8AYXf7EqU0L/W9R/tIf+HjoILpjqTVL+2S6ht7FY5N20STT7xtYqc7YSO6nzrKuurrmCRLWezX2ub/AFcRSloJccuS7IrJsHvMCp4xjOcVB/R/bRS9NLHNL4UTJOHk49xfFfLc+ld/pG1v2XUtPnkTbFbrO5Ylcy71WFljGeWRX3lTjcBxnFBsU17qkSmR47OYIMyRQtIsgGMkIzgh2xyAwTPwrC0PqDUr6Fbm1gshBIX8PxZphJtV2QFgsJAJ254J71javayzxy3+jXY/TbWmQLGwlCIEwpkUmOUIANpwMgZA5NY/RtrFL04sbTGCJkmHitgFF8eTDHkAHGM80GZpvUOqztcKlvYg20hjk3TT4LBQ+VxD2ww748676X1TfXm32S3tRi3tpn8eWUczKzBV2RtkDaeTio/6JFURakEkWVRdOFkXG1wIkAYYJHOK9Pok/W/+i0z/APTLQT+kavee2ey3kVupaBplaCSRh7rohDB417+IDx6Vs2KrjoK0hi1K4SG4juv0JYyAKXjZp23Qlgx44BwefdFWRQcYpiuaUHGKVzSgUpSgVqnWdysNxYTybvDjml3sqO23dbyquQgJ5JA7VtdKDSOmJIrnUb+4jQsnh2ixyPG6+8BPvCmRQeMpnHqK1uPXoBpNjbHxRNE1j4ieDPlfCmiaTPuY90Kx+6rbpQVjfdSWzaxb3IMphS2ljZ/AnwHZgVX+bzkgGsHqu6sXuIrqCW5aRr2zlmQRT+HtiKKX2mLyRB51blKDQ/5Qhur6SeFGlENk+GaFxiTxNyhfEQe8QPKo6w6xitNOsoYFaSVBbJKpguMKuF8Z/qDlQGPz8jVm0oK6uupLM6rBdB5CgtZonbwLjg+JCyD+bzz+k/w1gjqO38DV1zJuuJJjCPBn98NaQxrj3PN1Yc+lWnSgrHSdVsJNKtrO6knjZIoA4WGcOrxlGHPhkZDIKnempZJdOuAWlkG66WFpFIkaMFhHwVBPHwzW40oK0tNViuI9Hgi8RpIpYTIpilGwLaTIxJZAOGYDv513sru3gtIdPv3a2ktZISrOp2SrBMskbo+NrB1RcjO5SWBHFWRXBFBW+oX8s9/BqUMEr2dqrRsdjiSTxQQ8kSEbnRMR+XPvYzipGPqmyRriS2ke5nuCpWCONy+8RiNVPujwx7uSXxjmt3rXeqeqoLIAMQXbsowWA+1j0zQVvaarDaaBLp9wzJdKlxH4Zjl5bxXxhtu0g5BznzrP6v66smvdNngczJA8xlCo+Qjx+HuwyjON2cDnitZ6n6slumVXxtGcHnzx+Yx5VrstxwBjJAAHw+P+fSpmyohb0fWukWzXV3Hd+K1x4beAinduSPwwAm0FSQBkvjHwqE6R6m0ttHWxvZ/DZhKsqBZNy7pnbAIQjsRVWy3TZyQAPj+4V1lV3PBwvn6n4Vzk5i1+heqNJsTewi6IieZTEXEhZlMESk52faDjt5Vz0V1NpNhcXSJdsYDHbCJpBKx9wShlHuZAXK8Y86pyS1LH620+meP+letuZ0Ix72PJv85rvIx9G/RfKjWCFccyXBPGDzcSuufPlWU8+tbdVCdG9VyWzKwG8Y2yIGXOPL45GeD6cVc2i6v4+ThQAFKlXDZDDPkBSttJhK0pSqcKUpQKUpQKUpQKUpQKUpQKUpQKUpQKUpQKUpQRfUmpez20s3mikgepxwPxr501K4eVzJJJuZzlskkjPkD/ANKtT6YLt1RUAO0o3P6u7K8H0OAfxqodGsZJmwq55781Fpx2sPR4S/uqDnj8fP8Az8akLTSZHDAKecA+vFWNovTaJCN4G896mre0SMcAVjMtYqpyXSnz27ffULcSsjYCkAevn9wq+p7OPvtGa0nrDS43G4KM+oxmlbfpNVci7yRwB6E5IzXJuCDtlI+8DH/aul3CUJx/1rwGqMODtwPvxWmb6Z+kzHbrgEKo+O4/t/71vPQmp+FcR5dlj3e8WBAIKsOcnGMlSCPSq0g1ZM85x+X3CpTTdeihcSI0uQc4OCD+PlU9w71L6ctrpJFDIysvqpBH5V7VUvTXWLXMm9fDgY4AiRcvIAQfeOcDvgHHnVsKa2idQ7UpSuhSlKBSlKBSlKBSlKBSlKBSlKBSlKBSlKDTvpWs/E06UejRsT6AOMsfgBkn4CoDRdJS2hijVBvCLvbgktjLHPpnNWXcwq6lGAKsCCD2IIwRWqXUcFsqoCMLhVycnAGAOay8kdLp7eIiby7/AH1ylq3cnNYdz1PAgyW4HeoGPrsTuUgT3R+sRWE433G2PCfOo290yNwQwyKxG6i8P+cUj48/uFZllqaTcrgj18v+9RsKxXXV2gon1BgVolxb4POD9/NXN1vApVTnHfy++tS0zpUze8MMOcD5VrS+QytTZaKtscZ2D7zRkCnDEL/Dv863e10tixGwFHO3juOwOfMedah1daeFdyRn9UIP9xT++tKX5TiLePI1L9N3io4+qD3DDvwc8EDv+dX1091QsqRAt72MOWOM4Xv5dzivmG0kK9iMemcfn5VufSEtwkgaDJ3ArnG74kHuB867PSY7fRX8px/bH4j+NKrnwLv/AOX+X8aU5nFadKUrVJSlKBSlKBSlKBSlKBSlKBSlcCg5pSlBwapT6WtJuopjPCspjc5JUgqjdufTPersqM6gtVkgdGGQ2M8fGptGw7HtUFx00ZLGJpQfGKAnHlkZA+eMVrEPTbqVJeUA99nHP3VcdxCDzn5D91RtxOsGDIuEJ+tnsfl6V5dmHp4xLXNF6U34JMoX+0ck/PJx91bhY6fFGAFGPv8A411N0uPd59MHio2TUmLY7Vnay8ZvUFmrxkH51H9I2ZAY/E/IGu+p3jCM7frY7GsLo3UTukVuCea7HaZT9vZxruLoMkliR95/Gvn/AKnuDLdzORyzk4/ID8AKv64uJGGGAVfgck/P0qgeoT/pcxXt4hx+VbeL2z8vpGJ37c1YOmXjQ2qgDsQqgeZ75rjQOkGkKyNxGQTkDJJAwB8BnJ+6pyOODOA3uqWIA557bvj24+dXaYlnWGJ7de/aH50r39if+heuazUvelKV6mRSlKBSlKBSlKBSlKBSlKBSlKBSlKBWHq0btE6x4DlSFz2z8azK4NJHzx1P1FfwSMhUwsrbTnB/DBwawtH153YG5mklweFbG3ODz2/Ktt+m7TCssU45VxtIH2l/iD/u1XFnb3U7kW9s2VPngAfjjNeea/G0Wlv0etxRsuxj4ZxlSD7ufNfh6itlZUwDnOfMfjWgwdK3iq0k2wNj6inP3k9hUrHrS+zqc4IG0/A1jarSLfqT1m42cfDj7VQemXewHHDZPvf58qjtWvmlwd3I7kds1Gm4MrLHnI43E9q7Fccm3azX1HNszZ52n9lVdo2nvLcBtgcFjncAV9CSD3HPl2ratQv9kQQEYAxz8qxtIJjtxKnJDgKSD2PDLx8857Vfj6hzydprTLrMCxR8MMqQDyCQxIHywfyqL06xljwoQFjyw8wcgKM+vf5V7aXfiGSRAqh1YgHP9UZYfE8AVj6YpUKpcCQ5LEt3J7j1CgfjjiqZpn+Un+yP8a/81c1Fb1/pF/wN/wAtcUx1flKUr0MilKUClKUClKUClKUClKUClKUClK6u2BQHcAZJFQepa3j3VwR9rIx+2tb1/VhJNhJTgcYIOPQ4/jXhaxqc5DEeZ7g/wrObKiHh1Vdh4WVuT3XI4yPIH1rU9Q6pumfEQOPRVGPjkgVtE2ibjuWWQDPKtjGPMcZ/OtK6kuzbOYlG0DHbz8yaytsrr02S1abwC87gEgnGQT8qr7ULoNkKQAfSvG/152/WOP8AOahp58njmu0p+uWuzornC43d/Ws3TWDMWJwB6VBwrkjf29B3qaE0ca+59XHLHyHy+fFVxcizrqDeI4UMRz6k1us1/siAXYyFQCgB3h8DIx2HrnFV1p05aQyZwF8v3GtittdjjUZQ5Jw2Pq4PmT3J+HFJjDdZP8qq/MUeHHu73YEjjgnA7fPtWKLtUHiqcyY5PnnHJx3FYerjY5Ze0gypB7Eef5+Yrt0vaGWUlk3d/I/PsPhSeoInZY38qP8AZP8AhP8AGlWB/I1t6f7lc1PNXFd9KUr0MilKUClKUClKUClKUClKUClKUHBrUuvOpWtI8IBub9Y+Q+A8zU9reppbQtK/ZRwPMnyAqhLrUZNRujvyQT2GCAPvNTaXYSejzSzv+jG8seW4xn41YNnpqxIDIQD3OCcfnXOgaVHaxAovvEck/wCcVzdmRk3lQxJOB3UD1x55/dWebPStRPUnUSWy5xyQccjnGMg/iPxqtNe1lLzGUAYdz8PT8as46Da6ijLNHskGPfTgg9gSPqn8Kp7WIBYXEkEmW2sRkeeD3x5DHlTjkmoLUICuRzXW1fOS3bjj49sffUpearayD9dWx3I4/LJ/Ku1tIbLLlFdnHuDH1cfrfn2+FXCXVbfEO5j4ePrEjy8hjzb0FQl5dGQhVBCL9UefzP8AWrvfXs0xzIxbkkDsoJ74ArtBBxuY4GcADzPn+HFW4kNKGyM57seMfvzUhpWkTzMBEpIB7+XyGeCeanOmel2uPCXYwjJGcDv54HpxyScfjirq0/T0t0UKqoijgcA/l2H5ms5l1W+kfRvJv33LAgKMAnkeZXv5V5avqcdrHItuGB3cuV2kEA4z9xPzwK2rrHqNYivBBI4OBuPrhe+MeZx5VWOpzCUlyyOkrFs+8NrDgZz7wOBWM9y0hjf+IJP6WX8P/wCq5rH9q/qRUruD6lpSlelkUpSgUpSgUpSgUpSgUpSgUpSg17rTTvGt2HJxyAPM1VPSlgsU7LIG3FguFHPmeT+qO3+cVeU44OTj4+nxqotW6jtLWd2T3lU8YYnc3meO579z51Fo7dhuGtMUUYbCgdjnP4nmtVvvpRjtdieDIxUc9gG/V8/LjNajr/0jtNkBMA/HH7KhtB0qXVpJAHWPwVDDIONpJGPxGc1yKzJMpZ/pOmiEpgRQ8hBDEcIO5AXzPxrRNV1F7iQyynLnvUt1T0+1mVRnDZGcgY86gFQsQoq8j249bKy8TJ7DyrYLGHKAyEsY22vnsFP1HB9O6/cK72FnsUCpiHS8oxztYjj0PqG+B/KomdVmILV9MC4KEYPqe1YCW36SNe4+PqT6fhUx7Idx3/WHr5emPhXW+dY0zjknj7qRPwxd3RlkYY1Mj7m25wMYUeQ9P3muOs5XeHahC7iOS2AOfxJ+HaonoPUjNbDJywGSRjjjAz5A+g8hzWn9cGQyeMZPqnCgnA+H/YVFp+OxH1C6zqDeKyuviMAAGyePUkjufxrHt7tWiKgnKH3Qfq89yRjHFROobyxcuHz3I7fd+ylvOMAntkZUjg+vb7uK7x6NTfiQekH5/wAaUyv9H/uilMNfTtKUrZBSlKBSlKBSlKBSlKBSlKBSldXOBQaF9M2seDYPGrYeUhRg87fP7j2r54kclcelb39JPVKXlyyrH4iKxCEn9UcE8eROT8sVrFnbNdXENtGFy7hQAAAF7tkj0UEn5VLqU6b+jK/vVWTCQxNyHlJyR6qoBJ+/FW70P0HBpiyEzNK8qqHJAVcDJwo7+Z5JrZpPCxtV8YAAx8OBjyxUVqGjvL9W5Yf3R/Gptafiq1j61zrjoiG/y1vIElAxzzGfn5g/KorS7ew0hCpjWSYcSSOoLE+gBztX4Ctmh0K4tkZo7hZOc7WXbn7wTVX9WSvPel5I2jKqq7T34zhj5H4H4Vltp6a5Eds+VFllLomxWOQnpnyrMZMe7msfR7gODn647/H4j99el151eJ1GX8YJxnt5+lQersRHtI97PHofiKl5nGaidYche2ee3767CZWR9Hd6Bp4T9bJLE+Yz3/2RjHxxVadXTM0zEsSCTgknny4HoO1SvSty/hsobHchc8HaOBx9/HwFQ/V0u6RMnkIpOPLIzj4ev313P9J+IeGbnHcVnWUWfQcjIHoTwM1EbsVJaTIDINyk9sY4yaqY6chP+w2/9DJ/n+9XNSvvfYT8TSsdW+iaUpXoZlKUoFKUoFKUoFKUoFKUoFaZ9KOvC2s3QMRLMDHHtIDdveYeeAO+PUVudUf9NWqf6WFJ/mo8RgeTOcsx+5VFBWc/uJ2Idscei/Z/ZWd9H+f5StcnGZNv3MrL++oWSYk881Yv0XdP7HgvJRy8gWEEeRBBk/cPnn0rgt5rWJRtV2z+P7a8ZLaXHuTKPnGf+asqS8jX3E7jjtmsWWLcP55l/urWNm1YQ2p2F1ywmTj9UZBb/F2rR+prszOFeN0eP7Q5249R3HnxWz9QabcMcQ3St6q3u/mM1q19NICxusJ4ZCjkFmz2C/aJ8qivcrt6YduVTDElQD3AJOfQDuSfTzrpcasrnaVKNz7rY5HkRg/l5VmpbMF8aQYbnw18owf2sfM/cOK1DXMvLw2dgHPnk84/Z+NbMdScjc1iahyhHnxXTT7ssMOORxnyPp99ddTbavPnUwTLt09cIsoDH3cEZx6g8/HyqOllRpCvJ3Mcse/p/Cpro6wWW7iXOU5Zj8FUnH5YrA6r0EwSOV7ZJ+XOaufafjXpIzzjsDWXpt7skTacc+83njzA9OKsToHo4TRh5VyuM8/rcHI+7dj7jWq9d9OiykjG4ZcFiABhRnjA86conoxvf/iG1/oKVWPtdp9mb/HXNc4Q7yfX1K1X6SIFe0UONye02viKc7WQ3EaMGx3GG/Koe3+jyxM17m2j2DwxCMHEZ8EFigzxljn5itErCpVR6f0lY+JpEUttG0k9vJJOWHMjCCMksc8ne+fnXaFks7jUzBZizWCxlKgE4nIZ/DlGBgDKkevvUFtUqqeqOj7ODTZmghWO8t7aOXxUJEoPOW3A5yfCkyfnUrpHRmn+Fan2JF8S23vcIzIyMEix7ykEFt7HORjZ+AWDSqd0XQ7VtJ9raxGo3BlnBYnMsgFxKgkLnOcKAfurM6X0a3u5LdbxEuFj0q0dS+4qC0k+5huwckKoJx+qKC1q4zVZal0HYxWF87W0ZlRbt42OdyIPEMW054CgDHpivbSOmLN1skuYfHnubdpZLmRnMwdVhPuvncvMvG0jG0UFkUqpNJ6Ps5rSFjCrSrfNFNIc75VS5kRhIc+9uUKT65rpq/S+niPWjHaQqbWP9EyjlW9lEu4ehDN/u0Fk9R6/BZQma4faucDzJPkAPM18sdRaw1zcPK5Ylj3PfHln7qvi1+jqxaS0kFrEYjAwlTB2tIREyOR2yMSDP9atb6T6e023021uLq1ilNzMVkeQFtinxdu0YOAPDUcY7k0FP2sBldY14Lsqg/MgZq4724CCJYzgReHsB8gmAM/Fhg/Jq1nTelbdtRPgSMbU3kcEW0sHCvC08mGI3DAXwwe+GJzkZraeuOmLE2OoNb2sdvJZSKiPHkF18OCRg2MZBEzLznsD8KCev7KWR2khV2DdiCNp+I5rR9WudWExQxvDGOzsuQflg4rerr6OrEThxax+AbaQGPB2CUFCr4+0VLDPoorWOmItLl0iS+fS4i9vhGUkEyMEiYtuxxnxPSsv5tf6K+vdfvI3JLgnnsD/ABr20XUjPJvmO5s8E+We+PTgYqy+k+ldO9lsTJZxytfFizSEkxqYpZlVPQKEVRjHma0GLT4rLU3Se19otBcSW8Yc+7lnUKScHLKpxzyaqtIhFrTL01LXGdiq/UxjH5VrQkGWPfJq3Nb0XTF1iy05dPhAfdK7jsy+BcgRlf8AaRWzn9UV16t6Is4LG4k9kiR/a4xGwAz4TXMK4GD2Klhj413i5qtIADGEIznk/urx1NSu1c5HcEjn5fH51YX0taJa2YiW205Ywzxk3ScBTubMWMdyF9fOsro/oa0u9NtJ2gRpfaC0jY5kQXEiMreoCnP9wV3HGg9IamsNzG7HyIGME8jj4Vn69fK8zRsO5J8uQe444rfdL6RsA+qH+T45zBNiKIDkj2eJ9i+mWJ+8149D9J6fqFuzvYxwyQ3kqyIR7wCtv8InzAWRR/dxXJrrup7pCePwvDQYWKONc+rHdn9g/GqR+kbW/aL6UqwaNW2rxwQMdvhnNWZ0JpulXlxdwHTof0MkjK/fcnjSIoxjjAT1qm9avIbi4eW3txbxtgrEpyFwoB5wO5BPbzpxwem2H7I/OlYX3muK5qX1X9IcJfTbvbkssTOuO+UxIMY+KioXWOvbAPaGO7gIefE+2RTtjNvMuWwfdAcx8mt8rz8Bfsr+Aq3VW6j1VZHWrJ0uYfZobeVTKHXw1dwQELZwGxGOKhNcvo/HvSL6O8iuYlDOrki2iN3CnhkhyoUrM5zgfUNXb4K/ZH4CuREv2Rz8BQaDqvVmkzPeRe0QZltFQymZdjj/AEgLGOcbl3sTjn9KM9hXjpnWViP5PU3sAQWrrKplXaG2W4UOM4zw+M/1vjVh+Av2V/AU8BPsr+AoKi0fVrR9I9li1SCyk8achg6gqntMrAbQynayEefY00bWYIEBmkig36PAkW5toYq90AE3nJONp7k+8Kt3wE+yv4CuWiU9wOPgKCtNb65spoL1PaoPf09Ng8RcmR1ug0YGeWH6Pjv74r30PqWyCWMs1zFC9tbNFLBKSswdlg4EZG4/zRxgc5GM1YfgJ9lfwFcPbIWDFFLDsxAyPke9BWnQPUEFst1Ffyx2zNdPcRJOyo3hy7ZUOGOc5JyPIgg81Bx9T2rW+v754ladp/ADOoMqiExIyZPvBtvBFXS8ankgH5gVRf0yag11fR2UK7/CwoRACWmcZA+5SPlk5oN50nr+xWaOFryDwzaRHd4i7VkVirKTnAYhl4P2agehurbM6daK15DA9rMxlWRsMyfpRhR+tuEinIz51V+udD6lbBGntSqu6opDRsAzHCg7WO3JwMnipbpnp+exvViuLRnvGUGCINER7yy+/uLbRjwn788DFBs95rsft8t0jh7WK/ileSP3gV9lWEldud23cxOPIGpHrvqGySw1ER3cMz3sitEkTBmA8KCNi23O0DwXbJwOw71FtaXs0ckMNhKzRS7Zyz2+d5UOQP0nPuupz25rXn0O8muTax2TrIgWSSImND4e4AkMWw2ckZBPn6UFrj6QbEzTQm8g8P2eNkfxF2lyZVdM5xuAEZx/WqvOltVgi0K8tpZUSd3UrCzASMDDa42qeTnBx8qs3Q9WjeRrZ7Q20sYQiJ/BPusG2kGMsMe43x4pql2sh2iMZHw5qJvi4rqB6a1i0jt7GO4uoYJbBmWWOVtrHEUkIZA2NytvVgwyCD68VGaq26yuLllKxy3qTpvBB8L2qHEhB5XKKW5xgGtrt7ZCQWUZHbIBI+WRxWVd3CJGzv8AVAJ/6ffU89VwxoOtdRWbdTWVytzCYEgZXlDr4asY7kAFs4B94fiKkerOrrSWwuU9shdzeRlF8RSfDW5hbKjP1QoJ9MA1BXo9oYyPjaG2quAQSTjGPQefyNdx0ZbSL9QBj5oSPy7VtjJk/TBqNvdKk1vqcLrGYx7Ijht7+IR4nD91V/Q/VrN6C61tbWx0+J7mJSZp0mUuoKKTcOrMPIbhGMn7daXqfTEcOTukXHbdtwfyHFarLES2ByB5+uK4Lr07qWyZtWVdRggaeb9DL4i8ZtolEi+8M4YHse4ry6P6ksdNtfDa/gnklvGMsgddzb3CGVhuOBhQSSe3NUxPgkYHljFY1wufKguDofWbG11fVGN3biGTY0TmRNjbi0jBTnnDOc1Swt2ULwQdqsPkQCD+BrsgGcfdWxaYwniMTjMkKkofNo+SyfNeWHw3CuSNc9p/q1zUh4A+H+EUrnTmPr6lKVTpSlKBSlKBSlcZoOaVxXNB1kbAJPkK+abTX5n1pLsQmWQ3DERx4yyhWTC+WRHz8SKuL6XNcFrp8gz7836JOfUEsePRQ1fOumarLbSxTwkCSJ967hlTjggj0IJB+dBdvWcEkkQuLW4YQG8tzdW0iLuWTxoOxxuQgiMlSSMHIOO/HUh/9qbAZ/8AgDj+7ffx/OtA1z6WJp4zGlrBCHmjmlKliZGRkbngYz4aAnk4GK2Kfru6uZbaYWtn4kbF1IaTcR4ckewtsyF/S5+YoNrdysGtkEgi64IOCP0Ft51Nj/34f/t4/wCINVlF11c27XO62tZRczeIysz4B2ImACvI/Rg5PrWNJ9I17FetevFAWMIhEeXCooff35LNnOe1BPdG9Q2UNxeLHdvNvaMI85PiscMDGNwB2qx4GPM1swuPEYkZDDvVLnW/btVtpjBFD+khXZF9X3ZCd3YcnP5Vvv8A4xVCQz7QNo3BRgHxznJx/R+fb76yv7aVnpuJlPZq0/rLUMbYU7d2/d+8/hUmnU0bbMOMbufdz7vik5J3DugA7E89q1m96hjct4gDH3gR4agk+0qVXIHlFuH7cmlK96Ws9tLs0n4R9gTABHOW8zjjtwM1sun6dLEoG4P93NYdssUm6SIxpgKEcRoBjxQWADNjJT3c8Y3eeM1kTaq+1VQ53u+MDOU8YncDkYAjHHfyx3rfWbXOqL5HfZIDtbAzjgAH3sfE+vwFVzNyzEZUbiAPvq1b3X0DqsqEEeP9aMELl4/COFH2PEX1Gea1NtYtxNGMKkQluXfES55OYO4Y7Rk8DdjPngVyRrdzZhAGGcZwfTOM4z6/CsG4kz371vMuu2rMQWHheOsgXwQQQbZULYI/VmG4j9bHGajNR1WBo5EQqZHEKNL4IXdgSCV1XHufWQcYJ2kipGqpkdqz9PndJN6DcY/eOOwHYk+g5xz9r41Lx6tbrB4JCuBDICRHhml9oUoQxXcP0e7zwM881J6j1FaF5RDtjWS3kQMIMcmSJo0II5wquM4wCw5OMjkjG9kT+jH4GlQ/8uSfaFKjirX1jSlK1SUpSgUpSgV1FKUHNcilKCoP/SL/AJi0/tH/APwqjo+1KUHmvat16a7L/sD99KV2B6X3+sRf7RqK1/6zff8AtpSkjB6a/wBctv7ZP2ipbW+0vzH7TXNKw8nuGlfUo7pn6y/7Q/bUzb9z/aH/AM9c0q6Js2zQvqv/AJ8qll/1yH+zf/y0pWiJRHWX85H8qrnVf51vmK5pSXXSTyryt+xpSoHiOw+ZoO9c0ro6UpSuOv/Z" id="212" name="Google Shape;212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ISEhUTEhMVFhUXGBgaGBgXGRcgGBsbHhgXGBoaHR4aHSggHx0mHRYXIjEjJykrLi4uFx8zODMtNygtLisBCgoKDg0OGhAQGi0dHR0tKystLS0rLS0tLS0tLS0rKy0tLSstLTctKzctLS0tKzc3LS0rKysrKy0tKystKysrK//AABEIAOEA4QMBIgACEQEDEQH/xAAcAAEAAgIDAQAAAAAAAAAAAAAABQcEBgECAwj/xABNEAACAQMDAgMEBgUICAILAAABAgMABBEFEiEGMRNBURQiYXEHMlKBkaEjQrHB0RUzU2JzgpLwJDRyorTS4fEWwgglJjVDY3R1srPi/8QAGAEBAQEBAQAAAAAAAAAAAAAAAAIDAQT/xAAfEQEAAwACAwEBAQAAAAAAAAAAAQIREiEDMUFREyL/2gAMAwEAAhEDEQA/ALwxTFc0oOMVA9T6rPC1vFbRxPLPIyjxWZUAWN5CSUVjn3cdqn61rqX/AF3TP7ab/hpaDwn1PVIFaWa0tZI0BZlt55DLtAySqyRKrHHluGaxtG1jVrqCK4jt7ARyorqHnn3BWGQDiAjOPSvTV7q1spr64muow08USiHI8TMaygYXO5i3icADyrH6ftYpNG09ZpPDUCyYNxy6yRMi8/aYKv30HE3Vl97UlgtpAl0VaQmSVzbtGMAMjrHuJLZGCoxt885rz17qTVbPwBLb2Le0Tx26bJp+HkJClswj3eOcZPwryuLl26lhVomRUs5ArEr+ky4JIwTgA8YODx27Vr/X9pCmrWsi3aPNJqFlvtvdLxACMBhzuAO1T2H85Qb17TrC+81tYuBztjuJg5+C74AufmQPjUfo3U9/fq01lb2ywByg9pklSXcqrv3KkTAYYle5+qaltWmtra79ruLqKIC3Mex2VSR4gbdycntjAHnUN0leiHTYJl4Fxd7h67Z7w4z8djAUHWDq2+kuPY47e19pQzeLull8HCC3YbCIixJFyvcD6prPvdb1G0jae6tbZ4UG6Q200hkRB9ZwskShgByRuBxUNa2xTqiQ/qyWPifDduijP34iX8qz+plWGw1doMztIZjKoK/oma3jRs5PZUCuRyTngc0HppGr6tdQRXEVvYCOVFdA88+4KwyA2ISM4PlXmvVt28Vt4cFuJpri4t23ySCEPCZRwyxlju8JiMgdvjWPaWkUvT1qk1wLZPAtSZiQAuDGwByQOSAvf9asSzj3aEJYlUtayyTxGNcCTwLh23jGeZEVuR38Q+tBI23UGqvNcQ+zWKtbbDI7zzeGwdS42YhzwBznFdunuotRv7eO4igtreNgMNO0jF23bcqqhdqE8Ak5PBx2zk9cSj2KT2cgS3xihjb1MgC7uOeIt7fJah7TjRNL/tdN/wCIhoM246tvRcx2HssC3jh3y8j+ztGq53oyxlskgjaVBBXzBBr2tNW1eSSaNYNP3QsqsTNcYJZFcY/Q+jDvjmmvD/15pv8AYXf7EqU0L/W9R/tIf+HjoILpjqTVL+2S6ht7FY5N20STT7xtYqc7YSO6nzrKuurrmCRLWezX2ub/AFcRSloJccuS7IrJsHvMCp4xjOcVB/R/bRS9NLHNL4UTJOHk49xfFfLc+ld/pG1v2XUtPnkTbFbrO5Ylcy71WFljGeWRX3lTjcBxnFBsU17qkSmR47OYIMyRQtIsgGMkIzgh2xyAwTPwrC0PqDUr6Fbm1gshBIX8PxZphJtV2QFgsJAJ254J71javayzxy3+jXY/TbWmQLGwlCIEwpkUmOUIANpwMgZA5NY/RtrFL04sbTGCJkmHitgFF8eTDHkAHGM80GZpvUOqztcKlvYg20hjk3TT4LBQ+VxD2ww748676X1TfXm32S3tRi3tpn8eWUczKzBV2RtkDaeTio/6JFURakEkWVRdOFkXG1wIkAYYJHOK9Pok/W/+i0z/APTLQT+kavee2ey3kVupaBplaCSRh7rohDB417+IDx6Vs2KrjoK0hi1K4SG4juv0JYyAKXjZp23Qlgx44BwefdFWRQcYpiuaUHGKVzSgUpSgVqnWdysNxYTybvDjml3sqO23dbyquQgJ5JA7VtdKDSOmJIrnUb+4jQsnh2ixyPG6+8BPvCmRQeMpnHqK1uPXoBpNjbHxRNE1j4ieDPlfCmiaTPuY90Kx+6rbpQVjfdSWzaxb3IMphS2ljZ/AnwHZgVX+bzkgGsHqu6sXuIrqCW5aRr2zlmQRT+HtiKKX2mLyRB51blKDQ/5Qhur6SeFGlENk+GaFxiTxNyhfEQe8QPKo6w6xitNOsoYFaSVBbJKpguMKuF8Z/qDlQGPz8jVm0oK6uupLM6rBdB5CgtZonbwLjg+JCyD+bzz+k/w1gjqO38DV1zJuuJJjCPBn98NaQxrj3PN1Yc+lWnSgrHSdVsJNKtrO6knjZIoA4WGcOrxlGHPhkZDIKnempZJdOuAWlkG66WFpFIkaMFhHwVBPHwzW40oK0tNViuI9Hgi8RpIpYTIpilGwLaTIxJZAOGYDv513sru3gtIdPv3a2ktZISrOp2SrBMskbo+NrB1RcjO5SWBHFWRXBFBW+oX8s9/BqUMEr2dqrRsdjiSTxQQ8kSEbnRMR+XPvYzipGPqmyRriS2ke5nuCpWCONy+8RiNVPujwx7uSXxjmt3rXeqeqoLIAMQXbsowWA+1j0zQVvaarDaaBLp9wzJdKlxH4Zjl5bxXxhtu0g5BznzrP6v66smvdNngczJA8xlCo+Qjx+HuwyjON2cDnitZ6n6slumVXxtGcHnzx+Yx5VrstxwBjJAAHw+P+fSpmyohb0fWukWzXV3Hd+K1x4beAinduSPwwAm0FSQBkvjHwqE6R6m0ttHWxvZ/DZhKsqBZNy7pnbAIQjsRVWy3TZyQAPj+4V1lV3PBwvn6n4Vzk5i1+heqNJsTewi6IieZTEXEhZlMESk52faDjt5Vz0V1NpNhcXSJdsYDHbCJpBKx9wShlHuZAXK8Y86pyS1LH620+meP+letuZ0Ix72PJv85rvIx9G/RfKjWCFccyXBPGDzcSuufPlWU8+tbdVCdG9VyWzKwG8Y2yIGXOPL45GeD6cVc2i6v4+ThQAFKlXDZDDPkBSttJhK0pSqcKUpQKUpQKUpQKUpQKUpQKUpQKUpQKUpQKUpQRfUmpez20s3mikgepxwPxr501K4eVzJJJuZzlskkjPkD/ANKtT6YLt1RUAO0o3P6u7K8H0OAfxqodGsZJmwq55781Fpx2sPR4S/uqDnj8fP8Az8akLTSZHDAKecA+vFWNovTaJCN4G896mre0SMcAVjMtYqpyXSnz27ffULcSsjYCkAevn9wq+p7OPvtGa0nrDS43G4KM+oxmlbfpNVci7yRwB6E5IzXJuCDtlI+8DH/aul3CUJx/1rwGqMODtwPvxWmb6Z+kzHbrgEKo+O4/t/71vPQmp+FcR5dlj3e8WBAIKsOcnGMlSCPSq0g1ZM85x+X3CpTTdeihcSI0uQc4OCD+PlU9w71L6ctrpJFDIysvqpBH5V7VUvTXWLXMm9fDgY4AiRcvIAQfeOcDvgHHnVsKa2idQ7UpSuhSlKBSlKBSlKBSlKBSlKBSlKBSlKBSlKDTvpWs/E06UejRsT6AOMsfgBkn4CoDRdJS2hijVBvCLvbgktjLHPpnNWXcwq6lGAKsCCD2IIwRWqXUcFsqoCMLhVycnAGAOay8kdLp7eIiby7/AH1ylq3cnNYdz1PAgyW4HeoGPrsTuUgT3R+sRWE433G2PCfOo290yNwQwyKxG6i8P+cUj48/uFZllqaTcrgj18v+9RsKxXXV2gon1BgVolxb4POD9/NXN1vApVTnHfy++tS0zpUze8MMOcD5VrS+QytTZaKtscZ2D7zRkCnDEL/Dv863e10tixGwFHO3juOwOfMedah1daeFdyRn9UIP9xT++tKX5TiLePI1L9N3io4+qD3DDvwc8EDv+dX1091QsqRAt72MOWOM4Xv5dzivmG0kK9iMemcfn5VufSEtwkgaDJ3ArnG74kHuB867PSY7fRX8px/bH4j+NKrnwLv/AOX+X8aU5nFadKUrVJSlKBSlKBSlKBSlKBSlKBSlcCg5pSlBwapT6WtJuopjPCspjc5JUgqjdufTPersqM6gtVkgdGGQ2M8fGptGw7HtUFx00ZLGJpQfGKAnHlkZA+eMVrEPTbqVJeUA99nHP3VcdxCDzn5D91RtxOsGDIuEJ+tnsfl6V5dmHp4xLXNF6U34JMoX+0ck/PJx91bhY6fFGAFGPv8A411N0uPd59MHio2TUmLY7Vnay8ZvUFmrxkH51H9I2ZAY/E/IGu+p3jCM7frY7GsLo3UTukVuCea7HaZT9vZxruLoMkliR95/Gvn/AKnuDLdzORyzk4/ID8AKv64uJGGGAVfgck/P0qgeoT/pcxXt4hx+VbeL2z8vpGJ37c1YOmXjQ2qgDsQqgeZ75rjQOkGkKyNxGQTkDJJAwB8BnJ+6pyOODOA3uqWIA557bvj24+dXaYlnWGJ7de/aH50r39if+heuazUvelKV6mRSlKBSlKBSlKBSlKBSlKBSlKBSlKBWHq0btE6x4DlSFz2z8azK4NJHzx1P1FfwSMhUwsrbTnB/DBwawtH153YG5mklweFbG3ODz2/Ktt+m7TCssU45VxtIH2l/iD/u1XFnb3U7kW9s2VPngAfjjNeea/G0Wlv0etxRsuxj4ZxlSD7ufNfh6itlZUwDnOfMfjWgwdK3iq0k2wNj6inP3k9hUrHrS+zqc4IG0/A1jarSLfqT1m42cfDj7VQemXewHHDZPvf58qjtWvmlwd3I7kds1Gm4MrLHnI43E9q7Fccm3azX1HNszZ52n9lVdo2nvLcBtgcFjncAV9CSD3HPl2ratQv9kQQEYAxz8qxtIJjtxKnJDgKSD2PDLx8857Vfj6hzydprTLrMCxR8MMqQDyCQxIHywfyqL06xljwoQFjyw8wcgKM+vf5V7aXfiGSRAqh1YgHP9UZYfE8AVj6YpUKpcCQ5LEt3J7j1CgfjjiqZpn+Un+yP8a/81c1Fb1/pF/wN/wAtcUx1flKUr0MilKUClKUClKUClKUClKUClKUClK6u2BQHcAZJFQepa3j3VwR9rIx+2tb1/VhJNhJTgcYIOPQ4/jXhaxqc5DEeZ7g/wrObKiHh1Vdh4WVuT3XI4yPIH1rU9Q6pumfEQOPRVGPjkgVtE2ibjuWWQDPKtjGPMcZ/OtK6kuzbOYlG0DHbz8yaytsrr02S1abwC87gEgnGQT8qr7ULoNkKQAfSvG/152/WOP8AOahp58njmu0p+uWuzornC43d/Ws3TWDMWJwB6VBwrkjf29B3qaE0ca+59XHLHyHy+fFVxcizrqDeI4UMRz6k1us1/siAXYyFQCgB3h8DIx2HrnFV1p05aQyZwF8v3GtittdjjUZQ5Jw2Pq4PmT3J+HFJjDdZP8qq/MUeHHu73YEjjgnA7fPtWKLtUHiqcyY5PnnHJx3FYerjY5Ze0gypB7Eef5+Yrt0vaGWUlk3d/I/PsPhSeoInZY38qP8AZP8AhP8AGlWB/I1t6f7lc1PNXFd9KUr0MilKUClKUClKUClKUClKUClKUHBrUuvOpWtI8IBub9Y+Q+A8zU9reppbQtK/ZRwPMnyAqhLrUZNRujvyQT2GCAPvNTaXYSejzSzv+jG8seW4xn41YNnpqxIDIQD3OCcfnXOgaVHaxAovvEck/wCcVzdmRk3lQxJOB3UD1x55/dWebPStRPUnUSWy5xyQccjnGMg/iPxqtNe1lLzGUAYdz8PT8as46Da6ijLNHskGPfTgg9gSPqn8Kp7WIBYXEkEmW2sRkeeD3x5DHlTjkmoLUICuRzXW1fOS3bjj49sffUpearayD9dWx3I4/LJ/Ku1tIbLLlFdnHuDH1cfrfn2+FXCXVbfEO5j4ePrEjy8hjzb0FQl5dGQhVBCL9UefzP8AWrvfXs0xzIxbkkDsoJ74ArtBBxuY4GcADzPn+HFW4kNKGyM57seMfvzUhpWkTzMBEpIB7+XyGeCeanOmel2uPCXYwjJGcDv54HpxyScfjirq0/T0t0UKqoijgcA/l2H5ms5l1W+kfRvJv33LAgKMAnkeZXv5V5avqcdrHItuGB3cuV2kEA4z9xPzwK2rrHqNYivBBI4OBuPrhe+MeZx5VWOpzCUlyyOkrFs+8NrDgZz7wOBWM9y0hjf+IJP6WX8P/wCq5rH9q/qRUruD6lpSlelkUpSgUpSgUpSgUpSgUpSgUpSg17rTTvGt2HJxyAPM1VPSlgsU7LIG3FguFHPmeT+qO3+cVeU44OTj4+nxqotW6jtLWd2T3lU8YYnc3meO579z51Fo7dhuGtMUUYbCgdjnP4nmtVvvpRjtdieDIxUc9gG/V8/LjNajr/0jtNkBMA/HH7KhtB0qXVpJAHWPwVDDIONpJGPxGc1yKzJMpZ/pOmiEpgRQ8hBDEcIO5AXzPxrRNV1F7iQyynLnvUt1T0+1mVRnDZGcgY86gFQsQoq8j249bKy8TJ7DyrYLGHKAyEsY22vnsFP1HB9O6/cK72FnsUCpiHS8oxztYjj0PqG+B/KomdVmILV9MC4KEYPqe1YCW36SNe4+PqT6fhUx7Idx3/WHr5emPhXW+dY0zjknj7qRPwxd3RlkYY1Mj7m25wMYUeQ9P3muOs5XeHahC7iOS2AOfxJ+HaonoPUjNbDJywGSRjjjAz5A+g8hzWn9cGQyeMZPqnCgnA+H/YVFp+OxH1C6zqDeKyuviMAAGyePUkjufxrHt7tWiKgnKH3Qfq89yRjHFROobyxcuHz3I7fd+ylvOMAntkZUjg+vb7uK7x6NTfiQekH5/wAaUyv9H/uilMNfTtKUrZBSlKBSlKBSlKBSlKBSlKBSldXOBQaF9M2seDYPGrYeUhRg87fP7j2r54kclcelb39JPVKXlyyrH4iKxCEn9UcE8eROT8sVrFnbNdXENtGFy7hQAAAF7tkj0UEn5VLqU6b+jK/vVWTCQxNyHlJyR6qoBJ+/FW70P0HBpiyEzNK8qqHJAVcDJwo7+Z5JrZpPCxtV8YAAx8OBjyxUVqGjvL9W5Yf3R/Gptafiq1j61zrjoiG/y1vIElAxzzGfn5g/KorS7ew0hCpjWSYcSSOoLE+gBztX4Ctmh0K4tkZo7hZOc7WXbn7wTVX9WSvPel5I2jKqq7T34zhj5H4H4Vltp6a5Eds+VFllLomxWOQnpnyrMZMe7msfR7gODn647/H4j99el151eJ1GX8YJxnt5+lQersRHtI97PHofiKl5nGaidYche2ee3767CZWR9Hd6Bp4T9bJLE+Yz3/2RjHxxVadXTM0zEsSCTgknny4HoO1SvSty/hsobHchc8HaOBx9/HwFQ/V0u6RMnkIpOPLIzj4ev313P9J+IeGbnHcVnWUWfQcjIHoTwM1EbsVJaTIDINyk9sY4yaqY6chP+w2/9DJ/n+9XNSvvfYT8TSsdW+iaUpXoZlKUoFKUoFKUoFKUoFKUoFaZ9KOvC2s3QMRLMDHHtIDdveYeeAO+PUVudUf9NWqf6WFJ/mo8RgeTOcsx+5VFBWc/uJ2Idscei/Z/ZWd9H+f5StcnGZNv3MrL++oWSYk881Yv0XdP7HgvJRy8gWEEeRBBk/cPnn0rgt5rWJRtV2z+P7a8ZLaXHuTKPnGf+asqS8jX3E7jjtmsWWLcP55l/urWNm1YQ2p2F1ywmTj9UZBb/F2rR+prszOFeN0eP7Q5249R3HnxWz9QabcMcQ3St6q3u/mM1q19NICxusJ4ZCjkFmz2C/aJ8qivcrt6YduVTDElQD3AJOfQDuSfTzrpcasrnaVKNz7rY5HkRg/l5VmpbMF8aQYbnw18owf2sfM/cOK1DXMvLw2dgHPnk84/Z+NbMdScjc1iahyhHnxXTT7ssMOORxnyPp99ddTbavPnUwTLt09cIsoDH3cEZx6g8/HyqOllRpCvJ3Mcse/p/Cpro6wWW7iXOU5Zj8FUnH5YrA6r0EwSOV7ZJ+XOaufafjXpIzzjsDWXpt7skTacc+83njzA9OKsToHo4TRh5VyuM8/rcHI+7dj7jWq9d9OiykjG4ZcFiABhRnjA86conoxvf/iG1/oKVWPtdp9mb/HXNc4Q7yfX1K1X6SIFe0UONye02viKc7WQ3EaMGx3GG/Koe3+jyxM17m2j2DwxCMHEZ8EFigzxljn5itErCpVR6f0lY+JpEUttG0k9vJJOWHMjCCMksc8ne+fnXaFks7jUzBZizWCxlKgE4nIZ/DlGBgDKkevvUFtUqqeqOj7ODTZmghWO8t7aOXxUJEoPOW3A5yfCkyfnUrpHRmn+Fan2JF8S23vcIzIyMEix7ykEFt7HORjZ+AWDSqd0XQ7VtJ9raxGo3BlnBYnMsgFxKgkLnOcKAfurM6X0a3u5LdbxEuFj0q0dS+4qC0k+5huwckKoJx+qKC1q4zVZal0HYxWF87W0ZlRbt42OdyIPEMW054CgDHpivbSOmLN1skuYfHnubdpZLmRnMwdVhPuvncvMvG0jG0UFkUqpNJ6Ps5rSFjCrSrfNFNIc75VS5kRhIc+9uUKT65rpq/S+niPWjHaQqbWP9EyjlW9lEu4ehDN/u0Fk9R6/BZQma4faucDzJPkAPM18sdRaw1zcPK5Ylj3PfHln7qvi1+jqxaS0kFrEYjAwlTB2tIREyOR2yMSDP9atb6T6e023021uLq1ilNzMVkeQFtinxdu0YOAPDUcY7k0FP2sBldY14Lsqg/MgZq4724CCJYzgReHsB8gmAM/Fhg/Jq1nTelbdtRPgSMbU3kcEW0sHCvC08mGI3DAXwwe+GJzkZraeuOmLE2OoNb2sdvJZSKiPHkF18OCRg2MZBEzLznsD8KCev7KWR2khV2DdiCNp+I5rR9WudWExQxvDGOzsuQflg4rerr6OrEThxax+AbaQGPB2CUFCr4+0VLDPoorWOmItLl0iS+fS4i9vhGUkEyMEiYtuxxnxPSsv5tf6K+vdfvI3JLgnnsD/ABr20XUjPJvmO5s8E+We+PTgYqy+k+ldO9lsTJZxytfFizSEkxqYpZlVPQKEVRjHma0GLT4rLU3Se19otBcSW8Yc+7lnUKScHLKpxzyaqtIhFrTL01LXGdiq/UxjH5VrQkGWPfJq3Nb0XTF1iy05dPhAfdK7jsy+BcgRlf8AaRWzn9UV16t6Is4LG4k9kiR/a4xGwAz4TXMK4GD2Klhj413i5qtIADGEIznk/urx1NSu1c5HcEjn5fH51YX0taJa2YiW205Ywzxk3ScBTubMWMdyF9fOsro/oa0u9NtJ2gRpfaC0jY5kQXEiMreoCnP9wV3HGg9IamsNzG7HyIGME8jj4Vn69fK8zRsO5J8uQe444rfdL6RsA+qH+T45zBNiKIDkj2eJ9i+mWJ+8149D9J6fqFuzvYxwyQ3kqyIR7wCtv8InzAWRR/dxXJrrup7pCePwvDQYWKONc+rHdn9g/GqR+kbW/aL6UqwaNW2rxwQMdvhnNWZ0JpulXlxdwHTof0MkjK/fcnjSIoxjjAT1qm9avIbi4eW3txbxtgrEpyFwoB5wO5BPbzpxwem2H7I/OlYX3muK5qX1X9IcJfTbvbkssTOuO+UxIMY+KioXWOvbAPaGO7gIefE+2RTtjNvMuWwfdAcx8mt8rz8Bfsr+Aq3VW6j1VZHWrJ0uYfZobeVTKHXw1dwQELZwGxGOKhNcvo/HvSL6O8iuYlDOrki2iN3CnhkhyoUrM5zgfUNXb4K/ZH4CuREv2Rz8BQaDqvVmkzPeRe0QZltFQymZdjj/AEgLGOcbl3sTjn9KM9hXjpnWViP5PU3sAQWrrKplXaG2W4UOM4zw+M/1vjVh+Av2V/AU8BPsr+AoKi0fVrR9I9li1SCyk8achg6gqntMrAbQynayEefY00bWYIEBmkig36PAkW5toYq90AE3nJONp7k+8Kt3wE+yv4CuWiU9wOPgKCtNb65spoL1PaoPf09Ng8RcmR1ug0YGeWH6Pjv74r30PqWyCWMs1zFC9tbNFLBKSswdlg4EZG4/zRxgc5GM1YfgJ9lfwFcPbIWDFFLDsxAyPke9BWnQPUEFst1Ffyx2zNdPcRJOyo3hy7ZUOGOc5JyPIgg81Bx9T2rW+v754ladp/ADOoMqiExIyZPvBtvBFXS8ankgH5gVRf0yag11fR2UK7/CwoRACWmcZA+5SPlk5oN50nr+xWaOFryDwzaRHd4i7VkVirKTnAYhl4P2agehurbM6daK15DA9rMxlWRsMyfpRhR+tuEinIz51V+udD6lbBGntSqu6opDRsAzHCg7WO3JwMnipbpnp+exvViuLRnvGUGCINER7yy+/uLbRjwn788DFBs95rsft8t0jh7WK/ileSP3gV9lWEldud23cxOPIGpHrvqGySw1ER3cMz3sitEkTBmA8KCNi23O0DwXbJwOw71FtaXs0ckMNhKzRS7Zyz2+d5UOQP0nPuupz25rXn0O8muTax2TrIgWSSImND4e4AkMWw2ckZBPn6UFrj6QbEzTQm8g8P2eNkfxF2lyZVdM5xuAEZx/WqvOltVgi0K8tpZUSd3UrCzASMDDa42qeTnBx8qs3Q9WjeRrZ7Q20sYQiJ/BPusG2kGMsMe43x4pql2sh2iMZHw5qJvi4rqB6a1i0jt7GO4uoYJbBmWWOVtrHEUkIZA2NytvVgwyCD68VGaq26yuLllKxy3qTpvBB8L2qHEhB5XKKW5xgGtrt7ZCQWUZHbIBI+WRxWVd3CJGzv8AVAJ/6ffU89VwxoOtdRWbdTWVytzCYEgZXlDr4asY7kAFs4B94fiKkerOrrSWwuU9shdzeRlF8RSfDW5hbKjP1QoJ9MA1BXo9oYyPjaG2quAQSTjGPQefyNdx0ZbSL9QBj5oSPy7VtjJk/TBqNvdKk1vqcLrGYx7Ijht7+IR4nD91V/Q/VrN6C61tbWx0+J7mJSZp0mUuoKKTcOrMPIbhGMn7daXqfTEcOTukXHbdtwfyHFarLES2ByB5+uK4Lr07qWyZtWVdRggaeb9DL4i8ZtolEi+8M4YHse4ry6P6ksdNtfDa/gnklvGMsgddzb3CGVhuOBhQSSe3NUxPgkYHljFY1wufKguDofWbG11fVGN3biGTY0TmRNjbi0jBTnnDOc1Swt2ULwQdqsPkQCD+BrsgGcfdWxaYwniMTjMkKkofNo+SyfNeWHw3CuSNc9p/q1zUh4A+H+EUrnTmPr6lKVTpSlKBSlKBSlcZoOaVxXNB1kbAJPkK+abTX5n1pLsQmWQ3DERx4yyhWTC+WRHz8SKuL6XNcFrp8gz7836JOfUEsePRQ1fOumarLbSxTwkCSJ967hlTjggj0IJB+dBdvWcEkkQuLW4YQG8tzdW0iLuWTxoOxxuQgiMlSSMHIOO/HUh/9qbAZ/8AgDj+7ffx/OtA1z6WJp4zGlrBCHmjmlKliZGRkbngYz4aAnk4GK2Kfru6uZbaYWtn4kbF1IaTcR4ckewtsyF/S5+YoNrdysGtkEgi64IOCP0Ft51Nj/34f/t4/wCINVlF11c27XO62tZRczeIysz4B2ImACvI/Rg5PrWNJ9I17FetevFAWMIhEeXCooff35LNnOe1BPdG9Q2UNxeLHdvNvaMI85PiscMDGNwB2qx4GPM1swuPEYkZDDvVLnW/btVtpjBFD+khXZF9X3ZCd3YcnP5Vvv8A4xVCQz7QNo3BRgHxznJx/R+fb76yv7aVnpuJlPZq0/rLUMbYU7d2/d+8/hUmnU0bbMOMbufdz7vik5J3DugA7E89q1m96hjct4gDH3gR4agk+0qVXIHlFuH7cmlK96Ws9tLs0n4R9gTABHOW8zjjtwM1sun6dLEoG4P93NYdssUm6SIxpgKEcRoBjxQWADNjJT3c8Y3eeM1kTaq+1VQ53u+MDOU8YncDkYAjHHfyx3rfWbXOqL5HfZIDtbAzjgAH3sfE+vwFVzNyzEZUbiAPvq1b3X0DqsqEEeP9aMELl4/COFH2PEX1Gea1NtYtxNGMKkQluXfES55OYO4Y7Rk8DdjPngVyRrdzZhAGGcZwfTOM4z6/CsG4kz371vMuu2rMQWHheOsgXwQQQbZULYI/VmG4j9bHGajNR1WBo5EQqZHEKNL4IXdgSCV1XHufWQcYJ2kipGqpkdqz9PndJN6DcY/eOOwHYk+g5xz9r41Lx6tbrB4JCuBDICRHhml9oUoQxXcP0e7zwM881J6j1FaF5RDtjWS3kQMIMcmSJo0II5wquM4wCw5OMjkjG9kT+jH4GlQ/8uSfaFKjirX1jSlK1SUpSgUpSgV1FKUHNcilKCoP/SL/AJi0/tH/APwqjo+1KUHmvat16a7L/sD99KV2B6X3+sRf7RqK1/6zff8AtpSkjB6a/wBctv7ZP2ipbW+0vzH7TXNKw8nuGlfUo7pn6y/7Q/bUzb9z/aH/AM9c0q6Js2zQvqv/AJ8qll/1yH+zf/y0pWiJRHWX85H8qrnVf51vmK5pSXXSTyryt+xpSoHiOw+ZoO9c0ro6UpSuOv/Z" id="213" name="Google Shape;213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ISEhUTEhMVFhUXGBgaGBgXGRcgGBsbHhgXGBoaHR4aHSggHx0mHRYXIjEjJykrLi4uFx8zODMtNygtLisBCgoKDg0OGhAQGi0dHR0tKystLS0rLS0tLS0tLS0rKy0tLSstLTctKzctLS0tKzc3LS0rKysrKy0tKystKysrK//AABEIAOEA4QMBIgACEQEDEQH/xAAcAAEAAgIDAQAAAAAAAAAAAAAABQcEBgECAwj/xABNEAACAQMDAgMEBgUICAILAAABAgMABBEFEiEGMRNBURQiYXEHMlKBkaEjQrHB0RUzU2JzgpLwJDRyorTS4fEWwgglJjVDY3R1srPi/8QAGAEBAQEBAQAAAAAAAAAAAAAAAAIDAQT/xAAfEQEAAwACAwEBAQAAAAAAAAAAAQIREiEDMUFREyL/2gAMAwEAAhEDEQA/ALwxTFc0oOMVA9T6rPC1vFbRxPLPIyjxWZUAWN5CSUVjn3cdqn61rqX/AF3TP7ab/hpaDwn1PVIFaWa0tZI0BZlt55DLtAySqyRKrHHluGaxtG1jVrqCK4jt7ARyorqHnn3BWGQDiAjOPSvTV7q1spr64muow08USiHI8TMaygYXO5i3icADyrH6ftYpNG09ZpPDUCyYNxy6yRMi8/aYKv30HE3Vl97UlgtpAl0VaQmSVzbtGMAMjrHuJLZGCoxt885rz17qTVbPwBLb2Le0Tx26bJp+HkJClswj3eOcZPwryuLl26lhVomRUs5ArEr+ky4JIwTgA8YODx27Vr/X9pCmrWsi3aPNJqFlvtvdLxACMBhzuAO1T2H85Qb17TrC+81tYuBztjuJg5+C74AufmQPjUfo3U9/fq01lb2ywByg9pklSXcqrv3KkTAYYle5+qaltWmtra79ruLqKIC3Mex2VSR4gbdycntjAHnUN0leiHTYJl4Fxd7h67Z7w4z8djAUHWDq2+kuPY47e19pQzeLull8HCC3YbCIixJFyvcD6prPvdb1G0jae6tbZ4UG6Q200hkRB9ZwskShgByRuBxUNa2xTqiQ/qyWPifDduijP34iX8qz+plWGw1doMztIZjKoK/oma3jRs5PZUCuRyTngc0HppGr6tdQRXEVvYCOVFdA88+4KwyA2ISM4PlXmvVt28Vt4cFuJpri4t23ySCEPCZRwyxlju8JiMgdvjWPaWkUvT1qk1wLZPAtSZiQAuDGwByQOSAvf9asSzj3aEJYlUtayyTxGNcCTwLh23jGeZEVuR38Q+tBI23UGqvNcQ+zWKtbbDI7zzeGwdS42YhzwBznFdunuotRv7eO4igtreNgMNO0jF23bcqqhdqE8Ak5PBx2zk9cSj2KT2cgS3xihjb1MgC7uOeIt7fJah7TjRNL/tdN/wCIhoM246tvRcx2HssC3jh3y8j+ztGq53oyxlskgjaVBBXzBBr2tNW1eSSaNYNP3QsqsTNcYJZFcY/Q+jDvjmmvD/15pv8AYXf7EqU0L/W9R/tIf+HjoILpjqTVL+2S6ht7FY5N20STT7xtYqc7YSO6nzrKuurrmCRLWezX2ub/AFcRSloJccuS7IrJsHvMCp4xjOcVB/R/bRS9NLHNL4UTJOHk49xfFfLc+ld/pG1v2XUtPnkTbFbrO5Ylcy71WFljGeWRX3lTjcBxnFBsU17qkSmR47OYIMyRQtIsgGMkIzgh2xyAwTPwrC0PqDUr6Fbm1gshBIX8PxZphJtV2QFgsJAJ254J71javayzxy3+jXY/TbWmQLGwlCIEwpkUmOUIANpwMgZA5NY/RtrFL04sbTGCJkmHitgFF8eTDHkAHGM80GZpvUOqztcKlvYg20hjk3TT4LBQ+VxD2ww748676X1TfXm32S3tRi3tpn8eWUczKzBV2RtkDaeTio/6JFURakEkWVRdOFkXG1wIkAYYJHOK9Pok/W/+i0z/APTLQT+kavee2ey3kVupaBplaCSRh7rohDB417+IDx6Vs2KrjoK0hi1K4SG4juv0JYyAKXjZp23Qlgx44BwefdFWRQcYpiuaUHGKVzSgUpSgVqnWdysNxYTybvDjml3sqO23dbyquQgJ5JA7VtdKDSOmJIrnUb+4jQsnh2ixyPG6+8BPvCmRQeMpnHqK1uPXoBpNjbHxRNE1j4ieDPlfCmiaTPuY90Kx+6rbpQVjfdSWzaxb3IMphS2ljZ/AnwHZgVX+bzkgGsHqu6sXuIrqCW5aRr2zlmQRT+HtiKKX2mLyRB51blKDQ/5Qhur6SeFGlENk+GaFxiTxNyhfEQe8QPKo6w6xitNOsoYFaSVBbJKpguMKuF8Z/qDlQGPz8jVm0oK6uupLM6rBdB5CgtZonbwLjg+JCyD+bzz+k/w1gjqO38DV1zJuuJJjCPBn98NaQxrj3PN1Yc+lWnSgrHSdVsJNKtrO6knjZIoA4WGcOrxlGHPhkZDIKnempZJdOuAWlkG66WFpFIkaMFhHwVBPHwzW40oK0tNViuI9Hgi8RpIpYTIpilGwLaTIxJZAOGYDv513sru3gtIdPv3a2ktZISrOp2SrBMskbo+NrB1RcjO5SWBHFWRXBFBW+oX8s9/BqUMEr2dqrRsdjiSTxQQ8kSEbnRMR+XPvYzipGPqmyRriS2ke5nuCpWCONy+8RiNVPujwx7uSXxjmt3rXeqeqoLIAMQXbsowWA+1j0zQVvaarDaaBLp9wzJdKlxH4Zjl5bxXxhtu0g5BznzrP6v66smvdNngczJA8xlCo+Qjx+HuwyjON2cDnitZ6n6slumVXxtGcHnzx+Yx5VrstxwBjJAAHw+P+fSpmyohb0fWukWzXV3Hd+K1x4beAinduSPwwAm0FSQBkvjHwqE6R6m0ttHWxvZ/DZhKsqBZNy7pnbAIQjsRVWy3TZyQAPj+4V1lV3PBwvn6n4Vzk5i1+heqNJsTewi6IieZTEXEhZlMESk52faDjt5Vz0V1NpNhcXSJdsYDHbCJpBKx9wShlHuZAXK8Y86pyS1LH620+meP+letuZ0Ix72PJv85rvIx9G/RfKjWCFccyXBPGDzcSuufPlWU8+tbdVCdG9VyWzKwG8Y2yIGXOPL45GeD6cVc2i6v4+ThQAFKlXDZDDPkBSttJhK0pSqcKUpQKUpQKUpQKUpQKUpQKUpQKUpQKUpQKUpQRfUmpez20s3mikgepxwPxr501K4eVzJJJuZzlskkjPkD/ANKtT6YLt1RUAO0o3P6u7K8H0OAfxqodGsZJmwq55781Fpx2sPR4S/uqDnj8fP8Az8akLTSZHDAKecA+vFWNovTaJCN4G896mre0SMcAVjMtYqpyXSnz27ffULcSsjYCkAevn9wq+p7OPvtGa0nrDS43G4KM+oxmlbfpNVci7yRwB6E5IzXJuCDtlI+8DH/aul3CUJx/1rwGqMODtwPvxWmb6Z+kzHbrgEKo+O4/t/71vPQmp+FcR5dlj3e8WBAIKsOcnGMlSCPSq0g1ZM85x+X3CpTTdeihcSI0uQc4OCD+PlU9w71L6ctrpJFDIysvqpBH5V7VUvTXWLXMm9fDgY4AiRcvIAQfeOcDvgHHnVsKa2idQ7UpSuhSlKBSlKBSlKBSlKBSlKBSlKBSlKBSlKDTvpWs/E06UejRsT6AOMsfgBkn4CoDRdJS2hijVBvCLvbgktjLHPpnNWXcwq6lGAKsCCD2IIwRWqXUcFsqoCMLhVycnAGAOay8kdLp7eIiby7/AH1ylq3cnNYdz1PAgyW4HeoGPrsTuUgT3R+sRWE433G2PCfOo290yNwQwyKxG6i8P+cUj48/uFZllqaTcrgj18v+9RsKxXXV2gon1BgVolxb4POD9/NXN1vApVTnHfy++tS0zpUze8MMOcD5VrS+QytTZaKtscZ2D7zRkCnDEL/Dv863e10tixGwFHO3juOwOfMedah1daeFdyRn9UIP9xT++tKX5TiLePI1L9N3io4+qD3DDvwc8EDv+dX1091QsqRAt72MOWOM4Xv5dzivmG0kK9iMemcfn5VufSEtwkgaDJ3ArnG74kHuB867PSY7fRX8px/bH4j+NKrnwLv/AOX+X8aU5nFadKUrVJSlKBSlKBSlKBSlKBSlKBSlcCg5pSlBwapT6WtJuopjPCspjc5JUgqjdufTPersqM6gtVkgdGGQ2M8fGptGw7HtUFx00ZLGJpQfGKAnHlkZA+eMVrEPTbqVJeUA99nHP3VcdxCDzn5D91RtxOsGDIuEJ+tnsfl6V5dmHp4xLXNF6U34JMoX+0ck/PJx91bhY6fFGAFGPv8A411N0uPd59MHio2TUmLY7Vnay8ZvUFmrxkH51H9I2ZAY/E/IGu+p3jCM7frY7GsLo3UTukVuCea7HaZT9vZxruLoMkliR95/Gvn/AKnuDLdzORyzk4/ID8AKv64uJGGGAVfgck/P0qgeoT/pcxXt4hx+VbeL2z8vpGJ37c1YOmXjQ2qgDsQqgeZ75rjQOkGkKyNxGQTkDJJAwB8BnJ+6pyOODOA3uqWIA557bvj24+dXaYlnWGJ7de/aH50r39if+heuazUvelKV6mRSlKBSlKBSlKBSlKBSlKBSlKBSlKBWHq0btE6x4DlSFz2z8azK4NJHzx1P1FfwSMhUwsrbTnB/DBwawtH153YG5mklweFbG3ODz2/Ktt+m7TCssU45VxtIH2l/iD/u1XFnb3U7kW9s2VPngAfjjNeea/G0Wlv0etxRsuxj4ZxlSD7ufNfh6itlZUwDnOfMfjWgwdK3iq0k2wNj6inP3k9hUrHrS+zqc4IG0/A1jarSLfqT1m42cfDj7VQemXewHHDZPvf58qjtWvmlwd3I7kds1Gm4MrLHnI43E9q7Fccm3azX1HNszZ52n9lVdo2nvLcBtgcFjncAV9CSD3HPl2ratQv9kQQEYAxz8qxtIJjtxKnJDgKSD2PDLx8857Vfj6hzydprTLrMCxR8MMqQDyCQxIHywfyqL06xljwoQFjyw8wcgKM+vf5V7aXfiGSRAqh1YgHP9UZYfE8AVj6YpUKpcCQ5LEt3J7j1CgfjjiqZpn+Un+yP8a/81c1Fb1/pF/wN/wAtcUx1flKUr0MilKUClKUClKUClKUClKUClKUClK6u2BQHcAZJFQepa3j3VwR9rIx+2tb1/VhJNhJTgcYIOPQ4/jXhaxqc5DEeZ7g/wrObKiHh1Vdh4WVuT3XI4yPIH1rU9Q6pumfEQOPRVGPjkgVtE2ibjuWWQDPKtjGPMcZ/OtK6kuzbOYlG0DHbz8yaytsrr02S1abwC87gEgnGQT8qr7ULoNkKQAfSvG/152/WOP8AOahp58njmu0p+uWuzornC43d/Ws3TWDMWJwB6VBwrkjf29B3qaE0ca+59XHLHyHy+fFVxcizrqDeI4UMRz6k1us1/siAXYyFQCgB3h8DIx2HrnFV1p05aQyZwF8v3GtittdjjUZQ5Jw2Pq4PmT3J+HFJjDdZP8qq/MUeHHu73YEjjgnA7fPtWKLtUHiqcyY5PnnHJx3FYerjY5Ze0gypB7Eef5+Yrt0vaGWUlk3d/I/PsPhSeoInZY38qP8AZP8AhP8AGlWB/I1t6f7lc1PNXFd9KUr0MilKUClKUClKUClKUClKUClKUHBrUuvOpWtI8IBub9Y+Q+A8zU9reppbQtK/ZRwPMnyAqhLrUZNRujvyQT2GCAPvNTaXYSejzSzv+jG8seW4xn41YNnpqxIDIQD3OCcfnXOgaVHaxAovvEck/wCcVzdmRk3lQxJOB3UD1x55/dWebPStRPUnUSWy5xyQccjnGMg/iPxqtNe1lLzGUAYdz8PT8as46Da6ijLNHskGPfTgg9gSPqn8Kp7WIBYXEkEmW2sRkeeD3x5DHlTjkmoLUICuRzXW1fOS3bjj49sffUpearayD9dWx3I4/LJ/Ku1tIbLLlFdnHuDH1cfrfn2+FXCXVbfEO5j4ePrEjy8hjzb0FQl5dGQhVBCL9UefzP8AWrvfXs0xzIxbkkDsoJ74ArtBBxuY4GcADzPn+HFW4kNKGyM57seMfvzUhpWkTzMBEpIB7+XyGeCeanOmel2uPCXYwjJGcDv54HpxyScfjirq0/T0t0UKqoijgcA/l2H5ms5l1W+kfRvJv33LAgKMAnkeZXv5V5avqcdrHItuGB3cuV2kEA4z9xPzwK2rrHqNYivBBI4OBuPrhe+MeZx5VWOpzCUlyyOkrFs+8NrDgZz7wOBWM9y0hjf+IJP6WX8P/wCq5rH9q/qRUruD6lpSlelkUpSgUpSgUpSgUpSgUpSgUpSg17rTTvGt2HJxyAPM1VPSlgsU7LIG3FguFHPmeT+qO3+cVeU44OTj4+nxqotW6jtLWd2T3lU8YYnc3meO579z51Fo7dhuGtMUUYbCgdjnP4nmtVvvpRjtdieDIxUc9gG/V8/LjNajr/0jtNkBMA/HH7KhtB0qXVpJAHWPwVDDIONpJGPxGc1yKzJMpZ/pOmiEpgRQ8hBDEcIO5AXzPxrRNV1F7iQyynLnvUt1T0+1mVRnDZGcgY86gFQsQoq8j249bKy8TJ7DyrYLGHKAyEsY22vnsFP1HB9O6/cK72FnsUCpiHS8oxztYjj0PqG+B/KomdVmILV9MC4KEYPqe1YCW36SNe4+PqT6fhUx7Idx3/WHr5emPhXW+dY0zjknj7qRPwxd3RlkYY1Mj7m25wMYUeQ9P3muOs5XeHahC7iOS2AOfxJ+HaonoPUjNbDJywGSRjjjAz5A+g8hzWn9cGQyeMZPqnCgnA+H/YVFp+OxH1C6zqDeKyuviMAAGyePUkjufxrHt7tWiKgnKH3Qfq89yRjHFROobyxcuHz3I7fd+ylvOMAntkZUjg+vb7uK7x6NTfiQekH5/wAaUyv9H/uilMNfTtKUrZBSlKBSlKBSlKBSlKBSlKBSldXOBQaF9M2seDYPGrYeUhRg87fP7j2r54kclcelb39JPVKXlyyrH4iKxCEn9UcE8eROT8sVrFnbNdXENtGFy7hQAAAF7tkj0UEn5VLqU6b+jK/vVWTCQxNyHlJyR6qoBJ+/FW70P0HBpiyEzNK8qqHJAVcDJwo7+Z5JrZpPCxtV8YAAx8OBjyxUVqGjvL9W5Yf3R/Gptafiq1j61zrjoiG/y1vIElAxzzGfn5g/KorS7ew0hCpjWSYcSSOoLE+gBztX4Ctmh0K4tkZo7hZOc7WXbn7wTVX9WSvPel5I2jKqq7T34zhj5H4H4Vltp6a5Eds+VFllLomxWOQnpnyrMZMe7msfR7gODn647/H4j99el151eJ1GX8YJxnt5+lQersRHtI97PHofiKl5nGaidYche2ee3767CZWR9Hd6Bp4T9bJLE+Yz3/2RjHxxVadXTM0zEsSCTgknny4HoO1SvSty/hsobHchc8HaOBx9/HwFQ/V0u6RMnkIpOPLIzj4ev313P9J+IeGbnHcVnWUWfQcjIHoTwM1EbsVJaTIDINyk9sY4yaqY6chP+w2/9DJ/n+9XNSvvfYT8TSsdW+iaUpXoZlKUoFKUoFKUoFKUoFKUoFaZ9KOvC2s3QMRLMDHHtIDdveYeeAO+PUVudUf9NWqf6WFJ/mo8RgeTOcsx+5VFBWc/uJ2Idscei/Z/ZWd9H+f5StcnGZNv3MrL++oWSYk881Yv0XdP7HgvJRy8gWEEeRBBk/cPnn0rgt5rWJRtV2z+P7a8ZLaXHuTKPnGf+asqS8jX3E7jjtmsWWLcP55l/urWNm1YQ2p2F1ywmTj9UZBb/F2rR+prszOFeN0eP7Q5249R3HnxWz9QabcMcQ3St6q3u/mM1q19NICxusJ4ZCjkFmz2C/aJ8qivcrt6YduVTDElQD3AJOfQDuSfTzrpcasrnaVKNz7rY5HkRg/l5VmpbMF8aQYbnw18owf2sfM/cOK1DXMvLw2dgHPnk84/Z+NbMdScjc1iahyhHnxXTT7ssMOORxnyPp99ddTbavPnUwTLt09cIsoDH3cEZx6g8/HyqOllRpCvJ3Mcse/p/Cpro6wWW7iXOU5Zj8FUnH5YrA6r0EwSOV7ZJ+XOaufafjXpIzzjsDWXpt7skTacc+83njzA9OKsToHo4TRh5VyuM8/rcHI+7dj7jWq9d9OiykjG4ZcFiABhRnjA86conoxvf/iG1/oKVWPtdp9mb/HXNc4Q7yfX1K1X6SIFe0UONye02viKc7WQ3EaMGx3GG/Koe3+jyxM17m2j2DwxCMHEZ8EFigzxljn5itErCpVR6f0lY+JpEUttG0k9vJJOWHMjCCMksc8ne+fnXaFks7jUzBZizWCxlKgE4nIZ/DlGBgDKkevvUFtUqqeqOj7ODTZmghWO8t7aOXxUJEoPOW3A5yfCkyfnUrpHRmn+Fan2JF8S23vcIzIyMEix7ykEFt7HORjZ+AWDSqd0XQ7VtJ9raxGo3BlnBYnMsgFxKgkLnOcKAfurM6X0a3u5LdbxEuFj0q0dS+4qC0k+5huwckKoJx+qKC1q4zVZal0HYxWF87W0ZlRbt42OdyIPEMW054CgDHpivbSOmLN1skuYfHnubdpZLmRnMwdVhPuvncvMvG0jG0UFkUqpNJ6Ps5rSFjCrSrfNFNIc75VS5kRhIc+9uUKT65rpq/S+niPWjHaQqbWP9EyjlW9lEu4ehDN/u0Fk9R6/BZQma4faucDzJPkAPM18sdRaw1zcPK5Ylj3PfHln7qvi1+jqxaS0kFrEYjAwlTB2tIREyOR2yMSDP9atb6T6e023021uLq1ilNzMVkeQFtinxdu0YOAPDUcY7k0FP2sBldY14Lsqg/MgZq4724CCJYzgReHsB8gmAM/Fhg/Jq1nTelbdtRPgSMbU3kcEW0sHCvC08mGI3DAXwwe+GJzkZraeuOmLE2OoNb2sdvJZSKiPHkF18OCRg2MZBEzLznsD8KCev7KWR2khV2DdiCNp+I5rR9WudWExQxvDGOzsuQflg4rerr6OrEThxax+AbaQGPB2CUFCr4+0VLDPoorWOmItLl0iS+fS4i9vhGUkEyMEiYtuxxnxPSsv5tf6K+vdfvI3JLgnnsD/ABr20XUjPJvmO5s8E+We+PTgYqy+k+ldO9lsTJZxytfFizSEkxqYpZlVPQKEVRjHma0GLT4rLU3Se19otBcSW8Yc+7lnUKScHLKpxzyaqtIhFrTL01LXGdiq/UxjH5VrQkGWPfJq3Nb0XTF1iy05dPhAfdK7jsy+BcgRlf8AaRWzn9UV16t6Is4LG4k9kiR/a4xGwAz4TXMK4GD2Klhj413i5qtIADGEIznk/urx1NSu1c5HcEjn5fH51YX0taJa2YiW205Ywzxk3ScBTubMWMdyF9fOsro/oa0u9NtJ2gRpfaC0jY5kQXEiMreoCnP9wV3HGg9IamsNzG7HyIGME8jj4Vn69fK8zRsO5J8uQe444rfdL6RsA+qH+T45zBNiKIDkj2eJ9i+mWJ+8149D9J6fqFuzvYxwyQ3kqyIR7wCtv8InzAWRR/dxXJrrup7pCePwvDQYWKONc+rHdn9g/GqR+kbW/aL6UqwaNW2rxwQMdvhnNWZ0JpulXlxdwHTof0MkjK/fcnjSIoxjjAT1qm9avIbi4eW3txbxtgrEpyFwoB5wO5BPbzpxwem2H7I/OlYX3muK5qX1X9IcJfTbvbkssTOuO+UxIMY+KioXWOvbAPaGO7gIefE+2RTtjNvMuWwfdAcx8mt8rz8Bfsr+Aq3VW6j1VZHWrJ0uYfZobeVTKHXw1dwQELZwGxGOKhNcvo/HvSL6O8iuYlDOrki2iN3CnhkhyoUrM5zgfUNXb4K/ZH4CuREv2Rz8BQaDqvVmkzPeRe0QZltFQymZdjj/AEgLGOcbl3sTjn9KM9hXjpnWViP5PU3sAQWrrKplXaG2W4UOM4zw+M/1vjVh+Av2V/AU8BPsr+AoKi0fVrR9I9li1SCyk8achg6gqntMrAbQynayEefY00bWYIEBmkig36PAkW5toYq90AE3nJONp7k+8Kt3wE+yv4CuWiU9wOPgKCtNb65spoL1PaoPf09Ng8RcmR1ug0YGeWH6Pjv74r30PqWyCWMs1zFC9tbNFLBKSswdlg4EZG4/zRxgc5GM1YfgJ9lfwFcPbIWDFFLDsxAyPke9BWnQPUEFst1Ffyx2zNdPcRJOyo3hy7ZUOGOc5JyPIgg81Bx9T2rW+v754ladp/ADOoMqiExIyZPvBtvBFXS8ankgH5gVRf0yag11fR2UK7/CwoRACWmcZA+5SPlk5oN50nr+xWaOFryDwzaRHd4i7VkVirKTnAYhl4P2agehurbM6daK15DA9rMxlWRsMyfpRhR+tuEinIz51V+udD6lbBGntSqu6opDRsAzHCg7WO3JwMnipbpnp+exvViuLRnvGUGCINER7yy+/uLbRjwn788DFBs95rsft8t0jh7WK/ileSP3gV9lWEldud23cxOPIGpHrvqGySw1ER3cMz3sitEkTBmA8KCNi23O0DwXbJwOw71FtaXs0ckMNhKzRS7Zyz2+d5UOQP0nPuupz25rXn0O8muTax2TrIgWSSImND4e4AkMWw2ckZBPn6UFrj6QbEzTQm8g8P2eNkfxF2lyZVdM5xuAEZx/WqvOltVgi0K8tpZUSd3UrCzASMDDa42qeTnBx8qs3Q9WjeRrZ7Q20sYQiJ/BPusG2kGMsMe43x4pql2sh2iMZHw5qJvi4rqB6a1i0jt7GO4uoYJbBmWWOVtrHEUkIZA2NytvVgwyCD68VGaq26yuLllKxy3qTpvBB8L2qHEhB5XKKW5xgGtrt7ZCQWUZHbIBI+WRxWVd3CJGzv8AVAJ/6ffU89VwxoOtdRWbdTWVytzCYEgZXlDr4asY7kAFs4B94fiKkerOrrSWwuU9shdzeRlF8RSfDW5hbKjP1QoJ9MA1BXo9oYyPjaG2quAQSTjGPQefyNdx0ZbSL9QBj5oSPy7VtjJk/TBqNvdKk1vqcLrGYx7Ijht7+IR4nD91V/Q/VrN6C61tbWx0+J7mJSZp0mUuoKKTcOrMPIbhGMn7daXqfTEcOTukXHbdtwfyHFarLES2ByB5+uK4Lr07qWyZtWVdRggaeb9DL4i8ZtolEi+8M4YHse4ry6P6ksdNtfDa/gnklvGMsgddzb3CGVhuOBhQSSe3NUxPgkYHljFY1wufKguDofWbG11fVGN3biGTY0TmRNjbi0jBTnnDOc1Swt2ULwQdqsPkQCD+BrsgGcfdWxaYwniMTjMkKkofNo+SyfNeWHw3CuSNc9p/q1zUh4A+H+EUrnTmPr6lKVTpSlKBSlKBSlcZoOaVxXNB1kbAJPkK+abTX5n1pLsQmWQ3DERx4yyhWTC+WRHz8SKuL6XNcFrp8gz7836JOfUEsePRQ1fOumarLbSxTwkCSJ967hlTjggj0IJB+dBdvWcEkkQuLW4YQG8tzdW0iLuWTxoOxxuQgiMlSSMHIOO/HUh/9qbAZ/8AgDj+7ffx/OtA1z6WJp4zGlrBCHmjmlKliZGRkbngYz4aAnk4GK2Kfru6uZbaYWtn4kbF1IaTcR4ckewtsyF/S5+YoNrdysGtkEgi64IOCP0Ft51Nj/34f/t4/wCINVlF11c27XO62tZRczeIysz4B2ImACvI/Rg5PrWNJ9I17FetevFAWMIhEeXCooff35LNnOe1BPdG9Q2UNxeLHdvNvaMI85PiscMDGNwB2qx4GPM1swuPEYkZDDvVLnW/btVtpjBFD+khXZF9X3ZCd3YcnP5Vvv8A4xVCQz7QNo3BRgHxznJx/R+fb76yv7aVnpuJlPZq0/rLUMbYU7d2/d+8/hUmnU0bbMOMbufdz7vik5J3DugA7E89q1m96hjct4gDH3gR4agk+0qVXIHlFuH7cmlK96Ws9tLs0n4R9gTABHOW8zjjtwM1sun6dLEoG4P93NYdssUm6SIxpgKEcRoBjxQWADNjJT3c8Y3eeM1kTaq+1VQ53u+MDOU8YncDkYAjHHfyx3rfWbXOqL5HfZIDtbAzjgAH3sfE+vwFVzNyzEZUbiAPvq1b3X0DqsqEEeP9aMELl4/COFH2PEX1Gea1NtYtxNGMKkQluXfES55OYO4Y7Rk8DdjPngVyRrdzZhAGGcZwfTOM4z6/CsG4kz371vMuu2rMQWHheOsgXwQQQbZULYI/VmG4j9bHGajNR1WBo5EQqZHEKNL4IXdgSCV1XHufWQcYJ2kipGqpkdqz9PndJN6DcY/eOOwHYk+g5xz9r41Lx6tbrB4JCuBDICRHhml9oUoQxXcP0e7zwM881J6j1FaF5RDtjWS3kQMIMcmSJo0II5wquM4wCw5OMjkjG9kT+jH4GlQ/8uSfaFKjirX1jSlK1SUpSgUpSgV1FKUHNcilKCoP/SL/AJi0/tH/APwqjo+1KUHmvat16a7L/sD99KV2B6X3+sRf7RqK1/6zff8AtpSkjB6a/wBctv7ZP2ipbW+0vzH7TXNKw8nuGlfUo7pn6y/7Q/bUzb9z/aH/AM9c0q6Js2zQvqv/AJ8qll/1yH+zf/y0pWiJRHWX85H8qrnVf51vmK5pSXXSTyryt+xpSoHiOw+ZoO9c0ro6UpSuOv/Z" id="214" name="Google Shape;214;p2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1196752"/>
            <a:ext cx="5112568" cy="5112568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  <p:pic>
        <p:nvPicPr>
          <p:cNvPr descr="Znalezione obrazy dla zapytania console meme"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374" y="2564901"/>
            <a:ext cx="4459561" cy="222978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PRZYKŁADY Z ŻYCIA CODZIENNEGO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3654152" y="1625037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Dragon Ball Xenoverse 2 has a shop that only opens Friday-Sunday </a:t>
            </a:r>
            <a:r>
              <a:rPr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uses your systems date to determine when Friday-Sunday are</a:t>
            </a:r>
            <a:r>
              <a:rPr i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3198602" y="3842122"/>
            <a:ext cx="518457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FIFA and the 2k NBA games</a:t>
            </a:r>
            <a:r>
              <a:rPr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lines of the commentators change to </a:t>
            </a:r>
            <a:r>
              <a:rPr b="1"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 the date </a:t>
            </a:r>
            <a:r>
              <a:rPr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significant like holidays etc) IIRC on FIFA the season settings defaults to match your </a:t>
            </a:r>
            <a:r>
              <a:rPr b="1"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date</a:t>
            </a:r>
            <a:r>
              <a:rPr i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Season based on the time of your console, so if your console is set to December then most games will be in Winter with your players wearing gloves.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24" name="Google Shape;224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25" name="Google Shape;225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dragonball xenoverse 2 ps4"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31" y="1062621"/>
            <a:ext cx="2448271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2k NBA games" id="227" name="Google Shape;22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3985203"/>
            <a:ext cx="1861718" cy="236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PRZYKŁADY Z ŻYCIA CODZIENNEGO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33" name="Google Shape;233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34" name="Google Shape;234;p3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police capture speed cam" id="235" name="Google Shape;2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020" y="1052736"/>
            <a:ext cx="6967960" cy="557437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  <p:sp>
        <p:nvSpPr>
          <p:cNvPr id="236" name="Google Shape;236;p31"/>
          <p:cNvSpPr/>
          <p:nvPr/>
        </p:nvSpPr>
        <p:spPr>
          <a:xfrm>
            <a:off x="1475656" y="1268760"/>
            <a:ext cx="1584176" cy="7200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nalezione obrazy dla zapytania definition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692696"/>
            <a:ext cx="8137399" cy="3279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boring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135" y="4293095"/>
            <a:ext cx="2088232" cy="208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88" y="4129223"/>
            <a:ext cx="8882023" cy="227284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42" name="Google Shape;242;p32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PRZYKŁADY Z ŻYCIA CODZIENNEGO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43" name="Google Shape;243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44" name="Google Shape;244;p3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smartphone" id="245" name="Google Shape;2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6291" y="980478"/>
            <a:ext cx="2871417" cy="2871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alarm icon" id="246" name="Google Shape;24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5093" y="1412776"/>
            <a:ext cx="1373814" cy="137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3923928" y="2803575"/>
            <a:ext cx="153104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10.10.2010 – 7:00</a:t>
            </a:r>
            <a:br>
              <a:rPr b="1"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Znalezione obrazy dla zapytania dragonball xenoverse 2 ps4" id="252" name="Google Shape;252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53" name="Google Shape;253;p3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nalezione obrazy dla zapytania manual"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476064"/>
            <a:ext cx="8025901" cy="5329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55" name="Google Shape;255;p33"/>
          <p:cNvSpPr txBox="1"/>
          <p:nvPr/>
        </p:nvSpPr>
        <p:spPr>
          <a:xfrm>
            <a:off x="0" y="6054387"/>
            <a:ext cx="9144000" cy="8309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 ZNAJDZIESZ W DOKUMENTACJI?</a:t>
            </a:r>
            <a:endParaRPr sz="4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Znalezione obrazy dla zapytania dragonball xenoverse 2 ps4" id="260" name="Google Shape;260;p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61" name="Google Shape;261;p3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899592" y="325225"/>
            <a:ext cx="51904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Rejestr RTCC jest podzielony na 3 części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RTCC Control Registers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RTCC Value Registers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 Value Registers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107504" y="752800"/>
            <a:ext cx="648072" cy="64807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924944"/>
            <a:ext cx="7481144" cy="326342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288739" y="2924944"/>
            <a:ext cx="648072" cy="64807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Znalezione obrazy dla zapytania dragonball xenoverse 2 ps4" id="270" name="Google Shape;270;p3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Znalezione obrazy dla zapytania dragonball xenoverse 2 ps4" id="271" name="Google Shape;271;p3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107504" y="752800"/>
            <a:ext cx="648072" cy="648072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317" y="174540"/>
            <a:ext cx="7631633" cy="5380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/>
          <p:nvPr/>
        </p:nvSpPr>
        <p:spPr>
          <a:xfrm>
            <a:off x="2555776" y="724541"/>
            <a:ext cx="3168352" cy="57606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914464" y="3861048"/>
            <a:ext cx="715355" cy="3600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446" y="5825047"/>
            <a:ext cx="4968552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445" y="6237312"/>
            <a:ext cx="6635023" cy="43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788265" y="782946"/>
            <a:ext cx="7488832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</a:t>
            </a: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element odpowiadający za śledzenie czasu niezależnie od stanu urządzenia</a:t>
            </a:r>
            <a:b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(pracy, zablokowania, wyłączenia).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Moduły te wykorzystywane są </a:t>
            </a:r>
            <a:r>
              <a:rPr b="1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wszystkich urządzeniach elektronicznych, które muszą przechowywać  dokładną wartość czasu</a:t>
            </a:r>
            <a: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(sekundy, minuty, godziny, dzień, dzień tygodnia, miesiąc, rok).</a:t>
            </a:r>
            <a:br>
              <a:rPr b="0" i="0" lang="pl-P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DEFINICJA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582" y="5312327"/>
            <a:ext cx="6171800" cy="142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799697" y="1281533"/>
            <a:ext cx="748883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</a:t>
            </a:r>
            <a:r>
              <a:rPr i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może działać gdy urządzenie jest wyłączone dzięki baterii lub dzięki akumulatorowi. </a:t>
            </a:r>
            <a:br>
              <a:rPr i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(akumulatory częściej stosuje się w przypadku np. laptopów gdyż trudniej tam o wymianę baterii).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DEFINICJA C.D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799697" y="836712"/>
            <a:ext cx="74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</a:t>
            </a: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odpowiada nie tylko za przechowywanie informacji o czasie.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Interrupts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91516" y="4797152"/>
            <a:ext cx="749701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Interrupt request (żądanie przerwania – wstrzymanie aktualnie wykonywanego programu  i wykonanie procedury obsługi przerwania. Na końcu wydana zostaje instrukcja powrotu z przerwania i wrócenie do realizowanego programu)</a:t>
            </a:r>
            <a:b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 </a:t>
            </a: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Programmable Interrupt Controller(mikrokontroler typu RISC)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27584" y="3212976"/>
            <a:ext cx="74888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 w Linux generowane jest przerwanie podczas bootowania żeby „pobrać” czas z systemu. (o ile nie pobierze go z innego urządzenia poprzez przykładowo Internet = NTP)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91516" y="1772816"/>
            <a:ext cx="72994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Może generować różne „typy” przerwań poprzez </a:t>
            </a:r>
            <a:r>
              <a:rPr b="1"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</a:t>
            </a: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b="1"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</a:t>
            </a: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 oznacza, że takie przerwania mogą być wykorzystane do przerwania CPU.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LINUX /dev/rtc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58" y="980728"/>
            <a:ext cx="8784976" cy="27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757" y="4141632"/>
            <a:ext cx="8721905" cy="209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40758" y="6421978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31063" y="3717032"/>
            <a:ext cx="505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Jeden ze sposobów wygenerowania „interruptów”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07504" y="1844824"/>
            <a:ext cx="1656184" cy="7920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843808" y="4221088"/>
            <a:ext cx="828092" cy="58351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LINUX /dev/rtc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40758" y="6421978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02" y="1628800"/>
            <a:ext cx="7650195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Interrupts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40758" y="6421978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179512" y="1181943"/>
            <a:ext cx="5625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Jakie typy przerwań może generować RTC?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dobny obraz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643608"/>
            <a:ext cx="2650841" cy="397524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141" name="Google Shape;141;p20"/>
          <p:cNvSpPr txBox="1"/>
          <p:nvPr/>
        </p:nvSpPr>
        <p:spPr>
          <a:xfrm>
            <a:off x="240758" y="1844824"/>
            <a:ext cx="483529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ALARM Interrupt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 Interrupt</a:t>
            </a:r>
            <a:r>
              <a:rPr b="1" lang="pl-PL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r>
              <a:rPr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PERIODIC Interrupt</a:t>
            </a:r>
            <a:r>
              <a:rPr b="1" lang="pl-PL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0" y="147"/>
            <a:ext cx="9144000" cy="76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&gt; RTC Alarm Interrupt</a:t>
            </a:r>
            <a:endParaRPr sz="4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40758" y="6421978"/>
            <a:ext cx="732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https://phoxis.org/2016/01/02/an-overview-of-the-pc-real-time-clock-rtc/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98167" y="1708066"/>
            <a:ext cx="814766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RTC</a:t>
            </a:r>
            <a:r>
              <a:rPr lang="pl-P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generuje przerwanie typu „Alarm” kiedy określony czas zostanie przekroczony (tak jak w budziku). 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798" y="3140968"/>
            <a:ext cx="5870035" cy="172420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