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6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356F4-BF5E-5864-EE9E-1D2BC76C4474}"/>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p>
        </p:txBody>
      </p:sp>
      <p:sp>
        <p:nvSpPr>
          <p:cNvPr id="3" name="Subtitle 2">
            <a:extLst>
              <a:ext uri="{FF2B5EF4-FFF2-40B4-BE49-F238E27FC236}">
                <a16:creationId xmlns:a16="http://schemas.microsoft.com/office/drawing/2014/main" id="{1E2EBE9F-3658-2621-42A1-0E6C35E382B5}"/>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7AA63995-8392-2946-093A-11B889CCB8B7}"/>
              </a:ext>
            </a:extLst>
          </p:cNvPr>
          <p:cNvSpPr txBox="1">
            <a:spLocks noGrp="1"/>
          </p:cNvSpPr>
          <p:nvPr>
            <p:ph type="dt" sz="half" idx="7"/>
          </p:nvPr>
        </p:nvSpPr>
        <p:spPr/>
        <p:txBody>
          <a:bodyPr/>
          <a:lstStyle>
            <a:lvl1pPr>
              <a:defRPr/>
            </a:lvl1pPr>
          </a:lstStyle>
          <a:p>
            <a:pPr lvl="0"/>
            <a:fld id="{8F9E643C-731C-4AB3-9A8F-152E829E8D24}" type="datetime1">
              <a:rPr lang="en-US"/>
              <a:pPr lvl="0"/>
              <a:t>8/12/2022</a:t>
            </a:fld>
            <a:endParaRPr lang="en-US"/>
          </a:p>
        </p:txBody>
      </p:sp>
      <p:sp>
        <p:nvSpPr>
          <p:cNvPr id="5" name="Footer Placeholder 4">
            <a:extLst>
              <a:ext uri="{FF2B5EF4-FFF2-40B4-BE49-F238E27FC236}">
                <a16:creationId xmlns:a16="http://schemas.microsoft.com/office/drawing/2014/main" id="{3B555F59-5081-56C0-AD5F-5C2BD0BA79B6}"/>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A4F8A38C-A728-6C21-E693-C59333212FA6}"/>
              </a:ext>
            </a:extLst>
          </p:cNvPr>
          <p:cNvSpPr txBox="1">
            <a:spLocks noGrp="1"/>
          </p:cNvSpPr>
          <p:nvPr>
            <p:ph type="sldNum" sz="quarter" idx="8"/>
          </p:nvPr>
        </p:nvSpPr>
        <p:spPr/>
        <p:txBody>
          <a:bodyPr/>
          <a:lstStyle>
            <a:lvl1pPr>
              <a:defRPr/>
            </a:lvl1pPr>
          </a:lstStyle>
          <a:p>
            <a:pPr lvl="0"/>
            <a:fld id="{08F9337C-BF70-4D66-9A57-1CA1CC6B1815}" type="slidenum">
              <a:t>‹#›</a:t>
            </a:fld>
            <a:endParaRPr lang="en-US"/>
          </a:p>
        </p:txBody>
      </p:sp>
    </p:spTree>
    <p:extLst>
      <p:ext uri="{BB962C8B-B14F-4D97-AF65-F5344CB8AC3E}">
        <p14:creationId xmlns:p14="http://schemas.microsoft.com/office/powerpoint/2010/main" val="100185810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041C0-4DD2-1035-79DC-8822692C2124}"/>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A88B2FFF-2A60-29B8-841C-DA5E0C0FB13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EC396-633E-525D-461D-09846907555B}"/>
              </a:ext>
            </a:extLst>
          </p:cNvPr>
          <p:cNvSpPr txBox="1">
            <a:spLocks noGrp="1"/>
          </p:cNvSpPr>
          <p:nvPr>
            <p:ph type="dt" sz="half" idx="7"/>
          </p:nvPr>
        </p:nvSpPr>
        <p:spPr/>
        <p:txBody>
          <a:bodyPr/>
          <a:lstStyle>
            <a:lvl1pPr>
              <a:defRPr/>
            </a:lvl1pPr>
          </a:lstStyle>
          <a:p>
            <a:pPr lvl="0"/>
            <a:fld id="{79CCED86-46B1-45D5-B04D-235923C36FB9}" type="datetime1">
              <a:rPr lang="en-US"/>
              <a:pPr lvl="0"/>
              <a:t>8/12/2022</a:t>
            </a:fld>
            <a:endParaRPr lang="en-US"/>
          </a:p>
        </p:txBody>
      </p:sp>
      <p:sp>
        <p:nvSpPr>
          <p:cNvPr id="5" name="Footer Placeholder 4">
            <a:extLst>
              <a:ext uri="{FF2B5EF4-FFF2-40B4-BE49-F238E27FC236}">
                <a16:creationId xmlns:a16="http://schemas.microsoft.com/office/drawing/2014/main" id="{61BFCA0B-D96D-D125-6F63-16F9B007F940}"/>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B71A7D22-7C14-CD5C-AF59-79F687757BE6}"/>
              </a:ext>
            </a:extLst>
          </p:cNvPr>
          <p:cNvSpPr txBox="1">
            <a:spLocks noGrp="1"/>
          </p:cNvSpPr>
          <p:nvPr>
            <p:ph type="sldNum" sz="quarter" idx="8"/>
          </p:nvPr>
        </p:nvSpPr>
        <p:spPr/>
        <p:txBody>
          <a:bodyPr/>
          <a:lstStyle>
            <a:lvl1pPr>
              <a:defRPr/>
            </a:lvl1pPr>
          </a:lstStyle>
          <a:p>
            <a:pPr lvl="0"/>
            <a:fld id="{DFE223F4-386F-4A4B-AC90-C5D827F4BA42}" type="slidenum">
              <a:t>‹#›</a:t>
            </a:fld>
            <a:endParaRPr lang="en-US"/>
          </a:p>
        </p:txBody>
      </p:sp>
    </p:spTree>
    <p:extLst>
      <p:ext uri="{BB962C8B-B14F-4D97-AF65-F5344CB8AC3E}">
        <p14:creationId xmlns:p14="http://schemas.microsoft.com/office/powerpoint/2010/main" val="2493861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250FFE-B0C6-7C77-859E-783434BCE354}"/>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6E15EE44-88C6-F642-DC69-0A27907C4038}"/>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63C6D2-5726-6431-393C-8A01DA813691}"/>
              </a:ext>
            </a:extLst>
          </p:cNvPr>
          <p:cNvSpPr txBox="1">
            <a:spLocks noGrp="1"/>
          </p:cNvSpPr>
          <p:nvPr>
            <p:ph type="dt" sz="half" idx="7"/>
          </p:nvPr>
        </p:nvSpPr>
        <p:spPr/>
        <p:txBody>
          <a:bodyPr/>
          <a:lstStyle>
            <a:lvl1pPr>
              <a:defRPr/>
            </a:lvl1pPr>
          </a:lstStyle>
          <a:p>
            <a:pPr lvl="0"/>
            <a:fld id="{1F91FDBB-A67D-475C-818F-8343E89615AF}" type="datetime1">
              <a:rPr lang="en-US"/>
              <a:pPr lvl="0"/>
              <a:t>8/12/2022</a:t>
            </a:fld>
            <a:endParaRPr lang="en-US"/>
          </a:p>
        </p:txBody>
      </p:sp>
      <p:sp>
        <p:nvSpPr>
          <p:cNvPr id="5" name="Footer Placeholder 4">
            <a:extLst>
              <a:ext uri="{FF2B5EF4-FFF2-40B4-BE49-F238E27FC236}">
                <a16:creationId xmlns:a16="http://schemas.microsoft.com/office/drawing/2014/main" id="{3B360E07-840E-1D35-4BAC-FC84C5AF2E89}"/>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95BC71AF-5ABA-E47B-CF55-D3311D760FE5}"/>
              </a:ext>
            </a:extLst>
          </p:cNvPr>
          <p:cNvSpPr txBox="1">
            <a:spLocks noGrp="1"/>
          </p:cNvSpPr>
          <p:nvPr>
            <p:ph type="sldNum" sz="quarter" idx="8"/>
          </p:nvPr>
        </p:nvSpPr>
        <p:spPr/>
        <p:txBody>
          <a:bodyPr/>
          <a:lstStyle>
            <a:lvl1pPr>
              <a:defRPr/>
            </a:lvl1pPr>
          </a:lstStyle>
          <a:p>
            <a:pPr lvl="0"/>
            <a:fld id="{6DCE8247-29E9-4F1F-AC64-BDCBBA5DA960}" type="slidenum">
              <a:t>‹#›</a:t>
            </a:fld>
            <a:endParaRPr lang="en-US"/>
          </a:p>
        </p:txBody>
      </p:sp>
    </p:spTree>
    <p:extLst>
      <p:ext uri="{BB962C8B-B14F-4D97-AF65-F5344CB8AC3E}">
        <p14:creationId xmlns:p14="http://schemas.microsoft.com/office/powerpoint/2010/main" val="1542224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7C89-D66F-8601-6F93-1DC3485AE0D8}"/>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94DB3966-237B-16B1-DA66-6C59210A68D1}"/>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29607-71F1-52F0-233E-CB37EF764FFD}"/>
              </a:ext>
            </a:extLst>
          </p:cNvPr>
          <p:cNvSpPr txBox="1">
            <a:spLocks noGrp="1"/>
          </p:cNvSpPr>
          <p:nvPr>
            <p:ph type="dt" sz="half" idx="7"/>
          </p:nvPr>
        </p:nvSpPr>
        <p:spPr/>
        <p:txBody>
          <a:bodyPr/>
          <a:lstStyle>
            <a:lvl1pPr>
              <a:defRPr/>
            </a:lvl1pPr>
          </a:lstStyle>
          <a:p>
            <a:pPr lvl="0"/>
            <a:fld id="{90B04022-1A86-4B5E-AA79-184B63B63C4E}" type="datetime1">
              <a:rPr lang="en-US"/>
              <a:pPr lvl="0"/>
              <a:t>8/12/2022</a:t>
            </a:fld>
            <a:endParaRPr lang="en-US"/>
          </a:p>
        </p:txBody>
      </p:sp>
      <p:sp>
        <p:nvSpPr>
          <p:cNvPr id="5" name="Footer Placeholder 4">
            <a:extLst>
              <a:ext uri="{FF2B5EF4-FFF2-40B4-BE49-F238E27FC236}">
                <a16:creationId xmlns:a16="http://schemas.microsoft.com/office/drawing/2014/main" id="{378468B7-6F3E-231F-4CE6-75E5B9DA1323}"/>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A904AB6F-A2DE-7614-C067-DF64B154CFB0}"/>
              </a:ext>
            </a:extLst>
          </p:cNvPr>
          <p:cNvSpPr txBox="1">
            <a:spLocks noGrp="1"/>
          </p:cNvSpPr>
          <p:nvPr>
            <p:ph type="sldNum" sz="quarter" idx="8"/>
          </p:nvPr>
        </p:nvSpPr>
        <p:spPr/>
        <p:txBody>
          <a:bodyPr/>
          <a:lstStyle>
            <a:lvl1pPr>
              <a:defRPr/>
            </a:lvl1pPr>
          </a:lstStyle>
          <a:p>
            <a:pPr lvl="0"/>
            <a:fld id="{AFE97D4F-5980-4119-9618-6563A118385A}" type="slidenum">
              <a:t>‹#›</a:t>
            </a:fld>
            <a:endParaRPr lang="en-US"/>
          </a:p>
        </p:txBody>
      </p:sp>
    </p:spTree>
    <p:extLst>
      <p:ext uri="{BB962C8B-B14F-4D97-AF65-F5344CB8AC3E}">
        <p14:creationId xmlns:p14="http://schemas.microsoft.com/office/powerpoint/2010/main" val="149520899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7B83-71CA-60ED-2617-0B64AAC4F0A0}"/>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1F071445-FB8B-A0E0-8EFE-2B481932E9B1}"/>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5070ADF-0FA9-9ACE-02AC-1B4B829FF2A5}"/>
              </a:ext>
            </a:extLst>
          </p:cNvPr>
          <p:cNvSpPr txBox="1">
            <a:spLocks noGrp="1"/>
          </p:cNvSpPr>
          <p:nvPr>
            <p:ph type="dt" sz="half" idx="7"/>
          </p:nvPr>
        </p:nvSpPr>
        <p:spPr/>
        <p:txBody>
          <a:bodyPr/>
          <a:lstStyle>
            <a:lvl1pPr>
              <a:defRPr/>
            </a:lvl1pPr>
          </a:lstStyle>
          <a:p>
            <a:pPr lvl="0"/>
            <a:fld id="{E13433AA-C832-412C-9DED-8D87E0C5A749}" type="datetime1">
              <a:rPr lang="en-US"/>
              <a:pPr lvl="0"/>
              <a:t>8/12/2022</a:t>
            </a:fld>
            <a:endParaRPr lang="en-US"/>
          </a:p>
        </p:txBody>
      </p:sp>
      <p:sp>
        <p:nvSpPr>
          <p:cNvPr id="5" name="Footer Placeholder 4">
            <a:extLst>
              <a:ext uri="{FF2B5EF4-FFF2-40B4-BE49-F238E27FC236}">
                <a16:creationId xmlns:a16="http://schemas.microsoft.com/office/drawing/2014/main" id="{D229AD23-B097-4C09-3805-CB25281D357C}"/>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7CF4239D-FB93-49F6-BFCC-65EFA143A493}"/>
              </a:ext>
            </a:extLst>
          </p:cNvPr>
          <p:cNvSpPr txBox="1">
            <a:spLocks noGrp="1"/>
          </p:cNvSpPr>
          <p:nvPr>
            <p:ph type="sldNum" sz="quarter" idx="8"/>
          </p:nvPr>
        </p:nvSpPr>
        <p:spPr/>
        <p:txBody>
          <a:bodyPr/>
          <a:lstStyle>
            <a:lvl1pPr>
              <a:defRPr/>
            </a:lvl1pPr>
          </a:lstStyle>
          <a:p>
            <a:pPr lvl="0"/>
            <a:fld id="{EAFEFFFB-B53C-49C8-8FD7-8AC513CC65F7}" type="slidenum">
              <a:t>‹#›</a:t>
            </a:fld>
            <a:endParaRPr lang="en-US"/>
          </a:p>
        </p:txBody>
      </p:sp>
    </p:spTree>
    <p:extLst>
      <p:ext uri="{BB962C8B-B14F-4D97-AF65-F5344CB8AC3E}">
        <p14:creationId xmlns:p14="http://schemas.microsoft.com/office/powerpoint/2010/main" val="415027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4F9EF-0B14-6082-8A46-B9F3E52CE205}"/>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6588E4C7-561A-B54F-43B8-F9DCA180C91F}"/>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B96BCA-A539-3884-7FDC-E096BAA09E79}"/>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DE3524-45A8-160F-CFF3-5998BA52A326}"/>
              </a:ext>
            </a:extLst>
          </p:cNvPr>
          <p:cNvSpPr txBox="1">
            <a:spLocks noGrp="1"/>
          </p:cNvSpPr>
          <p:nvPr>
            <p:ph type="dt" sz="half" idx="7"/>
          </p:nvPr>
        </p:nvSpPr>
        <p:spPr/>
        <p:txBody>
          <a:bodyPr/>
          <a:lstStyle>
            <a:lvl1pPr>
              <a:defRPr/>
            </a:lvl1pPr>
          </a:lstStyle>
          <a:p>
            <a:pPr lvl="0"/>
            <a:fld id="{B93BE407-B7C3-4CF4-8F0B-C22EA9E10A9A}" type="datetime1">
              <a:rPr lang="en-US"/>
              <a:pPr lvl="0"/>
              <a:t>8/12/2022</a:t>
            </a:fld>
            <a:endParaRPr lang="en-US"/>
          </a:p>
        </p:txBody>
      </p:sp>
      <p:sp>
        <p:nvSpPr>
          <p:cNvPr id="6" name="Footer Placeholder 5">
            <a:extLst>
              <a:ext uri="{FF2B5EF4-FFF2-40B4-BE49-F238E27FC236}">
                <a16:creationId xmlns:a16="http://schemas.microsoft.com/office/drawing/2014/main" id="{4B4E1529-9790-EAA5-1672-82748F8AD4A4}"/>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A7ED0417-DF21-2D2E-24BB-E385B9F39954}"/>
              </a:ext>
            </a:extLst>
          </p:cNvPr>
          <p:cNvSpPr txBox="1">
            <a:spLocks noGrp="1"/>
          </p:cNvSpPr>
          <p:nvPr>
            <p:ph type="sldNum" sz="quarter" idx="8"/>
          </p:nvPr>
        </p:nvSpPr>
        <p:spPr/>
        <p:txBody>
          <a:bodyPr/>
          <a:lstStyle>
            <a:lvl1pPr>
              <a:defRPr/>
            </a:lvl1pPr>
          </a:lstStyle>
          <a:p>
            <a:pPr lvl="0"/>
            <a:fld id="{341BD67F-5DAB-47D2-97F6-183EB0165DDA}" type="slidenum">
              <a:t>‹#›</a:t>
            </a:fld>
            <a:endParaRPr lang="en-US"/>
          </a:p>
        </p:txBody>
      </p:sp>
    </p:spTree>
    <p:extLst>
      <p:ext uri="{BB962C8B-B14F-4D97-AF65-F5344CB8AC3E}">
        <p14:creationId xmlns:p14="http://schemas.microsoft.com/office/powerpoint/2010/main" val="1473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70DA2-0FA9-9F2D-F8ED-86716B572034}"/>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3A705816-B3E0-C47C-A45F-F88963E067ED}"/>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973D66AB-F395-B64D-080B-B6BB80840427}"/>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C21D73-0256-98A1-DC09-945F80A85A5A}"/>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C623A4C8-3055-2CD6-7726-FAD1F41546EF}"/>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EE8580-101C-F321-B3A2-339E23D4320B}"/>
              </a:ext>
            </a:extLst>
          </p:cNvPr>
          <p:cNvSpPr txBox="1">
            <a:spLocks noGrp="1"/>
          </p:cNvSpPr>
          <p:nvPr>
            <p:ph type="dt" sz="half" idx="7"/>
          </p:nvPr>
        </p:nvSpPr>
        <p:spPr/>
        <p:txBody>
          <a:bodyPr/>
          <a:lstStyle>
            <a:lvl1pPr>
              <a:defRPr/>
            </a:lvl1pPr>
          </a:lstStyle>
          <a:p>
            <a:pPr lvl="0"/>
            <a:fld id="{D144F1DB-2CE8-4544-9E0E-47EDE308324E}" type="datetime1">
              <a:rPr lang="en-US"/>
              <a:pPr lvl="0"/>
              <a:t>8/12/2022</a:t>
            </a:fld>
            <a:endParaRPr lang="en-US"/>
          </a:p>
        </p:txBody>
      </p:sp>
      <p:sp>
        <p:nvSpPr>
          <p:cNvPr id="8" name="Footer Placeholder 7">
            <a:extLst>
              <a:ext uri="{FF2B5EF4-FFF2-40B4-BE49-F238E27FC236}">
                <a16:creationId xmlns:a16="http://schemas.microsoft.com/office/drawing/2014/main" id="{351CAF0F-9E2D-11DC-C856-03BE5D4770D3}"/>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17A12C24-6236-1B83-44EC-4F5534C80C46}"/>
              </a:ext>
            </a:extLst>
          </p:cNvPr>
          <p:cNvSpPr txBox="1">
            <a:spLocks noGrp="1"/>
          </p:cNvSpPr>
          <p:nvPr>
            <p:ph type="sldNum" sz="quarter" idx="8"/>
          </p:nvPr>
        </p:nvSpPr>
        <p:spPr/>
        <p:txBody>
          <a:bodyPr/>
          <a:lstStyle>
            <a:lvl1pPr>
              <a:defRPr/>
            </a:lvl1pPr>
          </a:lstStyle>
          <a:p>
            <a:pPr lvl="0"/>
            <a:fld id="{C3883AF3-2CBC-46F8-B012-137CF4A9DE16}" type="slidenum">
              <a:t>‹#›</a:t>
            </a:fld>
            <a:endParaRPr lang="en-US"/>
          </a:p>
        </p:txBody>
      </p:sp>
    </p:spTree>
    <p:extLst>
      <p:ext uri="{BB962C8B-B14F-4D97-AF65-F5344CB8AC3E}">
        <p14:creationId xmlns:p14="http://schemas.microsoft.com/office/powerpoint/2010/main" val="3647020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CB92-C66A-01CE-5B48-D4F6C33EC050}"/>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5440D27A-A8FD-606B-709C-BB07872BD481}"/>
              </a:ext>
            </a:extLst>
          </p:cNvPr>
          <p:cNvSpPr txBox="1">
            <a:spLocks noGrp="1"/>
          </p:cNvSpPr>
          <p:nvPr>
            <p:ph type="dt" sz="half" idx="7"/>
          </p:nvPr>
        </p:nvSpPr>
        <p:spPr/>
        <p:txBody>
          <a:bodyPr/>
          <a:lstStyle>
            <a:lvl1pPr>
              <a:defRPr/>
            </a:lvl1pPr>
          </a:lstStyle>
          <a:p>
            <a:pPr lvl="0"/>
            <a:fld id="{4F032B1B-21FD-40BD-A8F5-9C1550929DA0}" type="datetime1">
              <a:rPr lang="en-US"/>
              <a:pPr lvl="0"/>
              <a:t>8/12/2022</a:t>
            </a:fld>
            <a:endParaRPr lang="en-US"/>
          </a:p>
        </p:txBody>
      </p:sp>
      <p:sp>
        <p:nvSpPr>
          <p:cNvPr id="4" name="Footer Placeholder 3">
            <a:extLst>
              <a:ext uri="{FF2B5EF4-FFF2-40B4-BE49-F238E27FC236}">
                <a16:creationId xmlns:a16="http://schemas.microsoft.com/office/drawing/2014/main" id="{56B53848-99DC-3755-2CE6-18C13ABA6305}"/>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7A8FE5A3-32D5-454E-9124-F80BDDE37F94}"/>
              </a:ext>
            </a:extLst>
          </p:cNvPr>
          <p:cNvSpPr txBox="1">
            <a:spLocks noGrp="1"/>
          </p:cNvSpPr>
          <p:nvPr>
            <p:ph type="sldNum" sz="quarter" idx="8"/>
          </p:nvPr>
        </p:nvSpPr>
        <p:spPr/>
        <p:txBody>
          <a:bodyPr/>
          <a:lstStyle>
            <a:lvl1pPr>
              <a:defRPr/>
            </a:lvl1pPr>
          </a:lstStyle>
          <a:p>
            <a:pPr lvl="0"/>
            <a:fld id="{D3624EBB-A227-40F6-9C62-F52A79E37DAE}" type="slidenum">
              <a:t>‹#›</a:t>
            </a:fld>
            <a:endParaRPr lang="en-US"/>
          </a:p>
        </p:txBody>
      </p:sp>
    </p:spTree>
    <p:extLst>
      <p:ext uri="{BB962C8B-B14F-4D97-AF65-F5344CB8AC3E}">
        <p14:creationId xmlns:p14="http://schemas.microsoft.com/office/powerpoint/2010/main" val="2891312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513ABA-73CD-2382-E143-C346D215F787}"/>
              </a:ext>
            </a:extLst>
          </p:cNvPr>
          <p:cNvSpPr txBox="1">
            <a:spLocks noGrp="1"/>
          </p:cNvSpPr>
          <p:nvPr>
            <p:ph type="dt" sz="half" idx="7"/>
          </p:nvPr>
        </p:nvSpPr>
        <p:spPr/>
        <p:txBody>
          <a:bodyPr/>
          <a:lstStyle>
            <a:lvl1pPr>
              <a:defRPr/>
            </a:lvl1pPr>
          </a:lstStyle>
          <a:p>
            <a:pPr lvl="0"/>
            <a:fld id="{E4649B4C-0A3A-4835-ACF2-1996DC316FB8}" type="datetime1">
              <a:rPr lang="en-US"/>
              <a:pPr lvl="0"/>
              <a:t>8/12/2022</a:t>
            </a:fld>
            <a:endParaRPr lang="en-US"/>
          </a:p>
        </p:txBody>
      </p:sp>
      <p:sp>
        <p:nvSpPr>
          <p:cNvPr id="3" name="Footer Placeholder 2">
            <a:extLst>
              <a:ext uri="{FF2B5EF4-FFF2-40B4-BE49-F238E27FC236}">
                <a16:creationId xmlns:a16="http://schemas.microsoft.com/office/drawing/2014/main" id="{9FDDD669-FB0F-3D68-A625-2CBEFBCB5F20}"/>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AB9071E5-7400-76B1-9C56-FABB1E998171}"/>
              </a:ext>
            </a:extLst>
          </p:cNvPr>
          <p:cNvSpPr txBox="1">
            <a:spLocks noGrp="1"/>
          </p:cNvSpPr>
          <p:nvPr>
            <p:ph type="sldNum" sz="quarter" idx="8"/>
          </p:nvPr>
        </p:nvSpPr>
        <p:spPr/>
        <p:txBody>
          <a:bodyPr/>
          <a:lstStyle>
            <a:lvl1pPr>
              <a:defRPr/>
            </a:lvl1pPr>
          </a:lstStyle>
          <a:p>
            <a:pPr lvl="0"/>
            <a:fld id="{C9F05B8A-3780-436E-96AD-1B6F368AE067}" type="slidenum">
              <a:t>‹#›</a:t>
            </a:fld>
            <a:endParaRPr lang="en-US"/>
          </a:p>
        </p:txBody>
      </p:sp>
    </p:spTree>
    <p:extLst>
      <p:ext uri="{BB962C8B-B14F-4D97-AF65-F5344CB8AC3E}">
        <p14:creationId xmlns:p14="http://schemas.microsoft.com/office/powerpoint/2010/main" val="1636912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2B63-9270-721E-50A3-7CFC27400264}"/>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772BB69E-2EDB-0E0B-A57F-057A4137B9EC}"/>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A4C280-E8CB-8A52-FA84-3D2477CA2514}"/>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1B87A2C-6A33-8BA9-2D9E-01B412CA6403}"/>
              </a:ext>
            </a:extLst>
          </p:cNvPr>
          <p:cNvSpPr txBox="1">
            <a:spLocks noGrp="1"/>
          </p:cNvSpPr>
          <p:nvPr>
            <p:ph type="dt" sz="half" idx="7"/>
          </p:nvPr>
        </p:nvSpPr>
        <p:spPr/>
        <p:txBody>
          <a:bodyPr/>
          <a:lstStyle>
            <a:lvl1pPr>
              <a:defRPr/>
            </a:lvl1pPr>
          </a:lstStyle>
          <a:p>
            <a:pPr lvl="0"/>
            <a:fld id="{13179897-8C91-4DB9-8535-A8083830554A}" type="datetime1">
              <a:rPr lang="en-US"/>
              <a:pPr lvl="0"/>
              <a:t>8/12/2022</a:t>
            </a:fld>
            <a:endParaRPr lang="en-US"/>
          </a:p>
        </p:txBody>
      </p:sp>
      <p:sp>
        <p:nvSpPr>
          <p:cNvPr id="6" name="Footer Placeholder 5">
            <a:extLst>
              <a:ext uri="{FF2B5EF4-FFF2-40B4-BE49-F238E27FC236}">
                <a16:creationId xmlns:a16="http://schemas.microsoft.com/office/drawing/2014/main" id="{E6EA054A-C6B8-6C24-2326-E27F8EDAF62A}"/>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C6DCA96F-2F70-4AB4-1397-3C3DF429BCE0}"/>
              </a:ext>
            </a:extLst>
          </p:cNvPr>
          <p:cNvSpPr txBox="1">
            <a:spLocks noGrp="1"/>
          </p:cNvSpPr>
          <p:nvPr>
            <p:ph type="sldNum" sz="quarter" idx="8"/>
          </p:nvPr>
        </p:nvSpPr>
        <p:spPr/>
        <p:txBody>
          <a:bodyPr/>
          <a:lstStyle>
            <a:lvl1pPr>
              <a:defRPr/>
            </a:lvl1pPr>
          </a:lstStyle>
          <a:p>
            <a:pPr lvl="0"/>
            <a:fld id="{0479359D-9A44-4027-B97A-03D9709AC5E5}" type="slidenum">
              <a:t>‹#›</a:t>
            </a:fld>
            <a:endParaRPr lang="en-US"/>
          </a:p>
        </p:txBody>
      </p:sp>
    </p:spTree>
    <p:extLst>
      <p:ext uri="{BB962C8B-B14F-4D97-AF65-F5344CB8AC3E}">
        <p14:creationId xmlns:p14="http://schemas.microsoft.com/office/powerpoint/2010/main" val="5116478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71E50-83CC-A3C3-0867-E00D44136DD0}"/>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5DF63AA8-5C14-77B5-2F44-DA61463D040D}"/>
              </a:ext>
            </a:extLst>
          </p:cNvPr>
          <p:cNvSpPr txBox="1">
            <a:spLocks noGrp="1"/>
          </p:cNvSpPr>
          <p:nvPr>
            <p:ph type="pic" idx="1"/>
          </p:nvPr>
        </p:nvSpPr>
        <p:spPr>
          <a:xfrm>
            <a:off x="5183184" y="987423"/>
            <a:ext cx="6172200" cy="4873623"/>
          </a:xfrm>
        </p:spPr>
        <p:txBody>
          <a:bodyPr/>
          <a:lstStyle>
            <a:lvl1pPr marL="0" indent="0">
              <a:buNone/>
              <a:defRPr sz="3200"/>
            </a:lvl1pPr>
          </a:lstStyle>
          <a:p>
            <a:pPr lvl="0"/>
            <a:r>
              <a:rPr lang="en-US"/>
              <a:t>Click icon to add picture</a:t>
            </a:r>
          </a:p>
        </p:txBody>
      </p:sp>
      <p:sp>
        <p:nvSpPr>
          <p:cNvPr id="4" name="Text Placeholder 3">
            <a:extLst>
              <a:ext uri="{FF2B5EF4-FFF2-40B4-BE49-F238E27FC236}">
                <a16:creationId xmlns:a16="http://schemas.microsoft.com/office/drawing/2014/main" id="{6B20ECDD-4656-5E68-3024-46D1B7C46DFA}"/>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A939B22-2014-E1A3-4993-A5E997D167D8}"/>
              </a:ext>
            </a:extLst>
          </p:cNvPr>
          <p:cNvSpPr txBox="1">
            <a:spLocks noGrp="1"/>
          </p:cNvSpPr>
          <p:nvPr>
            <p:ph type="dt" sz="half" idx="7"/>
          </p:nvPr>
        </p:nvSpPr>
        <p:spPr/>
        <p:txBody>
          <a:bodyPr/>
          <a:lstStyle>
            <a:lvl1pPr>
              <a:defRPr/>
            </a:lvl1pPr>
          </a:lstStyle>
          <a:p>
            <a:pPr lvl="0"/>
            <a:fld id="{4068BF43-07CF-4A62-8FA5-9EE888E08361}" type="datetime1">
              <a:rPr lang="en-US"/>
              <a:pPr lvl="0"/>
              <a:t>8/12/2022</a:t>
            </a:fld>
            <a:endParaRPr lang="en-US"/>
          </a:p>
        </p:txBody>
      </p:sp>
      <p:sp>
        <p:nvSpPr>
          <p:cNvPr id="6" name="Footer Placeholder 5">
            <a:extLst>
              <a:ext uri="{FF2B5EF4-FFF2-40B4-BE49-F238E27FC236}">
                <a16:creationId xmlns:a16="http://schemas.microsoft.com/office/drawing/2014/main" id="{E7B69243-90DF-1B07-1292-52DA9DD3D546}"/>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2458BE9E-BE5E-F0BA-2A85-C67DC488BF54}"/>
              </a:ext>
            </a:extLst>
          </p:cNvPr>
          <p:cNvSpPr txBox="1">
            <a:spLocks noGrp="1"/>
          </p:cNvSpPr>
          <p:nvPr>
            <p:ph type="sldNum" sz="quarter" idx="8"/>
          </p:nvPr>
        </p:nvSpPr>
        <p:spPr/>
        <p:txBody>
          <a:bodyPr/>
          <a:lstStyle>
            <a:lvl1pPr>
              <a:defRPr/>
            </a:lvl1pPr>
          </a:lstStyle>
          <a:p>
            <a:pPr lvl="0"/>
            <a:fld id="{B8565DB6-77B2-4BB7-A637-2F0F22A3C75F}" type="slidenum">
              <a:t>‹#›</a:t>
            </a:fld>
            <a:endParaRPr lang="en-US"/>
          </a:p>
        </p:txBody>
      </p:sp>
    </p:spTree>
    <p:extLst>
      <p:ext uri="{BB962C8B-B14F-4D97-AF65-F5344CB8AC3E}">
        <p14:creationId xmlns:p14="http://schemas.microsoft.com/office/powerpoint/2010/main" val="220047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C7C7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935791-FA0E-F2DA-C1AF-97A46D2CB7A9}"/>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88BB1D32-DDFB-1B30-A97D-E6D3ADA012B0}"/>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79197D-8570-6904-F441-E64A91A6531D}"/>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1983FFCC-8681-4E50-A6BA-BEE6C8DE3EB3}" type="datetime1">
              <a:rPr lang="en-US"/>
              <a:pPr lvl="0"/>
              <a:t>8/12/2022</a:t>
            </a:fld>
            <a:endParaRPr lang="en-US"/>
          </a:p>
        </p:txBody>
      </p:sp>
      <p:sp>
        <p:nvSpPr>
          <p:cNvPr id="5" name="Footer Placeholder 4">
            <a:extLst>
              <a:ext uri="{FF2B5EF4-FFF2-40B4-BE49-F238E27FC236}">
                <a16:creationId xmlns:a16="http://schemas.microsoft.com/office/drawing/2014/main" id="{4E845189-8614-2E1E-2A49-8CA9BF7EA814}"/>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endParaRPr lang="en-US"/>
          </a:p>
        </p:txBody>
      </p:sp>
      <p:sp>
        <p:nvSpPr>
          <p:cNvPr id="6" name="Slide Number Placeholder 5">
            <a:extLst>
              <a:ext uri="{FF2B5EF4-FFF2-40B4-BE49-F238E27FC236}">
                <a16:creationId xmlns:a16="http://schemas.microsoft.com/office/drawing/2014/main" id="{D38F53BC-1C57-8693-DF30-0FDBE62DA66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6A0BE2DD-C8C4-48AD-A7DB-50336F6344CA}"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9BB73133-9C68-2D2F-DBD6-2D98F4A6DF08}"/>
              </a:ext>
            </a:extLst>
          </p:cNvPr>
          <p:cNvSpPr>
            <a:spLocks noMove="1" noResize="1"/>
          </p:cNvSpPr>
          <p:nvPr/>
        </p:nvSpPr>
        <p:spPr>
          <a:xfrm flipV="1">
            <a:off x="0" y="-3328"/>
            <a:ext cx="12191996" cy="6861328"/>
          </a:xfrm>
          <a:prstGeom prst="rect">
            <a:avLst/>
          </a:prstGeom>
          <a:solidFill>
            <a:srgbClr val="7F7F7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Freeform 3">
            <a:extLst>
              <a:ext uri="{FF2B5EF4-FFF2-40B4-BE49-F238E27FC236}">
                <a16:creationId xmlns:a16="http://schemas.microsoft.com/office/drawing/2014/main" id="{9FB2379D-3D38-77ED-C2D7-4F92E0AF547F}"/>
              </a:ext>
            </a:extLst>
          </p:cNvPr>
          <p:cNvSpPr>
            <a:spLocks noMove="1" noResize="1"/>
          </p:cNvSpPr>
          <p:nvPr/>
        </p:nvSpPr>
        <p:spPr>
          <a:xfrm flipV="1">
            <a:off x="804672" y="-475"/>
            <a:ext cx="9468703" cy="6858475"/>
          </a:xfrm>
          <a:custGeom>
            <a:avLst/>
            <a:gdLst>
              <a:gd name="f0" fmla="val 10800000"/>
              <a:gd name="f1" fmla="val 5400000"/>
              <a:gd name="f2" fmla="val 180"/>
              <a:gd name="f3" fmla="val w"/>
              <a:gd name="f4" fmla="val h"/>
              <a:gd name="f5" fmla="val 0"/>
              <a:gd name="f6" fmla="val 8078051"/>
              <a:gd name="f7" fmla="val 5829300"/>
              <a:gd name="f8" fmla="val 4453793"/>
              <a:gd name="f9" fmla="val 5363426"/>
              <a:gd name="f10" fmla="val 5368184"/>
              <a:gd name="f11" fmla="val 1743926"/>
              <a:gd name="f12" fmla="val 1744148"/>
              <a:gd name="f13" fmla="val 5828822"/>
              <a:gd name="f14" fmla="+- 0 0 -90"/>
              <a:gd name="f15" fmla="*/ f3 1 8078051"/>
              <a:gd name="f16" fmla="*/ f4 1 5829300"/>
              <a:gd name="f17" fmla="val f5"/>
              <a:gd name="f18" fmla="val f6"/>
              <a:gd name="f19" fmla="val f7"/>
              <a:gd name="f20" fmla="*/ f14 f0 1"/>
              <a:gd name="f21" fmla="+- f19 0 f17"/>
              <a:gd name="f22" fmla="+- f18 0 f17"/>
              <a:gd name="f23" fmla="*/ f20 1 f2"/>
              <a:gd name="f24" fmla="*/ f22 1 8078051"/>
              <a:gd name="f25" fmla="*/ f21 1 5829300"/>
              <a:gd name="f26" fmla="*/ 0 f22 1"/>
              <a:gd name="f27" fmla="*/ 0 f21 1"/>
              <a:gd name="f28" fmla="*/ 4453793 f22 1"/>
              <a:gd name="f29" fmla="*/ 5363426 f22 1"/>
              <a:gd name="f30" fmla="*/ 5368184 f22 1"/>
              <a:gd name="f31" fmla="*/ 8078051 f22 1"/>
              <a:gd name="f32" fmla="*/ 5829300 f21 1"/>
              <a:gd name="f33" fmla="*/ 1743926 f22 1"/>
              <a:gd name="f34" fmla="*/ 1744148 f22 1"/>
              <a:gd name="f35" fmla="*/ 5828822 f21 1"/>
              <a:gd name="f36" fmla="+- f23 0 f1"/>
              <a:gd name="f37" fmla="*/ f26 1 8078051"/>
              <a:gd name="f38" fmla="*/ f27 1 5829300"/>
              <a:gd name="f39" fmla="*/ f28 1 8078051"/>
              <a:gd name="f40" fmla="*/ f29 1 8078051"/>
              <a:gd name="f41" fmla="*/ f30 1 8078051"/>
              <a:gd name="f42" fmla="*/ f31 1 8078051"/>
              <a:gd name="f43" fmla="*/ f32 1 5829300"/>
              <a:gd name="f44" fmla="*/ f33 1 8078051"/>
              <a:gd name="f45" fmla="*/ f34 1 8078051"/>
              <a:gd name="f46" fmla="*/ f35 1 5829300"/>
              <a:gd name="f47" fmla="*/ f17 1 f24"/>
              <a:gd name="f48" fmla="*/ f18 1 f24"/>
              <a:gd name="f49" fmla="*/ f17 1 f25"/>
              <a:gd name="f50" fmla="*/ f19 1 f25"/>
              <a:gd name="f51" fmla="*/ f37 1 f24"/>
              <a:gd name="f52" fmla="*/ f38 1 f25"/>
              <a:gd name="f53" fmla="*/ f39 1 f24"/>
              <a:gd name="f54" fmla="*/ f40 1 f24"/>
              <a:gd name="f55" fmla="*/ f41 1 f24"/>
              <a:gd name="f56" fmla="*/ f42 1 f24"/>
              <a:gd name="f57" fmla="*/ f43 1 f25"/>
              <a:gd name="f58" fmla="*/ f44 1 f24"/>
              <a:gd name="f59" fmla="*/ f45 1 f24"/>
              <a:gd name="f60" fmla="*/ f46 1 f25"/>
              <a:gd name="f61" fmla="*/ f47 f15 1"/>
              <a:gd name="f62" fmla="*/ f48 f15 1"/>
              <a:gd name="f63" fmla="*/ f50 f16 1"/>
              <a:gd name="f64" fmla="*/ f49 f16 1"/>
              <a:gd name="f65" fmla="*/ f51 f15 1"/>
              <a:gd name="f66" fmla="*/ f52 f16 1"/>
              <a:gd name="f67" fmla="*/ f53 f15 1"/>
              <a:gd name="f68" fmla="*/ f54 f15 1"/>
              <a:gd name="f69" fmla="*/ f55 f15 1"/>
              <a:gd name="f70" fmla="*/ f56 f15 1"/>
              <a:gd name="f71" fmla="*/ f57 f16 1"/>
              <a:gd name="f72" fmla="*/ f58 f15 1"/>
              <a:gd name="f73" fmla="*/ f59 f15 1"/>
              <a:gd name="f74" fmla="*/ f60 f16 1"/>
            </a:gdLst>
            <a:ahLst/>
            <a:cxnLst>
              <a:cxn ang="3cd4">
                <a:pos x="hc" y="t"/>
              </a:cxn>
              <a:cxn ang="0">
                <a:pos x="r" y="vc"/>
              </a:cxn>
              <a:cxn ang="cd4">
                <a:pos x="hc" y="b"/>
              </a:cxn>
              <a:cxn ang="cd2">
                <a:pos x="l" y="vc"/>
              </a:cxn>
              <a:cxn ang="f36">
                <a:pos x="f65" y="f66"/>
              </a:cxn>
              <a:cxn ang="f36">
                <a:pos x="f67" y="f66"/>
              </a:cxn>
              <a:cxn ang="f36">
                <a:pos x="f68" y="f66"/>
              </a:cxn>
              <a:cxn ang="f36">
                <a:pos x="f69" y="f66"/>
              </a:cxn>
              <a:cxn ang="f36">
                <a:pos x="f70" y="f71"/>
              </a:cxn>
              <a:cxn ang="f36">
                <a:pos x="f72" y="f71"/>
              </a:cxn>
              <a:cxn ang="f36">
                <a:pos x="f73" y="f74"/>
              </a:cxn>
              <a:cxn ang="f36">
                <a:pos x="f65" y="f74"/>
              </a:cxn>
            </a:cxnLst>
            <a:rect l="f61" t="f64" r="f62" b="f63"/>
            <a:pathLst>
              <a:path w="8078051" h="5829300">
                <a:moveTo>
                  <a:pt x="f5" y="f5"/>
                </a:moveTo>
                <a:lnTo>
                  <a:pt x="f8" y="f5"/>
                </a:lnTo>
                <a:lnTo>
                  <a:pt x="f9" y="f5"/>
                </a:lnTo>
                <a:lnTo>
                  <a:pt x="f10" y="f5"/>
                </a:lnTo>
                <a:lnTo>
                  <a:pt x="f6" y="f7"/>
                </a:lnTo>
                <a:lnTo>
                  <a:pt x="f11" y="f7"/>
                </a:lnTo>
                <a:lnTo>
                  <a:pt x="f12" y="f13"/>
                </a:lnTo>
                <a:lnTo>
                  <a:pt x="f5" y="f13"/>
                </a:lnTo>
                <a:close/>
              </a:path>
            </a:pathLst>
          </a:custGeom>
          <a:solidFill>
            <a:srgbClr val="262626">
              <a:alpha val="7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Freeform: Shape 11">
            <a:extLst>
              <a:ext uri="{FF2B5EF4-FFF2-40B4-BE49-F238E27FC236}">
                <a16:creationId xmlns:a16="http://schemas.microsoft.com/office/drawing/2014/main" id="{9C3A8A27-F326-3537-F602-7A7EED4FE467}"/>
              </a:ext>
            </a:extLst>
          </p:cNvPr>
          <p:cNvSpPr>
            <a:spLocks noMove="1" noResize="1"/>
          </p:cNvSpPr>
          <p:nvPr/>
        </p:nvSpPr>
        <p:spPr>
          <a:xfrm flipV="1">
            <a:off x="0" y="-3328"/>
            <a:ext cx="9681164" cy="6861328"/>
          </a:xfrm>
          <a:custGeom>
            <a:avLst/>
            <a:gdLst>
              <a:gd name="f0" fmla="val 10800000"/>
              <a:gd name="f1" fmla="val 5400000"/>
              <a:gd name="f2" fmla="val 180"/>
              <a:gd name="f3" fmla="val w"/>
              <a:gd name="f4" fmla="val h"/>
              <a:gd name="f5" fmla="val 0"/>
              <a:gd name="f6" fmla="val 9681166"/>
              <a:gd name="f7" fmla="val 6861324"/>
              <a:gd name="f8" fmla="val 3359025"/>
              <a:gd name="f9" fmla="val 6861323"/>
              <a:gd name="f10" fmla="val 9324977"/>
              <a:gd name="f11" fmla="val 9323659"/>
              <a:gd name="f12" fmla="val 6858478"/>
              <a:gd name="f13" fmla="val 6504791"/>
              <a:gd name="f14" fmla="val 6499214"/>
              <a:gd name="f15" fmla="val 5432986"/>
              <a:gd name="f16" fmla="val 1603114"/>
              <a:gd name="f17" fmla="val 479"/>
              <a:gd name="f18" fmla="val 356189"/>
              <a:gd name="f19" fmla="val 3324"/>
              <a:gd name="f20" fmla="+- 0 0 -90"/>
              <a:gd name="f21" fmla="*/ f3 1 9681166"/>
              <a:gd name="f22" fmla="*/ f4 1 6861324"/>
              <a:gd name="f23" fmla="val f5"/>
              <a:gd name="f24" fmla="val f6"/>
              <a:gd name="f25" fmla="val f7"/>
              <a:gd name="f26" fmla="*/ f20 f0 1"/>
              <a:gd name="f27" fmla="+- f25 0 f23"/>
              <a:gd name="f28" fmla="+- f24 0 f23"/>
              <a:gd name="f29" fmla="*/ f26 1 f2"/>
              <a:gd name="f30" fmla="*/ f28 1 9681166"/>
              <a:gd name="f31" fmla="*/ f27 1 6861324"/>
              <a:gd name="f32" fmla="*/ 0 f28 1"/>
              <a:gd name="f33" fmla="*/ 6861324 f27 1"/>
              <a:gd name="f34" fmla="*/ 3359025 f28 1"/>
              <a:gd name="f35" fmla="*/ 6861323 f27 1"/>
              <a:gd name="f36" fmla="*/ 9324977 f28 1"/>
              <a:gd name="f37" fmla="*/ 9323659 f28 1"/>
              <a:gd name="f38" fmla="*/ 6858478 f27 1"/>
              <a:gd name="f39" fmla="*/ 9681166 f28 1"/>
              <a:gd name="f40" fmla="*/ 6504791 f28 1"/>
              <a:gd name="f41" fmla="*/ 0 f27 1"/>
              <a:gd name="f42" fmla="*/ 6499214 f28 1"/>
              <a:gd name="f43" fmla="*/ 5432986 f28 1"/>
              <a:gd name="f44" fmla="*/ 1603114 f28 1"/>
              <a:gd name="f45" fmla="*/ 479 f27 1"/>
              <a:gd name="f46" fmla="*/ 356189 f28 1"/>
              <a:gd name="f47" fmla="*/ 3324 f27 1"/>
              <a:gd name="f48" fmla="+- f29 0 f1"/>
              <a:gd name="f49" fmla="*/ f32 1 9681166"/>
              <a:gd name="f50" fmla="*/ f33 1 6861324"/>
              <a:gd name="f51" fmla="*/ f34 1 9681166"/>
              <a:gd name="f52" fmla="*/ f35 1 6861324"/>
              <a:gd name="f53" fmla="*/ f36 1 9681166"/>
              <a:gd name="f54" fmla="*/ f37 1 9681166"/>
              <a:gd name="f55" fmla="*/ f38 1 6861324"/>
              <a:gd name="f56" fmla="*/ f39 1 9681166"/>
              <a:gd name="f57" fmla="*/ f40 1 9681166"/>
              <a:gd name="f58" fmla="*/ f41 1 6861324"/>
              <a:gd name="f59" fmla="*/ f42 1 9681166"/>
              <a:gd name="f60" fmla="*/ f43 1 9681166"/>
              <a:gd name="f61" fmla="*/ f44 1 9681166"/>
              <a:gd name="f62" fmla="*/ f45 1 6861324"/>
              <a:gd name="f63" fmla="*/ f46 1 9681166"/>
              <a:gd name="f64" fmla="*/ f47 1 6861324"/>
              <a:gd name="f65" fmla="*/ f23 1 f30"/>
              <a:gd name="f66" fmla="*/ f24 1 f30"/>
              <a:gd name="f67" fmla="*/ f23 1 f31"/>
              <a:gd name="f68" fmla="*/ f25 1 f31"/>
              <a:gd name="f69" fmla="*/ f49 1 f30"/>
              <a:gd name="f70" fmla="*/ f50 1 f31"/>
              <a:gd name="f71" fmla="*/ f51 1 f30"/>
              <a:gd name="f72" fmla="*/ f52 1 f31"/>
              <a:gd name="f73" fmla="*/ f53 1 f30"/>
              <a:gd name="f74" fmla="*/ f54 1 f30"/>
              <a:gd name="f75" fmla="*/ f55 1 f31"/>
              <a:gd name="f76" fmla="*/ f56 1 f30"/>
              <a:gd name="f77" fmla="*/ f57 1 f30"/>
              <a:gd name="f78" fmla="*/ f58 1 f31"/>
              <a:gd name="f79" fmla="*/ f59 1 f30"/>
              <a:gd name="f80" fmla="*/ f60 1 f30"/>
              <a:gd name="f81" fmla="*/ f61 1 f30"/>
              <a:gd name="f82" fmla="*/ f62 1 f31"/>
              <a:gd name="f83" fmla="*/ f63 1 f30"/>
              <a:gd name="f84" fmla="*/ f64 1 f31"/>
              <a:gd name="f85" fmla="*/ f65 f21 1"/>
              <a:gd name="f86" fmla="*/ f66 f21 1"/>
              <a:gd name="f87" fmla="*/ f68 f22 1"/>
              <a:gd name="f88" fmla="*/ f67 f22 1"/>
              <a:gd name="f89" fmla="*/ f69 f21 1"/>
              <a:gd name="f90" fmla="*/ f70 f22 1"/>
              <a:gd name="f91" fmla="*/ f71 f21 1"/>
              <a:gd name="f92" fmla="*/ f72 f22 1"/>
              <a:gd name="f93" fmla="*/ f73 f21 1"/>
              <a:gd name="f94" fmla="*/ f74 f21 1"/>
              <a:gd name="f95" fmla="*/ f75 f22 1"/>
              <a:gd name="f96" fmla="*/ f76 f21 1"/>
              <a:gd name="f97" fmla="*/ f77 f21 1"/>
              <a:gd name="f98" fmla="*/ f78 f22 1"/>
              <a:gd name="f99" fmla="*/ f79 f21 1"/>
              <a:gd name="f100" fmla="*/ f80 f21 1"/>
              <a:gd name="f101" fmla="*/ f81 f21 1"/>
              <a:gd name="f102" fmla="*/ f82 f22 1"/>
              <a:gd name="f103" fmla="*/ f83 f21 1"/>
              <a:gd name="f104" fmla="*/ f84 f22 1"/>
            </a:gdLst>
            <a:ahLst/>
            <a:cxnLst>
              <a:cxn ang="3cd4">
                <a:pos x="hc" y="t"/>
              </a:cxn>
              <a:cxn ang="0">
                <a:pos x="r" y="vc"/>
              </a:cxn>
              <a:cxn ang="cd4">
                <a:pos x="hc" y="b"/>
              </a:cxn>
              <a:cxn ang="cd2">
                <a:pos x="l" y="vc"/>
              </a:cxn>
              <a:cxn ang="f48">
                <a:pos x="f89" y="f90"/>
              </a:cxn>
              <a:cxn ang="f48">
                <a:pos x="f91" y="f90"/>
              </a:cxn>
              <a:cxn ang="f48">
                <a:pos x="f91" y="f92"/>
              </a:cxn>
              <a:cxn ang="f48">
                <a:pos x="f93" y="f92"/>
              </a:cxn>
              <a:cxn ang="f48">
                <a:pos x="f94" y="f95"/>
              </a:cxn>
              <a:cxn ang="f48">
                <a:pos x="f96" y="f95"/>
              </a:cxn>
              <a:cxn ang="f48">
                <a:pos x="f97" y="f98"/>
              </a:cxn>
              <a:cxn ang="f48">
                <a:pos x="f99" y="f98"/>
              </a:cxn>
              <a:cxn ang="f48">
                <a:pos x="f100" y="f98"/>
              </a:cxn>
              <a:cxn ang="f48">
                <a:pos x="f101" y="f98"/>
              </a:cxn>
              <a:cxn ang="f48">
                <a:pos x="f101" y="f102"/>
              </a:cxn>
              <a:cxn ang="f48">
                <a:pos x="f103" y="f102"/>
              </a:cxn>
              <a:cxn ang="f48">
                <a:pos x="f103" y="f104"/>
              </a:cxn>
              <a:cxn ang="f48">
                <a:pos x="f89" y="f104"/>
              </a:cxn>
            </a:cxnLst>
            <a:rect l="f85" t="f88" r="f86" b="f87"/>
            <a:pathLst>
              <a:path w="9681166" h="6861324">
                <a:moveTo>
                  <a:pt x="f5" y="f7"/>
                </a:moveTo>
                <a:lnTo>
                  <a:pt x="f8" y="f7"/>
                </a:lnTo>
                <a:lnTo>
                  <a:pt x="f8" y="f9"/>
                </a:lnTo>
                <a:lnTo>
                  <a:pt x="f10" y="f9"/>
                </a:lnTo>
                <a:lnTo>
                  <a:pt x="f11" y="f12"/>
                </a:lnTo>
                <a:lnTo>
                  <a:pt x="f6" y="f12"/>
                </a:lnTo>
                <a:lnTo>
                  <a:pt x="f13" y="f5"/>
                </a:lnTo>
                <a:lnTo>
                  <a:pt x="f14" y="f5"/>
                </a:lnTo>
                <a:lnTo>
                  <a:pt x="f15" y="f5"/>
                </a:lnTo>
                <a:lnTo>
                  <a:pt x="f16" y="f5"/>
                </a:lnTo>
                <a:lnTo>
                  <a:pt x="f16" y="f17"/>
                </a:lnTo>
                <a:lnTo>
                  <a:pt x="f18" y="f17"/>
                </a:lnTo>
                <a:lnTo>
                  <a:pt x="f18" y="f19"/>
                </a:lnTo>
                <a:lnTo>
                  <a:pt x="f5" y="f19"/>
                </a:lnTo>
                <a:close/>
              </a:path>
            </a:pathLst>
          </a:custGeom>
          <a:solidFill>
            <a:srgbClr val="2626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5" name="Picture 26" descr="Icon&#10;&#10;Description automatically generated">
            <a:extLst>
              <a:ext uri="{FF2B5EF4-FFF2-40B4-BE49-F238E27FC236}">
                <a16:creationId xmlns:a16="http://schemas.microsoft.com/office/drawing/2014/main" id="{125B4072-070D-5CE7-80A4-E60676B2F2FF}"/>
              </a:ext>
            </a:extLst>
          </p:cNvPr>
          <p:cNvPicPr>
            <a:picLocks noChangeAspect="1"/>
          </p:cNvPicPr>
          <p:nvPr/>
        </p:nvPicPr>
        <p:blipFill>
          <a:blip r:embed="rId2"/>
          <a:stretch>
            <a:fillRect/>
          </a:stretch>
        </p:blipFill>
        <p:spPr>
          <a:xfrm>
            <a:off x="157477" y="1929630"/>
            <a:ext cx="1595966" cy="1600200"/>
          </a:xfrm>
          <a:prstGeom prst="rect">
            <a:avLst/>
          </a:prstGeom>
          <a:noFill/>
          <a:ln cap="flat">
            <a:noFill/>
          </a:ln>
        </p:spPr>
      </p:pic>
      <p:sp>
        <p:nvSpPr>
          <p:cNvPr id="6" name="Title 1">
            <a:extLst>
              <a:ext uri="{FF2B5EF4-FFF2-40B4-BE49-F238E27FC236}">
                <a16:creationId xmlns:a16="http://schemas.microsoft.com/office/drawing/2014/main" id="{21B220DF-8A82-18B2-D193-7E0ACE8950EC}"/>
              </a:ext>
            </a:extLst>
          </p:cNvPr>
          <p:cNvSpPr txBox="1">
            <a:spLocks noGrp="1"/>
          </p:cNvSpPr>
          <p:nvPr>
            <p:ph type="ctrTitle"/>
          </p:nvPr>
        </p:nvSpPr>
        <p:spPr>
          <a:xfrm>
            <a:off x="3760780" y="1926201"/>
            <a:ext cx="4295623" cy="865433"/>
          </a:xfrm>
        </p:spPr>
        <p:txBody>
          <a:bodyPr anchor="ctr" anchorCtr="0">
            <a:normAutofit fontScale="90000"/>
          </a:bodyPr>
          <a:lstStyle/>
          <a:p>
            <a:pPr lvl="0" algn="l"/>
            <a:r>
              <a:rPr lang="en-US" dirty="0" err="1">
                <a:solidFill>
                  <a:srgbClr val="00B050"/>
                </a:solidFill>
              </a:rPr>
              <a:t>Metservice</a:t>
            </a:r>
            <a:endParaRPr lang="en-US" dirty="0">
              <a:solidFill>
                <a:srgbClr val="00B050"/>
              </a:solidFill>
            </a:endParaRPr>
          </a:p>
        </p:txBody>
      </p:sp>
      <p:sp>
        <p:nvSpPr>
          <p:cNvPr id="7" name="Subtitle 2">
            <a:extLst>
              <a:ext uri="{FF2B5EF4-FFF2-40B4-BE49-F238E27FC236}">
                <a16:creationId xmlns:a16="http://schemas.microsoft.com/office/drawing/2014/main" id="{6E846DCF-0E29-A77B-A81D-6DBC72B35269}"/>
              </a:ext>
            </a:extLst>
          </p:cNvPr>
          <p:cNvSpPr txBox="1">
            <a:spLocks noGrp="1"/>
          </p:cNvSpPr>
          <p:nvPr>
            <p:ph type="subTitle" idx="1"/>
          </p:nvPr>
        </p:nvSpPr>
        <p:spPr>
          <a:xfrm>
            <a:off x="8061130" y="4267513"/>
            <a:ext cx="3956526" cy="1180636"/>
          </a:xfrm>
        </p:spPr>
        <p:txBody>
          <a:bodyPr anchor="ctr" anchorCtr="0"/>
          <a:lstStyle/>
          <a:p>
            <a:pPr lvl="0" algn="r"/>
            <a:r>
              <a:rPr lang="en-US" sz="2000" dirty="0" err="1">
                <a:solidFill>
                  <a:srgbClr val="FFFFFF"/>
                </a:solidFill>
              </a:rPr>
              <a:t>Auren</a:t>
            </a:r>
            <a:r>
              <a:rPr lang="en-US" sz="2000" dirty="0">
                <a:solidFill>
                  <a:srgbClr val="FFFFFF"/>
                </a:solidFill>
              </a:rPr>
              <a:t> Smith &amp; Finlay Macbeth</a:t>
            </a:r>
            <a:endParaRPr lang="en-US" sz="2000" dirty="0">
              <a:solidFill>
                <a:srgbClr val="FFFFFF"/>
              </a:solidFill>
              <a:cs typeface="Calibri"/>
            </a:endParaRPr>
          </a:p>
        </p:txBody>
      </p:sp>
      <p:sp>
        <p:nvSpPr>
          <p:cNvPr id="8" name="TextBox 3">
            <a:extLst>
              <a:ext uri="{FF2B5EF4-FFF2-40B4-BE49-F238E27FC236}">
                <a16:creationId xmlns:a16="http://schemas.microsoft.com/office/drawing/2014/main" id="{4642AA05-5A41-1689-BE15-CFF62A550228}"/>
              </a:ext>
            </a:extLst>
          </p:cNvPr>
          <p:cNvSpPr txBox="1"/>
          <p:nvPr/>
        </p:nvSpPr>
        <p:spPr>
          <a:xfrm>
            <a:off x="2016499" y="2786935"/>
            <a:ext cx="5319457"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FFFFFF"/>
                </a:solidFill>
                <a:uFillTx/>
                <a:latin typeface="Calibri"/>
              </a:rPr>
              <a:t>Research and </a:t>
            </a:r>
            <a:r>
              <a:rPr lang="en-US" sz="2400" dirty="0">
                <a:solidFill>
                  <a:srgbClr val="FFFFFF"/>
                </a:solidFill>
                <a:latin typeface="Calibri"/>
              </a:rPr>
              <a:t>R</a:t>
            </a:r>
            <a:r>
              <a:rPr lang="en-US" sz="2400" b="0" i="0" u="none" strike="noStrike" kern="1200" cap="none" spc="0" baseline="0" dirty="0">
                <a:solidFill>
                  <a:srgbClr val="FFFFFF"/>
                </a:solidFill>
                <a:uFillTx/>
                <a:latin typeface="Calibri"/>
              </a:rPr>
              <a:t>edesign – Mobile Application</a:t>
            </a:r>
            <a:endParaRPr lang="en-NZ" sz="2400" b="0" i="0" u="none" strike="noStrike" kern="1200" cap="none" spc="0" baseline="0" dirty="0">
              <a:solidFill>
                <a:srgbClr val="000000"/>
              </a:solidFill>
              <a:uFillTx/>
              <a:latin typeface="Calibri"/>
              <a:cs typeface="Calibri"/>
            </a:endParaRPr>
          </a:p>
        </p:txBody>
      </p:sp>
      <p:sp>
        <p:nvSpPr>
          <p:cNvPr id="9" name="Title 3">
            <a:extLst>
              <a:ext uri="{FF2B5EF4-FFF2-40B4-BE49-F238E27FC236}">
                <a16:creationId xmlns:a16="http://schemas.microsoft.com/office/drawing/2014/main" id="{A67A8D63-DC91-17A5-775E-F9778DB2BA53}"/>
              </a:ext>
            </a:extLst>
          </p:cNvPr>
          <p:cNvSpPr/>
          <p:nvPr/>
        </p:nvSpPr>
        <p:spPr>
          <a:xfrm>
            <a:off x="1887449" y="1819271"/>
            <a:ext cx="2077443" cy="970663"/>
          </a:xfrm>
          <a:prstGeom prst="rect">
            <a:avLst/>
          </a:prstGeom>
          <a:noFill/>
          <a:ln cap="flat">
            <a:noFill/>
            <a:prstDash val="solid"/>
          </a:ln>
        </p:spPr>
        <p:txBody>
          <a:bodyPr vert="horz" wrap="square" lIns="91440" tIns="45720" rIns="91440" bIns="45720" anchor="b"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6000" b="0" i="0" u="none" strike="noStrike" kern="1200" cap="none" spc="0" baseline="0">
                <a:solidFill>
                  <a:srgbClr val="FFFFFF"/>
                </a:solidFill>
                <a:uFillTx/>
                <a:latin typeface="Calibri Light"/>
              </a:rPr>
              <a:t>Client</a:t>
            </a:r>
          </a:p>
        </p:txBody>
      </p:sp>
    </p:spTree>
  </p:cSld>
  <p:clrMapOvr>
    <a:masterClrMapping/>
  </p:clrMapOvr>
  <mc:AlternateContent xmlns:mc="http://schemas.openxmlformats.org/markup-compatibility/2006">
    <mc:Choice xmlns:p14="http://schemas.microsoft.com/office/powerpoint/2010/main" Requires="p14">
      <p:transition spd="slow" p14:dur="2000" advTm="4209"/>
    </mc:Choice>
    <mc:Fallback>
      <p:transition spd="slow" advTm="420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2">
    <p:bg>
      <p:bgPr>
        <a:solidFill>
          <a:srgbClr val="A5A5A5"/>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B7CAACC2-8977-7641-6CB8-14F54CAD64FC}"/>
              </a:ext>
            </a:extLst>
          </p:cNvPr>
          <p:cNvSpPr>
            <a:spLocks noMove="1" noResize="1"/>
          </p:cNvSpPr>
          <p:nvPr/>
        </p:nvSpPr>
        <p:spPr>
          <a:xfrm>
            <a:off x="1527" y="0"/>
            <a:ext cx="12190479"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Freeform: Shape 9">
            <a:extLst>
              <a:ext uri="{FF2B5EF4-FFF2-40B4-BE49-F238E27FC236}">
                <a16:creationId xmlns:a16="http://schemas.microsoft.com/office/drawing/2014/main" id="{2CD8E8A2-09F8-0422-2765-3534AB6E9869}"/>
              </a:ext>
            </a:extLst>
          </p:cNvPr>
          <p:cNvSpPr>
            <a:spLocks noMove="1" noResize="1"/>
          </p:cNvSpPr>
          <p:nvPr/>
        </p:nvSpPr>
        <p:spPr>
          <a:xfrm flipH="1">
            <a:off x="3059847" y="-475"/>
            <a:ext cx="9132149" cy="6858475"/>
          </a:xfrm>
          <a:custGeom>
            <a:avLst/>
            <a:gdLst>
              <a:gd name="f0" fmla="val 10800000"/>
              <a:gd name="f1" fmla="val 5400000"/>
              <a:gd name="f2" fmla="val 180"/>
              <a:gd name="f3" fmla="val w"/>
              <a:gd name="f4" fmla="val h"/>
              <a:gd name="f5" fmla="val 0"/>
              <a:gd name="f6" fmla="val 9132151"/>
              <a:gd name="f7" fmla="val 6858478"/>
              <a:gd name="f8" fmla="val 5955776"/>
              <a:gd name="f9" fmla="val 5950199"/>
              <a:gd name="f10" fmla="val 4883971"/>
              <a:gd name="f11" fmla="val 6857916"/>
              <a:gd name="f12" fmla="val 1707856"/>
              <a:gd name="f13" fmla="val 1707596"/>
              <a:gd name="f14" fmla="+- 0 0 -90"/>
              <a:gd name="f15" fmla="*/ f3 1 9132151"/>
              <a:gd name="f16" fmla="*/ f4 1 6858478"/>
              <a:gd name="f17" fmla="val f5"/>
              <a:gd name="f18" fmla="val f6"/>
              <a:gd name="f19" fmla="val f7"/>
              <a:gd name="f20" fmla="*/ f14 f0 1"/>
              <a:gd name="f21" fmla="+- f19 0 f17"/>
              <a:gd name="f22" fmla="+- f18 0 f17"/>
              <a:gd name="f23" fmla="*/ f20 1 f2"/>
              <a:gd name="f24" fmla="*/ f22 1 9132151"/>
              <a:gd name="f25" fmla="*/ f21 1 6858478"/>
              <a:gd name="f26" fmla="*/ 5955776 f22 1"/>
              <a:gd name="f27" fmla="*/ 0 f21 1"/>
              <a:gd name="f28" fmla="*/ 5950199 f22 1"/>
              <a:gd name="f29" fmla="*/ 4883971 f22 1"/>
              <a:gd name="f30" fmla="*/ 0 f22 1"/>
              <a:gd name="f31" fmla="*/ 6857916 f21 1"/>
              <a:gd name="f32" fmla="*/ 1707856 f22 1"/>
              <a:gd name="f33" fmla="*/ 1707596 f22 1"/>
              <a:gd name="f34" fmla="*/ 6858478 f21 1"/>
              <a:gd name="f35" fmla="*/ 9132151 f22 1"/>
              <a:gd name="f36" fmla="+- f23 0 f1"/>
              <a:gd name="f37" fmla="*/ f26 1 9132151"/>
              <a:gd name="f38" fmla="*/ f27 1 6858478"/>
              <a:gd name="f39" fmla="*/ f28 1 9132151"/>
              <a:gd name="f40" fmla="*/ f29 1 9132151"/>
              <a:gd name="f41" fmla="*/ f30 1 9132151"/>
              <a:gd name="f42" fmla="*/ f31 1 6858478"/>
              <a:gd name="f43" fmla="*/ f32 1 9132151"/>
              <a:gd name="f44" fmla="*/ f33 1 9132151"/>
              <a:gd name="f45" fmla="*/ f34 1 6858478"/>
              <a:gd name="f46" fmla="*/ f35 1 9132151"/>
              <a:gd name="f47" fmla="*/ f17 1 f24"/>
              <a:gd name="f48" fmla="*/ f18 1 f24"/>
              <a:gd name="f49" fmla="*/ f17 1 f25"/>
              <a:gd name="f50" fmla="*/ f19 1 f25"/>
              <a:gd name="f51" fmla="*/ f37 1 f24"/>
              <a:gd name="f52" fmla="*/ f38 1 f25"/>
              <a:gd name="f53" fmla="*/ f39 1 f24"/>
              <a:gd name="f54" fmla="*/ f40 1 f24"/>
              <a:gd name="f55" fmla="*/ f41 1 f24"/>
              <a:gd name="f56" fmla="*/ f42 1 f25"/>
              <a:gd name="f57" fmla="*/ f43 1 f24"/>
              <a:gd name="f58" fmla="*/ f44 1 f24"/>
              <a:gd name="f59" fmla="*/ f45 1 f25"/>
              <a:gd name="f60" fmla="*/ f46 1 f24"/>
              <a:gd name="f61" fmla="*/ f47 f15 1"/>
              <a:gd name="f62" fmla="*/ f48 f15 1"/>
              <a:gd name="f63" fmla="*/ f50 f16 1"/>
              <a:gd name="f64" fmla="*/ f49 f16 1"/>
              <a:gd name="f65" fmla="*/ f51 f15 1"/>
              <a:gd name="f66" fmla="*/ f52 f16 1"/>
              <a:gd name="f67" fmla="*/ f53 f15 1"/>
              <a:gd name="f68" fmla="*/ f54 f15 1"/>
              <a:gd name="f69" fmla="*/ f55 f15 1"/>
              <a:gd name="f70" fmla="*/ f56 f16 1"/>
              <a:gd name="f71" fmla="*/ f57 f15 1"/>
              <a:gd name="f72" fmla="*/ f58 f15 1"/>
              <a:gd name="f73" fmla="*/ f59 f16 1"/>
              <a:gd name="f74" fmla="*/ f60 f15 1"/>
            </a:gdLst>
            <a:ahLst/>
            <a:cxnLst>
              <a:cxn ang="3cd4">
                <a:pos x="hc" y="t"/>
              </a:cxn>
              <a:cxn ang="0">
                <a:pos x="r" y="vc"/>
              </a:cxn>
              <a:cxn ang="cd4">
                <a:pos x="hc" y="b"/>
              </a:cxn>
              <a:cxn ang="cd2">
                <a:pos x="l" y="vc"/>
              </a:cxn>
              <a:cxn ang="f36">
                <a:pos x="f65" y="f66"/>
              </a:cxn>
              <a:cxn ang="f36">
                <a:pos x="f67" y="f66"/>
              </a:cxn>
              <a:cxn ang="f36">
                <a:pos x="f68" y="f66"/>
              </a:cxn>
              <a:cxn ang="f36">
                <a:pos x="f69" y="f66"/>
              </a:cxn>
              <a:cxn ang="f36">
                <a:pos x="f69" y="f70"/>
              </a:cxn>
              <a:cxn ang="f36">
                <a:pos x="f71" y="f70"/>
              </a:cxn>
              <a:cxn ang="f36">
                <a:pos x="f72" y="f73"/>
              </a:cxn>
              <a:cxn ang="f36">
                <a:pos x="f74" y="f73"/>
              </a:cxn>
            </a:cxnLst>
            <a:rect l="f61" t="f64" r="f62" b="f63"/>
            <a:pathLst>
              <a:path w="9132151" h="6858478">
                <a:moveTo>
                  <a:pt x="f8" y="f5"/>
                </a:moveTo>
                <a:lnTo>
                  <a:pt x="f9" y="f5"/>
                </a:lnTo>
                <a:lnTo>
                  <a:pt x="f10" y="f5"/>
                </a:lnTo>
                <a:lnTo>
                  <a:pt x="f5" y="f5"/>
                </a:lnTo>
                <a:lnTo>
                  <a:pt x="f5" y="f11"/>
                </a:lnTo>
                <a:lnTo>
                  <a:pt x="f12" y="f11"/>
                </a:lnTo>
                <a:lnTo>
                  <a:pt x="f13" y="f7"/>
                </a:lnTo>
                <a:lnTo>
                  <a:pt x="f6" y="f7"/>
                </a:lnTo>
                <a:close/>
              </a:path>
            </a:pathLst>
          </a:custGeom>
          <a:solidFill>
            <a:srgbClr val="262626">
              <a:alpha val="7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Freeform: Shape 11">
            <a:extLst>
              <a:ext uri="{FF2B5EF4-FFF2-40B4-BE49-F238E27FC236}">
                <a16:creationId xmlns:a16="http://schemas.microsoft.com/office/drawing/2014/main" id="{31C09564-3457-9DCD-6AF7-A9026C49AFA3}"/>
              </a:ext>
            </a:extLst>
          </p:cNvPr>
          <p:cNvSpPr>
            <a:spLocks noMove="1" noResize="1"/>
          </p:cNvSpPr>
          <p:nvPr/>
        </p:nvSpPr>
        <p:spPr>
          <a:xfrm flipH="1">
            <a:off x="3469315" y="-3328"/>
            <a:ext cx="8722690" cy="6861328"/>
          </a:xfrm>
          <a:custGeom>
            <a:avLst/>
            <a:gdLst>
              <a:gd name="f0" fmla="val 10800000"/>
              <a:gd name="f1" fmla="val 5400000"/>
              <a:gd name="f2" fmla="val 180"/>
              <a:gd name="f3" fmla="val w"/>
              <a:gd name="f4" fmla="val h"/>
              <a:gd name="f5" fmla="val 0"/>
              <a:gd name="f6" fmla="val 8722688"/>
              <a:gd name="f7" fmla="val 6861324"/>
              <a:gd name="f8" fmla="val 5560897"/>
              <a:gd name="f9" fmla="val 5555346"/>
              <a:gd name="f10" fmla="val 4494013"/>
              <a:gd name="f11" fmla="val 681726"/>
              <a:gd name="f12" fmla="val 479"/>
              <a:gd name="f13" fmla="val 2429574"/>
              <a:gd name="f14" fmla="val 6861323"/>
              <a:gd name="f15" fmla="val 8368134"/>
              <a:gd name="f16" fmla="val 8366822"/>
              <a:gd name="f17" fmla="val 6858478"/>
              <a:gd name="f18" fmla="+- 0 0 -90"/>
              <a:gd name="f19" fmla="*/ f3 1 8722688"/>
              <a:gd name="f20" fmla="*/ f4 1 6861324"/>
              <a:gd name="f21" fmla="val f5"/>
              <a:gd name="f22" fmla="val f6"/>
              <a:gd name="f23" fmla="val f7"/>
              <a:gd name="f24" fmla="*/ f18 f0 1"/>
              <a:gd name="f25" fmla="+- f23 0 f21"/>
              <a:gd name="f26" fmla="+- f22 0 f21"/>
              <a:gd name="f27" fmla="*/ f24 1 f2"/>
              <a:gd name="f28" fmla="*/ f26 1 8722688"/>
              <a:gd name="f29" fmla="*/ f25 1 6861324"/>
              <a:gd name="f30" fmla="*/ 5560897 f26 1"/>
              <a:gd name="f31" fmla="*/ 0 f25 1"/>
              <a:gd name="f32" fmla="*/ 5555346 f26 1"/>
              <a:gd name="f33" fmla="*/ 4494013 f26 1"/>
              <a:gd name="f34" fmla="*/ 681726 f26 1"/>
              <a:gd name="f35" fmla="*/ 479 f25 1"/>
              <a:gd name="f36" fmla="*/ 0 f26 1"/>
              <a:gd name="f37" fmla="*/ 6861324 f25 1"/>
              <a:gd name="f38" fmla="*/ 2429574 f26 1"/>
              <a:gd name="f39" fmla="*/ 6861323 f25 1"/>
              <a:gd name="f40" fmla="*/ 8368134 f26 1"/>
              <a:gd name="f41" fmla="*/ 8366822 f26 1"/>
              <a:gd name="f42" fmla="*/ 6858478 f25 1"/>
              <a:gd name="f43" fmla="*/ 8722688 f26 1"/>
              <a:gd name="f44" fmla="+- f27 0 f1"/>
              <a:gd name="f45" fmla="*/ f30 1 8722688"/>
              <a:gd name="f46" fmla="*/ f31 1 6861324"/>
              <a:gd name="f47" fmla="*/ f32 1 8722688"/>
              <a:gd name="f48" fmla="*/ f33 1 8722688"/>
              <a:gd name="f49" fmla="*/ f34 1 8722688"/>
              <a:gd name="f50" fmla="*/ f35 1 6861324"/>
              <a:gd name="f51" fmla="*/ f36 1 8722688"/>
              <a:gd name="f52" fmla="*/ f37 1 6861324"/>
              <a:gd name="f53" fmla="*/ f38 1 8722688"/>
              <a:gd name="f54" fmla="*/ f39 1 6861324"/>
              <a:gd name="f55" fmla="*/ f40 1 8722688"/>
              <a:gd name="f56" fmla="*/ f41 1 8722688"/>
              <a:gd name="f57" fmla="*/ f42 1 6861324"/>
              <a:gd name="f58" fmla="*/ f43 1 8722688"/>
              <a:gd name="f59" fmla="*/ f21 1 f28"/>
              <a:gd name="f60" fmla="*/ f22 1 f28"/>
              <a:gd name="f61" fmla="*/ f21 1 f29"/>
              <a:gd name="f62" fmla="*/ f23 1 f29"/>
              <a:gd name="f63" fmla="*/ f45 1 f28"/>
              <a:gd name="f64" fmla="*/ f46 1 f29"/>
              <a:gd name="f65" fmla="*/ f47 1 f28"/>
              <a:gd name="f66" fmla="*/ f48 1 f28"/>
              <a:gd name="f67" fmla="*/ f49 1 f28"/>
              <a:gd name="f68" fmla="*/ f50 1 f29"/>
              <a:gd name="f69" fmla="*/ f51 1 f28"/>
              <a:gd name="f70" fmla="*/ f52 1 f29"/>
              <a:gd name="f71" fmla="*/ f53 1 f28"/>
              <a:gd name="f72" fmla="*/ f54 1 f29"/>
              <a:gd name="f73" fmla="*/ f55 1 f28"/>
              <a:gd name="f74" fmla="*/ f56 1 f28"/>
              <a:gd name="f75" fmla="*/ f57 1 f29"/>
              <a:gd name="f76" fmla="*/ f58 1 f28"/>
              <a:gd name="f77" fmla="*/ f59 f19 1"/>
              <a:gd name="f78" fmla="*/ f60 f19 1"/>
              <a:gd name="f79" fmla="*/ f62 f20 1"/>
              <a:gd name="f80" fmla="*/ f61 f20 1"/>
              <a:gd name="f81" fmla="*/ f63 f19 1"/>
              <a:gd name="f82" fmla="*/ f64 f20 1"/>
              <a:gd name="f83" fmla="*/ f65 f19 1"/>
              <a:gd name="f84" fmla="*/ f66 f19 1"/>
              <a:gd name="f85" fmla="*/ f67 f19 1"/>
              <a:gd name="f86" fmla="*/ f68 f20 1"/>
              <a:gd name="f87" fmla="*/ f69 f19 1"/>
              <a:gd name="f88" fmla="*/ f70 f20 1"/>
              <a:gd name="f89" fmla="*/ f71 f19 1"/>
              <a:gd name="f90" fmla="*/ f72 f20 1"/>
              <a:gd name="f91" fmla="*/ f73 f19 1"/>
              <a:gd name="f92" fmla="*/ f74 f19 1"/>
              <a:gd name="f93" fmla="*/ f75 f20 1"/>
              <a:gd name="f94" fmla="*/ f76 f19 1"/>
            </a:gdLst>
            <a:ahLst/>
            <a:cxnLst>
              <a:cxn ang="3cd4">
                <a:pos x="hc" y="t"/>
              </a:cxn>
              <a:cxn ang="0">
                <a:pos x="r" y="vc"/>
              </a:cxn>
              <a:cxn ang="cd4">
                <a:pos x="hc" y="b"/>
              </a:cxn>
              <a:cxn ang="cd2">
                <a:pos x="l" y="vc"/>
              </a:cxn>
              <a:cxn ang="f44">
                <a:pos x="f81" y="f82"/>
              </a:cxn>
              <a:cxn ang="f44">
                <a:pos x="f83" y="f82"/>
              </a:cxn>
              <a:cxn ang="f44">
                <a:pos x="f84" y="f82"/>
              </a:cxn>
              <a:cxn ang="f44">
                <a:pos x="f85" y="f82"/>
              </a:cxn>
              <a:cxn ang="f44">
                <a:pos x="f85" y="f86"/>
              </a:cxn>
              <a:cxn ang="f44">
                <a:pos x="f87" y="f86"/>
              </a:cxn>
              <a:cxn ang="f44">
                <a:pos x="f87" y="f88"/>
              </a:cxn>
              <a:cxn ang="f44">
                <a:pos x="f89" y="f88"/>
              </a:cxn>
              <a:cxn ang="f44">
                <a:pos x="f89" y="f90"/>
              </a:cxn>
              <a:cxn ang="f44">
                <a:pos x="f91" y="f90"/>
              </a:cxn>
              <a:cxn ang="f44">
                <a:pos x="f92" y="f93"/>
              </a:cxn>
              <a:cxn ang="f44">
                <a:pos x="f94" y="f93"/>
              </a:cxn>
            </a:cxnLst>
            <a:rect l="f77" t="f80" r="f78" b="f79"/>
            <a:pathLst>
              <a:path w="8722688" h="6861324">
                <a:moveTo>
                  <a:pt x="f8" y="f5"/>
                </a:moveTo>
                <a:lnTo>
                  <a:pt x="f9" y="f5"/>
                </a:lnTo>
                <a:lnTo>
                  <a:pt x="f10" y="f5"/>
                </a:lnTo>
                <a:lnTo>
                  <a:pt x="f11" y="f5"/>
                </a:lnTo>
                <a:lnTo>
                  <a:pt x="f11" y="f12"/>
                </a:lnTo>
                <a:lnTo>
                  <a:pt x="f5" y="f12"/>
                </a:lnTo>
                <a:lnTo>
                  <a:pt x="f5" y="f7"/>
                </a:lnTo>
                <a:lnTo>
                  <a:pt x="f13" y="f7"/>
                </a:lnTo>
                <a:lnTo>
                  <a:pt x="f13" y="f14"/>
                </a:lnTo>
                <a:lnTo>
                  <a:pt x="f15" y="f14"/>
                </a:lnTo>
                <a:lnTo>
                  <a:pt x="f16" y="f17"/>
                </a:lnTo>
                <a:lnTo>
                  <a:pt x="f6" y="f17"/>
                </a:lnTo>
                <a:close/>
              </a:path>
            </a:pathLst>
          </a:custGeom>
          <a:solidFill>
            <a:srgbClr val="2626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Content Placeholder 2">
            <a:extLst>
              <a:ext uri="{FF2B5EF4-FFF2-40B4-BE49-F238E27FC236}">
                <a16:creationId xmlns:a16="http://schemas.microsoft.com/office/drawing/2014/main" id="{564DB032-2FF6-B6DF-75C5-D4417ECEBE98}"/>
              </a:ext>
            </a:extLst>
          </p:cNvPr>
          <p:cNvSpPr txBox="1">
            <a:spLocks noGrp="1"/>
          </p:cNvSpPr>
          <p:nvPr>
            <p:ph idx="1"/>
          </p:nvPr>
        </p:nvSpPr>
        <p:spPr>
          <a:xfrm>
            <a:off x="352364" y="1246254"/>
            <a:ext cx="3927640" cy="2466603"/>
          </a:xfrm>
        </p:spPr>
        <p:txBody>
          <a:bodyPr anchor="ctr"/>
          <a:lstStyle/>
          <a:p>
            <a:pPr lvl="0"/>
            <a:r>
              <a:rPr lang="en-NZ" sz="2100"/>
              <a:t>Business &amp; User Requirements</a:t>
            </a:r>
          </a:p>
          <a:p>
            <a:pPr lvl="0"/>
            <a:r>
              <a:rPr lang="en-NZ" sz="2100"/>
              <a:t>Target Audience</a:t>
            </a:r>
          </a:p>
          <a:p>
            <a:pPr lvl="0"/>
            <a:r>
              <a:rPr lang="en-NZ" sz="2100"/>
              <a:t>Competitors</a:t>
            </a:r>
          </a:p>
          <a:p>
            <a:pPr lvl="0"/>
            <a:r>
              <a:rPr lang="en-NZ" sz="2100"/>
              <a:t>Changes to Expect</a:t>
            </a:r>
          </a:p>
        </p:txBody>
      </p:sp>
      <p:sp>
        <p:nvSpPr>
          <p:cNvPr id="6" name="TextBox 152">
            <a:extLst>
              <a:ext uri="{FF2B5EF4-FFF2-40B4-BE49-F238E27FC236}">
                <a16:creationId xmlns:a16="http://schemas.microsoft.com/office/drawing/2014/main" id="{E17E9A0B-920B-6672-6BB8-9FCEC8656B7C}"/>
              </a:ext>
            </a:extLst>
          </p:cNvPr>
          <p:cNvSpPr txBox="1"/>
          <p:nvPr/>
        </p:nvSpPr>
        <p:spPr>
          <a:xfrm>
            <a:off x="3213841" y="476813"/>
            <a:ext cx="5537944"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0" i="0" u="none" strike="noStrike" kern="1200" cap="none" spc="0" baseline="0">
                <a:solidFill>
                  <a:srgbClr val="00B050"/>
                </a:solidFill>
                <a:uFillTx/>
                <a:latin typeface="Calibri"/>
                <a:cs typeface="Calibri"/>
              </a:rPr>
              <a:t>Objective and Strategy</a:t>
            </a:r>
          </a:p>
        </p:txBody>
      </p:sp>
      <p:pic>
        <p:nvPicPr>
          <p:cNvPr id="7" name="Picture 16" descr="Icon&#10;&#10;Description automatically generated">
            <a:extLst>
              <a:ext uri="{FF2B5EF4-FFF2-40B4-BE49-F238E27FC236}">
                <a16:creationId xmlns:a16="http://schemas.microsoft.com/office/drawing/2014/main" id="{43317B4A-2C1E-12B4-C9C7-A411FA2328B7}"/>
              </a:ext>
            </a:extLst>
          </p:cNvPr>
          <p:cNvPicPr>
            <a:picLocks noChangeAspect="1"/>
          </p:cNvPicPr>
          <p:nvPr/>
        </p:nvPicPr>
        <p:blipFill>
          <a:blip r:embed="rId2"/>
          <a:stretch>
            <a:fillRect/>
          </a:stretch>
        </p:blipFill>
        <p:spPr>
          <a:xfrm>
            <a:off x="10262466" y="5309280"/>
            <a:ext cx="759262" cy="769440"/>
          </a:xfrm>
          <a:prstGeom prst="rect">
            <a:avLst/>
          </a:prstGeom>
          <a:noFill/>
          <a:ln cap="flat">
            <a:noFill/>
          </a:ln>
        </p:spPr>
      </p:pic>
      <p:pic>
        <p:nvPicPr>
          <p:cNvPr id="8" name="Picture 18" descr="A picture containing text, sign, vector graphics, clipart&#10;&#10;Description automatically generated">
            <a:extLst>
              <a:ext uri="{FF2B5EF4-FFF2-40B4-BE49-F238E27FC236}">
                <a16:creationId xmlns:a16="http://schemas.microsoft.com/office/drawing/2014/main" id="{CF7D8944-4AC7-D88A-FAF7-8711EC41DB9A}"/>
              </a:ext>
            </a:extLst>
          </p:cNvPr>
          <p:cNvPicPr>
            <a:picLocks noChangeAspect="1"/>
          </p:cNvPicPr>
          <p:nvPr/>
        </p:nvPicPr>
        <p:blipFill>
          <a:blip r:embed="rId3"/>
          <a:stretch>
            <a:fillRect/>
          </a:stretch>
        </p:blipFill>
        <p:spPr>
          <a:xfrm>
            <a:off x="8928219" y="5308256"/>
            <a:ext cx="769440" cy="769440"/>
          </a:xfrm>
          <a:prstGeom prst="rect">
            <a:avLst/>
          </a:prstGeom>
          <a:noFill/>
          <a:ln cap="flat">
            <a:noFill/>
          </a:ln>
        </p:spPr>
      </p:pic>
      <p:sp>
        <p:nvSpPr>
          <p:cNvPr id="9" name="TextBox 19">
            <a:extLst>
              <a:ext uri="{FF2B5EF4-FFF2-40B4-BE49-F238E27FC236}">
                <a16:creationId xmlns:a16="http://schemas.microsoft.com/office/drawing/2014/main" id="{21077F72-1ED0-1E05-AC4D-65E704DC4B46}"/>
              </a:ext>
            </a:extLst>
          </p:cNvPr>
          <p:cNvSpPr txBox="1"/>
          <p:nvPr/>
        </p:nvSpPr>
        <p:spPr>
          <a:xfrm>
            <a:off x="8627748" y="1370200"/>
            <a:ext cx="3135404"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8EA281"/>
                </a:solidFill>
                <a:uFillTx/>
                <a:latin typeface="Calibri"/>
              </a:rPr>
              <a:t>Business &amp; User Requirements</a:t>
            </a:r>
          </a:p>
        </p:txBody>
      </p:sp>
      <p:sp>
        <p:nvSpPr>
          <p:cNvPr id="10" name="TextBox 20">
            <a:extLst>
              <a:ext uri="{FF2B5EF4-FFF2-40B4-BE49-F238E27FC236}">
                <a16:creationId xmlns:a16="http://schemas.microsoft.com/office/drawing/2014/main" id="{929D998C-0ADA-1FA1-D2C2-FF9FD7E4B4A6}"/>
              </a:ext>
            </a:extLst>
          </p:cNvPr>
          <p:cNvSpPr txBox="1"/>
          <p:nvPr/>
        </p:nvSpPr>
        <p:spPr>
          <a:xfrm>
            <a:off x="8627748" y="2623980"/>
            <a:ext cx="1699476"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8EA281"/>
                </a:solidFill>
                <a:uFillTx/>
                <a:latin typeface="Calibri"/>
              </a:rPr>
              <a:t>Target Audience</a:t>
            </a:r>
          </a:p>
        </p:txBody>
      </p:sp>
      <p:sp>
        <p:nvSpPr>
          <p:cNvPr id="11" name="TextBox 21">
            <a:extLst>
              <a:ext uri="{FF2B5EF4-FFF2-40B4-BE49-F238E27FC236}">
                <a16:creationId xmlns:a16="http://schemas.microsoft.com/office/drawing/2014/main" id="{80357635-5F33-A71A-F598-90DF6C7DCD0E}"/>
              </a:ext>
            </a:extLst>
          </p:cNvPr>
          <p:cNvSpPr txBox="1"/>
          <p:nvPr/>
        </p:nvSpPr>
        <p:spPr>
          <a:xfrm>
            <a:off x="9312944" y="4899044"/>
            <a:ext cx="148098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8EA281"/>
                </a:solidFill>
                <a:uFillTx/>
                <a:latin typeface="Calibri"/>
              </a:rPr>
              <a:t>Competitors</a:t>
            </a:r>
          </a:p>
        </p:txBody>
      </p:sp>
      <p:sp>
        <p:nvSpPr>
          <p:cNvPr id="12" name="TextBox 22">
            <a:extLst>
              <a:ext uri="{FF2B5EF4-FFF2-40B4-BE49-F238E27FC236}">
                <a16:creationId xmlns:a16="http://schemas.microsoft.com/office/drawing/2014/main" id="{6E0A6A00-0191-4EBD-FA84-4313E97601CB}"/>
              </a:ext>
            </a:extLst>
          </p:cNvPr>
          <p:cNvSpPr txBox="1"/>
          <p:nvPr/>
        </p:nvSpPr>
        <p:spPr>
          <a:xfrm>
            <a:off x="9034290" y="6103107"/>
            <a:ext cx="557299" cy="26160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100" b="0" i="0" u="none" strike="noStrike" kern="1200" cap="none" spc="0" baseline="0">
                <a:solidFill>
                  <a:srgbClr val="FFFFFF"/>
                </a:solidFill>
                <a:uFillTx/>
                <a:latin typeface="Calibri"/>
              </a:rPr>
              <a:t>Windy</a:t>
            </a:r>
          </a:p>
        </p:txBody>
      </p:sp>
      <p:sp>
        <p:nvSpPr>
          <p:cNvPr id="13" name="TextBox 23">
            <a:extLst>
              <a:ext uri="{FF2B5EF4-FFF2-40B4-BE49-F238E27FC236}">
                <a16:creationId xmlns:a16="http://schemas.microsoft.com/office/drawing/2014/main" id="{56DE7349-E946-015B-BABA-172DB29FC891}"/>
              </a:ext>
            </a:extLst>
          </p:cNvPr>
          <p:cNvSpPr txBox="1"/>
          <p:nvPr/>
        </p:nvSpPr>
        <p:spPr>
          <a:xfrm>
            <a:off x="10297424" y="6077696"/>
            <a:ext cx="739392" cy="26160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100" b="0" i="0" u="none" strike="noStrike" kern="1200" cap="none" spc="0" baseline="0">
                <a:solidFill>
                  <a:srgbClr val="FFFFFF"/>
                </a:solidFill>
                <a:uFillTx/>
                <a:latin typeface="Calibri"/>
              </a:rPr>
              <a:t>Weather</a:t>
            </a:r>
          </a:p>
        </p:txBody>
      </p:sp>
      <p:grpSp>
        <p:nvGrpSpPr>
          <p:cNvPr id="14" name="Group 29">
            <a:extLst>
              <a:ext uri="{FF2B5EF4-FFF2-40B4-BE49-F238E27FC236}">
                <a16:creationId xmlns:a16="http://schemas.microsoft.com/office/drawing/2014/main" id="{03AEF805-1AD9-282B-7760-7BED9B2B4063}"/>
              </a:ext>
            </a:extLst>
          </p:cNvPr>
          <p:cNvGrpSpPr/>
          <p:nvPr/>
        </p:nvGrpSpPr>
        <p:grpSpPr>
          <a:xfrm>
            <a:off x="841961" y="4342266"/>
            <a:ext cx="1935483" cy="1791757"/>
            <a:chOff x="841961" y="4342266"/>
            <a:chExt cx="1935483" cy="1791757"/>
          </a:xfrm>
        </p:grpSpPr>
        <p:pic>
          <p:nvPicPr>
            <p:cNvPr id="15" name="Picture 25" descr="Graphical user interface, application, Teams&#10;&#10;Description automatically generated">
              <a:extLst>
                <a:ext uri="{FF2B5EF4-FFF2-40B4-BE49-F238E27FC236}">
                  <a16:creationId xmlns:a16="http://schemas.microsoft.com/office/drawing/2014/main" id="{5ECE7F92-D5C3-0CA0-D3BE-8CE768BC3094}"/>
                </a:ext>
              </a:extLst>
            </p:cNvPr>
            <p:cNvPicPr>
              <a:picLocks noChangeAspect="1"/>
            </p:cNvPicPr>
            <p:nvPr/>
          </p:nvPicPr>
          <p:blipFill>
            <a:blip r:embed="rId4"/>
            <a:stretch>
              <a:fillRect/>
            </a:stretch>
          </p:blipFill>
          <p:spPr>
            <a:xfrm>
              <a:off x="1162915" y="4674385"/>
              <a:ext cx="1293583" cy="1293583"/>
            </a:xfrm>
            <a:prstGeom prst="rect">
              <a:avLst/>
            </a:prstGeom>
            <a:noFill/>
            <a:ln cap="flat">
              <a:noFill/>
            </a:ln>
          </p:spPr>
        </p:pic>
        <p:sp>
          <p:nvSpPr>
            <p:cNvPr id="16" name="TextBox 26">
              <a:extLst>
                <a:ext uri="{FF2B5EF4-FFF2-40B4-BE49-F238E27FC236}">
                  <a16:creationId xmlns:a16="http://schemas.microsoft.com/office/drawing/2014/main" id="{A8BBA9BE-C2EC-F41D-3850-9EF81E3A9DCA}"/>
                </a:ext>
              </a:extLst>
            </p:cNvPr>
            <p:cNvSpPr txBox="1"/>
            <p:nvPr/>
          </p:nvSpPr>
          <p:spPr>
            <a:xfrm>
              <a:off x="1577449" y="5826236"/>
              <a:ext cx="479593"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400" b="0" i="0" u="none" strike="noStrike" kern="1200" cap="none" spc="0" baseline="0">
                  <a:solidFill>
                    <a:srgbClr val="000000"/>
                  </a:solidFill>
                  <a:uFillTx/>
                  <a:latin typeface="Calibri"/>
                </a:rPr>
                <a:t>Ads</a:t>
              </a:r>
            </a:p>
          </p:txBody>
        </p:sp>
        <p:sp>
          <p:nvSpPr>
            <p:cNvPr id="17" name="TextBox 27">
              <a:extLst>
                <a:ext uri="{FF2B5EF4-FFF2-40B4-BE49-F238E27FC236}">
                  <a16:creationId xmlns:a16="http://schemas.microsoft.com/office/drawing/2014/main" id="{27C9A692-2CCC-9C7C-95ED-E5E6D96033EC}"/>
                </a:ext>
              </a:extLst>
            </p:cNvPr>
            <p:cNvSpPr txBox="1"/>
            <p:nvPr/>
          </p:nvSpPr>
          <p:spPr>
            <a:xfrm>
              <a:off x="857048" y="4396014"/>
              <a:ext cx="1920395"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Changes to Expect</a:t>
              </a:r>
            </a:p>
          </p:txBody>
        </p:sp>
        <p:sp>
          <p:nvSpPr>
            <p:cNvPr id="18" name="Rectangle: Rounded Corners 28">
              <a:extLst>
                <a:ext uri="{FF2B5EF4-FFF2-40B4-BE49-F238E27FC236}">
                  <a16:creationId xmlns:a16="http://schemas.microsoft.com/office/drawing/2014/main" id="{ECAE6165-B4F3-A229-DF22-DCD87299B55C}"/>
                </a:ext>
              </a:extLst>
            </p:cNvPr>
            <p:cNvSpPr/>
            <p:nvPr/>
          </p:nvSpPr>
          <p:spPr>
            <a:xfrm>
              <a:off x="841961" y="4342266"/>
              <a:ext cx="1935483" cy="179175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57150" cap="flat">
              <a:solidFill>
                <a:srgbClr val="AFABAB"/>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grpSp>
      <p:sp>
        <p:nvSpPr>
          <p:cNvPr id="19" name="TextBox 31">
            <a:extLst>
              <a:ext uri="{FF2B5EF4-FFF2-40B4-BE49-F238E27FC236}">
                <a16:creationId xmlns:a16="http://schemas.microsoft.com/office/drawing/2014/main" id="{E89A1C57-4AE5-3A1D-E7FC-3BAF7D6322C7}"/>
              </a:ext>
            </a:extLst>
          </p:cNvPr>
          <p:cNvSpPr txBox="1"/>
          <p:nvPr/>
        </p:nvSpPr>
        <p:spPr>
          <a:xfrm>
            <a:off x="8627748" y="3011457"/>
            <a:ext cx="2971873" cy="186217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NZ" sz="1200" b="0" i="0" u="none" strike="noStrike" kern="1200" cap="none" spc="0" baseline="0">
                <a:solidFill>
                  <a:srgbClr val="FFFFFF"/>
                </a:solidFill>
                <a:uFillTx/>
                <a:latin typeface="Calibri Light" pitchFamily="34"/>
                <a:ea typeface="Calibri" pitchFamily="34"/>
                <a:cs typeface="Arial" pitchFamily="34"/>
              </a:rPr>
              <a:t>Using the mobile app “Metservice” The Clients target audience was derived and found as (including but not limited to) Fishing vessel / fleets, power companies, commuters, outdoor recreation. Therefore, it is the direct intention of the client to meet specific needs from these groups of people but cater to individuals and organisations of any nature simultaneously.</a:t>
            </a:r>
            <a:endParaRPr lang="en-NZ" sz="1200" b="0" i="0" u="none" strike="noStrike" kern="1200" cap="none" spc="0" baseline="0">
              <a:solidFill>
                <a:srgbClr val="FFFFFF"/>
              </a:solidFill>
              <a:uFillTx/>
              <a:latin typeface="Calibri" pitchFamily="34"/>
              <a:ea typeface="Calibri" pitchFamily="34"/>
              <a:cs typeface="Arial" pitchFamily="34"/>
            </a:endParaRPr>
          </a:p>
        </p:txBody>
      </p:sp>
      <p:sp>
        <p:nvSpPr>
          <p:cNvPr id="20" name="TextBox 33">
            <a:extLst>
              <a:ext uri="{FF2B5EF4-FFF2-40B4-BE49-F238E27FC236}">
                <a16:creationId xmlns:a16="http://schemas.microsoft.com/office/drawing/2014/main" id="{B5111CF0-BA7A-B1BD-A89D-5A874C0628C7}"/>
              </a:ext>
            </a:extLst>
          </p:cNvPr>
          <p:cNvSpPr txBox="1"/>
          <p:nvPr/>
        </p:nvSpPr>
        <p:spPr>
          <a:xfrm>
            <a:off x="8627748" y="1642088"/>
            <a:ext cx="3211884" cy="1015660"/>
          </a:xfrm>
          <a:prstGeom prst="rect">
            <a:avLst/>
          </a:prstGeom>
          <a:noFill/>
          <a:ln cap="flat">
            <a:noFill/>
          </a:ln>
        </p:spPr>
        <p:txBody>
          <a:bodyPr vert="horz" wrap="square" lIns="91440" tIns="45720" rIns="91440" bIns="45720" anchor="t" anchorCtr="0" compatLnSpc="1">
            <a:spAutoFit/>
          </a:bodyPr>
          <a:lstStyle/>
          <a:p>
            <a:pPr marL="171450" marR="0" lvl="0" indent="-1714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NZ" sz="1200" b="0" i="0" u="none" strike="noStrike" kern="1200" cap="none" spc="0" baseline="0">
                <a:solidFill>
                  <a:srgbClr val="FFFFFF"/>
                </a:solidFill>
                <a:uFillTx/>
                <a:latin typeface="Calibri Light" pitchFamily="34"/>
                <a:ea typeface="Calibri" pitchFamily="34"/>
              </a:rPr>
              <a:t>deliver accurate weather forecasts spanning up to 10 days in the future</a:t>
            </a:r>
          </a:p>
          <a:p>
            <a:pPr marL="171450" marR="0" lvl="0" indent="-1714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NZ" sz="1200" b="0" i="0" u="none" strike="noStrike" kern="1200" cap="none" spc="0" baseline="0">
                <a:solidFill>
                  <a:srgbClr val="FFFFFF"/>
                </a:solidFill>
                <a:uFillTx/>
                <a:latin typeface="Calibri Light" pitchFamily="34"/>
                <a:ea typeface="Calibri" pitchFamily="34"/>
              </a:rPr>
              <a:t>look appealing and be simple to navigate</a:t>
            </a:r>
          </a:p>
          <a:p>
            <a:pPr marL="171450" marR="0" lvl="0" indent="-1714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NZ" sz="1200" b="0" i="0" u="none" strike="noStrike" kern="1200" cap="none" spc="0" baseline="0">
                <a:solidFill>
                  <a:srgbClr val="FFFFFF"/>
                </a:solidFill>
                <a:uFillTx/>
                <a:latin typeface="Calibri Light" pitchFamily="34"/>
                <a:ea typeface="Calibri" pitchFamily="34"/>
              </a:rPr>
              <a:t>revenue from the application using advertisements.</a:t>
            </a:r>
            <a:endParaRPr lang="en-NZ" sz="1200" b="0" i="0" u="none" strike="noStrike" kern="1200" cap="none" spc="0" baseline="0">
              <a:solidFill>
                <a:srgbClr val="FFFFFF"/>
              </a:solidFill>
              <a:uFillTx/>
              <a:latin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advTm="3026"/>
    </mc:Choice>
    <mc:Fallback>
      <p:transition spd="slow" advTm="302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6DE6D928-FE56-7ADD-EAA6-AF1E524FECFC}"/>
              </a:ext>
            </a:extLst>
          </p:cNvPr>
          <p:cNvSpPr>
            <a:spLocks noMove="1" noResize="1"/>
          </p:cNvSpPr>
          <p:nvPr/>
        </p:nvSpPr>
        <p:spPr>
          <a:xfrm>
            <a:off x="1527" y="0"/>
            <a:ext cx="12190479"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Freeform: Shape 9">
            <a:extLst>
              <a:ext uri="{FF2B5EF4-FFF2-40B4-BE49-F238E27FC236}">
                <a16:creationId xmlns:a16="http://schemas.microsoft.com/office/drawing/2014/main" id="{284993B6-5B70-8755-32FF-D229EBE7997E}"/>
              </a:ext>
            </a:extLst>
          </p:cNvPr>
          <p:cNvSpPr>
            <a:spLocks noMove="1" noResize="1"/>
          </p:cNvSpPr>
          <p:nvPr/>
        </p:nvSpPr>
        <p:spPr>
          <a:xfrm flipH="1">
            <a:off x="3059847" y="-475"/>
            <a:ext cx="9132149" cy="6858475"/>
          </a:xfrm>
          <a:custGeom>
            <a:avLst/>
            <a:gdLst>
              <a:gd name="f0" fmla="val 10800000"/>
              <a:gd name="f1" fmla="val 5400000"/>
              <a:gd name="f2" fmla="val 180"/>
              <a:gd name="f3" fmla="val w"/>
              <a:gd name="f4" fmla="val h"/>
              <a:gd name="f5" fmla="val 0"/>
              <a:gd name="f6" fmla="val 9132151"/>
              <a:gd name="f7" fmla="val 6858478"/>
              <a:gd name="f8" fmla="val 5955776"/>
              <a:gd name="f9" fmla="val 5950199"/>
              <a:gd name="f10" fmla="val 4883971"/>
              <a:gd name="f11" fmla="val 6857916"/>
              <a:gd name="f12" fmla="val 1707856"/>
              <a:gd name="f13" fmla="val 1707596"/>
              <a:gd name="f14" fmla="+- 0 0 -90"/>
              <a:gd name="f15" fmla="*/ f3 1 9132151"/>
              <a:gd name="f16" fmla="*/ f4 1 6858478"/>
              <a:gd name="f17" fmla="val f5"/>
              <a:gd name="f18" fmla="val f6"/>
              <a:gd name="f19" fmla="val f7"/>
              <a:gd name="f20" fmla="*/ f14 f0 1"/>
              <a:gd name="f21" fmla="+- f19 0 f17"/>
              <a:gd name="f22" fmla="+- f18 0 f17"/>
              <a:gd name="f23" fmla="*/ f20 1 f2"/>
              <a:gd name="f24" fmla="*/ f22 1 9132151"/>
              <a:gd name="f25" fmla="*/ f21 1 6858478"/>
              <a:gd name="f26" fmla="*/ 5955776 f22 1"/>
              <a:gd name="f27" fmla="*/ 0 f21 1"/>
              <a:gd name="f28" fmla="*/ 5950199 f22 1"/>
              <a:gd name="f29" fmla="*/ 4883971 f22 1"/>
              <a:gd name="f30" fmla="*/ 0 f22 1"/>
              <a:gd name="f31" fmla="*/ 6857916 f21 1"/>
              <a:gd name="f32" fmla="*/ 1707856 f22 1"/>
              <a:gd name="f33" fmla="*/ 1707596 f22 1"/>
              <a:gd name="f34" fmla="*/ 6858478 f21 1"/>
              <a:gd name="f35" fmla="*/ 9132151 f22 1"/>
              <a:gd name="f36" fmla="+- f23 0 f1"/>
              <a:gd name="f37" fmla="*/ f26 1 9132151"/>
              <a:gd name="f38" fmla="*/ f27 1 6858478"/>
              <a:gd name="f39" fmla="*/ f28 1 9132151"/>
              <a:gd name="f40" fmla="*/ f29 1 9132151"/>
              <a:gd name="f41" fmla="*/ f30 1 9132151"/>
              <a:gd name="f42" fmla="*/ f31 1 6858478"/>
              <a:gd name="f43" fmla="*/ f32 1 9132151"/>
              <a:gd name="f44" fmla="*/ f33 1 9132151"/>
              <a:gd name="f45" fmla="*/ f34 1 6858478"/>
              <a:gd name="f46" fmla="*/ f35 1 9132151"/>
              <a:gd name="f47" fmla="*/ f17 1 f24"/>
              <a:gd name="f48" fmla="*/ f18 1 f24"/>
              <a:gd name="f49" fmla="*/ f17 1 f25"/>
              <a:gd name="f50" fmla="*/ f19 1 f25"/>
              <a:gd name="f51" fmla="*/ f37 1 f24"/>
              <a:gd name="f52" fmla="*/ f38 1 f25"/>
              <a:gd name="f53" fmla="*/ f39 1 f24"/>
              <a:gd name="f54" fmla="*/ f40 1 f24"/>
              <a:gd name="f55" fmla="*/ f41 1 f24"/>
              <a:gd name="f56" fmla="*/ f42 1 f25"/>
              <a:gd name="f57" fmla="*/ f43 1 f24"/>
              <a:gd name="f58" fmla="*/ f44 1 f24"/>
              <a:gd name="f59" fmla="*/ f45 1 f25"/>
              <a:gd name="f60" fmla="*/ f46 1 f24"/>
              <a:gd name="f61" fmla="*/ f47 f15 1"/>
              <a:gd name="f62" fmla="*/ f48 f15 1"/>
              <a:gd name="f63" fmla="*/ f50 f16 1"/>
              <a:gd name="f64" fmla="*/ f49 f16 1"/>
              <a:gd name="f65" fmla="*/ f51 f15 1"/>
              <a:gd name="f66" fmla="*/ f52 f16 1"/>
              <a:gd name="f67" fmla="*/ f53 f15 1"/>
              <a:gd name="f68" fmla="*/ f54 f15 1"/>
              <a:gd name="f69" fmla="*/ f55 f15 1"/>
              <a:gd name="f70" fmla="*/ f56 f16 1"/>
              <a:gd name="f71" fmla="*/ f57 f15 1"/>
              <a:gd name="f72" fmla="*/ f58 f15 1"/>
              <a:gd name="f73" fmla="*/ f59 f16 1"/>
              <a:gd name="f74" fmla="*/ f60 f15 1"/>
            </a:gdLst>
            <a:ahLst/>
            <a:cxnLst>
              <a:cxn ang="3cd4">
                <a:pos x="hc" y="t"/>
              </a:cxn>
              <a:cxn ang="0">
                <a:pos x="r" y="vc"/>
              </a:cxn>
              <a:cxn ang="cd4">
                <a:pos x="hc" y="b"/>
              </a:cxn>
              <a:cxn ang="cd2">
                <a:pos x="l" y="vc"/>
              </a:cxn>
              <a:cxn ang="f36">
                <a:pos x="f65" y="f66"/>
              </a:cxn>
              <a:cxn ang="f36">
                <a:pos x="f67" y="f66"/>
              </a:cxn>
              <a:cxn ang="f36">
                <a:pos x="f68" y="f66"/>
              </a:cxn>
              <a:cxn ang="f36">
                <a:pos x="f69" y="f66"/>
              </a:cxn>
              <a:cxn ang="f36">
                <a:pos x="f69" y="f70"/>
              </a:cxn>
              <a:cxn ang="f36">
                <a:pos x="f71" y="f70"/>
              </a:cxn>
              <a:cxn ang="f36">
                <a:pos x="f72" y="f73"/>
              </a:cxn>
              <a:cxn ang="f36">
                <a:pos x="f74" y="f73"/>
              </a:cxn>
            </a:cxnLst>
            <a:rect l="f61" t="f64" r="f62" b="f63"/>
            <a:pathLst>
              <a:path w="9132151" h="6858478">
                <a:moveTo>
                  <a:pt x="f8" y="f5"/>
                </a:moveTo>
                <a:lnTo>
                  <a:pt x="f9" y="f5"/>
                </a:lnTo>
                <a:lnTo>
                  <a:pt x="f10" y="f5"/>
                </a:lnTo>
                <a:lnTo>
                  <a:pt x="f5" y="f5"/>
                </a:lnTo>
                <a:lnTo>
                  <a:pt x="f5" y="f11"/>
                </a:lnTo>
                <a:lnTo>
                  <a:pt x="f12" y="f11"/>
                </a:lnTo>
                <a:lnTo>
                  <a:pt x="f13" y="f7"/>
                </a:lnTo>
                <a:lnTo>
                  <a:pt x="f6" y="f7"/>
                </a:lnTo>
                <a:close/>
              </a:path>
            </a:pathLst>
          </a:custGeom>
          <a:solidFill>
            <a:srgbClr val="262626">
              <a:alpha val="7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Freeform: Shape 11">
            <a:extLst>
              <a:ext uri="{FF2B5EF4-FFF2-40B4-BE49-F238E27FC236}">
                <a16:creationId xmlns:a16="http://schemas.microsoft.com/office/drawing/2014/main" id="{61CDE6ED-7967-381B-A6F9-9B24F0F17993}"/>
              </a:ext>
            </a:extLst>
          </p:cNvPr>
          <p:cNvSpPr>
            <a:spLocks noMove="1" noResize="1"/>
          </p:cNvSpPr>
          <p:nvPr/>
        </p:nvSpPr>
        <p:spPr>
          <a:xfrm flipH="1">
            <a:off x="3469315" y="-3328"/>
            <a:ext cx="8722690" cy="6861328"/>
          </a:xfrm>
          <a:custGeom>
            <a:avLst/>
            <a:gdLst>
              <a:gd name="f0" fmla="val 10800000"/>
              <a:gd name="f1" fmla="val 5400000"/>
              <a:gd name="f2" fmla="val 180"/>
              <a:gd name="f3" fmla="val w"/>
              <a:gd name="f4" fmla="val h"/>
              <a:gd name="f5" fmla="val 0"/>
              <a:gd name="f6" fmla="val 8722688"/>
              <a:gd name="f7" fmla="val 6861324"/>
              <a:gd name="f8" fmla="val 5560897"/>
              <a:gd name="f9" fmla="val 5555346"/>
              <a:gd name="f10" fmla="val 4494013"/>
              <a:gd name="f11" fmla="val 681726"/>
              <a:gd name="f12" fmla="val 479"/>
              <a:gd name="f13" fmla="val 2429574"/>
              <a:gd name="f14" fmla="val 6861323"/>
              <a:gd name="f15" fmla="val 8368134"/>
              <a:gd name="f16" fmla="val 8366822"/>
              <a:gd name="f17" fmla="val 6858478"/>
              <a:gd name="f18" fmla="+- 0 0 -90"/>
              <a:gd name="f19" fmla="*/ f3 1 8722688"/>
              <a:gd name="f20" fmla="*/ f4 1 6861324"/>
              <a:gd name="f21" fmla="val f5"/>
              <a:gd name="f22" fmla="val f6"/>
              <a:gd name="f23" fmla="val f7"/>
              <a:gd name="f24" fmla="*/ f18 f0 1"/>
              <a:gd name="f25" fmla="+- f23 0 f21"/>
              <a:gd name="f26" fmla="+- f22 0 f21"/>
              <a:gd name="f27" fmla="*/ f24 1 f2"/>
              <a:gd name="f28" fmla="*/ f26 1 8722688"/>
              <a:gd name="f29" fmla="*/ f25 1 6861324"/>
              <a:gd name="f30" fmla="*/ 5560897 f26 1"/>
              <a:gd name="f31" fmla="*/ 0 f25 1"/>
              <a:gd name="f32" fmla="*/ 5555346 f26 1"/>
              <a:gd name="f33" fmla="*/ 4494013 f26 1"/>
              <a:gd name="f34" fmla="*/ 681726 f26 1"/>
              <a:gd name="f35" fmla="*/ 479 f25 1"/>
              <a:gd name="f36" fmla="*/ 0 f26 1"/>
              <a:gd name="f37" fmla="*/ 6861324 f25 1"/>
              <a:gd name="f38" fmla="*/ 2429574 f26 1"/>
              <a:gd name="f39" fmla="*/ 6861323 f25 1"/>
              <a:gd name="f40" fmla="*/ 8368134 f26 1"/>
              <a:gd name="f41" fmla="*/ 8366822 f26 1"/>
              <a:gd name="f42" fmla="*/ 6858478 f25 1"/>
              <a:gd name="f43" fmla="*/ 8722688 f26 1"/>
              <a:gd name="f44" fmla="+- f27 0 f1"/>
              <a:gd name="f45" fmla="*/ f30 1 8722688"/>
              <a:gd name="f46" fmla="*/ f31 1 6861324"/>
              <a:gd name="f47" fmla="*/ f32 1 8722688"/>
              <a:gd name="f48" fmla="*/ f33 1 8722688"/>
              <a:gd name="f49" fmla="*/ f34 1 8722688"/>
              <a:gd name="f50" fmla="*/ f35 1 6861324"/>
              <a:gd name="f51" fmla="*/ f36 1 8722688"/>
              <a:gd name="f52" fmla="*/ f37 1 6861324"/>
              <a:gd name="f53" fmla="*/ f38 1 8722688"/>
              <a:gd name="f54" fmla="*/ f39 1 6861324"/>
              <a:gd name="f55" fmla="*/ f40 1 8722688"/>
              <a:gd name="f56" fmla="*/ f41 1 8722688"/>
              <a:gd name="f57" fmla="*/ f42 1 6861324"/>
              <a:gd name="f58" fmla="*/ f43 1 8722688"/>
              <a:gd name="f59" fmla="*/ f21 1 f28"/>
              <a:gd name="f60" fmla="*/ f22 1 f28"/>
              <a:gd name="f61" fmla="*/ f21 1 f29"/>
              <a:gd name="f62" fmla="*/ f23 1 f29"/>
              <a:gd name="f63" fmla="*/ f45 1 f28"/>
              <a:gd name="f64" fmla="*/ f46 1 f29"/>
              <a:gd name="f65" fmla="*/ f47 1 f28"/>
              <a:gd name="f66" fmla="*/ f48 1 f28"/>
              <a:gd name="f67" fmla="*/ f49 1 f28"/>
              <a:gd name="f68" fmla="*/ f50 1 f29"/>
              <a:gd name="f69" fmla="*/ f51 1 f28"/>
              <a:gd name="f70" fmla="*/ f52 1 f29"/>
              <a:gd name="f71" fmla="*/ f53 1 f28"/>
              <a:gd name="f72" fmla="*/ f54 1 f29"/>
              <a:gd name="f73" fmla="*/ f55 1 f28"/>
              <a:gd name="f74" fmla="*/ f56 1 f28"/>
              <a:gd name="f75" fmla="*/ f57 1 f29"/>
              <a:gd name="f76" fmla="*/ f58 1 f28"/>
              <a:gd name="f77" fmla="*/ f59 f19 1"/>
              <a:gd name="f78" fmla="*/ f60 f19 1"/>
              <a:gd name="f79" fmla="*/ f62 f20 1"/>
              <a:gd name="f80" fmla="*/ f61 f20 1"/>
              <a:gd name="f81" fmla="*/ f63 f19 1"/>
              <a:gd name="f82" fmla="*/ f64 f20 1"/>
              <a:gd name="f83" fmla="*/ f65 f19 1"/>
              <a:gd name="f84" fmla="*/ f66 f19 1"/>
              <a:gd name="f85" fmla="*/ f67 f19 1"/>
              <a:gd name="f86" fmla="*/ f68 f20 1"/>
              <a:gd name="f87" fmla="*/ f69 f19 1"/>
              <a:gd name="f88" fmla="*/ f70 f20 1"/>
              <a:gd name="f89" fmla="*/ f71 f19 1"/>
              <a:gd name="f90" fmla="*/ f72 f20 1"/>
              <a:gd name="f91" fmla="*/ f73 f19 1"/>
              <a:gd name="f92" fmla="*/ f74 f19 1"/>
              <a:gd name="f93" fmla="*/ f75 f20 1"/>
              <a:gd name="f94" fmla="*/ f76 f19 1"/>
            </a:gdLst>
            <a:ahLst/>
            <a:cxnLst>
              <a:cxn ang="3cd4">
                <a:pos x="hc" y="t"/>
              </a:cxn>
              <a:cxn ang="0">
                <a:pos x="r" y="vc"/>
              </a:cxn>
              <a:cxn ang="cd4">
                <a:pos x="hc" y="b"/>
              </a:cxn>
              <a:cxn ang="cd2">
                <a:pos x="l" y="vc"/>
              </a:cxn>
              <a:cxn ang="f44">
                <a:pos x="f81" y="f82"/>
              </a:cxn>
              <a:cxn ang="f44">
                <a:pos x="f83" y="f82"/>
              </a:cxn>
              <a:cxn ang="f44">
                <a:pos x="f84" y="f82"/>
              </a:cxn>
              <a:cxn ang="f44">
                <a:pos x="f85" y="f82"/>
              </a:cxn>
              <a:cxn ang="f44">
                <a:pos x="f85" y="f86"/>
              </a:cxn>
              <a:cxn ang="f44">
                <a:pos x="f87" y="f86"/>
              </a:cxn>
              <a:cxn ang="f44">
                <a:pos x="f87" y="f88"/>
              </a:cxn>
              <a:cxn ang="f44">
                <a:pos x="f89" y="f88"/>
              </a:cxn>
              <a:cxn ang="f44">
                <a:pos x="f89" y="f90"/>
              </a:cxn>
              <a:cxn ang="f44">
                <a:pos x="f91" y="f90"/>
              </a:cxn>
              <a:cxn ang="f44">
                <a:pos x="f92" y="f93"/>
              </a:cxn>
              <a:cxn ang="f44">
                <a:pos x="f94" y="f93"/>
              </a:cxn>
            </a:cxnLst>
            <a:rect l="f77" t="f80" r="f78" b="f79"/>
            <a:pathLst>
              <a:path w="8722688" h="6861324">
                <a:moveTo>
                  <a:pt x="f8" y="f5"/>
                </a:moveTo>
                <a:lnTo>
                  <a:pt x="f9" y="f5"/>
                </a:lnTo>
                <a:lnTo>
                  <a:pt x="f10" y="f5"/>
                </a:lnTo>
                <a:lnTo>
                  <a:pt x="f11" y="f5"/>
                </a:lnTo>
                <a:lnTo>
                  <a:pt x="f11" y="f12"/>
                </a:lnTo>
                <a:lnTo>
                  <a:pt x="f5" y="f12"/>
                </a:lnTo>
                <a:lnTo>
                  <a:pt x="f5" y="f7"/>
                </a:lnTo>
                <a:lnTo>
                  <a:pt x="f13" y="f7"/>
                </a:lnTo>
                <a:lnTo>
                  <a:pt x="f13" y="f14"/>
                </a:lnTo>
                <a:lnTo>
                  <a:pt x="f15" y="f14"/>
                </a:lnTo>
                <a:lnTo>
                  <a:pt x="f16" y="f17"/>
                </a:lnTo>
                <a:lnTo>
                  <a:pt x="f6" y="f17"/>
                </a:lnTo>
                <a:close/>
              </a:path>
            </a:pathLst>
          </a:custGeom>
          <a:solidFill>
            <a:srgbClr val="2626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TextBox 152">
            <a:extLst>
              <a:ext uri="{FF2B5EF4-FFF2-40B4-BE49-F238E27FC236}">
                <a16:creationId xmlns:a16="http://schemas.microsoft.com/office/drawing/2014/main" id="{3DA5DBB4-4F2C-9C53-0D69-2488BC85D9E4}"/>
              </a:ext>
            </a:extLst>
          </p:cNvPr>
          <p:cNvSpPr txBox="1"/>
          <p:nvPr/>
        </p:nvSpPr>
        <p:spPr>
          <a:xfrm>
            <a:off x="4771183" y="407337"/>
            <a:ext cx="2651869"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0" i="0" u="none" strike="noStrike" kern="1200" cap="none" spc="0" baseline="0">
                <a:solidFill>
                  <a:srgbClr val="00B050"/>
                </a:solidFill>
                <a:uFillTx/>
                <a:latin typeface="Calibri"/>
                <a:cs typeface="Calibri"/>
              </a:rPr>
              <a:t>Research</a:t>
            </a:r>
            <a:endParaRPr lang="en-US" sz="1800" b="0" i="0" u="none" strike="noStrike" kern="1200" cap="none" spc="0" baseline="0">
              <a:solidFill>
                <a:srgbClr val="FFFFFF"/>
              </a:solidFill>
              <a:uFillTx/>
              <a:latin typeface="Calibri"/>
            </a:endParaRPr>
          </a:p>
        </p:txBody>
      </p:sp>
      <p:sp>
        <p:nvSpPr>
          <p:cNvPr id="6" name="Content Placeholder 2">
            <a:extLst>
              <a:ext uri="{FF2B5EF4-FFF2-40B4-BE49-F238E27FC236}">
                <a16:creationId xmlns:a16="http://schemas.microsoft.com/office/drawing/2014/main" id="{85C31029-7000-E2FC-3F42-B3781E66A4CF}"/>
              </a:ext>
            </a:extLst>
          </p:cNvPr>
          <p:cNvSpPr txBox="1">
            <a:spLocks noGrp="1"/>
          </p:cNvSpPr>
          <p:nvPr>
            <p:ph idx="1"/>
          </p:nvPr>
        </p:nvSpPr>
        <p:spPr>
          <a:xfrm>
            <a:off x="186857" y="750283"/>
            <a:ext cx="3200400" cy="388940"/>
          </a:xfrm>
        </p:spPr>
        <p:txBody>
          <a:bodyPr/>
          <a:lstStyle/>
          <a:p>
            <a:pPr marL="0" lvl="0" indent="0">
              <a:buNone/>
            </a:pPr>
            <a:r>
              <a:rPr lang="en-NZ" sz="2000">
                <a:solidFill>
                  <a:srgbClr val="70AD47"/>
                </a:solidFill>
                <a:cs typeface="Calibri"/>
              </a:rPr>
              <a:t>User-Testing &amp; Observations</a:t>
            </a:r>
          </a:p>
          <a:p>
            <a:pPr lvl="0"/>
            <a:endParaRPr lang="en-NZ" sz="2000">
              <a:solidFill>
                <a:srgbClr val="FFFFFF"/>
              </a:solidFill>
              <a:cs typeface="Calibri"/>
            </a:endParaRPr>
          </a:p>
        </p:txBody>
      </p:sp>
      <p:sp>
        <p:nvSpPr>
          <p:cNvPr id="7" name="TextBox 38">
            <a:extLst>
              <a:ext uri="{FF2B5EF4-FFF2-40B4-BE49-F238E27FC236}">
                <a16:creationId xmlns:a16="http://schemas.microsoft.com/office/drawing/2014/main" id="{7963DF04-3B0E-38B7-9EF2-257B07520F62}"/>
              </a:ext>
            </a:extLst>
          </p:cNvPr>
          <p:cNvSpPr txBox="1"/>
          <p:nvPr/>
        </p:nvSpPr>
        <p:spPr>
          <a:xfrm>
            <a:off x="218230" y="1407883"/>
            <a:ext cx="4401665" cy="2585319"/>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ea typeface="Calibri"/>
                <a:cs typeface="Calibri"/>
              </a:rPr>
              <a:t>When is the sunset and sunrise?</a:t>
            </a:r>
            <a:endParaRPr lang="en-US" sz="1800" b="0" i="0" u="none" strike="noStrike" kern="1200" cap="none" spc="0" baseline="0" dirty="0">
              <a:solidFill>
                <a:srgbClr val="000000"/>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ea typeface="Calibri"/>
                <a:cs typeface="Calibri"/>
              </a:rPr>
              <a:t>What is the weather in a different location?</a:t>
            </a:r>
            <a:endParaRPr lang="en-US" sz="1800" b="0" i="0" u="none" strike="noStrike" kern="1200" cap="none" spc="0" baseline="0" dirty="0">
              <a:solidFill>
                <a:srgbClr val="000000"/>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ea typeface="Calibri"/>
                <a:cs typeface="Calibri"/>
              </a:rPr>
              <a:t>What will the temperature be at 12am tonight?</a:t>
            </a:r>
            <a:endParaRPr lang="en-US" sz="1800" b="0" i="0" u="none" strike="noStrike" kern="1200" cap="none" spc="0" baseline="0" dirty="0">
              <a:solidFill>
                <a:srgbClr val="000000"/>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ea typeface="Calibri"/>
                <a:cs typeface="Calibri"/>
              </a:rPr>
              <a:t>What’s the weather 10 days from now?</a:t>
            </a:r>
            <a:endParaRPr lang="en-US" sz="1800" b="0" i="0" u="none" strike="noStrike" kern="1200" cap="none" spc="0" baseline="0" dirty="0">
              <a:solidFill>
                <a:srgbClr val="000000"/>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ea typeface="Calibri"/>
                <a:cs typeface="Calibri"/>
              </a:rPr>
              <a:t>What is the current wind direction in compass terminology?</a:t>
            </a:r>
            <a:endParaRPr lang="en-US" sz="1800" b="0" i="0" u="none" strike="noStrike" kern="1200" cap="none" spc="0" baseline="0" dirty="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Calibri"/>
              <a:cs typeface="Calibri"/>
            </a:endParaRPr>
          </a:p>
        </p:txBody>
      </p:sp>
      <p:sp>
        <p:nvSpPr>
          <p:cNvPr id="8" name="TextBox 40">
            <a:extLst>
              <a:ext uri="{FF2B5EF4-FFF2-40B4-BE49-F238E27FC236}">
                <a16:creationId xmlns:a16="http://schemas.microsoft.com/office/drawing/2014/main" id="{06D9ACBD-82DB-7D72-4DD3-047F28DEA86F}"/>
              </a:ext>
            </a:extLst>
          </p:cNvPr>
          <p:cNvSpPr txBox="1"/>
          <p:nvPr/>
        </p:nvSpPr>
        <p:spPr>
          <a:xfrm>
            <a:off x="218230" y="1067223"/>
            <a:ext cx="3426201" cy="33855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7F7F7F"/>
                </a:solidFill>
                <a:uFillTx/>
                <a:latin typeface="Calibri"/>
                <a:cs typeface="Calibri"/>
              </a:rPr>
              <a:t>Tasks for the User to conduct</a:t>
            </a:r>
          </a:p>
        </p:txBody>
      </p:sp>
      <p:sp>
        <p:nvSpPr>
          <p:cNvPr id="9" name="TextBox 42">
            <a:extLst>
              <a:ext uri="{FF2B5EF4-FFF2-40B4-BE49-F238E27FC236}">
                <a16:creationId xmlns:a16="http://schemas.microsoft.com/office/drawing/2014/main" id="{8240AA75-860B-E138-BB3A-6134AAC46392}"/>
              </a:ext>
            </a:extLst>
          </p:cNvPr>
          <p:cNvSpPr txBox="1"/>
          <p:nvPr/>
        </p:nvSpPr>
        <p:spPr>
          <a:xfrm>
            <a:off x="182377" y="4034533"/>
            <a:ext cx="7792004" cy="2862318"/>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a:solidFill>
                  <a:srgbClr val="2F5597"/>
                </a:solidFill>
                <a:uFillTx/>
                <a:latin typeface="Calibri"/>
                <a:ea typeface="Calibri"/>
                <a:cs typeface="Calibri"/>
              </a:rPr>
              <a:t>Average age group?</a:t>
            </a:r>
            <a:endParaRPr lang="en-US" sz="1800" b="0" i="0" u="none" strike="noStrike" kern="1200" cap="none" spc="0" baseline="0">
              <a:solidFill>
                <a:srgbClr val="2F5597"/>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a:solidFill>
                  <a:srgbClr val="2F5597"/>
                </a:solidFill>
                <a:uFillTx/>
                <a:latin typeface="Calibri"/>
                <a:ea typeface="Calibri"/>
                <a:cs typeface="Calibri"/>
              </a:rPr>
              <a:t>Average frequency of weather application usage?</a:t>
            </a:r>
            <a:endParaRPr lang="en-US" sz="1800" b="0" i="0" u="none" strike="noStrike" kern="1200" cap="none" spc="0" baseline="0">
              <a:solidFill>
                <a:srgbClr val="2F5597"/>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a:solidFill>
                  <a:srgbClr val="2F5597"/>
                </a:solidFill>
                <a:uFillTx/>
                <a:latin typeface="Calibri"/>
                <a:ea typeface="Calibri"/>
                <a:cs typeface="Calibri"/>
              </a:rPr>
              <a:t>Length of application usage?</a:t>
            </a:r>
            <a:endParaRPr lang="en-US" sz="1800" b="0" i="0" u="none" strike="noStrike" kern="1200" cap="none" spc="0" baseline="0">
              <a:solidFill>
                <a:srgbClr val="2F5597"/>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a:solidFill>
                  <a:srgbClr val="2F5597"/>
                </a:solidFill>
                <a:uFillTx/>
                <a:latin typeface="Calibri"/>
                <a:ea typeface="Calibri"/>
                <a:cs typeface="Calibri"/>
              </a:rPr>
              <a:t>Application use intention?</a:t>
            </a:r>
            <a:endParaRPr lang="en-US" sz="1800" b="0" i="0" u="none" strike="noStrike" kern="1200" cap="none" spc="0" baseline="0">
              <a:solidFill>
                <a:srgbClr val="2F5597"/>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a:solidFill>
                  <a:srgbClr val="2F5597"/>
                </a:solidFill>
                <a:uFillTx/>
                <a:latin typeface="Calibri"/>
                <a:ea typeface="Calibri"/>
                <a:cs typeface="Calibri"/>
              </a:rPr>
              <a:t>Preferred appearance for information presentation? (Phrases, Graphs)</a:t>
            </a:r>
            <a:endParaRPr lang="en-US" sz="1800" b="0" i="0" u="none" strike="noStrike" kern="1200" cap="none" spc="0" baseline="0">
              <a:solidFill>
                <a:srgbClr val="2F5597"/>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a:solidFill>
                  <a:srgbClr val="2F5597"/>
                </a:solidFill>
                <a:uFillTx/>
                <a:latin typeface="Calibri"/>
                <a:ea typeface="Calibri"/>
                <a:cs typeface="Calibri"/>
              </a:rPr>
              <a:t>Application layout settings preference? (Simplistic, Advanced, Both)</a:t>
            </a:r>
            <a:endParaRPr lang="en-US" sz="1800" b="0" i="0" u="none" strike="noStrike" kern="1200" cap="none" spc="0" baseline="0">
              <a:solidFill>
                <a:srgbClr val="2F5597"/>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a:solidFill>
                  <a:srgbClr val="2F5597"/>
                </a:solidFill>
                <a:uFillTx/>
                <a:latin typeface="Calibri"/>
                <a:ea typeface="Calibri"/>
                <a:cs typeface="Calibri"/>
              </a:rPr>
              <a:t>Preferred theme appearance? (Dark, Light)</a:t>
            </a:r>
            <a:endParaRPr lang="en-US" sz="1800" b="0" i="0" u="none" strike="noStrike" kern="1200" cap="none" spc="0" baseline="0">
              <a:solidFill>
                <a:srgbClr val="2F5597"/>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a:solidFill>
                  <a:srgbClr val="2F5597"/>
                </a:solidFill>
                <a:uFillTx/>
                <a:latin typeface="Calibri"/>
                <a:ea typeface="Calibri"/>
                <a:cs typeface="Calibri"/>
              </a:rPr>
              <a:t>Opinion on advertisements?</a:t>
            </a:r>
            <a:endParaRPr lang="en-US" sz="1800" b="0" i="0" u="none" strike="noStrike" kern="1200" cap="none" spc="0" baseline="0">
              <a:solidFill>
                <a:srgbClr val="2F5597"/>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a:solidFill>
                  <a:srgbClr val="2F5597"/>
                </a:solidFill>
                <a:uFillTx/>
                <a:latin typeface="Calibri"/>
                <a:ea typeface="Calibri"/>
                <a:cs typeface="Calibri"/>
              </a:rPr>
              <a:t>Average location for application use?</a:t>
            </a:r>
            <a:endParaRPr lang="en-US" sz="1800" b="0" i="0" u="none" strike="noStrike" kern="1200" cap="none" spc="0" baseline="0">
              <a:solidFill>
                <a:srgbClr val="2F5597"/>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2F5597"/>
              </a:solidFill>
              <a:uFillTx/>
              <a:latin typeface="Calibri"/>
              <a:cs typeface="Calibri"/>
            </a:endParaRPr>
          </a:p>
        </p:txBody>
      </p:sp>
      <p:grpSp>
        <p:nvGrpSpPr>
          <p:cNvPr id="10" name="Group 44">
            <a:extLst>
              <a:ext uri="{FF2B5EF4-FFF2-40B4-BE49-F238E27FC236}">
                <a16:creationId xmlns:a16="http://schemas.microsoft.com/office/drawing/2014/main" id="{27768ECA-70E1-0B9E-57B6-364F8938D7FC}"/>
              </a:ext>
            </a:extLst>
          </p:cNvPr>
          <p:cNvGrpSpPr/>
          <p:nvPr/>
        </p:nvGrpSpPr>
        <p:grpSpPr>
          <a:xfrm>
            <a:off x="6215341" y="1105738"/>
            <a:ext cx="5737411" cy="3105274"/>
            <a:chOff x="6215341" y="1105738"/>
            <a:chExt cx="5737411" cy="3105274"/>
          </a:xfrm>
        </p:grpSpPr>
        <p:sp>
          <p:nvSpPr>
            <p:cNvPr id="11" name="TextBox 39">
              <a:extLst>
                <a:ext uri="{FF2B5EF4-FFF2-40B4-BE49-F238E27FC236}">
                  <a16:creationId xmlns:a16="http://schemas.microsoft.com/office/drawing/2014/main" id="{F835D2EB-ECCE-E1FD-86FA-B2172CEB11B0}"/>
                </a:ext>
              </a:extLst>
            </p:cNvPr>
            <p:cNvSpPr txBox="1"/>
            <p:nvPr/>
          </p:nvSpPr>
          <p:spPr>
            <a:xfrm>
              <a:off x="6215341" y="1625693"/>
              <a:ext cx="5737411" cy="2585319"/>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Calibri"/>
                  <a:ea typeface="Calibri"/>
                  <a:cs typeface="Calibri"/>
                </a:rPr>
                <a:t>What did you like the least about the application?</a:t>
              </a: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Calibri"/>
                  <a:ea typeface="Calibri"/>
                  <a:cs typeface="Calibri"/>
                </a:rPr>
                <a:t>What are your thoughts on the placement of advertisements?</a:t>
              </a: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Calibri"/>
                  <a:ea typeface="Calibri"/>
                  <a:cs typeface="Calibri"/>
                </a:rPr>
                <a:t>Would you like to have access to satellite imagery?</a:t>
              </a: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Calibri"/>
                  <a:ea typeface="Calibri"/>
                  <a:cs typeface="Calibri"/>
                </a:rPr>
                <a:t>On a scale of 1-10 how simple was the application?</a:t>
              </a: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Calibri"/>
                  <a:ea typeface="Calibri"/>
                  <a:cs typeface="Calibri"/>
                </a:rPr>
                <a:t>On a scale of 1-10 how would you rate the application?</a:t>
              </a: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Calibri"/>
                  <a:ea typeface="Calibri"/>
                  <a:cs typeface="Calibri"/>
                </a:rPr>
                <a:t>What would you like to see improved?</a:t>
              </a: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Calibri"/>
                  <a:ea typeface="Calibri"/>
                  <a:cs typeface="Calibri"/>
                </a:rPr>
                <a:t>Out of the 3 weather apps, which one do you prefer the most and why?</a:t>
              </a:r>
            </a:p>
          </p:txBody>
        </p:sp>
        <p:sp>
          <p:nvSpPr>
            <p:cNvPr id="12" name="TextBox 41">
              <a:extLst>
                <a:ext uri="{FF2B5EF4-FFF2-40B4-BE49-F238E27FC236}">
                  <a16:creationId xmlns:a16="http://schemas.microsoft.com/office/drawing/2014/main" id="{914337DC-D240-6D3F-29E4-EEC813FE1BF7}"/>
                </a:ext>
              </a:extLst>
            </p:cNvPr>
            <p:cNvSpPr txBox="1"/>
            <p:nvPr/>
          </p:nvSpPr>
          <p:spPr>
            <a:xfrm>
              <a:off x="7398684" y="1150562"/>
              <a:ext cx="3193112" cy="33855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AFABAB"/>
                  </a:solidFill>
                  <a:uFillTx/>
                  <a:latin typeface="Calibri"/>
                  <a:cs typeface="Calibri"/>
                </a:rPr>
                <a:t>Qualitative Questions asked in Post</a:t>
              </a:r>
            </a:p>
          </p:txBody>
        </p:sp>
        <p:sp>
          <p:nvSpPr>
            <p:cNvPr id="13" name="TextBox 43">
              <a:extLst>
                <a:ext uri="{FF2B5EF4-FFF2-40B4-BE49-F238E27FC236}">
                  <a16:creationId xmlns:a16="http://schemas.microsoft.com/office/drawing/2014/main" id="{0EDF3CCE-0E82-65E1-7212-E2CBC0E7BAEF}"/>
                </a:ext>
              </a:extLst>
            </p:cNvPr>
            <p:cNvSpPr txBox="1"/>
            <p:nvPr/>
          </p:nvSpPr>
          <p:spPr>
            <a:xfrm>
              <a:off x="6296028" y="1105738"/>
              <a:ext cx="1237128"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70AD47"/>
                  </a:solidFill>
                  <a:uFillTx/>
                  <a:latin typeface="Calibri"/>
                  <a:ea typeface="Calibri"/>
                  <a:cs typeface="Calibri"/>
                </a:rPr>
                <a:t>Interview </a:t>
              </a:r>
              <a:endParaRPr lang="en-US" sz="2000" b="0" i="0" u="none" strike="noStrike" kern="1200" cap="none" spc="0" baseline="0">
                <a:solidFill>
                  <a:srgbClr val="70AD47"/>
                </a:solidFill>
                <a:uFillTx/>
                <a:latin typeface="Calibri"/>
                <a:cs typeface="Calibri"/>
              </a:endParaRPr>
            </a:p>
          </p:txBody>
        </p:sp>
      </p:grpSp>
      <p:sp>
        <p:nvSpPr>
          <p:cNvPr id="14" name="TextBox 45">
            <a:extLst>
              <a:ext uri="{FF2B5EF4-FFF2-40B4-BE49-F238E27FC236}">
                <a16:creationId xmlns:a16="http://schemas.microsoft.com/office/drawing/2014/main" id="{A49E1CCC-9077-CBC9-91FE-0B28FD8075B3}"/>
              </a:ext>
            </a:extLst>
          </p:cNvPr>
          <p:cNvSpPr txBox="1"/>
          <p:nvPr/>
        </p:nvSpPr>
        <p:spPr>
          <a:xfrm>
            <a:off x="182377" y="3720775"/>
            <a:ext cx="1086407"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70AD47"/>
                </a:solidFill>
                <a:uFillTx/>
                <a:latin typeface="Calibri"/>
                <a:ea typeface="Calibri"/>
                <a:cs typeface="Calibri"/>
              </a:rPr>
              <a:t>Survey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1A38CA28-ED74-E6AE-F031-4C0C5504D0DB}"/>
              </a:ext>
            </a:extLst>
          </p:cNvPr>
          <p:cNvSpPr>
            <a:spLocks noMove="1" noResize="1"/>
          </p:cNvSpPr>
          <p:nvPr/>
        </p:nvSpPr>
        <p:spPr>
          <a:xfrm>
            <a:off x="1527" y="0"/>
            <a:ext cx="12190479"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Freeform: Shape 9">
            <a:extLst>
              <a:ext uri="{FF2B5EF4-FFF2-40B4-BE49-F238E27FC236}">
                <a16:creationId xmlns:a16="http://schemas.microsoft.com/office/drawing/2014/main" id="{5728FF67-C22C-0FFE-F8AC-920FB49DE518}"/>
              </a:ext>
            </a:extLst>
          </p:cNvPr>
          <p:cNvSpPr>
            <a:spLocks noMove="1" noResize="1"/>
          </p:cNvSpPr>
          <p:nvPr/>
        </p:nvSpPr>
        <p:spPr>
          <a:xfrm flipH="1">
            <a:off x="3059847" y="-475"/>
            <a:ext cx="9132149" cy="6858475"/>
          </a:xfrm>
          <a:custGeom>
            <a:avLst/>
            <a:gdLst>
              <a:gd name="f0" fmla="val 10800000"/>
              <a:gd name="f1" fmla="val 5400000"/>
              <a:gd name="f2" fmla="val 180"/>
              <a:gd name="f3" fmla="val w"/>
              <a:gd name="f4" fmla="val h"/>
              <a:gd name="f5" fmla="val 0"/>
              <a:gd name="f6" fmla="val 9132151"/>
              <a:gd name="f7" fmla="val 6858478"/>
              <a:gd name="f8" fmla="val 5955776"/>
              <a:gd name="f9" fmla="val 5950199"/>
              <a:gd name="f10" fmla="val 4883971"/>
              <a:gd name="f11" fmla="val 6857916"/>
              <a:gd name="f12" fmla="val 1707856"/>
              <a:gd name="f13" fmla="val 1707596"/>
              <a:gd name="f14" fmla="+- 0 0 -90"/>
              <a:gd name="f15" fmla="*/ f3 1 9132151"/>
              <a:gd name="f16" fmla="*/ f4 1 6858478"/>
              <a:gd name="f17" fmla="val f5"/>
              <a:gd name="f18" fmla="val f6"/>
              <a:gd name="f19" fmla="val f7"/>
              <a:gd name="f20" fmla="*/ f14 f0 1"/>
              <a:gd name="f21" fmla="+- f19 0 f17"/>
              <a:gd name="f22" fmla="+- f18 0 f17"/>
              <a:gd name="f23" fmla="*/ f20 1 f2"/>
              <a:gd name="f24" fmla="*/ f22 1 9132151"/>
              <a:gd name="f25" fmla="*/ f21 1 6858478"/>
              <a:gd name="f26" fmla="*/ 5955776 f22 1"/>
              <a:gd name="f27" fmla="*/ 0 f21 1"/>
              <a:gd name="f28" fmla="*/ 5950199 f22 1"/>
              <a:gd name="f29" fmla="*/ 4883971 f22 1"/>
              <a:gd name="f30" fmla="*/ 0 f22 1"/>
              <a:gd name="f31" fmla="*/ 6857916 f21 1"/>
              <a:gd name="f32" fmla="*/ 1707856 f22 1"/>
              <a:gd name="f33" fmla="*/ 1707596 f22 1"/>
              <a:gd name="f34" fmla="*/ 6858478 f21 1"/>
              <a:gd name="f35" fmla="*/ 9132151 f22 1"/>
              <a:gd name="f36" fmla="+- f23 0 f1"/>
              <a:gd name="f37" fmla="*/ f26 1 9132151"/>
              <a:gd name="f38" fmla="*/ f27 1 6858478"/>
              <a:gd name="f39" fmla="*/ f28 1 9132151"/>
              <a:gd name="f40" fmla="*/ f29 1 9132151"/>
              <a:gd name="f41" fmla="*/ f30 1 9132151"/>
              <a:gd name="f42" fmla="*/ f31 1 6858478"/>
              <a:gd name="f43" fmla="*/ f32 1 9132151"/>
              <a:gd name="f44" fmla="*/ f33 1 9132151"/>
              <a:gd name="f45" fmla="*/ f34 1 6858478"/>
              <a:gd name="f46" fmla="*/ f35 1 9132151"/>
              <a:gd name="f47" fmla="*/ f17 1 f24"/>
              <a:gd name="f48" fmla="*/ f18 1 f24"/>
              <a:gd name="f49" fmla="*/ f17 1 f25"/>
              <a:gd name="f50" fmla="*/ f19 1 f25"/>
              <a:gd name="f51" fmla="*/ f37 1 f24"/>
              <a:gd name="f52" fmla="*/ f38 1 f25"/>
              <a:gd name="f53" fmla="*/ f39 1 f24"/>
              <a:gd name="f54" fmla="*/ f40 1 f24"/>
              <a:gd name="f55" fmla="*/ f41 1 f24"/>
              <a:gd name="f56" fmla="*/ f42 1 f25"/>
              <a:gd name="f57" fmla="*/ f43 1 f24"/>
              <a:gd name="f58" fmla="*/ f44 1 f24"/>
              <a:gd name="f59" fmla="*/ f45 1 f25"/>
              <a:gd name="f60" fmla="*/ f46 1 f24"/>
              <a:gd name="f61" fmla="*/ f47 f15 1"/>
              <a:gd name="f62" fmla="*/ f48 f15 1"/>
              <a:gd name="f63" fmla="*/ f50 f16 1"/>
              <a:gd name="f64" fmla="*/ f49 f16 1"/>
              <a:gd name="f65" fmla="*/ f51 f15 1"/>
              <a:gd name="f66" fmla="*/ f52 f16 1"/>
              <a:gd name="f67" fmla="*/ f53 f15 1"/>
              <a:gd name="f68" fmla="*/ f54 f15 1"/>
              <a:gd name="f69" fmla="*/ f55 f15 1"/>
              <a:gd name="f70" fmla="*/ f56 f16 1"/>
              <a:gd name="f71" fmla="*/ f57 f15 1"/>
              <a:gd name="f72" fmla="*/ f58 f15 1"/>
              <a:gd name="f73" fmla="*/ f59 f16 1"/>
              <a:gd name="f74" fmla="*/ f60 f15 1"/>
            </a:gdLst>
            <a:ahLst/>
            <a:cxnLst>
              <a:cxn ang="3cd4">
                <a:pos x="hc" y="t"/>
              </a:cxn>
              <a:cxn ang="0">
                <a:pos x="r" y="vc"/>
              </a:cxn>
              <a:cxn ang="cd4">
                <a:pos x="hc" y="b"/>
              </a:cxn>
              <a:cxn ang="cd2">
                <a:pos x="l" y="vc"/>
              </a:cxn>
              <a:cxn ang="f36">
                <a:pos x="f65" y="f66"/>
              </a:cxn>
              <a:cxn ang="f36">
                <a:pos x="f67" y="f66"/>
              </a:cxn>
              <a:cxn ang="f36">
                <a:pos x="f68" y="f66"/>
              </a:cxn>
              <a:cxn ang="f36">
                <a:pos x="f69" y="f66"/>
              </a:cxn>
              <a:cxn ang="f36">
                <a:pos x="f69" y="f70"/>
              </a:cxn>
              <a:cxn ang="f36">
                <a:pos x="f71" y="f70"/>
              </a:cxn>
              <a:cxn ang="f36">
                <a:pos x="f72" y="f73"/>
              </a:cxn>
              <a:cxn ang="f36">
                <a:pos x="f74" y="f73"/>
              </a:cxn>
            </a:cxnLst>
            <a:rect l="f61" t="f64" r="f62" b="f63"/>
            <a:pathLst>
              <a:path w="9132151" h="6858478">
                <a:moveTo>
                  <a:pt x="f8" y="f5"/>
                </a:moveTo>
                <a:lnTo>
                  <a:pt x="f9" y="f5"/>
                </a:lnTo>
                <a:lnTo>
                  <a:pt x="f10" y="f5"/>
                </a:lnTo>
                <a:lnTo>
                  <a:pt x="f5" y="f5"/>
                </a:lnTo>
                <a:lnTo>
                  <a:pt x="f5" y="f11"/>
                </a:lnTo>
                <a:lnTo>
                  <a:pt x="f12" y="f11"/>
                </a:lnTo>
                <a:lnTo>
                  <a:pt x="f13" y="f7"/>
                </a:lnTo>
                <a:lnTo>
                  <a:pt x="f6" y="f7"/>
                </a:lnTo>
                <a:close/>
              </a:path>
            </a:pathLst>
          </a:custGeom>
          <a:solidFill>
            <a:srgbClr val="262626">
              <a:alpha val="7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Freeform: Shape 11">
            <a:extLst>
              <a:ext uri="{FF2B5EF4-FFF2-40B4-BE49-F238E27FC236}">
                <a16:creationId xmlns:a16="http://schemas.microsoft.com/office/drawing/2014/main" id="{107BE1B2-9DA2-955B-4233-62DD9323442E}"/>
              </a:ext>
            </a:extLst>
          </p:cNvPr>
          <p:cNvSpPr>
            <a:spLocks noMove="1" noResize="1"/>
          </p:cNvSpPr>
          <p:nvPr/>
        </p:nvSpPr>
        <p:spPr>
          <a:xfrm flipH="1">
            <a:off x="3469315" y="-3328"/>
            <a:ext cx="8722690" cy="6861328"/>
          </a:xfrm>
          <a:custGeom>
            <a:avLst/>
            <a:gdLst>
              <a:gd name="f0" fmla="val 10800000"/>
              <a:gd name="f1" fmla="val 5400000"/>
              <a:gd name="f2" fmla="val 180"/>
              <a:gd name="f3" fmla="val w"/>
              <a:gd name="f4" fmla="val h"/>
              <a:gd name="f5" fmla="val 0"/>
              <a:gd name="f6" fmla="val 8722688"/>
              <a:gd name="f7" fmla="val 6861324"/>
              <a:gd name="f8" fmla="val 5560897"/>
              <a:gd name="f9" fmla="val 5555346"/>
              <a:gd name="f10" fmla="val 4494013"/>
              <a:gd name="f11" fmla="val 681726"/>
              <a:gd name="f12" fmla="val 479"/>
              <a:gd name="f13" fmla="val 2429574"/>
              <a:gd name="f14" fmla="val 6861323"/>
              <a:gd name="f15" fmla="val 8368134"/>
              <a:gd name="f16" fmla="val 8366822"/>
              <a:gd name="f17" fmla="val 6858478"/>
              <a:gd name="f18" fmla="+- 0 0 -90"/>
              <a:gd name="f19" fmla="*/ f3 1 8722688"/>
              <a:gd name="f20" fmla="*/ f4 1 6861324"/>
              <a:gd name="f21" fmla="val f5"/>
              <a:gd name="f22" fmla="val f6"/>
              <a:gd name="f23" fmla="val f7"/>
              <a:gd name="f24" fmla="*/ f18 f0 1"/>
              <a:gd name="f25" fmla="+- f23 0 f21"/>
              <a:gd name="f26" fmla="+- f22 0 f21"/>
              <a:gd name="f27" fmla="*/ f24 1 f2"/>
              <a:gd name="f28" fmla="*/ f26 1 8722688"/>
              <a:gd name="f29" fmla="*/ f25 1 6861324"/>
              <a:gd name="f30" fmla="*/ 5560897 f26 1"/>
              <a:gd name="f31" fmla="*/ 0 f25 1"/>
              <a:gd name="f32" fmla="*/ 5555346 f26 1"/>
              <a:gd name="f33" fmla="*/ 4494013 f26 1"/>
              <a:gd name="f34" fmla="*/ 681726 f26 1"/>
              <a:gd name="f35" fmla="*/ 479 f25 1"/>
              <a:gd name="f36" fmla="*/ 0 f26 1"/>
              <a:gd name="f37" fmla="*/ 6861324 f25 1"/>
              <a:gd name="f38" fmla="*/ 2429574 f26 1"/>
              <a:gd name="f39" fmla="*/ 6861323 f25 1"/>
              <a:gd name="f40" fmla="*/ 8368134 f26 1"/>
              <a:gd name="f41" fmla="*/ 8366822 f26 1"/>
              <a:gd name="f42" fmla="*/ 6858478 f25 1"/>
              <a:gd name="f43" fmla="*/ 8722688 f26 1"/>
              <a:gd name="f44" fmla="+- f27 0 f1"/>
              <a:gd name="f45" fmla="*/ f30 1 8722688"/>
              <a:gd name="f46" fmla="*/ f31 1 6861324"/>
              <a:gd name="f47" fmla="*/ f32 1 8722688"/>
              <a:gd name="f48" fmla="*/ f33 1 8722688"/>
              <a:gd name="f49" fmla="*/ f34 1 8722688"/>
              <a:gd name="f50" fmla="*/ f35 1 6861324"/>
              <a:gd name="f51" fmla="*/ f36 1 8722688"/>
              <a:gd name="f52" fmla="*/ f37 1 6861324"/>
              <a:gd name="f53" fmla="*/ f38 1 8722688"/>
              <a:gd name="f54" fmla="*/ f39 1 6861324"/>
              <a:gd name="f55" fmla="*/ f40 1 8722688"/>
              <a:gd name="f56" fmla="*/ f41 1 8722688"/>
              <a:gd name="f57" fmla="*/ f42 1 6861324"/>
              <a:gd name="f58" fmla="*/ f43 1 8722688"/>
              <a:gd name="f59" fmla="*/ f21 1 f28"/>
              <a:gd name="f60" fmla="*/ f22 1 f28"/>
              <a:gd name="f61" fmla="*/ f21 1 f29"/>
              <a:gd name="f62" fmla="*/ f23 1 f29"/>
              <a:gd name="f63" fmla="*/ f45 1 f28"/>
              <a:gd name="f64" fmla="*/ f46 1 f29"/>
              <a:gd name="f65" fmla="*/ f47 1 f28"/>
              <a:gd name="f66" fmla="*/ f48 1 f28"/>
              <a:gd name="f67" fmla="*/ f49 1 f28"/>
              <a:gd name="f68" fmla="*/ f50 1 f29"/>
              <a:gd name="f69" fmla="*/ f51 1 f28"/>
              <a:gd name="f70" fmla="*/ f52 1 f29"/>
              <a:gd name="f71" fmla="*/ f53 1 f28"/>
              <a:gd name="f72" fmla="*/ f54 1 f29"/>
              <a:gd name="f73" fmla="*/ f55 1 f28"/>
              <a:gd name="f74" fmla="*/ f56 1 f28"/>
              <a:gd name="f75" fmla="*/ f57 1 f29"/>
              <a:gd name="f76" fmla="*/ f58 1 f28"/>
              <a:gd name="f77" fmla="*/ f59 f19 1"/>
              <a:gd name="f78" fmla="*/ f60 f19 1"/>
              <a:gd name="f79" fmla="*/ f62 f20 1"/>
              <a:gd name="f80" fmla="*/ f61 f20 1"/>
              <a:gd name="f81" fmla="*/ f63 f19 1"/>
              <a:gd name="f82" fmla="*/ f64 f20 1"/>
              <a:gd name="f83" fmla="*/ f65 f19 1"/>
              <a:gd name="f84" fmla="*/ f66 f19 1"/>
              <a:gd name="f85" fmla="*/ f67 f19 1"/>
              <a:gd name="f86" fmla="*/ f68 f20 1"/>
              <a:gd name="f87" fmla="*/ f69 f19 1"/>
              <a:gd name="f88" fmla="*/ f70 f20 1"/>
              <a:gd name="f89" fmla="*/ f71 f19 1"/>
              <a:gd name="f90" fmla="*/ f72 f20 1"/>
              <a:gd name="f91" fmla="*/ f73 f19 1"/>
              <a:gd name="f92" fmla="*/ f74 f19 1"/>
              <a:gd name="f93" fmla="*/ f75 f20 1"/>
              <a:gd name="f94" fmla="*/ f76 f19 1"/>
            </a:gdLst>
            <a:ahLst/>
            <a:cxnLst>
              <a:cxn ang="3cd4">
                <a:pos x="hc" y="t"/>
              </a:cxn>
              <a:cxn ang="0">
                <a:pos x="r" y="vc"/>
              </a:cxn>
              <a:cxn ang="cd4">
                <a:pos x="hc" y="b"/>
              </a:cxn>
              <a:cxn ang="cd2">
                <a:pos x="l" y="vc"/>
              </a:cxn>
              <a:cxn ang="f44">
                <a:pos x="f81" y="f82"/>
              </a:cxn>
              <a:cxn ang="f44">
                <a:pos x="f83" y="f82"/>
              </a:cxn>
              <a:cxn ang="f44">
                <a:pos x="f84" y="f82"/>
              </a:cxn>
              <a:cxn ang="f44">
                <a:pos x="f85" y="f82"/>
              </a:cxn>
              <a:cxn ang="f44">
                <a:pos x="f85" y="f86"/>
              </a:cxn>
              <a:cxn ang="f44">
                <a:pos x="f87" y="f86"/>
              </a:cxn>
              <a:cxn ang="f44">
                <a:pos x="f87" y="f88"/>
              </a:cxn>
              <a:cxn ang="f44">
                <a:pos x="f89" y="f88"/>
              </a:cxn>
              <a:cxn ang="f44">
                <a:pos x="f89" y="f90"/>
              </a:cxn>
              <a:cxn ang="f44">
                <a:pos x="f91" y="f90"/>
              </a:cxn>
              <a:cxn ang="f44">
                <a:pos x="f92" y="f93"/>
              </a:cxn>
              <a:cxn ang="f44">
                <a:pos x="f94" y="f93"/>
              </a:cxn>
            </a:cxnLst>
            <a:rect l="f77" t="f80" r="f78" b="f79"/>
            <a:pathLst>
              <a:path w="8722688" h="6861324">
                <a:moveTo>
                  <a:pt x="f8" y="f5"/>
                </a:moveTo>
                <a:lnTo>
                  <a:pt x="f9" y="f5"/>
                </a:lnTo>
                <a:lnTo>
                  <a:pt x="f10" y="f5"/>
                </a:lnTo>
                <a:lnTo>
                  <a:pt x="f11" y="f5"/>
                </a:lnTo>
                <a:lnTo>
                  <a:pt x="f11" y="f12"/>
                </a:lnTo>
                <a:lnTo>
                  <a:pt x="f5" y="f12"/>
                </a:lnTo>
                <a:lnTo>
                  <a:pt x="f5" y="f7"/>
                </a:lnTo>
                <a:lnTo>
                  <a:pt x="f13" y="f7"/>
                </a:lnTo>
                <a:lnTo>
                  <a:pt x="f13" y="f14"/>
                </a:lnTo>
                <a:lnTo>
                  <a:pt x="f15" y="f14"/>
                </a:lnTo>
                <a:lnTo>
                  <a:pt x="f16" y="f17"/>
                </a:lnTo>
                <a:lnTo>
                  <a:pt x="f6" y="f17"/>
                </a:lnTo>
                <a:close/>
              </a:path>
            </a:pathLst>
          </a:custGeom>
          <a:solidFill>
            <a:srgbClr val="2626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TextBox 152">
            <a:extLst>
              <a:ext uri="{FF2B5EF4-FFF2-40B4-BE49-F238E27FC236}">
                <a16:creationId xmlns:a16="http://schemas.microsoft.com/office/drawing/2014/main" id="{3740EDA5-2E22-58C9-06C8-23DE16E105A1}"/>
              </a:ext>
            </a:extLst>
          </p:cNvPr>
          <p:cNvSpPr txBox="1"/>
          <p:nvPr/>
        </p:nvSpPr>
        <p:spPr>
          <a:xfrm>
            <a:off x="4890247" y="476813"/>
            <a:ext cx="2651869"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0" i="0" u="none" strike="noStrike" kern="1200" cap="none" spc="0" baseline="0">
                <a:solidFill>
                  <a:srgbClr val="00B050"/>
                </a:solidFill>
                <a:uFillTx/>
                <a:latin typeface="Calibri"/>
                <a:cs typeface="Calibri"/>
              </a:rPr>
              <a:t>Analysis</a:t>
            </a:r>
            <a:endParaRPr lang="en-US" sz="1800" b="0" i="0" u="none" strike="noStrike" kern="1200" cap="none" spc="0" baseline="0">
              <a:solidFill>
                <a:srgbClr val="FFFFFF"/>
              </a:solidFill>
              <a:uFillTx/>
              <a:latin typeface="Calibri"/>
            </a:endParaRPr>
          </a:p>
        </p:txBody>
      </p:sp>
      <p:sp>
        <p:nvSpPr>
          <p:cNvPr id="6" name="TextBox 4">
            <a:extLst>
              <a:ext uri="{FF2B5EF4-FFF2-40B4-BE49-F238E27FC236}">
                <a16:creationId xmlns:a16="http://schemas.microsoft.com/office/drawing/2014/main" id="{D10DA0AC-3A85-395C-FE44-C817C4B82DC8}"/>
              </a:ext>
            </a:extLst>
          </p:cNvPr>
          <p:cNvSpPr txBox="1"/>
          <p:nvPr/>
        </p:nvSpPr>
        <p:spPr>
          <a:xfrm>
            <a:off x="6725942" y="2478353"/>
            <a:ext cx="5152863" cy="280077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8EA281"/>
                </a:solidFill>
                <a:uFillTx/>
                <a:latin typeface="Calibri"/>
                <a:ea typeface="Calibri"/>
                <a:cs typeface="Calibri"/>
              </a:rPr>
              <a:t>Survey</a:t>
            </a:r>
            <a:r>
              <a:rPr lang="en-US" sz="1600" b="0" i="0" u="none" strike="noStrike" kern="1200" cap="none" spc="0" baseline="0">
                <a:solidFill>
                  <a:srgbClr val="A9D18E"/>
                </a:solidFill>
                <a:uFillTx/>
                <a:latin typeface="Calibri"/>
                <a:ea typeface="Calibri"/>
                <a:cs typeface="Calibri"/>
              </a:rPr>
              <a:t> Analysis</a:t>
            </a: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Calibri"/>
                <a:ea typeface="Calibri"/>
                <a:cs typeface="Calibri"/>
              </a:rPr>
              <a:t>Most Common Results </a:t>
            </a:r>
            <a:endParaRPr lang="en-US" sz="1600" b="0" i="0" u="none" strike="noStrike" kern="1200" cap="none" spc="0" baseline="0">
              <a:solidFill>
                <a:srgbClr val="FFFFFF"/>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Calibri"/>
                <a:ea typeface="Calibri"/>
                <a:cs typeface="Calibri"/>
              </a:rPr>
              <a:t>Age:16-30 </a:t>
            </a:r>
            <a:endParaRPr lang="en-US" sz="1600" b="0" i="0" u="none" strike="noStrike" kern="1200" cap="none" spc="0" baseline="0">
              <a:solidFill>
                <a:srgbClr val="FFFFFF"/>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Calibri"/>
                <a:ea typeface="Calibri"/>
                <a:cs typeface="Calibri"/>
              </a:rPr>
              <a:t>Usage: Daily </a:t>
            </a:r>
            <a:endParaRPr lang="en-US" sz="1600" b="0" i="0" u="none" strike="noStrike" kern="1200" cap="none" spc="0" baseline="0">
              <a:solidFill>
                <a:srgbClr val="FFFFFF"/>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Calibri"/>
                <a:ea typeface="Calibri"/>
                <a:cs typeface="Calibri"/>
              </a:rPr>
              <a:t>Typical Session Time: Less than 30 Seconds </a:t>
            </a:r>
            <a:endParaRPr lang="en-US" sz="1600" b="0" i="0" u="none" strike="noStrike" kern="1200" cap="none" spc="0" baseline="0">
              <a:solidFill>
                <a:srgbClr val="FFFFFF"/>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Calibri"/>
                <a:ea typeface="Calibri"/>
                <a:cs typeface="Calibri"/>
              </a:rPr>
              <a:t>Information Required: 5-10 Day Forecast </a:t>
            </a:r>
            <a:endParaRPr lang="en-US" sz="1600" b="0" i="0" u="none" strike="noStrike" kern="1200" cap="none" spc="0" baseline="0">
              <a:solidFill>
                <a:srgbClr val="FFFFFF"/>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Calibri"/>
                <a:ea typeface="Calibri"/>
                <a:cs typeface="Calibri"/>
              </a:rPr>
              <a:t>Preferred Layout: Combination Phrases / Graphs and Tables (Simplistic and Easily Comprehendible).</a:t>
            </a:r>
            <a:endParaRPr lang="en-US" sz="1600" b="0" i="0" u="none" strike="noStrike" kern="1200" cap="none" spc="0" baseline="0">
              <a:solidFill>
                <a:srgbClr val="FFFFFF"/>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Calibri"/>
                <a:ea typeface="Calibri"/>
                <a:cs typeface="Calibri"/>
              </a:rPr>
              <a:t>Preferred Theme: Dark Mode </a:t>
            </a:r>
            <a:endParaRPr lang="en-US" sz="1600" b="0" i="0" u="none" strike="noStrike" kern="1200" cap="none" spc="0" baseline="0">
              <a:solidFill>
                <a:srgbClr val="FFFFFF"/>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Calibri"/>
                <a:ea typeface="Calibri"/>
                <a:cs typeface="Calibri"/>
              </a:rPr>
              <a:t>Ad Preference: Few or One, in support of the service </a:t>
            </a:r>
            <a:endParaRPr lang="en-US" sz="1600" b="0" i="0" u="none" strike="noStrike" kern="1200" cap="none" spc="0" baseline="0">
              <a:solidFill>
                <a:srgbClr val="FFFFFF"/>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Calibri"/>
                <a:ea typeface="Calibri"/>
                <a:cs typeface="Calibri"/>
              </a:rPr>
              <a:t>Common setting: At Home </a:t>
            </a:r>
            <a:endParaRPr lang="en-US" sz="1600" b="0" i="0" u="none" strike="noStrike" kern="1200" cap="none" spc="0" baseline="0">
              <a:solidFill>
                <a:srgbClr val="FFFFFF"/>
              </a:solidFill>
              <a:uFillTx/>
              <a:latin typeface="Calibri"/>
              <a:cs typeface="Calibri"/>
            </a:endParaRPr>
          </a:p>
        </p:txBody>
      </p:sp>
      <p:sp>
        <p:nvSpPr>
          <p:cNvPr id="7" name="TextBox 5">
            <a:extLst>
              <a:ext uri="{FF2B5EF4-FFF2-40B4-BE49-F238E27FC236}">
                <a16:creationId xmlns:a16="http://schemas.microsoft.com/office/drawing/2014/main" id="{7F61103E-860C-2B9B-B7C1-5A1A6BB0E85B}"/>
              </a:ext>
            </a:extLst>
          </p:cNvPr>
          <p:cNvSpPr txBox="1"/>
          <p:nvPr/>
        </p:nvSpPr>
        <p:spPr>
          <a:xfrm>
            <a:off x="311252" y="1890906"/>
            <a:ext cx="3970910" cy="35394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70AD47"/>
                </a:solidFill>
                <a:uFillTx/>
                <a:latin typeface="Calibri"/>
              </a:rPr>
              <a:t>Improvement </a:t>
            </a:r>
            <a:r>
              <a:rPr lang="en-US" sz="1600" b="1" i="0" u="none" strike="noStrike" kern="1200" cap="none" spc="0" baseline="0">
                <a:solidFill>
                  <a:srgbClr val="7F7F7F"/>
                </a:solidFill>
                <a:uFillTx/>
                <a:latin typeface="Calibri"/>
              </a:rPr>
              <a:t>Features &amp; Fixes</a:t>
            </a:r>
            <a:endParaRPr lang="en-US" sz="1600" b="1" i="0" u="none" strike="noStrike" kern="1200" cap="none" spc="0" baseline="0">
              <a:solidFill>
                <a:srgbClr val="7F7F7F"/>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Hold and drag module editor.</a:t>
            </a:r>
            <a:endParaRPr lang="en-US" sz="1600" b="0" i="0" u="none" strike="noStrike" kern="1200" cap="none" spc="0" baseline="0">
              <a:solidFill>
                <a:srgbClr val="000000"/>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More advanced modules (e.g., smaller modules).</a:t>
            </a:r>
            <a:endParaRPr lang="en-US" sz="1600" b="0" i="0" u="none" strike="noStrike" kern="1200" cap="none" spc="0" baseline="0">
              <a:solidFill>
                <a:srgbClr val="000000"/>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Pop-up advertisement removal.</a:t>
            </a:r>
            <a:endParaRPr lang="en-US" sz="1600" b="0" i="0" u="none" strike="noStrike" kern="1200" cap="none" spc="0" baseline="0">
              <a:solidFill>
                <a:srgbClr val="000000"/>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Advertisement position change.</a:t>
            </a:r>
            <a:endParaRPr lang="en-US" sz="1600" b="0" i="0" u="none" strike="noStrike" kern="1200" cap="none" spc="0" baseline="0">
              <a:solidFill>
                <a:srgbClr val="000000"/>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Satellite imagery.</a:t>
            </a:r>
            <a:endParaRPr lang="en-US" sz="1600" b="0" i="0" u="none" strike="noStrike" kern="1200" cap="none" spc="0" baseline="0">
              <a:solidFill>
                <a:srgbClr val="000000"/>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10-day forecast module.</a:t>
            </a:r>
            <a:endParaRPr lang="en-US" sz="1600" b="0" i="0" u="none" strike="noStrike" kern="1200" cap="none" spc="0" baseline="0">
              <a:solidFill>
                <a:srgbClr val="000000"/>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Reorder default module positioning.</a:t>
            </a:r>
            <a:endParaRPr lang="en-US" sz="1600" b="0" i="0" u="none" strike="noStrike" kern="1200" cap="none" spc="0" baseline="0">
              <a:solidFill>
                <a:srgbClr val="000000"/>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Scroll to top or scroll bar implementation.</a:t>
            </a:r>
            <a:endParaRPr lang="en-US" sz="1600" b="0" i="0" u="none" strike="noStrike" kern="1200" cap="none" spc="0" baseline="0">
              <a:solidFill>
                <a:srgbClr val="000000"/>
              </a:solidFill>
              <a:uFillTx/>
              <a:latin typeface="Calibri"/>
              <a:cs typeface="Calibri"/>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General menu redesign.</a:t>
            </a:r>
            <a:br>
              <a:rPr lang="en-US" sz="1600" b="0" i="0" u="none" strike="noStrike" kern="1200" cap="none" spc="0" baseline="0">
                <a:solidFill>
                  <a:srgbClr val="FFFFFF"/>
                </a:solidFill>
                <a:uFillTx/>
                <a:latin typeface="Calibri"/>
              </a:rPr>
            </a:br>
            <a:r>
              <a:rPr lang="en-US" sz="1600" b="0" i="0" u="none" strike="noStrike" kern="1200" cap="none" spc="0" baseline="0">
                <a:solidFill>
                  <a:srgbClr val="000000"/>
                </a:solidFill>
                <a:uFillTx/>
                <a:latin typeface="Calibri"/>
              </a:rPr>
              <a:t>These features favour a small area of primary interest, and low usage / view times.</a:t>
            </a:r>
            <a:endParaRPr lang="en-US" sz="1600" b="0" i="0" u="none" strike="noStrike" kern="1200" cap="none" spc="0" baseline="0">
              <a:solidFill>
                <a:srgbClr val="000000"/>
              </a:solidFill>
              <a:uFillTx/>
              <a:latin typeface="Calibri"/>
              <a:cs typeface="Calibri"/>
            </a:endParaRPr>
          </a:p>
        </p:txBody>
      </p:sp>
      <p:sp>
        <p:nvSpPr>
          <p:cNvPr id="8" name="TextBox 8">
            <a:extLst>
              <a:ext uri="{FF2B5EF4-FFF2-40B4-BE49-F238E27FC236}">
                <a16:creationId xmlns:a16="http://schemas.microsoft.com/office/drawing/2014/main" id="{A60C6A25-EF21-80EB-2D33-20CAEF3ADE8F}"/>
              </a:ext>
            </a:extLst>
          </p:cNvPr>
          <p:cNvSpPr txBox="1"/>
          <p:nvPr/>
        </p:nvSpPr>
        <p:spPr>
          <a:xfrm>
            <a:off x="307631" y="948781"/>
            <a:ext cx="2227149" cy="769440"/>
          </a:xfrm>
          <a:prstGeom prst="rect">
            <a:avLst/>
          </a:prstGeom>
          <a:noFill/>
          <a:ln cap="flat">
            <a:noFill/>
          </a:ln>
        </p:spPr>
        <p:txBody>
          <a:bodyPr vert="horz" wrap="non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NZ" sz="2200" b="0" i="0" u="none" strike="noStrike" kern="1200" cap="none" spc="0" baseline="0">
                <a:solidFill>
                  <a:srgbClr val="000000"/>
                </a:solidFill>
                <a:uFillTx/>
                <a:latin typeface="Calibri"/>
              </a:rPr>
              <a:t>Survey Analysis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NZ" sz="2200" b="0" i="0" u="none" strike="noStrike" kern="1200" cap="none" spc="0" baseline="0">
                <a:solidFill>
                  <a:srgbClr val="000000"/>
                </a:solidFill>
                <a:uFillTx/>
                <a:latin typeface="Calibri"/>
              </a:rPr>
              <a:t>Improvement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3">
    <p:bg>
      <p:bgPr>
        <a:solidFill>
          <a:srgbClr val="000000"/>
        </a:solidFill>
        <a:effectLst/>
      </p:bgPr>
    </p:bg>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8C313A9D-AEAA-EA3C-8DA5-D2C88C884215}"/>
              </a:ext>
            </a:extLst>
          </p:cNvPr>
          <p:cNvSpPr>
            <a:spLocks noMove="1" noResize="1"/>
          </p:cNvSpPr>
          <p:nvPr/>
        </p:nvSpPr>
        <p:spPr>
          <a:xfrm>
            <a:off x="1527" y="0"/>
            <a:ext cx="12190479"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Freeform: Shape 12">
            <a:extLst>
              <a:ext uri="{FF2B5EF4-FFF2-40B4-BE49-F238E27FC236}">
                <a16:creationId xmlns:a16="http://schemas.microsoft.com/office/drawing/2014/main" id="{80364C7D-3181-30BB-F25E-72E6505B029A}"/>
              </a:ext>
            </a:extLst>
          </p:cNvPr>
          <p:cNvSpPr>
            <a:spLocks noMove="1" noResize="1"/>
          </p:cNvSpPr>
          <p:nvPr/>
        </p:nvSpPr>
        <p:spPr>
          <a:xfrm flipH="1">
            <a:off x="3059847" y="-475"/>
            <a:ext cx="9132149" cy="6858475"/>
          </a:xfrm>
          <a:custGeom>
            <a:avLst/>
            <a:gdLst>
              <a:gd name="f0" fmla="val 10800000"/>
              <a:gd name="f1" fmla="val 5400000"/>
              <a:gd name="f2" fmla="val 180"/>
              <a:gd name="f3" fmla="val w"/>
              <a:gd name="f4" fmla="val h"/>
              <a:gd name="f5" fmla="val 0"/>
              <a:gd name="f6" fmla="val 9132151"/>
              <a:gd name="f7" fmla="val 6858478"/>
              <a:gd name="f8" fmla="val 5955776"/>
              <a:gd name="f9" fmla="val 5950199"/>
              <a:gd name="f10" fmla="val 4883971"/>
              <a:gd name="f11" fmla="val 6857916"/>
              <a:gd name="f12" fmla="val 1707856"/>
              <a:gd name="f13" fmla="val 1707596"/>
              <a:gd name="f14" fmla="+- 0 0 -90"/>
              <a:gd name="f15" fmla="*/ f3 1 9132151"/>
              <a:gd name="f16" fmla="*/ f4 1 6858478"/>
              <a:gd name="f17" fmla="val f5"/>
              <a:gd name="f18" fmla="val f6"/>
              <a:gd name="f19" fmla="val f7"/>
              <a:gd name="f20" fmla="*/ f14 f0 1"/>
              <a:gd name="f21" fmla="+- f19 0 f17"/>
              <a:gd name="f22" fmla="+- f18 0 f17"/>
              <a:gd name="f23" fmla="*/ f20 1 f2"/>
              <a:gd name="f24" fmla="*/ f22 1 9132151"/>
              <a:gd name="f25" fmla="*/ f21 1 6858478"/>
              <a:gd name="f26" fmla="*/ 5955776 f22 1"/>
              <a:gd name="f27" fmla="*/ 0 f21 1"/>
              <a:gd name="f28" fmla="*/ 5950199 f22 1"/>
              <a:gd name="f29" fmla="*/ 4883971 f22 1"/>
              <a:gd name="f30" fmla="*/ 0 f22 1"/>
              <a:gd name="f31" fmla="*/ 6857916 f21 1"/>
              <a:gd name="f32" fmla="*/ 1707856 f22 1"/>
              <a:gd name="f33" fmla="*/ 1707596 f22 1"/>
              <a:gd name="f34" fmla="*/ 6858478 f21 1"/>
              <a:gd name="f35" fmla="*/ 9132151 f22 1"/>
              <a:gd name="f36" fmla="+- f23 0 f1"/>
              <a:gd name="f37" fmla="*/ f26 1 9132151"/>
              <a:gd name="f38" fmla="*/ f27 1 6858478"/>
              <a:gd name="f39" fmla="*/ f28 1 9132151"/>
              <a:gd name="f40" fmla="*/ f29 1 9132151"/>
              <a:gd name="f41" fmla="*/ f30 1 9132151"/>
              <a:gd name="f42" fmla="*/ f31 1 6858478"/>
              <a:gd name="f43" fmla="*/ f32 1 9132151"/>
              <a:gd name="f44" fmla="*/ f33 1 9132151"/>
              <a:gd name="f45" fmla="*/ f34 1 6858478"/>
              <a:gd name="f46" fmla="*/ f35 1 9132151"/>
              <a:gd name="f47" fmla="*/ f17 1 f24"/>
              <a:gd name="f48" fmla="*/ f18 1 f24"/>
              <a:gd name="f49" fmla="*/ f17 1 f25"/>
              <a:gd name="f50" fmla="*/ f19 1 f25"/>
              <a:gd name="f51" fmla="*/ f37 1 f24"/>
              <a:gd name="f52" fmla="*/ f38 1 f25"/>
              <a:gd name="f53" fmla="*/ f39 1 f24"/>
              <a:gd name="f54" fmla="*/ f40 1 f24"/>
              <a:gd name="f55" fmla="*/ f41 1 f24"/>
              <a:gd name="f56" fmla="*/ f42 1 f25"/>
              <a:gd name="f57" fmla="*/ f43 1 f24"/>
              <a:gd name="f58" fmla="*/ f44 1 f24"/>
              <a:gd name="f59" fmla="*/ f45 1 f25"/>
              <a:gd name="f60" fmla="*/ f46 1 f24"/>
              <a:gd name="f61" fmla="*/ f47 f15 1"/>
              <a:gd name="f62" fmla="*/ f48 f15 1"/>
              <a:gd name="f63" fmla="*/ f50 f16 1"/>
              <a:gd name="f64" fmla="*/ f49 f16 1"/>
              <a:gd name="f65" fmla="*/ f51 f15 1"/>
              <a:gd name="f66" fmla="*/ f52 f16 1"/>
              <a:gd name="f67" fmla="*/ f53 f15 1"/>
              <a:gd name="f68" fmla="*/ f54 f15 1"/>
              <a:gd name="f69" fmla="*/ f55 f15 1"/>
              <a:gd name="f70" fmla="*/ f56 f16 1"/>
              <a:gd name="f71" fmla="*/ f57 f15 1"/>
              <a:gd name="f72" fmla="*/ f58 f15 1"/>
              <a:gd name="f73" fmla="*/ f59 f16 1"/>
              <a:gd name="f74" fmla="*/ f60 f15 1"/>
            </a:gdLst>
            <a:ahLst/>
            <a:cxnLst>
              <a:cxn ang="3cd4">
                <a:pos x="hc" y="t"/>
              </a:cxn>
              <a:cxn ang="0">
                <a:pos x="r" y="vc"/>
              </a:cxn>
              <a:cxn ang="cd4">
                <a:pos x="hc" y="b"/>
              </a:cxn>
              <a:cxn ang="cd2">
                <a:pos x="l" y="vc"/>
              </a:cxn>
              <a:cxn ang="f36">
                <a:pos x="f65" y="f66"/>
              </a:cxn>
              <a:cxn ang="f36">
                <a:pos x="f67" y="f66"/>
              </a:cxn>
              <a:cxn ang="f36">
                <a:pos x="f68" y="f66"/>
              </a:cxn>
              <a:cxn ang="f36">
                <a:pos x="f69" y="f66"/>
              </a:cxn>
              <a:cxn ang="f36">
                <a:pos x="f69" y="f70"/>
              </a:cxn>
              <a:cxn ang="f36">
                <a:pos x="f71" y="f70"/>
              </a:cxn>
              <a:cxn ang="f36">
                <a:pos x="f72" y="f73"/>
              </a:cxn>
              <a:cxn ang="f36">
                <a:pos x="f74" y="f73"/>
              </a:cxn>
            </a:cxnLst>
            <a:rect l="f61" t="f64" r="f62" b="f63"/>
            <a:pathLst>
              <a:path w="9132151" h="6858478">
                <a:moveTo>
                  <a:pt x="f8" y="f5"/>
                </a:moveTo>
                <a:lnTo>
                  <a:pt x="f9" y="f5"/>
                </a:lnTo>
                <a:lnTo>
                  <a:pt x="f10" y="f5"/>
                </a:lnTo>
                <a:lnTo>
                  <a:pt x="f5" y="f5"/>
                </a:lnTo>
                <a:lnTo>
                  <a:pt x="f5" y="f11"/>
                </a:lnTo>
                <a:lnTo>
                  <a:pt x="f12" y="f11"/>
                </a:lnTo>
                <a:lnTo>
                  <a:pt x="f13" y="f7"/>
                </a:lnTo>
                <a:lnTo>
                  <a:pt x="f6" y="f7"/>
                </a:lnTo>
                <a:close/>
              </a:path>
            </a:pathLst>
          </a:custGeom>
          <a:solidFill>
            <a:srgbClr val="262626">
              <a:alpha val="7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Freeform: Shape 14">
            <a:extLst>
              <a:ext uri="{FF2B5EF4-FFF2-40B4-BE49-F238E27FC236}">
                <a16:creationId xmlns:a16="http://schemas.microsoft.com/office/drawing/2014/main" id="{E8538577-2313-C9CE-AFC6-3A149DCAB1E7}"/>
              </a:ext>
            </a:extLst>
          </p:cNvPr>
          <p:cNvSpPr>
            <a:spLocks noMove="1" noResize="1"/>
          </p:cNvSpPr>
          <p:nvPr/>
        </p:nvSpPr>
        <p:spPr>
          <a:xfrm flipH="1">
            <a:off x="3469315" y="-3328"/>
            <a:ext cx="8722690" cy="6861328"/>
          </a:xfrm>
          <a:custGeom>
            <a:avLst/>
            <a:gdLst>
              <a:gd name="f0" fmla="val 10800000"/>
              <a:gd name="f1" fmla="val 5400000"/>
              <a:gd name="f2" fmla="val 180"/>
              <a:gd name="f3" fmla="val w"/>
              <a:gd name="f4" fmla="val h"/>
              <a:gd name="f5" fmla="val 0"/>
              <a:gd name="f6" fmla="val 8722688"/>
              <a:gd name="f7" fmla="val 6861324"/>
              <a:gd name="f8" fmla="val 5560897"/>
              <a:gd name="f9" fmla="val 5555346"/>
              <a:gd name="f10" fmla="val 4494013"/>
              <a:gd name="f11" fmla="val 681726"/>
              <a:gd name="f12" fmla="val 479"/>
              <a:gd name="f13" fmla="val 2429574"/>
              <a:gd name="f14" fmla="val 6861323"/>
              <a:gd name="f15" fmla="val 8368134"/>
              <a:gd name="f16" fmla="val 8366822"/>
              <a:gd name="f17" fmla="val 6858478"/>
              <a:gd name="f18" fmla="+- 0 0 -90"/>
              <a:gd name="f19" fmla="*/ f3 1 8722688"/>
              <a:gd name="f20" fmla="*/ f4 1 6861324"/>
              <a:gd name="f21" fmla="val f5"/>
              <a:gd name="f22" fmla="val f6"/>
              <a:gd name="f23" fmla="val f7"/>
              <a:gd name="f24" fmla="*/ f18 f0 1"/>
              <a:gd name="f25" fmla="+- f23 0 f21"/>
              <a:gd name="f26" fmla="+- f22 0 f21"/>
              <a:gd name="f27" fmla="*/ f24 1 f2"/>
              <a:gd name="f28" fmla="*/ f26 1 8722688"/>
              <a:gd name="f29" fmla="*/ f25 1 6861324"/>
              <a:gd name="f30" fmla="*/ 5560897 f26 1"/>
              <a:gd name="f31" fmla="*/ 0 f25 1"/>
              <a:gd name="f32" fmla="*/ 5555346 f26 1"/>
              <a:gd name="f33" fmla="*/ 4494013 f26 1"/>
              <a:gd name="f34" fmla="*/ 681726 f26 1"/>
              <a:gd name="f35" fmla="*/ 479 f25 1"/>
              <a:gd name="f36" fmla="*/ 0 f26 1"/>
              <a:gd name="f37" fmla="*/ 6861324 f25 1"/>
              <a:gd name="f38" fmla="*/ 2429574 f26 1"/>
              <a:gd name="f39" fmla="*/ 6861323 f25 1"/>
              <a:gd name="f40" fmla="*/ 8368134 f26 1"/>
              <a:gd name="f41" fmla="*/ 8366822 f26 1"/>
              <a:gd name="f42" fmla="*/ 6858478 f25 1"/>
              <a:gd name="f43" fmla="*/ 8722688 f26 1"/>
              <a:gd name="f44" fmla="+- f27 0 f1"/>
              <a:gd name="f45" fmla="*/ f30 1 8722688"/>
              <a:gd name="f46" fmla="*/ f31 1 6861324"/>
              <a:gd name="f47" fmla="*/ f32 1 8722688"/>
              <a:gd name="f48" fmla="*/ f33 1 8722688"/>
              <a:gd name="f49" fmla="*/ f34 1 8722688"/>
              <a:gd name="f50" fmla="*/ f35 1 6861324"/>
              <a:gd name="f51" fmla="*/ f36 1 8722688"/>
              <a:gd name="f52" fmla="*/ f37 1 6861324"/>
              <a:gd name="f53" fmla="*/ f38 1 8722688"/>
              <a:gd name="f54" fmla="*/ f39 1 6861324"/>
              <a:gd name="f55" fmla="*/ f40 1 8722688"/>
              <a:gd name="f56" fmla="*/ f41 1 8722688"/>
              <a:gd name="f57" fmla="*/ f42 1 6861324"/>
              <a:gd name="f58" fmla="*/ f43 1 8722688"/>
              <a:gd name="f59" fmla="*/ f21 1 f28"/>
              <a:gd name="f60" fmla="*/ f22 1 f28"/>
              <a:gd name="f61" fmla="*/ f21 1 f29"/>
              <a:gd name="f62" fmla="*/ f23 1 f29"/>
              <a:gd name="f63" fmla="*/ f45 1 f28"/>
              <a:gd name="f64" fmla="*/ f46 1 f29"/>
              <a:gd name="f65" fmla="*/ f47 1 f28"/>
              <a:gd name="f66" fmla="*/ f48 1 f28"/>
              <a:gd name="f67" fmla="*/ f49 1 f28"/>
              <a:gd name="f68" fmla="*/ f50 1 f29"/>
              <a:gd name="f69" fmla="*/ f51 1 f28"/>
              <a:gd name="f70" fmla="*/ f52 1 f29"/>
              <a:gd name="f71" fmla="*/ f53 1 f28"/>
              <a:gd name="f72" fmla="*/ f54 1 f29"/>
              <a:gd name="f73" fmla="*/ f55 1 f28"/>
              <a:gd name="f74" fmla="*/ f56 1 f28"/>
              <a:gd name="f75" fmla="*/ f57 1 f29"/>
              <a:gd name="f76" fmla="*/ f58 1 f28"/>
              <a:gd name="f77" fmla="*/ f59 f19 1"/>
              <a:gd name="f78" fmla="*/ f60 f19 1"/>
              <a:gd name="f79" fmla="*/ f62 f20 1"/>
              <a:gd name="f80" fmla="*/ f61 f20 1"/>
              <a:gd name="f81" fmla="*/ f63 f19 1"/>
              <a:gd name="f82" fmla="*/ f64 f20 1"/>
              <a:gd name="f83" fmla="*/ f65 f19 1"/>
              <a:gd name="f84" fmla="*/ f66 f19 1"/>
              <a:gd name="f85" fmla="*/ f67 f19 1"/>
              <a:gd name="f86" fmla="*/ f68 f20 1"/>
              <a:gd name="f87" fmla="*/ f69 f19 1"/>
              <a:gd name="f88" fmla="*/ f70 f20 1"/>
              <a:gd name="f89" fmla="*/ f71 f19 1"/>
              <a:gd name="f90" fmla="*/ f72 f20 1"/>
              <a:gd name="f91" fmla="*/ f73 f19 1"/>
              <a:gd name="f92" fmla="*/ f74 f19 1"/>
              <a:gd name="f93" fmla="*/ f75 f20 1"/>
              <a:gd name="f94" fmla="*/ f76 f19 1"/>
            </a:gdLst>
            <a:ahLst/>
            <a:cxnLst>
              <a:cxn ang="3cd4">
                <a:pos x="hc" y="t"/>
              </a:cxn>
              <a:cxn ang="0">
                <a:pos x="r" y="vc"/>
              </a:cxn>
              <a:cxn ang="cd4">
                <a:pos x="hc" y="b"/>
              </a:cxn>
              <a:cxn ang="cd2">
                <a:pos x="l" y="vc"/>
              </a:cxn>
              <a:cxn ang="f44">
                <a:pos x="f81" y="f82"/>
              </a:cxn>
              <a:cxn ang="f44">
                <a:pos x="f83" y="f82"/>
              </a:cxn>
              <a:cxn ang="f44">
                <a:pos x="f84" y="f82"/>
              </a:cxn>
              <a:cxn ang="f44">
                <a:pos x="f85" y="f82"/>
              </a:cxn>
              <a:cxn ang="f44">
                <a:pos x="f85" y="f86"/>
              </a:cxn>
              <a:cxn ang="f44">
                <a:pos x="f87" y="f86"/>
              </a:cxn>
              <a:cxn ang="f44">
                <a:pos x="f87" y="f88"/>
              </a:cxn>
              <a:cxn ang="f44">
                <a:pos x="f89" y="f88"/>
              </a:cxn>
              <a:cxn ang="f44">
                <a:pos x="f89" y="f90"/>
              </a:cxn>
              <a:cxn ang="f44">
                <a:pos x="f91" y="f90"/>
              </a:cxn>
              <a:cxn ang="f44">
                <a:pos x="f92" y="f93"/>
              </a:cxn>
              <a:cxn ang="f44">
                <a:pos x="f94" y="f93"/>
              </a:cxn>
            </a:cxnLst>
            <a:rect l="f77" t="f80" r="f78" b="f79"/>
            <a:pathLst>
              <a:path w="8722688" h="6861324">
                <a:moveTo>
                  <a:pt x="f8" y="f5"/>
                </a:moveTo>
                <a:lnTo>
                  <a:pt x="f9" y="f5"/>
                </a:lnTo>
                <a:lnTo>
                  <a:pt x="f10" y="f5"/>
                </a:lnTo>
                <a:lnTo>
                  <a:pt x="f11" y="f5"/>
                </a:lnTo>
                <a:lnTo>
                  <a:pt x="f11" y="f12"/>
                </a:lnTo>
                <a:lnTo>
                  <a:pt x="f5" y="f12"/>
                </a:lnTo>
                <a:lnTo>
                  <a:pt x="f5" y="f7"/>
                </a:lnTo>
                <a:lnTo>
                  <a:pt x="f13" y="f7"/>
                </a:lnTo>
                <a:lnTo>
                  <a:pt x="f13" y="f14"/>
                </a:lnTo>
                <a:lnTo>
                  <a:pt x="f15" y="f14"/>
                </a:lnTo>
                <a:lnTo>
                  <a:pt x="f16" y="f17"/>
                </a:lnTo>
                <a:lnTo>
                  <a:pt x="f6" y="f17"/>
                </a:lnTo>
                <a:close/>
              </a:path>
            </a:pathLst>
          </a:custGeom>
          <a:solidFill>
            <a:srgbClr val="262626"/>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Title 3">
            <a:extLst>
              <a:ext uri="{FF2B5EF4-FFF2-40B4-BE49-F238E27FC236}">
                <a16:creationId xmlns:a16="http://schemas.microsoft.com/office/drawing/2014/main" id="{AB360532-63B3-31F0-708B-3A5429EE1F8C}"/>
              </a:ext>
            </a:extLst>
          </p:cNvPr>
          <p:cNvSpPr txBox="1">
            <a:spLocks noGrp="1"/>
          </p:cNvSpPr>
          <p:nvPr>
            <p:ph type="title"/>
          </p:nvPr>
        </p:nvSpPr>
        <p:spPr>
          <a:xfrm>
            <a:off x="841248" y="2859877"/>
            <a:ext cx="3751700" cy="823115"/>
          </a:xfrm>
        </p:spPr>
        <p:txBody>
          <a:bodyPr/>
          <a:lstStyle/>
          <a:p>
            <a:pPr lvl="0"/>
            <a:r>
              <a:rPr lang="en-US" sz="4400">
                <a:solidFill>
                  <a:srgbClr val="00B050"/>
                </a:solidFill>
              </a:rPr>
              <a:t>Summary</a:t>
            </a:r>
            <a:endParaRPr lang="en-US" sz="4400">
              <a:solidFill>
                <a:srgbClr val="00B050"/>
              </a:solidFill>
              <a:cs typeface="Calibri Light"/>
            </a:endParaRPr>
          </a:p>
        </p:txBody>
      </p:sp>
      <p:sp>
        <p:nvSpPr>
          <p:cNvPr id="6" name="Text Placeholder 5">
            <a:extLst>
              <a:ext uri="{FF2B5EF4-FFF2-40B4-BE49-F238E27FC236}">
                <a16:creationId xmlns:a16="http://schemas.microsoft.com/office/drawing/2014/main" id="{F29F65B6-07D1-BB5C-236C-486B8519946B}"/>
              </a:ext>
            </a:extLst>
          </p:cNvPr>
          <p:cNvSpPr txBox="1">
            <a:spLocks noGrp="1"/>
          </p:cNvSpPr>
          <p:nvPr>
            <p:ph type="body" idx="2"/>
          </p:nvPr>
        </p:nvSpPr>
        <p:spPr>
          <a:xfrm>
            <a:off x="6121395" y="939802"/>
            <a:ext cx="5232397" cy="4845048"/>
          </a:xfrm>
        </p:spPr>
        <p:txBody>
          <a:bodyPr anchor="ctr"/>
          <a:lstStyle/>
          <a:p>
            <a:pPr lvl="0"/>
            <a:r>
              <a:rPr lang="en-US" sz="2100">
                <a:solidFill>
                  <a:srgbClr val="FFFFFF"/>
                </a:solidFill>
              </a:rPr>
              <a:t>In this Presentation we have covered the most relevant details, for a full conclusion and Analysis we recommend reading the full report</a:t>
            </a:r>
            <a:endParaRPr lang="en-US">
              <a:solidFill>
                <a:srgbClr val="FFFFFF"/>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32</TotalTime>
  <Words>492</Words>
  <Application>Microsoft Office PowerPoint</Application>
  <PresentationFormat>Widescreen</PresentationFormat>
  <Paragraphs>72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Metservice</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Finlay Macbeth</dc:creator>
  <cp:lastModifiedBy>Finlay Macbeth</cp:lastModifiedBy>
  <cp:revision>4</cp:revision>
  <dcterms:created xsi:type="dcterms:W3CDTF">2022-08-11T23:10:40Z</dcterms:created>
  <dcterms:modified xsi:type="dcterms:W3CDTF">2022-08-12T03:27:08Z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6ed6d7-747c-41fd-b042-ff14484edc24_Enabled">
    <vt:lpwstr>true</vt:lpwstr>
  </property>
  <property fmtid="{D5CDD505-2E9C-101B-9397-08002B2CF9AE}" pid="3" name="MSIP_Label_c96ed6d7-747c-41fd-b042-ff14484edc24_SetDate">
    <vt:lpwstr>2022-08-11T23:10:46Z</vt:lpwstr>
  </property>
  <property fmtid="{D5CDD505-2E9C-101B-9397-08002B2CF9AE}" pid="4" name="MSIP_Label_c96ed6d7-747c-41fd-b042-ff14484edc24_Method">
    <vt:lpwstr>Standard</vt:lpwstr>
  </property>
  <property fmtid="{D5CDD505-2E9C-101B-9397-08002B2CF9AE}" pid="5" name="MSIP_Label_c96ed6d7-747c-41fd-b042-ff14484edc24_Name">
    <vt:lpwstr>defa4170-0d19-0005-0004-bc88714345d2</vt:lpwstr>
  </property>
  <property fmtid="{D5CDD505-2E9C-101B-9397-08002B2CF9AE}" pid="6" name="MSIP_Label_c96ed6d7-747c-41fd-b042-ff14484edc24_SiteId">
    <vt:lpwstr>6a425d0d-58f2-4e36-8689-10002b2ec567</vt:lpwstr>
  </property>
  <property fmtid="{D5CDD505-2E9C-101B-9397-08002B2CF9AE}" pid="7" name="MSIP_Label_c96ed6d7-747c-41fd-b042-ff14484edc24_ActionId">
    <vt:lpwstr>9a287ab4-5b64-4663-a42d-ec7712093c95</vt:lpwstr>
  </property>
  <property fmtid="{D5CDD505-2E9C-101B-9397-08002B2CF9AE}" pid="8" name="MSIP_Label_c96ed6d7-747c-41fd-b042-ff14484edc24_ContentBits">
    <vt:lpwstr>0</vt:lpwstr>
  </property>
</Properties>
</file>