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72" r:id="rId4"/>
    <p:sldId id="273" r:id="rId5"/>
    <p:sldId id="267" r:id="rId6"/>
    <p:sldId id="266" r:id="rId7"/>
    <p:sldId id="263" r:id="rId8"/>
    <p:sldId id="264" r:id="rId9"/>
    <p:sldId id="265" r:id="rId10"/>
    <p:sldId id="258" r:id="rId11"/>
    <p:sldId id="259" r:id="rId12"/>
    <p:sldId id="260" r:id="rId13"/>
    <p:sldId id="261" r:id="rId14"/>
    <p:sldId id="262" r:id="rId15"/>
    <p:sldId id="268" r:id="rId16"/>
    <p:sldId id="269" r:id="rId17"/>
    <p:sldId id="270" r:id="rId18"/>
    <p:sldId id="271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42929E5D-4DBA-4DF9-A7C8-32FFA6692181}">
          <p14:sldIdLst>
            <p14:sldId id="256"/>
            <p14:sldId id="257"/>
            <p14:sldId id="272"/>
            <p14:sldId id="273"/>
          </p14:sldIdLst>
        </p14:section>
        <p14:section name="AddElement com size=0" id="{4354F60F-9328-4956-8B00-C34C8ABB6F29}">
          <p14:sldIdLst>
            <p14:sldId id="267"/>
            <p14:sldId id="266"/>
          </p14:sldIdLst>
        </p14:section>
        <p14:section name="AddElement (prepend)" id="{906EC91C-5B46-45E5-A55F-9DBF3803C421}">
          <p14:sldIdLst>
            <p14:sldId id="263"/>
            <p14:sldId id="264"/>
            <p14:sldId id="265"/>
          </p14:sldIdLst>
        </p14:section>
        <p14:section name="remove" id="{48C18D85-5DD0-446B-9523-DCFC194E7AF8}">
          <p14:sldIdLst>
            <p14:sldId id="258"/>
            <p14:sldId id="259"/>
            <p14:sldId id="260"/>
            <p14:sldId id="261"/>
            <p14:sldId id="262"/>
          </p14:sldIdLst>
        </p14:section>
        <p14:section name="InsertAt" id="{F79EEDB6-47CA-42D3-A7FF-1DF87F9F1A74}">
          <p14:sldIdLst>
            <p14:sldId id="268"/>
            <p14:sldId id="269"/>
            <p14:sldId id="270"/>
            <p14:sldId id="271"/>
          </p14:sldIdLst>
        </p14:section>
        <p14:section name="Implementação" id="{12412E6A-989F-4B6F-B1C3-1E5A9019DB0D}">
          <p14:sldIdLst/>
        </p14:section>
        <p14:section name="Implementação" id="{DA25B87B-9EAD-4AA7-A866-38E6BDF09600}">
          <p14:sldIdLst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8EF410-97A6-477C-AC80-564EBAE376C9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71FC4DA-76C9-46CA-99DE-1DE4F1E7546B}">
      <dgm:prSet/>
      <dgm:spPr/>
      <dgm:t>
        <a:bodyPr/>
        <a:lstStyle/>
        <a:p>
          <a:r>
            <a:rPr lang="pt-BR" dirty="0"/>
            <a:t>Quando o tamanho da lista não tem limites estabelecidos</a:t>
          </a:r>
          <a:endParaRPr lang="en-US" dirty="0"/>
        </a:p>
      </dgm:t>
    </dgm:pt>
    <dgm:pt modelId="{0C53B658-DC0B-4AF0-AF77-9745F9999929}" type="parTrans" cxnId="{40D61CB2-1EBE-4B5A-BC37-E7DBDE697A41}">
      <dgm:prSet/>
      <dgm:spPr/>
      <dgm:t>
        <a:bodyPr/>
        <a:lstStyle/>
        <a:p>
          <a:endParaRPr lang="en-US"/>
        </a:p>
      </dgm:t>
    </dgm:pt>
    <dgm:pt modelId="{EB07E5AC-3EA0-43CE-9B0C-3CBE3091909D}" type="sibTrans" cxnId="{40D61CB2-1EBE-4B5A-BC37-E7DBDE697A41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2E2C830C-C0BD-484E-8926-14A3C78F7D1D}">
      <dgm:prSet/>
      <dgm:spPr/>
      <dgm:t>
        <a:bodyPr/>
        <a:lstStyle/>
        <a:p>
          <a:r>
            <a:rPr lang="pt-BR" dirty="0"/>
            <a:t>Na necessidade de inserir e remover elementos muitas vezes</a:t>
          </a:r>
          <a:endParaRPr lang="en-US" dirty="0"/>
        </a:p>
      </dgm:t>
    </dgm:pt>
    <dgm:pt modelId="{E7E32070-0C1F-4147-A37B-50855E0924E0}" type="parTrans" cxnId="{29BDAA7F-28E3-46EC-BD69-0D62E2D7FAC0}">
      <dgm:prSet/>
      <dgm:spPr/>
      <dgm:t>
        <a:bodyPr/>
        <a:lstStyle/>
        <a:p>
          <a:endParaRPr lang="en-US"/>
        </a:p>
      </dgm:t>
    </dgm:pt>
    <dgm:pt modelId="{88EB959B-A821-4C5F-8463-2C73DD97AD09}" type="sibTrans" cxnId="{29BDAA7F-28E3-46EC-BD69-0D62E2D7FAC0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4F0D5F75-3327-418D-8203-93F93D1F8EBE}">
      <dgm:prSet/>
      <dgm:spPr/>
      <dgm:t>
        <a:bodyPr/>
        <a:lstStyle/>
        <a:p>
          <a:r>
            <a:rPr lang="pt-BR" dirty="0"/>
            <a:t>Mais fácil de navegar que a encadeada simples</a:t>
          </a:r>
          <a:endParaRPr lang="en-US" dirty="0"/>
        </a:p>
      </dgm:t>
    </dgm:pt>
    <dgm:pt modelId="{A48C4AB0-5322-4619-B035-C6B8FEE954B9}" type="parTrans" cxnId="{B524CB39-86A1-45A8-84E1-FB82F393B3DC}">
      <dgm:prSet/>
      <dgm:spPr/>
      <dgm:t>
        <a:bodyPr/>
        <a:lstStyle/>
        <a:p>
          <a:endParaRPr lang="en-US"/>
        </a:p>
      </dgm:t>
    </dgm:pt>
    <dgm:pt modelId="{484CEDCA-1917-41E3-9641-15BF4908009C}" type="sibTrans" cxnId="{B524CB39-86A1-45A8-84E1-FB82F393B3DC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100B2C9F-3FE7-4E93-9FCD-39A95E8B479D}">
      <dgm:prSet/>
      <dgm:spPr/>
      <dgm:t>
        <a:bodyPr/>
        <a:lstStyle/>
        <a:p>
          <a:r>
            <a:rPr lang="en-US" dirty="0" err="1"/>
            <a:t>Memória</a:t>
          </a:r>
          <a:r>
            <a:rPr lang="en-US" dirty="0"/>
            <a:t> </a:t>
          </a:r>
          <a:r>
            <a:rPr lang="en-US" dirty="0" err="1"/>
            <a:t>mais</a:t>
          </a:r>
          <a:r>
            <a:rPr lang="en-US" dirty="0"/>
            <a:t> compacta do que um </a:t>
          </a:r>
          <a:r>
            <a:rPr lang="en-US" dirty="0" err="1"/>
            <a:t>vetor</a:t>
          </a:r>
          <a:endParaRPr lang="en-US" dirty="0"/>
        </a:p>
      </dgm:t>
    </dgm:pt>
    <dgm:pt modelId="{7A27A75E-31BE-4EA8-938A-5E153412436E}" type="parTrans" cxnId="{A60D0215-1D2E-4D6B-8039-FDF8887B81B3}">
      <dgm:prSet/>
      <dgm:spPr/>
      <dgm:t>
        <a:bodyPr/>
        <a:lstStyle/>
        <a:p>
          <a:endParaRPr lang="pt-BR"/>
        </a:p>
      </dgm:t>
    </dgm:pt>
    <dgm:pt modelId="{A11AD977-7143-4AB1-8983-CC6AF417D2BE}" type="sibTrans" cxnId="{A60D0215-1D2E-4D6B-8039-FDF8887B81B3}">
      <dgm:prSet phldrT="4" phldr="0"/>
      <dgm:spPr/>
      <dgm:t>
        <a:bodyPr/>
        <a:lstStyle/>
        <a:p>
          <a:r>
            <a:rPr lang="pt-BR"/>
            <a:t>4</a:t>
          </a:r>
        </a:p>
      </dgm:t>
    </dgm:pt>
    <dgm:pt modelId="{A526B3EE-ABFB-4983-942E-98526C1C62A3}" type="pres">
      <dgm:prSet presAssocID="{778EF410-97A6-477C-AC80-564EBAE376C9}" presName="Name0" presStyleCnt="0">
        <dgm:presLayoutVars>
          <dgm:animLvl val="lvl"/>
          <dgm:resizeHandles val="exact"/>
        </dgm:presLayoutVars>
      </dgm:prSet>
      <dgm:spPr/>
    </dgm:pt>
    <dgm:pt modelId="{4C69538B-63FC-4EEE-B804-78E34B1F5DDB}" type="pres">
      <dgm:prSet presAssocID="{071FC4DA-76C9-46CA-99DE-1DE4F1E7546B}" presName="compositeNode" presStyleCnt="0">
        <dgm:presLayoutVars>
          <dgm:bulletEnabled val="1"/>
        </dgm:presLayoutVars>
      </dgm:prSet>
      <dgm:spPr/>
    </dgm:pt>
    <dgm:pt modelId="{09D381C7-C08A-4EB0-914C-178FD1953A8D}" type="pres">
      <dgm:prSet presAssocID="{071FC4DA-76C9-46CA-99DE-1DE4F1E7546B}" presName="bgRect" presStyleLbl="bgAccFollowNode1" presStyleIdx="0" presStyleCnt="4"/>
      <dgm:spPr/>
    </dgm:pt>
    <dgm:pt modelId="{60104569-37A2-4255-99B8-DE04DD73D4BB}" type="pres">
      <dgm:prSet presAssocID="{EB07E5AC-3EA0-43CE-9B0C-3CBE3091909D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7E436B45-14AB-4291-AB02-FF1FED88548E}" type="pres">
      <dgm:prSet presAssocID="{071FC4DA-76C9-46CA-99DE-1DE4F1E7546B}" presName="bottomLine" presStyleLbl="alignNode1" presStyleIdx="1" presStyleCnt="8">
        <dgm:presLayoutVars/>
      </dgm:prSet>
      <dgm:spPr/>
    </dgm:pt>
    <dgm:pt modelId="{A5502AFD-40B7-4BD8-9E32-79327CCDBDAB}" type="pres">
      <dgm:prSet presAssocID="{071FC4DA-76C9-46CA-99DE-1DE4F1E7546B}" presName="nodeText" presStyleLbl="bgAccFollowNode1" presStyleIdx="0" presStyleCnt="4">
        <dgm:presLayoutVars>
          <dgm:bulletEnabled val="1"/>
        </dgm:presLayoutVars>
      </dgm:prSet>
      <dgm:spPr/>
    </dgm:pt>
    <dgm:pt modelId="{E7E3DFA2-968A-4A52-A044-0783A4AD5392}" type="pres">
      <dgm:prSet presAssocID="{EB07E5AC-3EA0-43CE-9B0C-3CBE3091909D}" presName="sibTrans" presStyleCnt="0"/>
      <dgm:spPr/>
    </dgm:pt>
    <dgm:pt modelId="{1F07F574-724C-41D7-BFF4-52DF4F6D96BC}" type="pres">
      <dgm:prSet presAssocID="{2E2C830C-C0BD-484E-8926-14A3C78F7D1D}" presName="compositeNode" presStyleCnt="0">
        <dgm:presLayoutVars>
          <dgm:bulletEnabled val="1"/>
        </dgm:presLayoutVars>
      </dgm:prSet>
      <dgm:spPr/>
    </dgm:pt>
    <dgm:pt modelId="{2B7B9A82-2297-47F2-BC9D-D96005E96EA5}" type="pres">
      <dgm:prSet presAssocID="{2E2C830C-C0BD-484E-8926-14A3C78F7D1D}" presName="bgRect" presStyleLbl="bgAccFollowNode1" presStyleIdx="1" presStyleCnt="4"/>
      <dgm:spPr/>
    </dgm:pt>
    <dgm:pt modelId="{56D65554-BDDB-4952-9CEA-9474C8802108}" type="pres">
      <dgm:prSet presAssocID="{88EB959B-A821-4C5F-8463-2C73DD97AD09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C326D2E2-C7A4-4549-BDCE-579CA194F72E}" type="pres">
      <dgm:prSet presAssocID="{2E2C830C-C0BD-484E-8926-14A3C78F7D1D}" presName="bottomLine" presStyleLbl="alignNode1" presStyleIdx="3" presStyleCnt="8">
        <dgm:presLayoutVars/>
      </dgm:prSet>
      <dgm:spPr/>
    </dgm:pt>
    <dgm:pt modelId="{3115F355-46F7-44CC-ADE6-3EED930E4706}" type="pres">
      <dgm:prSet presAssocID="{2E2C830C-C0BD-484E-8926-14A3C78F7D1D}" presName="nodeText" presStyleLbl="bgAccFollowNode1" presStyleIdx="1" presStyleCnt="4">
        <dgm:presLayoutVars>
          <dgm:bulletEnabled val="1"/>
        </dgm:presLayoutVars>
      </dgm:prSet>
      <dgm:spPr/>
    </dgm:pt>
    <dgm:pt modelId="{BBDD10B4-6579-4D04-8B09-39BC006B14E9}" type="pres">
      <dgm:prSet presAssocID="{88EB959B-A821-4C5F-8463-2C73DD97AD09}" presName="sibTrans" presStyleCnt="0"/>
      <dgm:spPr/>
    </dgm:pt>
    <dgm:pt modelId="{C5164196-E709-4165-AD69-801FBFF92F31}" type="pres">
      <dgm:prSet presAssocID="{4F0D5F75-3327-418D-8203-93F93D1F8EBE}" presName="compositeNode" presStyleCnt="0">
        <dgm:presLayoutVars>
          <dgm:bulletEnabled val="1"/>
        </dgm:presLayoutVars>
      </dgm:prSet>
      <dgm:spPr/>
    </dgm:pt>
    <dgm:pt modelId="{C0C63F23-085B-40E5-8560-324730FB29D0}" type="pres">
      <dgm:prSet presAssocID="{4F0D5F75-3327-418D-8203-93F93D1F8EBE}" presName="bgRect" presStyleLbl="bgAccFollowNode1" presStyleIdx="2" presStyleCnt="4"/>
      <dgm:spPr/>
    </dgm:pt>
    <dgm:pt modelId="{00414E03-C873-4239-8051-9F86A6CF5638}" type="pres">
      <dgm:prSet presAssocID="{484CEDCA-1917-41E3-9641-15BF4908009C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6461D639-3A82-46FD-9050-296055A9593A}" type="pres">
      <dgm:prSet presAssocID="{4F0D5F75-3327-418D-8203-93F93D1F8EBE}" presName="bottomLine" presStyleLbl="alignNode1" presStyleIdx="5" presStyleCnt="8">
        <dgm:presLayoutVars/>
      </dgm:prSet>
      <dgm:spPr/>
    </dgm:pt>
    <dgm:pt modelId="{E6618400-C2BF-4222-927B-9E7986DE666E}" type="pres">
      <dgm:prSet presAssocID="{4F0D5F75-3327-418D-8203-93F93D1F8EBE}" presName="nodeText" presStyleLbl="bgAccFollowNode1" presStyleIdx="2" presStyleCnt="4">
        <dgm:presLayoutVars>
          <dgm:bulletEnabled val="1"/>
        </dgm:presLayoutVars>
      </dgm:prSet>
      <dgm:spPr/>
    </dgm:pt>
    <dgm:pt modelId="{48B05287-CC08-44AC-8A98-A12C66C0D534}" type="pres">
      <dgm:prSet presAssocID="{484CEDCA-1917-41E3-9641-15BF4908009C}" presName="sibTrans" presStyleCnt="0"/>
      <dgm:spPr/>
    </dgm:pt>
    <dgm:pt modelId="{CD526F74-6FF8-48B8-A406-E73D007952A6}" type="pres">
      <dgm:prSet presAssocID="{100B2C9F-3FE7-4E93-9FCD-39A95E8B479D}" presName="compositeNode" presStyleCnt="0">
        <dgm:presLayoutVars>
          <dgm:bulletEnabled val="1"/>
        </dgm:presLayoutVars>
      </dgm:prSet>
      <dgm:spPr/>
    </dgm:pt>
    <dgm:pt modelId="{C4926D58-EA8D-43DC-B08D-4969F599339E}" type="pres">
      <dgm:prSet presAssocID="{100B2C9F-3FE7-4E93-9FCD-39A95E8B479D}" presName="bgRect" presStyleLbl="bgAccFollowNode1" presStyleIdx="3" presStyleCnt="4"/>
      <dgm:spPr/>
    </dgm:pt>
    <dgm:pt modelId="{28212501-1095-4FCC-A547-170FCA70834C}" type="pres">
      <dgm:prSet presAssocID="{A11AD977-7143-4AB1-8983-CC6AF417D2BE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35157D8C-83E3-4A83-8C67-26929C55FCBC}" type="pres">
      <dgm:prSet presAssocID="{100B2C9F-3FE7-4E93-9FCD-39A95E8B479D}" presName="bottomLine" presStyleLbl="alignNode1" presStyleIdx="7" presStyleCnt="8">
        <dgm:presLayoutVars/>
      </dgm:prSet>
      <dgm:spPr/>
    </dgm:pt>
    <dgm:pt modelId="{C101DBE9-A248-46AE-A35E-563D89821204}" type="pres">
      <dgm:prSet presAssocID="{100B2C9F-3FE7-4E93-9FCD-39A95E8B479D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C9F5F305-A990-48C5-8B0C-207FD78AD0CE}" type="presOf" srcId="{100B2C9F-3FE7-4E93-9FCD-39A95E8B479D}" destId="{C101DBE9-A248-46AE-A35E-563D89821204}" srcOrd="1" destOrd="0" presId="urn:microsoft.com/office/officeart/2016/7/layout/BasicLinearProcessNumbered"/>
    <dgm:cxn modelId="{9FF75A10-E43F-4EB0-9526-DF8591371E66}" type="presOf" srcId="{484CEDCA-1917-41E3-9641-15BF4908009C}" destId="{00414E03-C873-4239-8051-9F86A6CF5638}" srcOrd="0" destOrd="0" presId="urn:microsoft.com/office/officeart/2016/7/layout/BasicLinearProcessNumbered"/>
    <dgm:cxn modelId="{FB53BB13-6B8F-4902-B054-E4F7F888B9C9}" type="presOf" srcId="{EB07E5AC-3EA0-43CE-9B0C-3CBE3091909D}" destId="{60104569-37A2-4255-99B8-DE04DD73D4BB}" srcOrd="0" destOrd="0" presId="urn:microsoft.com/office/officeart/2016/7/layout/BasicLinearProcessNumbered"/>
    <dgm:cxn modelId="{A60D0215-1D2E-4D6B-8039-FDF8887B81B3}" srcId="{778EF410-97A6-477C-AC80-564EBAE376C9}" destId="{100B2C9F-3FE7-4E93-9FCD-39A95E8B479D}" srcOrd="3" destOrd="0" parTransId="{7A27A75E-31BE-4EA8-938A-5E153412436E}" sibTransId="{A11AD977-7143-4AB1-8983-CC6AF417D2BE}"/>
    <dgm:cxn modelId="{22D9FD20-023A-4C34-919A-36D94094C071}" type="presOf" srcId="{4F0D5F75-3327-418D-8203-93F93D1F8EBE}" destId="{E6618400-C2BF-4222-927B-9E7986DE666E}" srcOrd="1" destOrd="0" presId="urn:microsoft.com/office/officeart/2016/7/layout/BasicLinearProcessNumbered"/>
    <dgm:cxn modelId="{728A822D-3A4C-4B4B-A1A3-D586DD8A099B}" type="presOf" srcId="{2E2C830C-C0BD-484E-8926-14A3C78F7D1D}" destId="{2B7B9A82-2297-47F2-BC9D-D96005E96EA5}" srcOrd="0" destOrd="0" presId="urn:microsoft.com/office/officeart/2016/7/layout/BasicLinearProcessNumbered"/>
    <dgm:cxn modelId="{8E33E72F-3A0C-462F-A061-B5181D8C2113}" type="presOf" srcId="{100B2C9F-3FE7-4E93-9FCD-39A95E8B479D}" destId="{C4926D58-EA8D-43DC-B08D-4969F599339E}" srcOrd="0" destOrd="0" presId="urn:microsoft.com/office/officeart/2016/7/layout/BasicLinearProcessNumbered"/>
    <dgm:cxn modelId="{12ED7B34-72AE-4388-B5BE-F82CD1EB3B34}" type="presOf" srcId="{2E2C830C-C0BD-484E-8926-14A3C78F7D1D}" destId="{3115F355-46F7-44CC-ADE6-3EED930E4706}" srcOrd="1" destOrd="0" presId="urn:microsoft.com/office/officeart/2016/7/layout/BasicLinearProcessNumbered"/>
    <dgm:cxn modelId="{B524CB39-86A1-45A8-84E1-FB82F393B3DC}" srcId="{778EF410-97A6-477C-AC80-564EBAE376C9}" destId="{4F0D5F75-3327-418D-8203-93F93D1F8EBE}" srcOrd="2" destOrd="0" parTransId="{A48C4AB0-5322-4619-B035-C6B8FEE954B9}" sibTransId="{484CEDCA-1917-41E3-9641-15BF4908009C}"/>
    <dgm:cxn modelId="{CD76154A-AC01-4E1E-B977-A6FE5832D0B1}" type="presOf" srcId="{778EF410-97A6-477C-AC80-564EBAE376C9}" destId="{A526B3EE-ABFB-4983-942E-98526C1C62A3}" srcOrd="0" destOrd="0" presId="urn:microsoft.com/office/officeart/2016/7/layout/BasicLinearProcessNumbered"/>
    <dgm:cxn modelId="{32EA166A-2249-4EAB-AC58-0F1A9A0204D5}" type="presOf" srcId="{071FC4DA-76C9-46CA-99DE-1DE4F1E7546B}" destId="{09D381C7-C08A-4EB0-914C-178FD1953A8D}" srcOrd="0" destOrd="0" presId="urn:microsoft.com/office/officeart/2016/7/layout/BasicLinearProcessNumbered"/>
    <dgm:cxn modelId="{901A527F-B53B-4457-8114-17BE57C7BAD9}" type="presOf" srcId="{071FC4DA-76C9-46CA-99DE-1DE4F1E7546B}" destId="{A5502AFD-40B7-4BD8-9E32-79327CCDBDAB}" srcOrd="1" destOrd="0" presId="urn:microsoft.com/office/officeart/2016/7/layout/BasicLinearProcessNumbered"/>
    <dgm:cxn modelId="{29BDAA7F-28E3-46EC-BD69-0D62E2D7FAC0}" srcId="{778EF410-97A6-477C-AC80-564EBAE376C9}" destId="{2E2C830C-C0BD-484E-8926-14A3C78F7D1D}" srcOrd="1" destOrd="0" parTransId="{E7E32070-0C1F-4147-A37B-50855E0924E0}" sibTransId="{88EB959B-A821-4C5F-8463-2C73DD97AD09}"/>
    <dgm:cxn modelId="{7440D780-3537-44C9-9147-681754C0CE42}" type="presOf" srcId="{A11AD977-7143-4AB1-8983-CC6AF417D2BE}" destId="{28212501-1095-4FCC-A547-170FCA70834C}" srcOrd="0" destOrd="0" presId="urn:microsoft.com/office/officeart/2016/7/layout/BasicLinearProcessNumbered"/>
    <dgm:cxn modelId="{30F6688E-2384-42E3-8345-288A20D6EB53}" type="presOf" srcId="{4F0D5F75-3327-418D-8203-93F93D1F8EBE}" destId="{C0C63F23-085B-40E5-8560-324730FB29D0}" srcOrd="0" destOrd="0" presId="urn:microsoft.com/office/officeart/2016/7/layout/BasicLinearProcessNumbered"/>
    <dgm:cxn modelId="{7E21369F-7027-4571-B212-D9B62C8A1F7D}" type="presOf" srcId="{88EB959B-A821-4C5F-8463-2C73DD97AD09}" destId="{56D65554-BDDB-4952-9CEA-9474C8802108}" srcOrd="0" destOrd="0" presId="urn:microsoft.com/office/officeart/2016/7/layout/BasicLinearProcessNumbered"/>
    <dgm:cxn modelId="{40D61CB2-1EBE-4B5A-BC37-E7DBDE697A41}" srcId="{778EF410-97A6-477C-AC80-564EBAE376C9}" destId="{071FC4DA-76C9-46CA-99DE-1DE4F1E7546B}" srcOrd="0" destOrd="0" parTransId="{0C53B658-DC0B-4AF0-AF77-9745F9999929}" sibTransId="{EB07E5AC-3EA0-43CE-9B0C-3CBE3091909D}"/>
    <dgm:cxn modelId="{43FDBCBB-FA46-4421-96F4-87E3FC552657}" type="presParOf" srcId="{A526B3EE-ABFB-4983-942E-98526C1C62A3}" destId="{4C69538B-63FC-4EEE-B804-78E34B1F5DDB}" srcOrd="0" destOrd="0" presId="urn:microsoft.com/office/officeart/2016/7/layout/BasicLinearProcessNumbered"/>
    <dgm:cxn modelId="{9E77EDC4-9624-4156-9359-40E7A75536D4}" type="presParOf" srcId="{4C69538B-63FC-4EEE-B804-78E34B1F5DDB}" destId="{09D381C7-C08A-4EB0-914C-178FD1953A8D}" srcOrd="0" destOrd="0" presId="urn:microsoft.com/office/officeart/2016/7/layout/BasicLinearProcessNumbered"/>
    <dgm:cxn modelId="{D3B76267-BCEE-4DEC-8570-D4F8A1B23B90}" type="presParOf" srcId="{4C69538B-63FC-4EEE-B804-78E34B1F5DDB}" destId="{60104569-37A2-4255-99B8-DE04DD73D4BB}" srcOrd="1" destOrd="0" presId="urn:microsoft.com/office/officeart/2016/7/layout/BasicLinearProcessNumbered"/>
    <dgm:cxn modelId="{3CC3758F-5969-43E0-9070-57507810FD89}" type="presParOf" srcId="{4C69538B-63FC-4EEE-B804-78E34B1F5DDB}" destId="{7E436B45-14AB-4291-AB02-FF1FED88548E}" srcOrd="2" destOrd="0" presId="urn:microsoft.com/office/officeart/2016/7/layout/BasicLinearProcessNumbered"/>
    <dgm:cxn modelId="{87A62588-144A-4F01-AAD2-F61DF67406D4}" type="presParOf" srcId="{4C69538B-63FC-4EEE-B804-78E34B1F5DDB}" destId="{A5502AFD-40B7-4BD8-9E32-79327CCDBDAB}" srcOrd="3" destOrd="0" presId="urn:microsoft.com/office/officeart/2016/7/layout/BasicLinearProcessNumbered"/>
    <dgm:cxn modelId="{12F76BE5-6D1D-4BCE-AFFC-BBE4810E0250}" type="presParOf" srcId="{A526B3EE-ABFB-4983-942E-98526C1C62A3}" destId="{E7E3DFA2-968A-4A52-A044-0783A4AD5392}" srcOrd="1" destOrd="0" presId="urn:microsoft.com/office/officeart/2016/7/layout/BasicLinearProcessNumbered"/>
    <dgm:cxn modelId="{371E41E7-01B0-4AF3-B1B4-50054F081C72}" type="presParOf" srcId="{A526B3EE-ABFB-4983-942E-98526C1C62A3}" destId="{1F07F574-724C-41D7-BFF4-52DF4F6D96BC}" srcOrd="2" destOrd="0" presId="urn:microsoft.com/office/officeart/2016/7/layout/BasicLinearProcessNumbered"/>
    <dgm:cxn modelId="{ECBCD5B8-DAC4-4F82-A472-4C0CEB0183CE}" type="presParOf" srcId="{1F07F574-724C-41D7-BFF4-52DF4F6D96BC}" destId="{2B7B9A82-2297-47F2-BC9D-D96005E96EA5}" srcOrd="0" destOrd="0" presId="urn:microsoft.com/office/officeart/2016/7/layout/BasicLinearProcessNumbered"/>
    <dgm:cxn modelId="{B1458583-58EF-4A60-A555-53A0F4B0F745}" type="presParOf" srcId="{1F07F574-724C-41D7-BFF4-52DF4F6D96BC}" destId="{56D65554-BDDB-4952-9CEA-9474C8802108}" srcOrd="1" destOrd="0" presId="urn:microsoft.com/office/officeart/2016/7/layout/BasicLinearProcessNumbered"/>
    <dgm:cxn modelId="{E81E8FBB-C827-4355-A447-68004FFEFE85}" type="presParOf" srcId="{1F07F574-724C-41D7-BFF4-52DF4F6D96BC}" destId="{C326D2E2-C7A4-4549-BDCE-579CA194F72E}" srcOrd="2" destOrd="0" presId="urn:microsoft.com/office/officeart/2016/7/layout/BasicLinearProcessNumbered"/>
    <dgm:cxn modelId="{A973234D-26C6-405F-8B09-4B060265C179}" type="presParOf" srcId="{1F07F574-724C-41D7-BFF4-52DF4F6D96BC}" destId="{3115F355-46F7-44CC-ADE6-3EED930E4706}" srcOrd="3" destOrd="0" presId="urn:microsoft.com/office/officeart/2016/7/layout/BasicLinearProcessNumbered"/>
    <dgm:cxn modelId="{6C22A6A7-9A5D-44DB-BDB9-0F1739BCD8ED}" type="presParOf" srcId="{A526B3EE-ABFB-4983-942E-98526C1C62A3}" destId="{BBDD10B4-6579-4D04-8B09-39BC006B14E9}" srcOrd="3" destOrd="0" presId="urn:microsoft.com/office/officeart/2016/7/layout/BasicLinearProcessNumbered"/>
    <dgm:cxn modelId="{1B32DF78-B5C3-4340-8CE4-CF38ED1FC72C}" type="presParOf" srcId="{A526B3EE-ABFB-4983-942E-98526C1C62A3}" destId="{C5164196-E709-4165-AD69-801FBFF92F31}" srcOrd="4" destOrd="0" presId="urn:microsoft.com/office/officeart/2016/7/layout/BasicLinearProcessNumbered"/>
    <dgm:cxn modelId="{507AF36F-62BE-447C-88F9-79C676F18EC8}" type="presParOf" srcId="{C5164196-E709-4165-AD69-801FBFF92F31}" destId="{C0C63F23-085B-40E5-8560-324730FB29D0}" srcOrd="0" destOrd="0" presId="urn:microsoft.com/office/officeart/2016/7/layout/BasicLinearProcessNumbered"/>
    <dgm:cxn modelId="{13AA48EC-1A60-419C-8DC1-0DD2F3248D5E}" type="presParOf" srcId="{C5164196-E709-4165-AD69-801FBFF92F31}" destId="{00414E03-C873-4239-8051-9F86A6CF5638}" srcOrd="1" destOrd="0" presId="urn:microsoft.com/office/officeart/2016/7/layout/BasicLinearProcessNumbered"/>
    <dgm:cxn modelId="{474D04CE-9649-4FCE-9648-71B58F8D05CA}" type="presParOf" srcId="{C5164196-E709-4165-AD69-801FBFF92F31}" destId="{6461D639-3A82-46FD-9050-296055A9593A}" srcOrd="2" destOrd="0" presId="urn:microsoft.com/office/officeart/2016/7/layout/BasicLinearProcessNumbered"/>
    <dgm:cxn modelId="{A043CA0B-F560-499F-A74C-ABF5139C0FF6}" type="presParOf" srcId="{C5164196-E709-4165-AD69-801FBFF92F31}" destId="{E6618400-C2BF-4222-927B-9E7986DE666E}" srcOrd="3" destOrd="0" presId="urn:microsoft.com/office/officeart/2016/7/layout/BasicLinearProcessNumbered"/>
    <dgm:cxn modelId="{906967D0-076B-4C1E-8621-D6215169B58A}" type="presParOf" srcId="{A526B3EE-ABFB-4983-942E-98526C1C62A3}" destId="{48B05287-CC08-44AC-8A98-A12C66C0D534}" srcOrd="5" destOrd="0" presId="urn:microsoft.com/office/officeart/2016/7/layout/BasicLinearProcessNumbered"/>
    <dgm:cxn modelId="{9134677E-3BBA-4599-A29F-1DC886984FA8}" type="presParOf" srcId="{A526B3EE-ABFB-4983-942E-98526C1C62A3}" destId="{CD526F74-6FF8-48B8-A406-E73D007952A6}" srcOrd="6" destOrd="0" presId="urn:microsoft.com/office/officeart/2016/7/layout/BasicLinearProcessNumbered"/>
    <dgm:cxn modelId="{71309A61-DC28-48E2-8522-9DF7F5376A2C}" type="presParOf" srcId="{CD526F74-6FF8-48B8-A406-E73D007952A6}" destId="{C4926D58-EA8D-43DC-B08D-4969F599339E}" srcOrd="0" destOrd="0" presId="urn:microsoft.com/office/officeart/2016/7/layout/BasicLinearProcessNumbered"/>
    <dgm:cxn modelId="{D19B49E6-52E2-4722-BF67-08CB57FE11BD}" type="presParOf" srcId="{CD526F74-6FF8-48B8-A406-E73D007952A6}" destId="{28212501-1095-4FCC-A547-170FCA70834C}" srcOrd="1" destOrd="0" presId="urn:microsoft.com/office/officeart/2016/7/layout/BasicLinearProcessNumbered"/>
    <dgm:cxn modelId="{E60B44C0-DC28-4C90-9E30-21FBDB80C603}" type="presParOf" srcId="{CD526F74-6FF8-48B8-A406-E73D007952A6}" destId="{35157D8C-83E3-4A83-8C67-26929C55FCBC}" srcOrd="2" destOrd="0" presId="urn:microsoft.com/office/officeart/2016/7/layout/BasicLinearProcessNumbered"/>
    <dgm:cxn modelId="{BBCBA14C-6AB6-413F-8914-79B5EA2DE28E}" type="presParOf" srcId="{CD526F74-6FF8-48B8-A406-E73D007952A6}" destId="{C101DBE9-A248-46AE-A35E-563D89821204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D381C7-C08A-4EB0-914C-178FD1953A8D}">
      <dsp:nvSpPr>
        <dsp:cNvPr id="0" name=""/>
        <dsp:cNvSpPr/>
      </dsp:nvSpPr>
      <dsp:spPr>
        <a:xfrm>
          <a:off x="2946" y="256585"/>
          <a:ext cx="2337792" cy="327290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263" tIns="330200" rIns="182263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Quando o tamanho da lista não tem limites estabelecidos</a:t>
          </a:r>
          <a:endParaRPr lang="en-US" sz="2000" kern="1200" dirty="0"/>
        </a:p>
      </dsp:txBody>
      <dsp:txXfrm>
        <a:off x="2946" y="1500290"/>
        <a:ext cx="2337792" cy="1963745"/>
      </dsp:txXfrm>
    </dsp:sp>
    <dsp:sp modelId="{60104569-37A2-4255-99B8-DE04DD73D4BB}">
      <dsp:nvSpPr>
        <dsp:cNvPr id="0" name=""/>
        <dsp:cNvSpPr/>
      </dsp:nvSpPr>
      <dsp:spPr>
        <a:xfrm>
          <a:off x="680906" y="583876"/>
          <a:ext cx="981872" cy="981872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551" tIns="12700" rIns="7655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1</a:t>
          </a:r>
        </a:p>
      </dsp:txBody>
      <dsp:txXfrm>
        <a:off x="824698" y="727668"/>
        <a:ext cx="694288" cy="694288"/>
      </dsp:txXfrm>
    </dsp:sp>
    <dsp:sp modelId="{7E436B45-14AB-4291-AB02-FF1FED88548E}">
      <dsp:nvSpPr>
        <dsp:cNvPr id="0" name=""/>
        <dsp:cNvSpPr/>
      </dsp:nvSpPr>
      <dsp:spPr>
        <a:xfrm>
          <a:off x="2946" y="3529422"/>
          <a:ext cx="2337792" cy="7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7B9A82-2297-47F2-BC9D-D96005E96EA5}">
      <dsp:nvSpPr>
        <dsp:cNvPr id="0" name=""/>
        <dsp:cNvSpPr/>
      </dsp:nvSpPr>
      <dsp:spPr>
        <a:xfrm>
          <a:off x="2574518" y="256585"/>
          <a:ext cx="2337792" cy="327290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263" tIns="330200" rIns="182263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Na necessidade de inserir e remover elementos muitas vezes</a:t>
          </a:r>
          <a:endParaRPr lang="en-US" sz="2000" kern="1200" dirty="0"/>
        </a:p>
      </dsp:txBody>
      <dsp:txXfrm>
        <a:off x="2574518" y="1500290"/>
        <a:ext cx="2337792" cy="1963745"/>
      </dsp:txXfrm>
    </dsp:sp>
    <dsp:sp modelId="{56D65554-BDDB-4952-9CEA-9474C8802108}">
      <dsp:nvSpPr>
        <dsp:cNvPr id="0" name=""/>
        <dsp:cNvSpPr/>
      </dsp:nvSpPr>
      <dsp:spPr>
        <a:xfrm>
          <a:off x="3252477" y="583876"/>
          <a:ext cx="981872" cy="981872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551" tIns="12700" rIns="7655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2</a:t>
          </a:r>
        </a:p>
      </dsp:txBody>
      <dsp:txXfrm>
        <a:off x="3396269" y="727668"/>
        <a:ext cx="694288" cy="694288"/>
      </dsp:txXfrm>
    </dsp:sp>
    <dsp:sp modelId="{C326D2E2-C7A4-4549-BDCE-579CA194F72E}">
      <dsp:nvSpPr>
        <dsp:cNvPr id="0" name=""/>
        <dsp:cNvSpPr/>
      </dsp:nvSpPr>
      <dsp:spPr>
        <a:xfrm>
          <a:off x="2574518" y="3529422"/>
          <a:ext cx="2337792" cy="7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C63F23-085B-40E5-8560-324730FB29D0}">
      <dsp:nvSpPr>
        <dsp:cNvPr id="0" name=""/>
        <dsp:cNvSpPr/>
      </dsp:nvSpPr>
      <dsp:spPr>
        <a:xfrm>
          <a:off x="5146089" y="256585"/>
          <a:ext cx="2337792" cy="327290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263" tIns="330200" rIns="182263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Mais fácil de navegar que a encadeada simples</a:t>
          </a:r>
          <a:endParaRPr lang="en-US" sz="2000" kern="1200" dirty="0"/>
        </a:p>
      </dsp:txBody>
      <dsp:txXfrm>
        <a:off x="5146089" y="1500290"/>
        <a:ext cx="2337792" cy="1963745"/>
      </dsp:txXfrm>
    </dsp:sp>
    <dsp:sp modelId="{00414E03-C873-4239-8051-9F86A6CF5638}">
      <dsp:nvSpPr>
        <dsp:cNvPr id="0" name=""/>
        <dsp:cNvSpPr/>
      </dsp:nvSpPr>
      <dsp:spPr>
        <a:xfrm>
          <a:off x="5824049" y="583876"/>
          <a:ext cx="981872" cy="981872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551" tIns="12700" rIns="7655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3</a:t>
          </a:r>
        </a:p>
      </dsp:txBody>
      <dsp:txXfrm>
        <a:off x="5967841" y="727668"/>
        <a:ext cx="694288" cy="694288"/>
      </dsp:txXfrm>
    </dsp:sp>
    <dsp:sp modelId="{6461D639-3A82-46FD-9050-296055A9593A}">
      <dsp:nvSpPr>
        <dsp:cNvPr id="0" name=""/>
        <dsp:cNvSpPr/>
      </dsp:nvSpPr>
      <dsp:spPr>
        <a:xfrm>
          <a:off x="5146089" y="3529422"/>
          <a:ext cx="2337792" cy="7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4926D58-EA8D-43DC-B08D-4969F599339E}">
      <dsp:nvSpPr>
        <dsp:cNvPr id="0" name=""/>
        <dsp:cNvSpPr/>
      </dsp:nvSpPr>
      <dsp:spPr>
        <a:xfrm>
          <a:off x="7717661" y="256585"/>
          <a:ext cx="2337792" cy="327290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263" tIns="330200" rIns="182263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Memória</a:t>
          </a:r>
          <a:r>
            <a:rPr lang="en-US" sz="2000" kern="1200" dirty="0"/>
            <a:t> </a:t>
          </a:r>
          <a:r>
            <a:rPr lang="en-US" sz="2000" kern="1200" dirty="0" err="1"/>
            <a:t>mais</a:t>
          </a:r>
          <a:r>
            <a:rPr lang="en-US" sz="2000" kern="1200" dirty="0"/>
            <a:t> compacta do que um </a:t>
          </a:r>
          <a:r>
            <a:rPr lang="en-US" sz="2000" kern="1200" dirty="0" err="1"/>
            <a:t>vetor</a:t>
          </a:r>
          <a:endParaRPr lang="en-US" sz="2000" kern="1200" dirty="0"/>
        </a:p>
      </dsp:txBody>
      <dsp:txXfrm>
        <a:off x="7717661" y="1500290"/>
        <a:ext cx="2337792" cy="1963745"/>
      </dsp:txXfrm>
    </dsp:sp>
    <dsp:sp modelId="{28212501-1095-4FCC-A547-170FCA70834C}">
      <dsp:nvSpPr>
        <dsp:cNvPr id="0" name=""/>
        <dsp:cNvSpPr/>
      </dsp:nvSpPr>
      <dsp:spPr>
        <a:xfrm>
          <a:off x="8395620" y="583876"/>
          <a:ext cx="981872" cy="981872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551" tIns="12700" rIns="7655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700" kern="1200"/>
            <a:t>4</a:t>
          </a:r>
        </a:p>
      </dsp:txBody>
      <dsp:txXfrm>
        <a:off x="8539412" y="727668"/>
        <a:ext cx="694288" cy="694288"/>
      </dsp:txXfrm>
    </dsp:sp>
    <dsp:sp modelId="{35157D8C-83E3-4A83-8C67-26929C55FCBC}">
      <dsp:nvSpPr>
        <dsp:cNvPr id="0" name=""/>
        <dsp:cNvSpPr/>
      </dsp:nvSpPr>
      <dsp:spPr>
        <a:xfrm>
          <a:off x="7717661" y="3529422"/>
          <a:ext cx="2337792" cy="7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D281B-1C84-4A84-932D-A62D25AFF59F}" type="datetimeFigureOut">
              <a:rPr lang="pt-BR" smtClean="0"/>
              <a:t>25/09/2018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23C82-28EC-4B4B-91BF-1A5ED28CE8C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0892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152B-AB80-4EEE-93B2-2B06C52797B8}" type="datetimeFigureOut">
              <a:rPr lang="pt-BR" smtClean="0"/>
              <a:t>25/09/2018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8F54-8443-4CE2-B37A-D6BEE4D4D5DA}" type="slidenum">
              <a:rPr lang="pt-BR" smtClean="0"/>
              <a:t>‹#›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572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152B-AB80-4EEE-93B2-2B06C52797B8}" type="datetimeFigureOut">
              <a:rPr lang="pt-BR" smtClean="0"/>
              <a:t>25/09/2018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8F54-8443-4CE2-B37A-D6BEE4D4D5D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006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152B-AB80-4EEE-93B2-2B06C52797B8}" type="datetimeFigureOut">
              <a:rPr lang="pt-BR" smtClean="0"/>
              <a:t>25/09/2018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8F54-8443-4CE2-B37A-D6BEE4D4D5D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3477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152B-AB80-4EEE-93B2-2B06C52797B8}" type="datetimeFigureOut">
              <a:rPr lang="pt-BR" smtClean="0"/>
              <a:t>25/09/2018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8F54-8443-4CE2-B37A-D6BEE4D4D5D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324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152B-AB80-4EEE-93B2-2B06C52797B8}" type="datetimeFigureOut">
              <a:rPr lang="pt-BR" smtClean="0"/>
              <a:t>25/09/2018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8F54-8443-4CE2-B37A-D6BEE4D4D5DA}" type="slidenum">
              <a:rPr lang="pt-BR" smtClean="0"/>
              <a:t>‹#›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352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152B-AB80-4EEE-93B2-2B06C52797B8}" type="datetimeFigureOut">
              <a:rPr lang="pt-BR" smtClean="0"/>
              <a:t>25/09/2018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8F54-8443-4CE2-B37A-D6BEE4D4D5D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577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152B-AB80-4EEE-93B2-2B06C52797B8}" type="datetimeFigureOut">
              <a:rPr lang="pt-BR" smtClean="0"/>
              <a:t>25/09/2018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8F54-8443-4CE2-B37A-D6BEE4D4D5D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0962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152B-AB80-4EEE-93B2-2B06C52797B8}" type="datetimeFigureOut">
              <a:rPr lang="pt-BR" smtClean="0"/>
              <a:t>25/09/2018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8F54-8443-4CE2-B37A-D6BEE4D4D5D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538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152B-AB80-4EEE-93B2-2B06C52797B8}" type="datetimeFigureOut">
              <a:rPr lang="pt-BR" smtClean="0"/>
              <a:t>25/09/2018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8F54-8443-4CE2-B37A-D6BEE4D4D5D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045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610152B-AB80-4EEE-93B2-2B06C52797B8}" type="datetimeFigureOut">
              <a:rPr lang="pt-BR" smtClean="0"/>
              <a:t>25/09/2018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2A8F54-8443-4CE2-B37A-D6BEE4D4D5D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8315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152B-AB80-4EEE-93B2-2B06C52797B8}" type="datetimeFigureOut">
              <a:rPr lang="pt-BR" smtClean="0"/>
              <a:t>25/09/2018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8F54-8443-4CE2-B37A-D6BEE4D4D5D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931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610152B-AB80-4EEE-93B2-2B06C52797B8}" type="datetimeFigureOut">
              <a:rPr lang="pt-BR" smtClean="0"/>
              <a:t>25/09/2018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B2A8F54-8443-4CE2-B37A-D6BEE4D4D5DA}" type="slidenum">
              <a:rPr lang="pt-BR" smtClean="0"/>
              <a:t>‹#›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338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7DFF4D-F0D4-48C4-9421-5F0ED6FC2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1110" y="639097"/>
            <a:ext cx="3401961" cy="3686015"/>
          </a:xfrm>
        </p:spPr>
        <p:txBody>
          <a:bodyPr>
            <a:normAutofit/>
          </a:bodyPr>
          <a:lstStyle/>
          <a:p>
            <a:r>
              <a:rPr lang="pt-BR" sz="4800" dirty="0"/>
              <a:t>Lista duplamente encadeada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C7666E-AC59-4781-AFD3-24C01AD7D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1110" y="4455621"/>
            <a:ext cx="3417990" cy="1238616"/>
          </a:xfrm>
        </p:spPr>
        <p:txBody>
          <a:bodyPr>
            <a:normAutofit/>
          </a:bodyPr>
          <a:lstStyle/>
          <a:p>
            <a:r>
              <a:rPr lang="pt-BR" sz="2000" spc="-150">
                <a:solidFill>
                  <a:schemeClr val="tx1">
                    <a:lumMod val="85000"/>
                    <a:lumOff val="15000"/>
                  </a:schemeClr>
                </a:solidFill>
              </a:rPr>
              <a:t>Francismar condor palma	</a:t>
            </a:r>
          </a:p>
          <a:p>
            <a:r>
              <a:rPr lang="pt-BR" sz="2000" spc="-150">
                <a:solidFill>
                  <a:schemeClr val="tx1">
                    <a:lumMod val="85000"/>
                    <a:lumOff val="15000"/>
                  </a:schemeClr>
                </a:solidFill>
              </a:rPr>
              <a:t>Nelson cerqueira da Silveira neto</a:t>
            </a:r>
          </a:p>
        </p:txBody>
      </p:sp>
      <p:pic>
        <p:nvPicPr>
          <p:cNvPr id="11" name="Gráfico 10" descr="Repetir">
            <a:extLst>
              <a:ext uri="{FF2B5EF4-FFF2-40B4-BE49-F238E27FC236}">
                <a16:creationId xmlns:a16="http://schemas.microsoft.com/office/drawing/2014/main" id="{1B362FDE-FE80-4419-B9C3-60887DB51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3029" y="960581"/>
            <a:ext cx="4733655" cy="4733655"/>
          </a:xfrm>
          <a:prstGeom prst="rect">
            <a:avLst/>
          </a:prstGeom>
        </p:spPr>
      </p:pic>
      <p:cxnSp>
        <p:nvCxnSpPr>
          <p:cNvPr id="33" name="Straight Connector 26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28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315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Agrupar 119">
            <a:extLst>
              <a:ext uri="{FF2B5EF4-FFF2-40B4-BE49-F238E27FC236}">
                <a16:creationId xmlns:a16="http://schemas.microsoft.com/office/drawing/2014/main" id="{096147A2-7742-4F56-A3FC-5225D5D34571}"/>
              </a:ext>
            </a:extLst>
          </p:cNvPr>
          <p:cNvGrpSpPr/>
          <p:nvPr/>
        </p:nvGrpSpPr>
        <p:grpSpPr>
          <a:xfrm flipH="1">
            <a:off x="1228552" y="3429000"/>
            <a:ext cx="2372763" cy="1742306"/>
            <a:chOff x="3387144" y="1844898"/>
            <a:chExt cx="3039408" cy="2220763"/>
          </a:xfrm>
        </p:grpSpPr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79CE5CF9-72F1-400F-9452-6761F5865357}"/>
                </a:ext>
              </a:extLst>
            </p:cNvPr>
            <p:cNvGrpSpPr/>
            <p:nvPr/>
          </p:nvGrpSpPr>
          <p:grpSpPr>
            <a:xfrm>
              <a:off x="4288664" y="1844898"/>
              <a:ext cx="1558344" cy="1584102"/>
              <a:chOff x="3258355" y="1390918"/>
              <a:chExt cx="1558344" cy="1584102"/>
            </a:xfrm>
          </p:grpSpPr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28EBBC41-C1CE-485F-B2E7-38C6720FFF14}"/>
                  </a:ext>
                </a:extLst>
              </p:cNvPr>
              <p:cNvSpPr/>
              <p:nvPr/>
            </p:nvSpPr>
            <p:spPr>
              <a:xfrm>
                <a:off x="3258355" y="1918952"/>
                <a:ext cx="1558344" cy="52803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Head</a:t>
                </a:r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D4AD06D2-86A6-4669-86FA-989BD8C6A1D1}"/>
                  </a:ext>
                </a:extLst>
              </p:cNvPr>
              <p:cNvSpPr/>
              <p:nvPr/>
            </p:nvSpPr>
            <p:spPr>
              <a:xfrm>
                <a:off x="3258355" y="1390918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Next</a:t>
                </a:r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7DD4C6BD-4D31-4759-B8EE-B99DB0745634}"/>
                  </a:ext>
                </a:extLst>
              </p:cNvPr>
              <p:cNvSpPr/>
              <p:nvPr/>
            </p:nvSpPr>
            <p:spPr>
              <a:xfrm>
                <a:off x="3258355" y="2446986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/>
                  <a:t>Prev</a:t>
                </a:r>
                <a:endParaRPr lang="pt-BR" dirty="0"/>
              </a:p>
            </p:txBody>
          </p:sp>
        </p:grp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FD348ABE-F868-4A0C-9232-28BFDD9B3432}"/>
                </a:ext>
              </a:extLst>
            </p:cNvPr>
            <p:cNvCxnSpPr>
              <a:cxnSpLocks/>
            </p:cNvCxnSpPr>
            <p:nvPr/>
          </p:nvCxnSpPr>
          <p:spPr>
            <a:xfrm>
              <a:off x="3709115" y="2108915"/>
              <a:ext cx="0" cy="5516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B6FEEF38-B1AE-40F9-912E-22BDB786B9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87144" y="2657877"/>
              <a:ext cx="3219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AA61A627-200C-4E05-9229-FADCE09004E7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3709115" y="2108915"/>
              <a:ext cx="5795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9" name="Agrupar 118">
              <a:extLst>
                <a:ext uri="{FF2B5EF4-FFF2-40B4-BE49-F238E27FC236}">
                  <a16:creationId xmlns:a16="http://schemas.microsoft.com/office/drawing/2014/main" id="{13BB9150-7942-4235-AB8A-E4AD105EC3B0}"/>
                </a:ext>
              </a:extLst>
            </p:cNvPr>
            <p:cNvGrpSpPr/>
            <p:nvPr/>
          </p:nvGrpSpPr>
          <p:grpSpPr>
            <a:xfrm flipH="1" flipV="1">
              <a:off x="5847002" y="3164980"/>
              <a:ext cx="579550" cy="900681"/>
              <a:chOff x="8678213" y="1165276"/>
              <a:chExt cx="579549" cy="940956"/>
            </a:xfrm>
          </p:grpSpPr>
          <p:cxnSp>
            <p:nvCxnSpPr>
              <p:cNvPr id="117" name="Conector de Seta Reta 116">
                <a:extLst>
                  <a:ext uri="{FF2B5EF4-FFF2-40B4-BE49-F238E27FC236}">
                    <a16:creationId xmlns:a16="http://schemas.microsoft.com/office/drawing/2014/main" id="{C058437D-2EBB-43BC-882F-D0D2F116DA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78213" y="1165276"/>
                <a:ext cx="0" cy="9409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Conector reto 117">
                <a:extLst>
                  <a:ext uri="{FF2B5EF4-FFF2-40B4-BE49-F238E27FC236}">
                    <a16:creationId xmlns:a16="http://schemas.microsoft.com/office/drawing/2014/main" id="{ADE517CB-5353-49BA-A101-2F228B8A66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8213" y="2106232"/>
                <a:ext cx="57954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3" name="Agrupar 132">
            <a:extLst>
              <a:ext uri="{FF2B5EF4-FFF2-40B4-BE49-F238E27FC236}">
                <a16:creationId xmlns:a16="http://schemas.microsoft.com/office/drawing/2014/main" id="{0B81C01F-1D6E-4802-8D9E-CED9AAFFDE77}"/>
              </a:ext>
            </a:extLst>
          </p:cNvPr>
          <p:cNvGrpSpPr/>
          <p:nvPr/>
        </p:nvGrpSpPr>
        <p:grpSpPr>
          <a:xfrm flipH="1">
            <a:off x="2902052" y="3429000"/>
            <a:ext cx="2624120" cy="1242812"/>
            <a:chOff x="3387144" y="1844898"/>
            <a:chExt cx="3361385" cy="1584102"/>
          </a:xfrm>
        </p:grpSpPr>
        <p:grpSp>
          <p:nvGrpSpPr>
            <p:cNvPr id="134" name="Agrupar 133">
              <a:extLst>
                <a:ext uri="{FF2B5EF4-FFF2-40B4-BE49-F238E27FC236}">
                  <a16:creationId xmlns:a16="http://schemas.microsoft.com/office/drawing/2014/main" id="{7A357702-9270-45A5-BEBF-7FEEEA9B8844}"/>
                </a:ext>
              </a:extLst>
            </p:cNvPr>
            <p:cNvGrpSpPr/>
            <p:nvPr/>
          </p:nvGrpSpPr>
          <p:grpSpPr>
            <a:xfrm>
              <a:off x="4288664" y="1844898"/>
              <a:ext cx="1558344" cy="1584102"/>
              <a:chOff x="3258355" y="1390918"/>
              <a:chExt cx="1558344" cy="1584102"/>
            </a:xfrm>
          </p:grpSpPr>
          <p:sp>
            <p:nvSpPr>
              <p:cNvPr id="142" name="Retângulo 141">
                <a:extLst>
                  <a:ext uri="{FF2B5EF4-FFF2-40B4-BE49-F238E27FC236}">
                    <a16:creationId xmlns:a16="http://schemas.microsoft.com/office/drawing/2014/main" id="{E1DAD37C-CE4D-4DEF-A621-697372A982C2}"/>
                  </a:ext>
                </a:extLst>
              </p:cNvPr>
              <p:cNvSpPr/>
              <p:nvPr/>
            </p:nvSpPr>
            <p:spPr>
              <a:xfrm>
                <a:off x="3258355" y="1918952"/>
                <a:ext cx="1558344" cy="52803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J1</a:t>
                </a:r>
              </a:p>
            </p:txBody>
          </p:sp>
          <p:sp>
            <p:nvSpPr>
              <p:cNvPr id="143" name="Retângulo 142">
                <a:extLst>
                  <a:ext uri="{FF2B5EF4-FFF2-40B4-BE49-F238E27FC236}">
                    <a16:creationId xmlns:a16="http://schemas.microsoft.com/office/drawing/2014/main" id="{57B4FAAA-5392-4223-8682-9A1EA8F2515F}"/>
                  </a:ext>
                </a:extLst>
              </p:cNvPr>
              <p:cNvSpPr/>
              <p:nvPr/>
            </p:nvSpPr>
            <p:spPr>
              <a:xfrm>
                <a:off x="3258355" y="1390918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Next</a:t>
                </a:r>
              </a:p>
            </p:txBody>
          </p:sp>
          <p:sp>
            <p:nvSpPr>
              <p:cNvPr id="144" name="Retângulo 143">
                <a:extLst>
                  <a:ext uri="{FF2B5EF4-FFF2-40B4-BE49-F238E27FC236}">
                    <a16:creationId xmlns:a16="http://schemas.microsoft.com/office/drawing/2014/main" id="{CFABEA0C-AA0F-4379-9FEE-427F8E480954}"/>
                  </a:ext>
                </a:extLst>
              </p:cNvPr>
              <p:cNvSpPr/>
              <p:nvPr/>
            </p:nvSpPr>
            <p:spPr>
              <a:xfrm>
                <a:off x="3258355" y="2446986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/>
                  <a:t>Prev</a:t>
                </a:r>
                <a:endParaRPr lang="pt-BR" dirty="0"/>
              </a:p>
            </p:txBody>
          </p:sp>
        </p:grpSp>
        <p:cxnSp>
          <p:nvCxnSpPr>
            <p:cNvPr id="135" name="Conector reto 134">
              <a:extLst>
                <a:ext uri="{FF2B5EF4-FFF2-40B4-BE49-F238E27FC236}">
                  <a16:creationId xmlns:a16="http://schemas.microsoft.com/office/drawing/2014/main" id="{7D23F868-4944-400C-B587-3CA45A6889AD}"/>
                </a:ext>
              </a:extLst>
            </p:cNvPr>
            <p:cNvCxnSpPr>
              <a:cxnSpLocks/>
            </p:cNvCxnSpPr>
            <p:nvPr/>
          </p:nvCxnSpPr>
          <p:spPr>
            <a:xfrm>
              <a:off x="3709115" y="2108915"/>
              <a:ext cx="0" cy="5516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Conector de Seta Reta 135">
              <a:extLst>
                <a:ext uri="{FF2B5EF4-FFF2-40B4-BE49-F238E27FC236}">
                  <a16:creationId xmlns:a16="http://schemas.microsoft.com/office/drawing/2014/main" id="{7CC83146-9E19-467C-B5FA-DFE8FD159F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87144" y="2657877"/>
              <a:ext cx="3219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Conector reto 136">
              <a:extLst>
                <a:ext uri="{FF2B5EF4-FFF2-40B4-BE49-F238E27FC236}">
                  <a16:creationId xmlns:a16="http://schemas.microsoft.com/office/drawing/2014/main" id="{7A669127-0A19-4942-B58A-DE84A6176C88}"/>
                </a:ext>
              </a:extLst>
            </p:cNvPr>
            <p:cNvCxnSpPr>
              <a:cxnSpLocks/>
              <a:endCxn id="143" idx="1"/>
            </p:cNvCxnSpPr>
            <p:nvPr/>
          </p:nvCxnSpPr>
          <p:spPr>
            <a:xfrm>
              <a:off x="3709115" y="2108915"/>
              <a:ext cx="5795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8" name="Agrupar 137">
              <a:extLst>
                <a:ext uri="{FF2B5EF4-FFF2-40B4-BE49-F238E27FC236}">
                  <a16:creationId xmlns:a16="http://schemas.microsoft.com/office/drawing/2014/main" id="{0AE8B89E-3D13-4FBE-A463-D8A30DA453D9}"/>
                </a:ext>
              </a:extLst>
            </p:cNvPr>
            <p:cNvGrpSpPr/>
            <p:nvPr/>
          </p:nvGrpSpPr>
          <p:grpSpPr>
            <a:xfrm flipH="1" flipV="1">
              <a:off x="5847008" y="2636949"/>
              <a:ext cx="901521" cy="528033"/>
              <a:chOff x="8356242" y="2106232"/>
              <a:chExt cx="901520" cy="551645"/>
            </a:xfrm>
          </p:grpSpPr>
          <p:cxnSp>
            <p:nvCxnSpPr>
              <p:cNvPr id="139" name="Conector reto 138">
                <a:extLst>
                  <a:ext uri="{FF2B5EF4-FFF2-40B4-BE49-F238E27FC236}">
                    <a16:creationId xmlns:a16="http://schemas.microsoft.com/office/drawing/2014/main" id="{78D73A79-C774-42DF-8C01-3ACE34BACE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8213" y="2106232"/>
                <a:ext cx="0" cy="55164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Conector de Seta Reta 139">
                <a:extLst>
                  <a:ext uri="{FF2B5EF4-FFF2-40B4-BE49-F238E27FC236}">
                    <a16:creationId xmlns:a16="http://schemas.microsoft.com/office/drawing/2014/main" id="{9AE39BBE-FB2B-4AC3-8E1F-185F78A026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242" y="2655194"/>
                <a:ext cx="32197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Conector reto 140">
                <a:extLst>
                  <a:ext uri="{FF2B5EF4-FFF2-40B4-BE49-F238E27FC236}">
                    <a16:creationId xmlns:a16="http://schemas.microsoft.com/office/drawing/2014/main" id="{E06073F5-5535-40C5-A774-32EB565CF8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8213" y="2106232"/>
                <a:ext cx="57954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5" name="Agrupar 144">
            <a:extLst>
              <a:ext uri="{FF2B5EF4-FFF2-40B4-BE49-F238E27FC236}">
                <a16:creationId xmlns:a16="http://schemas.microsoft.com/office/drawing/2014/main" id="{13DA9D4C-FC45-4C91-98B8-7E7FC52EB85B}"/>
              </a:ext>
            </a:extLst>
          </p:cNvPr>
          <p:cNvGrpSpPr/>
          <p:nvPr/>
        </p:nvGrpSpPr>
        <p:grpSpPr>
          <a:xfrm flipH="1">
            <a:off x="8660641" y="3461838"/>
            <a:ext cx="2372768" cy="1606437"/>
            <a:chOff x="3709115" y="1844898"/>
            <a:chExt cx="3039414" cy="2047583"/>
          </a:xfrm>
        </p:grpSpPr>
        <p:grpSp>
          <p:nvGrpSpPr>
            <p:cNvPr id="146" name="Agrupar 145">
              <a:extLst>
                <a:ext uri="{FF2B5EF4-FFF2-40B4-BE49-F238E27FC236}">
                  <a16:creationId xmlns:a16="http://schemas.microsoft.com/office/drawing/2014/main" id="{894BF1AA-0733-49C0-8AA9-E9BBB782369F}"/>
                </a:ext>
              </a:extLst>
            </p:cNvPr>
            <p:cNvGrpSpPr/>
            <p:nvPr/>
          </p:nvGrpSpPr>
          <p:grpSpPr>
            <a:xfrm>
              <a:off x="4288664" y="1844898"/>
              <a:ext cx="1558344" cy="1584102"/>
              <a:chOff x="3258355" y="1390918"/>
              <a:chExt cx="1558344" cy="1584102"/>
            </a:xfrm>
          </p:grpSpPr>
          <p:sp>
            <p:nvSpPr>
              <p:cNvPr id="154" name="Retângulo 153">
                <a:extLst>
                  <a:ext uri="{FF2B5EF4-FFF2-40B4-BE49-F238E27FC236}">
                    <a16:creationId xmlns:a16="http://schemas.microsoft.com/office/drawing/2014/main" id="{0FCE1F55-9367-4421-AA3B-7035E7D6CAA0}"/>
                  </a:ext>
                </a:extLst>
              </p:cNvPr>
              <p:cNvSpPr/>
              <p:nvPr/>
            </p:nvSpPr>
            <p:spPr>
              <a:xfrm>
                <a:off x="3258355" y="1918952"/>
                <a:ext cx="1558344" cy="52803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/>
                  <a:t>Tail</a:t>
                </a:r>
                <a:endParaRPr lang="pt-BR" dirty="0"/>
              </a:p>
            </p:txBody>
          </p:sp>
          <p:sp>
            <p:nvSpPr>
              <p:cNvPr id="155" name="Retângulo 154">
                <a:extLst>
                  <a:ext uri="{FF2B5EF4-FFF2-40B4-BE49-F238E27FC236}">
                    <a16:creationId xmlns:a16="http://schemas.microsoft.com/office/drawing/2014/main" id="{19D8D8CE-FFA2-45CD-BB53-62F9AC72DEBD}"/>
                  </a:ext>
                </a:extLst>
              </p:cNvPr>
              <p:cNvSpPr/>
              <p:nvPr/>
            </p:nvSpPr>
            <p:spPr>
              <a:xfrm>
                <a:off x="3258355" y="1390918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Next</a:t>
                </a:r>
              </a:p>
            </p:txBody>
          </p:sp>
          <p:sp>
            <p:nvSpPr>
              <p:cNvPr id="156" name="Retângulo 155">
                <a:extLst>
                  <a:ext uri="{FF2B5EF4-FFF2-40B4-BE49-F238E27FC236}">
                    <a16:creationId xmlns:a16="http://schemas.microsoft.com/office/drawing/2014/main" id="{45968A2A-5C6C-4903-9209-A210708E65F7}"/>
                  </a:ext>
                </a:extLst>
              </p:cNvPr>
              <p:cNvSpPr/>
              <p:nvPr/>
            </p:nvSpPr>
            <p:spPr>
              <a:xfrm>
                <a:off x="3258355" y="2446986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/>
                  <a:t>Prev</a:t>
                </a:r>
                <a:endParaRPr lang="pt-BR" dirty="0"/>
              </a:p>
            </p:txBody>
          </p:sp>
        </p:grpSp>
        <p:cxnSp>
          <p:nvCxnSpPr>
            <p:cNvPr id="147" name="Conector reto 146">
              <a:extLst>
                <a:ext uri="{FF2B5EF4-FFF2-40B4-BE49-F238E27FC236}">
                  <a16:creationId xmlns:a16="http://schemas.microsoft.com/office/drawing/2014/main" id="{30107AEC-B209-4AE1-8B69-5AC592EF9FEA}"/>
                </a:ext>
              </a:extLst>
            </p:cNvPr>
            <p:cNvCxnSpPr>
              <a:cxnSpLocks/>
            </p:cNvCxnSpPr>
            <p:nvPr/>
          </p:nvCxnSpPr>
          <p:spPr>
            <a:xfrm>
              <a:off x="3709115" y="2108915"/>
              <a:ext cx="0" cy="5516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Conector de Seta Reta 147">
              <a:extLst>
                <a:ext uri="{FF2B5EF4-FFF2-40B4-BE49-F238E27FC236}">
                  <a16:creationId xmlns:a16="http://schemas.microsoft.com/office/drawing/2014/main" id="{458F8A01-DDF2-45D4-9BA4-6DA1A90C39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09115" y="2657877"/>
              <a:ext cx="0" cy="12346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Conector reto 148">
              <a:extLst>
                <a:ext uri="{FF2B5EF4-FFF2-40B4-BE49-F238E27FC236}">
                  <a16:creationId xmlns:a16="http://schemas.microsoft.com/office/drawing/2014/main" id="{527D4058-7EB3-466D-899D-B30D2C4A9C17}"/>
                </a:ext>
              </a:extLst>
            </p:cNvPr>
            <p:cNvCxnSpPr>
              <a:cxnSpLocks/>
              <a:endCxn id="155" idx="1"/>
            </p:cNvCxnSpPr>
            <p:nvPr/>
          </p:nvCxnSpPr>
          <p:spPr>
            <a:xfrm>
              <a:off x="3709115" y="2108915"/>
              <a:ext cx="5795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50" name="Agrupar 149">
              <a:extLst>
                <a:ext uri="{FF2B5EF4-FFF2-40B4-BE49-F238E27FC236}">
                  <a16:creationId xmlns:a16="http://schemas.microsoft.com/office/drawing/2014/main" id="{7962432A-9608-4A44-860C-B14797F51642}"/>
                </a:ext>
              </a:extLst>
            </p:cNvPr>
            <p:cNvGrpSpPr/>
            <p:nvPr/>
          </p:nvGrpSpPr>
          <p:grpSpPr>
            <a:xfrm flipH="1" flipV="1">
              <a:off x="5847008" y="2636949"/>
              <a:ext cx="901521" cy="528033"/>
              <a:chOff x="8356242" y="2106232"/>
              <a:chExt cx="901520" cy="551645"/>
            </a:xfrm>
          </p:grpSpPr>
          <p:cxnSp>
            <p:nvCxnSpPr>
              <p:cNvPr id="151" name="Conector reto 150">
                <a:extLst>
                  <a:ext uri="{FF2B5EF4-FFF2-40B4-BE49-F238E27FC236}">
                    <a16:creationId xmlns:a16="http://schemas.microsoft.com/office/drawing/2014/main" id="{AA317086-FEA1-464C-A07A-EEFAC1E672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8213" y="2106232"/>
                <a:ext cx="0" cy="55164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Conector de Seta Reta 151">
                <a:extLst>
                  <a:ext uri="{FF2B5EF4-FFF2-40B4-BE49-F238E27FC236}">
                    <a16:creationId xmlns:a16="http://schemas.microsoft.com/office/drawing/2014/main" id="{84A96677-E12B-43BE-8CB7-887582F2A1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242" y="2655194"/>
                <a:ext cx="32197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Conector reto 152">
                <a:extLst>
                  <a:ext uri="{FF2B5EF4-FFF2-40B4-BE49-F238E27FC236}">
                    <a16:creationId xmlns:a16="http://schemas.microsoft.com/office/drawing/2014/main" id="{C35434B8-C265-4D56-B03D-B4899B152B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8213" y="2106232"/>
                <a:ext cx="57954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7" name="Agrupar 156">
            <a:extLst>
              <a:ext uri="{FF2B5EF4-FFF2-40B4-BE49-F238E27FC236}">
                <a16:creationId xmlns:a16="http://schemas.microsoft.com/office/drawing/2014/main" id="{C8660490-F8E0-43F8-A658-D9DFAC7B7E81}"/>
              </a:ext>
            </a:extLst>
          </p:cNvPr>
          <p:cNvGrpSpPr/>
          <p:nvPr/>
        </p:nvGrpSpPr>
        <p:grpSpPr>
          <a:xfrm flipH="1">
            <a:off x="4826908" y="3429000"/>
            <a:ext cx="2624120" cy="1242812"/>
            <a:chOff x="3387144" y="1844898"/>
            <a:chExt cx="3361385" cy="1584102"/>
          </a:xfrm>
        </p:grpSpPr>
        <p:grpSp>
          <p:nvGrpSpPr>
            <p:cNvPr id="158" name="Agrupar 157">
              <a:extLst>
                <a:ext uri="{FF2B5EF4-FFF2-40B4-BE49-F238E27FC236}">
                  <a16:creationId xmlns:a16="http://schemas.microsoft.com/office/drawing/2014/main" id="{9EBDBFDF-6836-4A22-A321-71359670D60A}"/>
                </a:ext>
              </a:extLst>
            </p:cNvPr>
            <p:cNvGrpSpPr/>
            <p:nvPr/>
          </p:nvGrpSpPr>
          <p:grpSpPr>
            <a:xfrm>
              <a:off x="4288664" y="1844898"/>
              <a:ext cx="1558344" cy="1584102"/>
              <a:chOff x="3258355" y="1390918"/>
              <a:chExt cx="1558344" cy="1584102"/>
            </a:xfrm>
          </p:grpSpPr>
          <p:sp>
            <p:nvSpPr>
              <p:cNvPr id="166" name="Retângulo 165">
                <a:extLst>
                  <a:ext uri="{FF2B5EF4-FFF2-40B4-BE49-F238E27FC236}">
                    <a16:creationId xmlns:a16="http://schemas.microsoft.com/office/drawing/2014/main" id="{F90F341E-3B90-432B-80A1-F5049D622CE4}"/>
                  </a:ext>
                </a:extLst>
              </p:cNvPr>
              <p:cNvSpPr/>
              <p:nvPr/>
            </p:nvSpPr>
            <p:spPr>
              <a:xfrm>
                <a:off x="3258355" y="1918952"/>
                <a:ext cx="1558344" cy="52803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J2</a:t>
                </a:r>
              </a:p>
            </p:txBody>
          </p:sp>
          <p:sp>
            <p:nvSpPr>
              <p:cNvPr id="167" name="Retângulo 166">
                <a:extLst>
                  <a:ext uri="{FF2B5EF4-FFF2-40B4-BE49-F238E27FC236}">
                    <a16:creationId xmlns:a16="http://schemas.microsoft.com/office/drawing/2014/main" id="{D7C55C18-03BA-450C-988D-2D6C1CE64B3A}"/>
                  </a:ext>
                </a:extLst>
              </p:cNvPr>
              <p:cNvSpPr/>
              <p:nvPr/>
            </p:nvSpPr>
            <p:spPr>
              <a:xfrm>
                <a:off x="3258355" y="1390918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Next</a:t>
                </a:r>
              </a:p>
            </p:txBody>
          </p:sp>
          <p:sp>
            <p:nvSpPr>
              <p:cNvPr id="168" name="Retângulo 167">
                <a:extLst>
                  <a:ext uri="{FF2B5EF4-FFF2-40B4-BE49-F238E27FC236}">
                    <a16:creationId xmlns:a16="http://schemas.microsoft.com/office/drawing/2014/main" id="{2B863ECC-2289-4A2E-B863-D43CEC8404BA}"/>
                  </a:ext>
                </a:extLst>
              </p:cNvPr>
              <p:cNvSpPr/>
              <p:nvPr/>
            </p:nvSpPr>
            <p:spPr>
              <a:xfrm>
                <a:off x="3258355" y="2446986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/>
                  <a:t>Prev</a:t>
                </a:r>
                <a:endParaRPr lang="pt-BR" dirty="0"/>
              </a:p>
            </p:txBody>
          </p:sp>
        </p:grpSp>
        <p:cxnSp>
          <p:nvCxnSpPr>
            <p:cNvPr id="159" name="Conector reto 158">
              <a:extLst>
                <a:ext uri="{FF2B5EF4-FFF2-40B4-BE49-F238E27FC236}">
                  <a16:creationId xmlns:a16="http://schemas.microsoft.com/office/drawing/2014/main" id="{6BF12B26-2EEC-4C38-8053-0D74F2BD62B3}"/>
                </a:ext>
              </a:extLst>
            </p:cNvPr>
            <p:cNvCxnSpPr>
              <a:cxnSpLocks/>
            </p:cNvCxnSpPr>
            <p:nvPr/>
          </p:nvCxnSpPr>
          <p:spPr>
            <a:xfrm>
              <a:off x="3709115" y="2108915"/>
              <a:ext cx="0" cy="5516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Conector de Seta Reta 159">
              <a:extLst>
                <a:ext uri="{FF2B5EF4-FFF2-40B4-BE49-F238E27FC236}">
                  <a16:creationId xmlns:a16="http://schemas.microsoft.com/office/drawing/2014/main" id="{002CF227-6744-4D1D-B41A-718B18F6CD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87144" y="2657877"/>
              <a:ext cx="3219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Conector reto 160">
              <a:extLst>
                <a:ext uri="{FF2B5EF4-FFF2-40B4-BE49-F238E27FC236}">
                  <a16:creationId xmlns:a16="http://schemas.microsoft.com/office/drawing/2014/main" id="{74A312A1-383E-433F-B6A7-B95BEB69BE7A}"/>
                </a:ext>
              </a:extLst>
            </p:cNvPr>
            <p:cNvCxnSpPr>
              <a:cxnSpLocks/>
              <a:endCxn id="167" idx="1"/>
            </p:cNvCxnSpPr>
            <p:nvPr/>
          </p:nvCxnSpPr>
          <p:spPr>
            <a:xfrm>
              <a:off x="3709115" y="2108915"/>
              <a:ext cx="5795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2" name="Agrupar 161">
              <a:extLst>
                <a:ext uri="{FF2B5EF4-FFF2-40B4-BE49-F238E27FC236}">
                  <a16:creationId xmlns:a16="http://schemas.microsoft.com/office/drawing/2014/main" id="{14593358-A9AD-445F-B270-892618F1CDF4}"/>
                </a:ext>
              </a:extLst>
            </p:cNvPr>
            <p:cNvGrpSpPr/>
            <p:nvPr/>
          </p:nvGrpSpPr>
          <p:grpSpPr>
            <a:xfrm flipH="1" flipV="1">
              <a:off x="5847008" y="2636949"/>
              <a:ext cx="901521" cy="528033"/>
              <a:chOff x="8356242" y="2106232"/>
              <a:chExt cx="901520" cy="551645"/>
            </a:xfrm>
          </p:grpSpPr>
          <p:cxnSp>
            <p:nvCxnSpPr>
              <p:cNvPr id="163" name="Conector reto 162">
                <a:extLst>
                  <a:ext uri="{FF2B5EF4-FFF2-40B4-BE49-F238E27FC236}">
                    <a16:creationId xmlns:a16="http://schemas.microsoft.com/office/drawing/2014/main" id="{6F34F20B-79F6-477E-8084-9FAE065561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8213" y="2106232"/>
                <a:ext cx="0" cy="55164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Conector de Seta Reta 163">
                <a:extLst>
                  <a:ext uri="{FF2B5EF4-FFF2-40B4-BE49-F238E27FC236}">
                    <a16:creationId xmlns:a16="http://schemas.microsoft.com/office/drawing/2014/main" id="{627FD0FF-C041-4178-BD3A-BD7C0088A1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242" y="2655194"/>
                <a:ext cx="32197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Conector reto 164">
                <a:extLst>
                  <a:ext uri="{FF2B5EF4-FFF2-40B4-BE49-F238E27FC236}">
                    <a16:creationId xmlns:a16="http://schemas.microsoft.com/office/drawing/2014/main" id="{9AE30585-5EDE-499E-A4A4-F79AD957F9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8213" y="2106232"/>
                <a:ext cx="57954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9" name="Agrupar 168">
            <a:extLst>
              <a:ext uri="{FF2B5EF4-FFF2-40B4-BE49-F238E27FC236}">
                <a16:creationId xmlns:a16="http://schemas.microsoft.com/office/drawing/2014/main" id="{788AFFA9-FC3A-4FB9-B790-6CE55F7631C2}"/>
              </a:ext>
            </a:extLst>
          </p:cNvPr>
          <p:cNvGrpSpPr/>
          <p:nvPr/>
        </p:nvGrpSpPr>
        <p:grpSpPr>
          <a:xfrm flipH="1">
            <a:off x="6731261" y="3445419"/>
            <a:ext cx="2624120" cy="1242812"/>
            <a:chOff x="3387144" y="1844898"/>
            <a:chExt cx="3361385" cy="1584102"/>
          </a:xfrm>
        </p:grpSpPr>
        <p:grpSp>
          <p:nvGrpSpPr>
            <p:cNvPr id="170" name="Agrupar 169">
              <a:extLst>
                <a:ext uri="{FF2B5EF4-FFF2-40B4-BE49-F238E27FC236}">
                  <a16:creationId xmlns:a16="http://schemas.microsoft.com/office/drawing/2014/main" id="{D7457F8F-0C2F-46E8-8B68-F79DEEE2EFF2}"/>
                </a:ext>
              </a:extLst>
            </p:cNvPr>
            <p:cNvGrpSpPr/>
            <p:nvPr/>
          </p:nvGrpSpPr>
          <p:grpSpPr>
            <a:xfrm>
              <a:off x="4288664" y="1844898"/>
              <a:ext cx="1558344" cy="1584102"/>
              <a:chOff x="3258355" y="1390918"/>
              <a:chExt cx="1558344" cy="1584102"/>
            </a:xfrm>
          </p:grpSpPr>
          <p:sp>
            <p:nvSpPr>
              <p:cNvPr id="178" name="Retângulo 177">
                <a:extLst>
                  <a:ext uri="{FF2B5EF4-FFF2-40B4-BE49-F238E27FC236}">
                    <a16:creationId xmlns:a16="http://schemas.microsoft.com/office/drawing/2014/main" id="{08129F74-7BA6-4E3C-9060-02D7A44F3401}"/>
                  </a:ext>
                </a:extLst>
              </p:cNvPr>
              <p:cNvSpPr/>
              <p:nvPr/>
            </p:nvSpPr>
            <p:spPr>
              <a:xfrm>
                <a:off x="3258355" y="1918952"/>
                <a:ext cx="1558344" cy="52803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J3</a:t>
                </a:r>
              </a:p>
            </p:txBody>
          </p:sp>
          <p:sp>
            <p:nvSpPr>
              <p:cNvPr id="179" name="Retângulo 178">
                <a:extLst>
                  <a:ext uri="{FF2B5EF4-FFF2-40B4-BE49-F238E27FC236}">
                    <a16:creationId xmlns:a16="http://schemas.microsoft.com/office/drawing/2014/main" id="{636E7D3A-700E-4CF9-9E7D-C02BC48B7F95}"/>
                  </a:ext>
                </a:extLst>
              </p:cNvPr>
              <p:cNvSpPr/>
              <p:nvPr/>
            </p:nvSpPr>
            <p:spPr>
              <a:xfrm>
                <a:off x="3258355" y="1390918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Next</a:t>
                </a:r>
              </a:p>
            </p:txBody>
          </p:sp>
          <p:sp>
            <p:nvSpPr>
              <p:cNvPr id="180" name="Retângulo 179">
                <a:extLst>
                  <a:ext uri="{FF2B5EF4-FFF2-40B4-BE49-F238E27FC236}">
                    <a16:creationId xmlns:a16="http://schemas.microsoft.com/office/drawing/2014/main" id="{57CA4E2B-5659-4456-8501-AC8859E6807D}"/>
                  </a:ext>
                </a:extLst>
              </p:cNvPr>
              <p:cNvSpPr/>
              <p:nvPr/>
            </p:nvSpPr>
            <p:spPr>
              <a:xfrm>
                <a:off x="3258355" y="2446986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/>
                  <a:t>Prev</a:t>
                </a:r>
                <a:endParaRPr lang="pt-BR" dirty="0"/>
              </a:p>
            </p:txBody>
          </p:sp>
        </p:grpSp>
        <p:cxnSp>
          <p:nvCxnSpPr>
            <p:cNvPr id="171" name="Conector reto 170">
              <a:extLst>
                <a:ext uri="{FF2B5EF4-FFF2-40B4-BE49-F238E27FC236}">
                  <a16:creationId xmlns:a16="http://schemas.microsoft.com/office/drawing/2014/main" id="{FF8353EC-D784-408F-897A-1BBFBDE18C0C}"/>
                </a:ext>
              </a:extLst>
            </p:cNvPr>
            <p:cNvCxnSpPr>
              <a:cxnSpLocks/>
            </p:cNvCxnSpPr>
            <p:nvPr/>
          </p:nvCxnSpPr>
          <p:spPr>
            <a:xfrm>
              <a:off x="3709115" y="2108915"/>
              <a:ext cx="0" cy="5516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Conector de Seta Reta 171">
              <a:extLst>
                <a:ext uri="{FF2B5EF4-FFF2-40B4-BE49-F238E27FC236}">
                  <a16:creationId xmlns:a16="http://schemas.microsoft.com/office/drawing/2014/main" id="{9CCF5859-C778-4660-BBB3-6E2C013C6B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87144" y="2657877"/>
              <a:ext cx="3219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Conector reto 172">
              <a:extLst>
                <a:ext uri="{FF2B5EF4-FFF2-40B4-BE49-F238E27FC236}">
                  <a16:creationId xmlns:a16="http://schemas.microsoft.com/office/drawing/2014/main" id="{C975EF40-86C3-46AB-ADD5-5507E021E926}"/>
                </a:ext>
              </a:extLst>
            </p:cNvPr>
            <p:cNvCxnSpPr>
              <a:cxnSpLocks/>
              <a:endCxn id="179" idx="1"/>
            </p:cNvCxnSpPr>
            <p:nvPr/>
          </p:nvCxnSpPr>
          <p:spPr>
            <a:xfrm>
              <a:off x="3709115" y="2108915"/>
              <a:ext cx="5795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4" name="Agrupar 173">
              <a:extLst>
                <a:ext uri="{FF2B5EF4-FFF2-40B4-BE49-F238E27FC236}">
                  <a16:creationId xmlns:a16="http://schemas.microsoft.com/office/drawing/2014/main" id="{F4610189-14C7-4173-95E2-C186F8C46968}"/>
                </a:ext>
              </a:extLst>
            </p:cNvPr>
            <p:cNvGrpSpPr/>
            <p:nvPr/>
          </p:nvGrpSpPr>
          <p:grpSpPr>
            <a:xfrm flipH="1" flipV="1">
              <a:off x="5847008" y="2636949"/>
              <a:ext cx="901521" cy="528033"/>
              <a:chOff x="8356242" y="2106232"/>
              <a:chExt cx="901520" cy="551645"/>
            </a:xfrm>
          </p:grpSpPr>
          <p:cxnSp>
            <p:nvCxnSpPr>
              <p:cNvPr id="175" name="Conector reto 174">
                <a:extLst>
                  <a:ext uri="{FF2B5EF4-FFF2-40B4-BE49-F238E27FC236}">
                    <a16:creationId xmlns:a16="http://schemas.microsoft.com/office/drawing/2014/main" id="{4DC2CC7E-4AF0-4955-86D3-5716EE93EF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8213" y="2106232"/>
                <a:ext cx="0" cy="55164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6" name="Conector de Seta Reta 175">
                <a:extLst>
                  <a:ext uri="{FF2B5EF4-FFF2-40B4-BE49-F238E27FC236}">
                    <a16:creationId xmlns:a16="http://schemas.microsoft.com/office/drawing/2014/main" id="{45A752D3-EB2B-4189-A0D8-0158EDA240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242" y="2655194"/>
                <a:ext cx="32197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Conector reto 176">
                <a:extLst>
                  <a:ext uri="{FF2B5EF4-FFF2-40B4-BE49-F238E27FC236}">
                    <a16:creationId xmlns:a16="http://schemas.microsoft.com/office/drawing/2014/main" id="{3D0EEE9B-2E51-49D3-95D4-EB51214BB1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8213" y="2106232"/>
                <a:ext cx="57954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0" name="Agrupar 189">
            <a:extLst>
              <a:ext uri="{FF2B5EF4-FFF2-40B4-BE49-F238E27FC236}">
                <a16:creationId xmlns:a16="http://schemas.microsoft.com/office/drawing/2014/main" id="{C33C411F-063C-4E10-981C-D4082822003A}"/>
              </a:ext>
            </a:extLst>
          </p:cNvPr>
          <p:cNvGrpSpPr/>
          <p:nvPr/>
        </p:nvGrpSpPr>
        <p:grpSpPr>
          <a:xfrm>
            <a:off x="966491" y="5171844"/>
            <a:ext cx="524122" cy="103030"/>
            <a:chOff x="1043189" y="4906851"/>
            <a:chExt cx="524122" cy="103030"/>
          </a:xfrm>
        </p:grpSpPr>
        <p:cxnSp>
          <p:nvCxnSpPr>
            <p:cNvPr id="186" name="Conector reto 185">
              <a:extLst>
                <a:ext uri="{FF2B5EF4-FFF2-40B4-BE49-F238E27FC236}">
                  <a16:creationId xmlns:a16="http://schemas.microsoft.com/office/drawing/2014/main" id="{658953DE-960B-4346-B0F3-7B1F64439F6F}"/>
                </a:ext>
              </a:extLst>
            </p:cNvPr>
            <p:cNvCxnSpPr>
              <a:cxnSpLocks/>
            </p:cNvCxnSpPr>
            <p:nvPr/>
          </p:nvCxnSpPr>
          <p:spPr>
            <a:xfrm>
              <a:off x="1043189" y="4906851"/>
              <a:ext cx="52412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Conector reto 188">
              <a:extLst>
                <a:ext uri="{FF2B5EF4-FFF2-40B4-BE49-F238E27FC236}">
                  <a16:creationId xmlns:a16="http://schemas.microsoft.com/office/drawing/2014/main" id="{037802C2-B6C3-4C1D-BB36-E15EAFA09A1A}"/>
                </a:ext>
              </a:extLst>
            </p:cNvPr>
            <p:cNvCxnSpPr/>
            <p:nvPr/>
          </p:nvCxnSpPr>
          <p:spPr>
            <a:xfrm>
              <a:off x="1170021" y="5009881"/>
              <a:ext cx="27045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1" name="Agrupar 190">
            <a:extLst>
              <a:ext uri="{FF2B5EF4-FFF2-40B4-BE49-F238E27FC236}">
                <a16:creationId xmlns:a16="http://schemas.microsoft.com/office/drawing/2014/main" id="{6A93B7D2-E4E9-4925-967F-FCA0E2BC4819}"/>
              </a:ext>
            </a:extLst>
          </p:cNvPr>
          <p:cNvGrpSpPr/>
          <p:nvPr/>
        </p:nvGrpSpPr>
        <p:grpSpPr>
          <a:xfrm>
            <a:off x="10771348" y="5081691"/>
            <a:ext cx="524122" cy="103030"/>
            <a:chOff x="1043189" y="4906851"/>
            <a:chExt cx="524122" cy="103030"/>
          </a:xfrm>
        </p:grpSpPr>
        <p:cxnSp>
          <p:nvCxnSpPr>
            <p:cNvPr id="192" name="Conector reto 191">
              <a:extLst>
                <a:ext uri="{FF2B5EF4-FFF2-40B4-BE49-F238E27FC236}">
                  <a16:creationId xmlns:a16="http://schemas.microsoft.com/office/drawing/2014/main" id="{62BD7CC0-5089-4BA4-8678-2143FA3C8A48}"/>
                </a:ext>
              </a:extLst>
            </p:cNvPr>
            <p:cNvCxnSpPr>
              <a:cxnSpLocks/>
            </p:cNvCxnSpPr>
            <p:nvPr/>
          </p:nvCxnSpPr>
          <p:spPr>
            <a:xfrm>
              <a:off x="1043189" y="4906851"/>
              <a:ext cx="52412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Conector reto 192">
              <a:extLst>
                <a:ext uri="{FF2B5EF4-FFF2-40B4-BE49-F238E27FC236}">
                  <a16:creationId xmlns:a16="http://schemas.microsoft.com/office/drawing/2014/main" id="{CF23D4F8-F3FC-41F3-BBC6-15D1ECF6F933}"/>
                </a:ext>
              </a:extLst>
            </p:cNvPr>
            <p:cNvCxnSpPr/>
            <p:nvPr/>
          </p:nvCxnSpPr>
          <p:spPr>
            <a:xfrm>
              <a:off x="1170021" y="5009881"/>
              <a:ext cx="27045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6" name="Agrupar 195">
            <a:extLst>
              <a:ext uri="{FF2B5EF4-FFF2-40B4-BE49-F238E27FC236}">
                <a16:creationId xmlns:a16="http://schemas.microsoft.com/office/drawing/2014/main" id="{8381D9ED-B75A-48A6-9A5E-A9EC852AEB80}"/>
              </a:ext>
            </a:extLst>
          </p:cNvPr>
          <p:cNvGrpSpPr/>
          <p:nvPr/>
        </p:nvGrpSpPr>
        <p:grpSpPr>
          <a:xfrm flipH="1">
            <a:off x="1236538" y="1437434"/>
            <a:ext cx="2403164" cy="3733871"/>
            <a:chOff x="3402415" y="1844898"/>
            <a:chExt cx="3078350" cy="4759234"/>
          </a:xfrm>
        </p:grpSpPr>
        <p:grpSp>
          <p:nvGrpSpPr>
            <p:cNvPr id="197" name="Agrupar 196">
              <a:extLst>
                <a:ext uri="{FF2B5EF4-FFF2-40B4-BE49-F238E27FC236}">
                  <a16:creationId xmlns:a16="http://schemas.microsoft.com/office/drawing/2014/main" id="{E6AA6C91-190E-4DB6-B7C4-821A42114BE7}"/>
                </a:ext>
              </a:extLst>
            </p:cNvPr>
            <p:cNvGrpSpPr/>
            <p:nvPr/>
          </p:nvGrpSpPr>
          <p:grpSpPr>
            <a:xfrm>
              <a:off x="4288664" y="1844898"/>
              <a:ext cx="1558344" cy="1584102"/>
              <a:chOff x="3258355" y="1390918"/>
              <a:chExt cx="1558344" cy="1584102"/>
            </a:xfrm>
          </p:grpSpPr>
          <p:sp>
            <p:nvSpPr>
              <p:cNvPr id="205" name="Retângulo 204">
                <a:extLst>
                  <a:ext uri="{FF2B5EF4-FFF2-40B4-BE49-F238E27FC236}">
                    <a16:creationId xmlns:a16="http://schemas.microsoft.com/office/drawing/2014/main" id="{563BC9CD-F2F7-4453-A126-3183600DA909}"/>
                  </a:ext>
                </a:extLst>
              </p:cNvPr>
              <p:cNvSpPr/>
              <p:nvPr/>
            </p:nvSpPr>
            <p:spPr>
              <a:xfrm>
                <a:off x="3258355" y="1918952"/>
                <a:ext cx="1558344" cy="52803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PTR</a:t>
                </a:r>
              </a:p>
            </p:txBody>
          </p:sp>
          <p:sp>
            <p:nvSpPr>
              <p:cNvPr id="206" name="Retângulo 205">
                <a:extLst>
                  <a:ext uri="{FF2B5EF4-FFF2-40B4-BE49-F238E27FC236}">
                    <a16:creationId xmlns:a16="http://schemas.microsoft.com/office/drawing/2014/main" id="{8BEDA65B-F739-4E6B-970D-CD5FD1477DC1}"/>
                  </a:ext>
                </a:extLst>
              </p:cNvPr>
              <p:cNvSpPr/>
              <p:nvPr/>
            </p:nvSpPr>
            <p:spPr>
              <a:xfrm>
                <a:off x="3258355" y="1390918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Next</a:t>
                </a:r>
              </a:p>
            </p:txBody>
          </p:sp>
          <p:sp>
            <p:nvSpPr>
              <p:cNvPr id="207" name="Retângulo 206">
                <a:extLst>
                  <a:ext uri="{FF2B5EF4-FFF2-40B4-BE49-F238E27FC236}">
                    <a16:creationId xmlns:a16="http://schemas.microsoft.com/office/drawing/2014/main" id="{9C305ACE-5CC0-49D4-BD8B-22456AC5594A}"/>
                  </a:ext>
                </a:extLst>
              </p:cNvPr>
              <p:cNvSpPr/>
              <p:nvPr/>
            </p:nvSpPr>
            <p:spPr>
              <a:xfrm>
                <a:off x="3258355" y="2446986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/>
                  <a:t>Prev</a:t>
                </a:r>
                <a:endParaRPr lang="pt-BR" dirty="0"/>
              </a:p>
            </p:txBody>
          </p:sp>
        </p:grpSp>
        <p:cxnSp>
          <p:nvCxnSpPr>
            <p:cNvPr id="199" name="Conector de Seta Reta 198">
              <a:extLst>
                <a:ext uri="{FF2B5EF4-FFF2-40B4-BE49-F238E27FC236}">
                  <a16:creationId xmlns:a16="http://schemas.microsoft.com/office/drawing/2014/main" id="{AB0ED807-1181-45E4-881E-A0F3271EBEC5}"/>
                </a:ext>
              </a:extLst>
            </p:cNvPr>
            <p:cNvCxnSpPr>
              <a:cxnSpLocks/>
              <a:stCxn id="206" idx="1"/>
            </p:cNvCxnSpPr>
            <p:nvPr/>
          </p:nvCxnSpPr>
          <p:spPr>
            <a:xfrm flipH="1">
              <a:off x="3402415" y="2108916"/>
              <a:ext cx="886249" cy="2955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Conector de Seta Reta 202">
              <a:extLst>
                <a:ext uri="{FF2B5EF4-FFF2-40B4-BE49-F238E27FC236}">
                  <a16:creationId xmlns:a16="http://schemas.microsoft.com/office/drawing/2014/main" id="{BE1AB193-3044-405E-B463-0246BE783633}"/>
                </a:ext>
              </a:extLst>
            </p:cNvPr>
            <p:cNvCxnSpPr>
              <a:cxnSpLocks/>
              <a:stCxn id="207" idx="3"/>
            </p:cNvCxnSpPr>
            <p:nvPr/>
          </p:nvCxnSpPr>
          <p:spPr>
            <a:xfrm>
              <a:off x="5847008" y="3164983"/>
              <a:ext cx="633757" cy="34391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4" name="Retângulo 213">
            <a:extLst>
              <a:ext uri="{FF2B5EF4-FFF2-40B4-BE49-F238E27FC236}">
                <a16:creationId xmlns:a16="http://schemas.microsoft.com/office/drawing/2014/main" id="{903A2007-2E83-40D6-80E2-B8DFD9F77F08}"/>
              </a:ext>
            </a:extLst>
          </p:cNvPr>
          <p:cNvSpPr/>
          <p:nvPr/>
        </p:nvSpPr>
        <p:spPr>
          <a:xfrm flipH="1">
            <a:off x="4860251" y="113000"/>
            <a:ext cx="2730712" cy="10481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/>
              <a:t>Remove</a:t>
            </a:r>
          </a:p>
        </p:txBody>
      </p:sp>
    </p:spTree>
    <p:extLst>
      <p:ext uri="{BB962C8B-B14F-4D97-AF65-F5344CB8AC3E}">
        <p14:creationId xmlns:p14="http://schemas.microsoft.com/office/powerpoint/2010/main" val="3977941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Agrupar 119">
            <a:extLst>
              <a:ext uri="{FF2B5EF4-FFF2-40B4-BE49-F238E27FC236}">
                <a16:creationId xmlns:a16="http://schemas.microsoft.com/office/drawing/2014/main" id="{096147A2-7742-4F56-A3FC-5225D5D34571}"/>
              </a:ext>
            </a:extLst>
          </p:cNvPr>
          <p:cNvGrpSpPr/>
          <p:nvPr/>
        </p:nvGrpSpPr>
        <p:grpSpPr>
          <a:xfrm flipH="1">
            <a:off x="1228552" y="3429000"/>
            <a:ext cx="2372763" cy="1742306"/>
            <a:chOff x="3387144" y="1844898"/>
            <a:chExt cx="3039408" cy="2220763"/>
          </a:xfrm>
        </p:grpSpPr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79CE5CF9-72F1-400F-9452-6761F5865357}"/>
                </a:ext>
              </a:extLst>
            </p:cNvPr>
            <p:cNvGrpSpPr/>
            <p:nvPr/>
          </p:nvGrpSpPr>
          <p:grpSpPr>
            <a:xfrm>
              <a:off x="4288664" y="1844898"/>
              <a:ext cx="1558344" cy="1584102"/>
              <a:chOff x="3258355" y="1390918"/>
              <a:chExt cx="1558344" cy="1584102"/>
            </a:xfrm>
          </p:grpSpPr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28EBBC41-C1CE-485F-B2E7-38C6720FFF14}"/>
                  </a:ext>
                </a:extLst>
              </p:cNvPr>
              <p:cNvSpPr/>
              <p:nvPr/>
            </p:nvSpPr>
            <p:spPr>
              <a:xfrm>
                <a:off x="3258355" y="1918952"/>
                <a:ext cx="1558344" cy="52803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Head</a:t>
                </a:r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D4AD06D2-86A6-4669-86FA-989BD8C6A1D1}"/>
                  </a:ext>
                </a:extLst>
              </p:cNvPr>
              <p:cNvSpPr/>
              <p:nvPr/>
            </p:nvSpPr>
            <p:spPr>
              <a:xfrm>
                <a:off x="3258355" y="1390918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Next</a:t>
                </a:r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7DD4C6BD-4D31-4759-B8EE-B99DB0745634}"/>
                  </a:ext>
                </a:extLst>
              </p:cNvPr>
              <p:cNvSpPr/>
              <p:nvPr/>
            </p:nvSpPr>
            <p:spPr>
              <a:xfrm>
                <a:off x="3258355" y="2446986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/>
                  <a:t>Prev</a:t>
                </a:r>
                <a:endParaRPr lang="pt-BR" dirty="0"/>
              </a:p>
            </p:txBody>
          </p:sp>
        </p:grp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FD348ABE-F868-4A0C-9232-28BFDD9B3432}"/>
                </a:ext>
              </a:extLst>
            </p:cNvPr>
            <p:cNvCxnSpPr>
              <a:cxnSpLocks/>
            </p:cNvCxnSpPr>
            <p:nvPr/>
          </p:nvCxnSpPr>
          <p:spPr>
            <a:xfrm>
              <a:off x="3709115" y="2108915"/>
              <a:ext cx="0" cy="5516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B6FEEF38-B1AE-40F9-912E-22BDB786B9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87144" y="2657877"/>
              <a:ext cx="3219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AA61A627-200C-4E05-9229-FADCE09004E7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3709115" y="2108915"/>
              <a:ext cx="5795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9" name="Agrupar 118">
              <a:extLst>
                <a:ext uri="{FF2B5EF4-FFF2-40B4-BE49-F238E27FC236}">
                  <a16:creationId xmlns:a16="http://schemas.microsoft.com/office/drawing/2014/main" id="{13BB9150-7942-4235-AB8A-E4AD105EC3B0}"/>
                </a:ext>
              </a:extLst>
            </p:cNvPr>
            <p:cNvGrpSpPr/>
            <p:nvPr/>
          </p:nvGrpSpPr>
          <p:grpSpPr>
            <a:xfrm flipH="1" flipV="1">
              <a:off x="5847002" y="3164980"/>
              <a:ext cx="579550" cy="900681"/>
              <a:chOff x="8678213" y="1165276"/>
              <a:chExt cx="579549" cy="940956"/>
            </a:xfrm>
          </p:grpSpPr>
          <p:cxnSp>
            <p:nvCxnSpPr>
              <p:cNvPr id="117" name="Conector de Seta Reta 116">
                <a:extLst>
                  <a:ext uri="{FF2B5EF4-FFF2-40B4-BE49-F238E27FC236}">
                    <a16:creationId xmlns:a16="http://schemas.microsoft.com/office/drawing/2014/main" id="{C058437D-2EBB-43BC-882F-D0D2F116DA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78213" y="1165276"/>
                <a:ext cx="0" cy="9409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Conector reto 117">
                <a:extLst>
                  <a:ext uri="{FF2B5EF4-FFF2-40B4-BE49-F238E27FC236}">
                    <a16:creationId xmlns:a16="http://schemas.microsoft.com/office/drawing/2014/main" id="{ADE517CB-5353-49BA-A101-2F228B8A66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8213" y="2106232"/>
                <a:ext cx="57954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3" name="Agrupar 132">
            <a:extLst>
              <a:ext uri="{FF2B5EF4-FFF2-40B4-BE49-F238E27FC236}">
                <a16:creationId xmlns:a16="http://schemas.microsoft.com/office/drawing/2014/main" id="{0B81C01F-1D6E-4802-8D9E-CED9AAFFDE77}"/>
              </a:ext>
            </a:extLst>
          </p:cNvPr>
          <p:cNvGrpSpPr/>
          <p:nvPr/>
        </p:nvGrpSpPr>
        <p:grpSpPr>
          <a:xfrm flipH="1">
            <a:off x="2902052" y="3429000"/>
            <a:ext cx="2624120" cy="1242812"/>
            <a:chOff x="3387144" y="1844898"/>
            <a:chExt cx="3361385" cy="1584102"/>
          </a:xfrm>
        </p:grpSpPr>
        <p:grpSp>
          <p:nvGrpSpPr>
            <p:cNvPr id="134" name="Agrupar 133">
              <a:extLst>
                <a:ext uri="{FF2B5EF4-FFF2-40B4-BE49-F238E27FC236}">
                  <a16:creationId xmlns:a16="http://schemas.microsoft.com/office/drawing/2014/main" id="{7A357702-9270-45A5-BEBF-7FEEEA9B8844}"/>
                </a:ext>
              </a:extLst>
            </p:cNvPr>
            <p:cNvGrpSpPr/>
            <p:nvPr/>
          </p:nvGrpSpPr>
          <p:grpSpPr>
            <a:xfrm>
              <a:off x="4288664" y="1844898"/>
              <a:ext cx="1558344" cy="1584102"/>
              <a:chOff x="3258355" y="1390918"/>
              <a:chExt cx="1558344" cy="1584102"/>
            </a:xfrm>
          </p:grpSpPr>
          <p:sp>
            <p:nvSpPr>
              <p:cNvPr id="142" name="Retângulo 141">
                <a:extLst>
                  <a:ext uri="{FF2B5EF4-FFF2-40B4-BE49-F238E27FC236}">
                    <a16:creationId xmlns:a16="http://schemas.microsoft.com/office/drawing/2014/main" id="{E1DAD37C-CE4D-4DEF-A621-697372A982C2}"/>
                  </a:ext>
                </a:extLst>
              </p:cNvPr>
              <p:cNvSpPr/>
              <p:nvPr/>
            </p:nvSpPr>
            <p:spPr>
              <a:xfrm>
                <a:off x="3258355" y="1918952"/>
                <a:ext cx="1558344" cy="52803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J1</a:t>
                </a:r>
              </a:p>
            </p:txBody>
          </p:sp>
          <p:sp>
            <p:nvSpPr>
              <p:cNvPr id="143" name="Retângulo 142">
                <a:extLst>
                  <a:ext uri="{FF2B5EF4-FFF2-40B4-BE49-F238E27FC236}">
                    <a16:creationId xmlns:a16="http://schemas.microsoft.com/office/drawing/2014/main" id="{57B4FAAA-5392-4223-8682-9A1EA8F2515F}"/>
                  </a:ext>
                </a:extLst>
              </p:cNvPr>
              <p:cNvSpPr/>
              <p:nvPr/>
            </p:nvSpPr>
            <p:spPr>
              <a:xfrm>
                <a:off x="3258355" y="1390918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Next</a:t>
                </a:r>
              </a:p>
            </p:txBody>
          </p:sp>
          <p:sp>
            <p:nvSpPr>
              <p:cNvPr id="144" name="Retângulo 143">
                <a:extLst>
                  <a:ext uri="{FF2B5EF4-FFF2-40B4-BE49-F238E27FC236}">
                    <a16:creationId xmlns:a16="http://schemas.microsoft.com/office/drawing/2014/main" id="{CFABEA0C-AA0F-4379-9FEE-427F8E480954}"/>
                  </a:ext>
                </a:extLst>
              </p:cNvPr>
              <p:cNvSpPr/>
              <p:nvPr/>
            </p:nvSpPr>
            <p:spPr>
              <a:xfrm>
                <a:off x="3258355" y="2446986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/>
                  <a:t>Prev</a:t>
                </a:r>
                <a:endParaRPr lang="pt-BR" dirty="0"/>
              </a:p>
            </p:txBody>
          </p:sp>
        </p:grpSp>
        <p:cxnSp>
          <p:nvCxnSpPr>
            <p:cNvPr id="135" name="Conector reto 134">
              <a:extLst>
                <a:ext uri="{FF2B5EF4-FFF2-40B4-BE49-F238E27FC236}">
                  <a16:creationId xmlns:a16="http://schemas.microsoft.com/office/drawing/2014/main" id="{7D23F868-4944-400C-B587-3CA45A6889AD}"/>
                </a:ext>
              </a:extLst>
            </p:cNvPr>
            <p:cNvCxnSpPr>
              <a:cxnSpLocks/>
            </p:cNvCxnSpPr>
            <p:nvPr/>
          </p:nvCxnSpPr>
          <p:spPr>
            <a:xfrm>
              <a:off x="3709115" y="2108915"/>
              <a:ext cx="0" cy="5516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Conector de Seta Reta 135">
              <a:extLst>
                <a:ext uri="{FF2B5EF4-FFF2-40B4-BE49-F238E27FC236}">
                  <a16:creationId xmlns:a16="http://schemas.microsoft.com/office/drawing/2014/main" id="{7CC83146-9E19-467C-B5FA-DFE8FD159F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87144" y="2657877"/>
              <a:ext cx="3219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Conector reto 136">
              <a:extLst>
                <a:ext uri="{FF2B5EF4-FFF2-40B4-BE49-F238E27FC236}">
                  <a16:creationId xmlns:a16="http://schemas.microsoft.com/office/drawing/2014/main" id="{7A669127-0A19-4942-B58A-DE84A6176C88}"/>
                </a:ext>
              </a:extLst>
            </p:cNvPr>
            <p:cNvCxnSpPr>
              <a:cxnSpLocks/>
              <a:endCxn id="143" idx="1"/>
            </p:cNvCxnSpPr>
            <p:nvPr/>
          </p:nvCxnSpPr>
          <p:spPr>
            <a:xfrm>
              <a:off x="3709115" y="2108915"/>
              <a:ext cx="5795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8" name="Agrupar 137">
              <a:extLst>
                <a:ext uri="{FF2B5EF4-FFF2-40B4-BE49-F238E27FC236}">
                  <a16:creationId xmlns:a16="http://schemas.microsoft.com/office/drawing/2014/main" id="{0AE8B89E-3D13-4FBE-A463-D8A30DA453D9}"/>
                </a:ext>
              </a:extLst>
            </p:cNvPr>
            <p:cNvGrpSpPr/>
            <p:nvPr/>
          </p:nvGrpSpPr>
          <p:grpSpPr>
            <a:xfrm flipH="1" flipV="1">
              <a:off x="5847008" y="2636949"/>
              <a:ext cx="901521" cy="528033"/>
              <a:chOff x="8356242" y="2106232"/>
              <a:chExt cx="901520" cy="551645"/>
            </a:xfrm>
          </p:grpSpPr>
          <p:cxnSp>
            <p:nvCxnSpPr>
              <p:cNvPr id="139" name="Conector reto 138">
                <a:extLst>
                  <a:ext uri="{FF2B5EF4-FFF2-40B4-BE49-F238E27FC236}">
                    <a16:creationId xmlns:a16="http://schemas.microsoft.com/office/drawing/2014/main" id="{78D73A79-C774-42DF-8C01-3ACE34BACE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8213" y="2106232"/>
                <a:ext cx="0" cy="55164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Conector de Seta Reta 139">
                <a:extLst>
                  <a:ext uri="{FF2B5EF4-FFF2-40B4-BE49-F238E27FC236}">
                    <a16:creationId xmlns:a16="http://schemas.microsoft.com/office/drawing/2014/main" id="{9AE39BBE-FB2B-4AC3-8E1F-185F78A026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242" y="2655194"/>
                <a:ext cx="32197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Conector reto 140">
                <a:extLst>
                  <a:ext uri="{FF2B5EF4-FFF2-40B4-BE49-F238E27FC236}">
                    <a16:creationId xmlns:a16="http://schemas.microsoft.com/office/drawing/2014/main" id="{E06073F5-5535-40C5-A774-32EB565CF8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8213" y="2106232"/>
                <a:ext cx="57954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5" name="Agrupar 144">
            <a:extLst>
              <a:ext uri="{FF2B5EF4-FFF2-40B4-BE49-F238E27FC236}">
                <a16:creationId xmlns:a16="http://schemas.microsoft.com/office/drawing/2014/main" id="{13DA9D4C-FC45-4C91-98B8-7E7FC52EB85B}"/>
              </a:ext>
            </a:extLst>
          </p:cNvPr>
          <p:cNvGrpSpPr/>
          <p:nvPr/>
        </p:nvGrpSpPr>
        <p:grpSpPr>
          <a:xfrm flipH="1">
            <a:off x="8660641" y="3461838"/>
            <a:ext cx="2372768" cy="1606437"/>
            <a:chOff x="3709115" y="1844898"/>
            <a:chExt cx="3039414" cy="2047583"/>
          </a:xfrm>
        </p:grpSpPr>
        <p:grpSp>
          <p:nvGrpSpPr>
            <p:cNvPr id="146" name="Agrupar 145">
              <a:extLst>
                <a:ext uri="{FF2B5EF4-FFF2-40B4-BE49-F238E27FC236}">
                  <a16:creationId xmlns:a16="http://schemas.microsoft.com/office/drawing/2014/main" id="{894BF1AA-0733-49C0-8AA9-E9BBB782369F}"/>
                </a:ext>
              </a:extLst>
            </p:cNvPr>
            <p:cNvGrpSpPr/>
            <p:nvPr/>
          </p:nvGrpSpPr>
          <p:grpSpPr>
            <a:xfrm>
              <a:off x="4288664" y="1844898"/>
              <a:ext cx="1558344" cy="1584102"/>
              <a:chOff x="3258355" y="1390918"/>
              <a:chExt cx="1558344" cy="1584102"/>
            </a:xfrm>
          </p:grpSpPr>
          <p:sp>
            <p:nvSpPr>
              <p:cNvPr id="154" name="Retângulo 153">
                <a:extLst>
                  <a:ext uri="{FF2B5EF4-FFF2-40B4-BE49-F238E27FC236}">
                    <a16:creationId xmlns:a16="http://schemas.microsoft.com/office/drawing/2014/main" id="{0FCE1F55-9367-4421-AA3B-7035E7D6CAA0}"/>
                  </a:ext>
                </a:extLst>
              </p:cNvPr>
              <p:cNvSpPr/>
              <p:nvPr/>
            </p:nvSpPr>
            <p:spPr>
              <a:xfrm>
                <a:off x="3258355" y="1918952"/>
                <a:ext cx="1558344" cy="52803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/>
                  <a:t>Tail</a:t>
                </a:r>
                <a:endParaRPr lang="pt-BR" dirty="0"/>
              </a:p>
            </p:txBody>
          </p:sp>
          <p:sp>
            <p:nvSpPr>
              <p:cNvPr id="155" name="Retângulo 154">
                <a:extLst>
                  <a:ext uri="{FF2B5EF4-FFF2-40B4-BE49-F238E27FC236}">
                    <a16:creationId xmlns:a16="http://schemas.microsoft.com/office/drawing/2014/main" id="{19D8D8CE-FFA2-45CD-BB53-62F9AC72DEBD}"/>
                  </a:ext>
                </a:extLst>
              </p:cNvPr>
              <p:cNvSpPr/>
              <p:nvPr/>
            </p:nvSpPr>
            <p:spPr>
              <a:xfrm>
                <a:off x="3258355" y="1390918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Next</a:t>
                </a:r>
              </a:p>
            </p:txBody>
          </p:sp>
          <p:sp>
            <p:nvSpPr>
              <p:cNvPr id="156" name="Retângulo 155">
                <a:extLst>
                  <a:ext uri="{FF2B5EF4-FFF2-40B4-BE49-F238E27FC236}">
                    <a16:creationId xmlns:a16="http://schemas.microsoft.com/office/drawing/2014/main" id="{45968A2A-5C6C-4903-9209-A210708E65F7}"/>
                  </a:ext>
                </a:extLst>
              </p:cNvPr>
              <p:cNvSpPr/>
              <p:nvPr/>
            </p:nvSpPr>
            <p:spPr>
              <a:xfrm>
                <a:off x="3258355" y="2446986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/>
                  <a:t>Prev</a:t>
                </a:r>
                <a:endParaRPr lang="pt-BR" dirty="0"/>
              </a:p>
            </p:txBody>
          </p:sp>
        </p:grpSp>
        <p:cxnSp>
          <p:nvCxnSpPr>
            <p:cNvPr id="147" name="Conector reto 146">
              <a:extLst>
                <a:ext uri="{FF2B5EF4-FFF2-40B4-BE49-F238E27FC236}">
                  <a16:creationId xmlns:a16="http://schemas.microsoft.com/office/drawing/2014/main" id="{30107AEC-B209-4AE1-8B69-5AC592EF9FEA}"/>
                </a:ext>
              </a:extLst>
            </p:cNvPr>
            <p:cNvCxnSpPr>
              <a:cxnSpLocks/>
            </p:cNvCxnSpPr>
            <p:nvPr/>
          </p:nvCxnSpPr>
          <p:spPr>
            <a:xfrm>
              <a:off x="3709115" y="2108915"/>
              <a:ext cx="0" cy="5516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Conector de Seta Reta 147">
              <a:extLst>
                <a:ext uri="{FF2B5EF4-FFF2-40B4-BE49-F238E27FC236}">
                  <a16:creationId xmlns:a16="http://schemas.microsoft.com/office/drawing/2014/main" id="{458F8A01-DDF2-45D4-9BA4-6DA1A90C39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09115" y="2657877"/>
              <a:ext cx="0" cy="12346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Conector reto 148">
              <a:extLst>
                <a:ext uri="{FF2B5EF4-FFF2-40B4-BE49-F238E27FC236}">
                  <a16:creationId xmlns:a16="http://schemas.microsoft.com/office/drawing/2014/main" id="{527D4058-7EB3-466D-899D-B30D2C4A9C17}"/>
                </a:ext>
              </a:extLst>
            </p:cNvPr>
            <p:cNvCxnSpPr>
              <a:cxnSpLocks/>
              <a:endCxn id="155" idx="1"/>
            </p:cNvCxnSpPr>
            <p:nvPr/>
          </p:nvCxnSpPr>
          <p:spPr>
            <a:xfrm>
              <a:off x="3709115" y="2108915"/>
              <a:ext cx="5795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50" name="Agrupar 149">
              <a:extLst>
                <a:ext uri="{FF2B5EF4-FFF2-40B4-BE49-F238E27FC236}">
                  <a16:creationId xmlns:a16="http://schemas.microsoft.com/office/drawing/2014/main" id="{7962432A-9608-4A44-860C-B14797F51642}"/>
                </a:ext>
              </a:extLst>
            </p:cNvPr>
            <p:cNvGrpSpPr/>
            <p:nvPr/>
          </p:nvGrpSpPr>
          <p:grpSpPr>
            <a:xfrm flipH="1" flipV="1">
              <a:off x="5847008" y="2636949"/>
              <a:ext cx="901521" cy="528033"/>
              <a:chOff x="8356242" y="2106232"/>
              <a:chExt cx="901520" cy="551645"/>
            </a:xfrm>
          </p:grpSpPr>
          <p:cxnSp>
            <p:nvCxnSpPr>
              <p:cNvPr id="151" name="Conector reto 150">
                <a:extLst>
                  <a:ext uri="{FF2B5EF4-FFF2-40B4-BE49-F238E27FC236}">
                    <a16:creationId xmlns:a16="http://schemas.microsoft.com/office/drawing/2014/main" id="{AA317086-FEA1-464C-A07A-EEFAC1E672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8213" y="2106232"/>
                <a:ext cx="0" cy="55164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Conector de Seta Reta 151">
                <a:extLst>
                  <a:ext uri="{FF2B5EF4-FFF2-40B4-BE49-F238E27FC236}">
                    <a16:creationId xmlns:a16="http://schemas.microsoft.com/office/drawing/2014/main" id="{84A96677-E12B-43BE-8CB7-887582F2A1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242" y="2655194"/>
                <a:ext cx="32197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Conector reto 152">
                <a:extLst>
                  <a:ext uri="{FF2B5EF4-FFF2-40B4-BE49-F238E27FC236}">
                    <a16:creationId xmlns:a16="http://schemas.microsoft.com/office/drawing/2014/main" id="{C35434B8-C265-4D56-B03D-B4899B152B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8213" y="2106232"/>
                <a:ext cx="57954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7" name="Agrupar 156">
            <a:extLst>
              <a:ext uri="{FF2B5EF4-FFF2-40B4-BE49-F238E27FC236}">
                <a16:creationId xmlns:a16="http://schemas.microsoft.com/office/drawing/2014/main" id="{C8660490-F8E0-43F8-A658-D9DFAC7B7E81}"/>
              </a:ext>
            </a:extLst>
          </p:cNvPr>
          <p:cNvGrpSpPr/>
          <p:nvPr/>
        </p:nvGrpSpPr>
        <p:grpSpPr>
          <a:xfrm flipH="1">
            <a:off x="4826908" y="3429000"/>
            <a:ext cx="2624120" cy="1242812"/>
            <a:chOff x="3387144" y="1844898"/>
            <a:chExt cx="3361385" cy="1584102"/>
          </a:xfrm>
        </p:grpSpPr>
        <p:grpSp>
          <p:nvGrpSpPr>
            <p:cNvPr id="158" name="Agrupar 157">
              <a:extLst>
                <a:ext uri="{FF2B5EF4-FFF2-40B4-BE49-F238E27FC236}">
                  <a16:creationId xmlns:a16="http://schemas.microsoft.com/office/drawing/2014/main" id="{9EBDBFDF-6836-4A22-A321-71359670D60A}"/>
                </a:ext>
              </a:extLst>
            </p:cNvPr>
            <p:cNvGrpSpPr/>
            <p:nvPr/>
          </p:nvGrpSpPr>
          <p:grpSpPr>
            <a:xfrm>
              <a:off x="4288664" y="1844898"/>
              <a:ext cx="1558344" cy="1584102"/>
              <a:chOff x="3258355" y="1390918"/>
              <a:chExt cx="1558344" cy="1584102"/>
            </a:xfrm>
          </p:grpSpPr>
          <p:sp>
            <p:nvSpPr>
              <p:cNvPr id="166" name="Retângulo 165">
                <a:extLst>
                  <a:ext uri="{FF2B5EF4-FFF2-40B4-BE49-F238E27FC236}">
                    <a16:creationId xmlns:a16="http://schemas.microsoft.com/office/drawing/2014/main" id="{F90F341E-3B90-432B-80A1-F5049D622CE4}"/>
                  </a:ext>
                </a:extLst>
              </p:cNvPr>
              <p:cNvSpPr/>
              <p:nvPr/>
            </p:nvSpPr>
            <p:spPr>
              <a:xfrm>
                <a:off x="3258355" y="1918952"/>
                <a:ext cx="1558344" cy="52803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J2</a:t>
                </a:r>
              </a:p>
            </p:txBody>
          </p:sp>
          <p:sp>
            <p:nvSpPr>
              <p:cNvPr id="167" name="Retângulo 166">
                <a:extLst>
                  <a:ext uri="{FF2B5EF4-FFF2-40B4-BE49-F238E27FC236}">
                    <a16:creationId xmlns:a16="http://schemas.microsoft.com/office/drawing/2014/main" id="{D7C55C18-03BA-450C-988D-2D6C1CE64B3A}"/>
                  </a:ext>
                </a:extLst>
              </p:cNvPr>
              <p:cNvSpPr/>
              <p:nvPr/>
            </p:nvSpPr>
            <p:spPr>
              <a:xfrm>
                <a:off x="3258355" y="1390918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Next</a:t>
                </a:r>
              </a:p>
            </p:txBody>
          </p:sp>
          <p:sp>
            <p:nvSpPr>
              <p:cNvPr id="168" name="Retângulo 167">
                <a:extLst>
                  <a:ext uri="{FF2B5EF4-FFF2-40B4-BE49-F238E27FC236}">
                    <a16:creationId xmlns:a16="http://schemas.microsoft.com/office/drawing/2014/main" id="{2B863ECC-2289-4A2E-B863-D43CEC8404BA}"/>
                  </a:ext>
                </a:extLst>
              </p:cNvPr>
              <p:cNvSpPr/>
              <p:nvPr/>
            </p:nvSpPr>
            <p:spPr>
              <a:xfrm>
                <a:off x="3258355" y="2446986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/>
                  <a:t>Prev</a:t>
                </a:r>
                <a:endParaRPr lang="pt-BR" dirty="0"/>
              </a:p>
            </p:txBody>
          </p:sp>
        </p:grpSp>
        <p:cxnSp>
          <p:nvCxnSpPr>
            <p:cNvPr id="159" name="Conector reto 158">
              <a:extLst>
                <a:ext uri="{FF2B5EF4-FFF2-40B4-BE49-F238E27FC236}">
                  <a16:creationId xmlns:a16="http://schemas.microsoft.com/office/drawing/2014/main" id="{6BF12B26-2EEC-4C38-8053-0D74F2BD62B3}"/>
                </a:ext>
              </a:extLst>
            </p:cNvPr>
            <p:cNvCxnSpPr>
              <a:cxnSpLocks/>
            </p:cNvCxnSpPr>
            <p:nvPr/>
          </p:nvCxnSpPr>
          <p:spPr>
            <a:xfrm>
              <a:off x="3709115" y="2108915"/>
              <a:ext cx="0" cy="5516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Conector de Seta Reta 159">
              <a:extLst>
                <a:ext uri="{FF2B5EF4-FFF2-40B4-BE49-F238E27FC236}">
                  <a16:creationId xmlns:a16="http://schemas.microsoft.com/office/drawing/2014/main" id="{002CF227-6744-4D1D-B41A-718B18F6CD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87144" y="2657877"/>
              <a:ext cx="3219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Conector reto 160">
              <a:extLst>
                <a:ext uri="{FF2B5EF4-FFF2-40B4-BE49-F238E27FC236}">
                  <a16:creationId xmlns:a16="http://schemas.microsoft.com/office/drawing/2014/main" id="{74A312A1-383E-433F-B6A7-B95BEB69BE7A}"/>
                </a:ext>
              </a:extLst>
            </p:cNvPr>
            <p:cNvCxnSpPr>
              <a:cxnSpLocks/>
              <a:endCxn id="167" idx="1"/>
            </p:cNvCxnSpPr>
            <p:nvPr/>
          </p:nvCxnSpPr>
          <p:spPr>
            <a:xfrm>
              <a:off x="3709115" y="2108915"/>
              <a:ext cx="5795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2" name="Agrupar 161">
              <a:extLst>
                <a:ext uri="{FF2B5EF4-FFF2-40B4-BE49-F238E27FC236}">
                  <a16:creationId xmlns:a16="http://schemas.microsoft.com/office/drawing/2014/main" id="{14593358-A9AD-445F-B270-892618F1CDF4}"/>
                </a:ext>
              </a:extLst>
            </p:cNvPr>
            <p:cNvGrpSpPr/>
            <p:nvPr/>
          </p:nvGrpSpPr>
          <p:grpSpPr>
            <a:xfrm flipH="1" flipV="1">
              <a:off x="5847008" y="2636949"/>
              <a:ext cx="901521" cy="528033"/>
              <a:chOff x="8356242" y="2106232"/>
              <a:chExt cx="901520" cy="551645"/>
            </a:xfrm>
          </p:grpSpPr>
          <p:cxnSp>
            <p:nvCxnSpPr>
              <p:cNvPr id="163" name="Conector reto 162">
                <a:extLst>
                  <a:ext uri="{FF2B5EF4-FFF2-40B4-BE49-F238E27FC236}">
                    <a16:creationId xmlns:a16="http://schemas.microsoft.com/office/drawing/2014/main" id="{6F34F20B-79F6-477E-8084-9FAE065561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8213" y="2106232"/>
                <a:ext cx="0" cy="55164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Conector de Seta Reta 163">
                <a:extLst>
                  <a:ext uri="{FF2B5EF4-FFF2-40B4-BE49-F238E27FC236}">
                    <a16:creationId xmlns:a16="http://schemas.microsoft.com/office/drawing/2014/main" id="{627FD0FF-C041-4178-BD3A-BD7C0088A1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242" y="2655194"/>
                <a:ext cx="32197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Conector reto 164">
                <a:extLst>
                  <a:ext uri="{FF2B5EF4-FFF2-40B4-BE49-F238E27FC236}">
                    <a16:creationId xmlns:a16="http://schemas.microsoft.com/office/drawing/2014/main" id="{9AE30585-5EDE-499E-A4A4-F79AD957F9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8213" y="2106232"/>
                <a:ext cx="57954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9" name="Agrupar 168">
            <a:extLst>
              <a:ext uri="{FF2B5EF4-FFF2-40B4-BE49-F238E27FC236}">
                <a16:creationId xmlns:a16="http://schemas.microsoft.com/office/drawing/2014/main" id="{788AFFA9-FC3A-4FB9-B790-6CE55F7631C2}"/>
              </a:ext>
            </a:extLst>
          </p:cNvPr>
          <p:cNvGrpSpPr/>
          <p:nvPr/>
        </p:nvGrpSpPr>
        <p:grpSpPr>
          <a:xfrm flipH="1">
            <a:off x="6731261" y="3445419"/>
            <a:ext cx="2624120" cy="1242812"/>
            <a:chOff x="3387144" y="1844898"/>
            <a:chExt cx="3361385" cy="1584102"/>
          </a:xfrm>
        </p:grpSpPr>
        <p:grpSp>
          <p:nvGrpSpPr>
            <p:cNvPr id="170" name="Agrupar 169">
              <a:extLst>
                <a:ext uri="{FF2B5EF4-FFF2-40B4-BE49-F238E27FC236}">
                  <a16:creationId xmlns:a16="http://schemas.microsoft.com/office/drawing/2014/main" id="{D7457F8F-0C2F-46E8-8B68-F79DEEE2EFF2}"/>
                </a:ext>
              </a:extLst>
            </p:cNvPr>
            <p:cNvGrpSpPr/>
            <p:nvPr/>
          </p:nvGrpSpPr>
          <p:grpSpPr>
            <a:xfrm>
              <a:off x="4288664" y="1844898"/>
              <a:ext cx="1558344" cy="1584102"/>
              <a:chOff x="3258355" y="1390918"/>
              <a:chExt cx="1558344" cy="1584102"/>
            </a:xfrm>
          </p:grpSpPr>
          <p:sp>
            <p:nvSpPr>
              <p:cNvPr id="178" name="Retângulo 177">
                <a:extLst>
                  <a:ext uri="{FF2B5EF4-FFF2-40B4-BE49-F238E27FC236}">
                    <a16:creationId xmlns:a16="http://schemas.microsoft.com/office/drawing/2014/main" id="{08129F74-7BA6-4E3C-9060-02D7A44F3401}"/>
                  </a:ext>
                </a:extLst>
              </p:cNvPr>
              <p:cNvSpPr/>
              <p:nvPr/>
            </p:nvSpPr>
            <p:spPr>
              <a:xfrm>
                <a:off x="3258355" y="1918952"/>
                <a:ext cx="1558344" cy="52803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J3</a:t>
                </a:r>
              </a:p>
            </p:txBody>
          </p:sp>
          <p:sp>
            <p:nvSpPr>
              <p:cNvPr id="179" name="Retângulo 178">
                <a:extLst>
                  <a:ext uri="{FF2B5EF4-FFF2-40B4-BE49-F238E27FC236}">
                    <a16:creationId xmlns:a16="http://schemas.microsoft.com/office/drawing/2014/main" id="{636E7D3A-700E-4CF9-9E7D-C02BC48B7F95}"/>
                  </a:ext>
                </a:extLst>
              </p:cNvPr>
              <p:cNvSpPr/>
              <p:nvPr/>
            </p:nvSpPr>
            <p:spPr>
              <a:xfrm>
                <a:off x="3258355" y="1390918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Next</a:t>
                </a:r>
              </a:p>
            </p:txBody>
          </p:sp>
          <p:sp>
            <p:nvSpPr>
              <p:cNvPr id="180" name="Retângulo 179">
                <a:extLst>
                  <a:ext uri="{FF2B5EF4-FFF2-40B4-BE49-F238E27FC236}">
                    <a16:creationId xmlns:a16="http://schemas.microsoft.com/office/drawing/2014/main" id="{57CA4E2B-5659-4456-8501-AC8859E6807D}"/>
                  </a:ext>
                </a:extLst>
              </p:cNvPr>
              <p:cNvSpPr/>
              <p:nvPr/>
            </p:nvSpPr>
            <p:spPr>
              <a:xfrm>
                <a:off x="3258355" y="2446986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/>
                  <a:t>Prev</a:t>
                </a:r>
                <a:endParaRPr lang="pt-BR" dirty="0"/>
              </a:p>
            </p:txBody>
          </p:sp>
        </p:grpSp>
        <p:cxnSp>
          <p:nvCxnSpPr>
            <p:cNvPr id="171" name="Conector reto 170">
              <a:extLst>
                <a:ext uri="{FF2B5EF4-FFF2-40B4-BE49-F238E27FC236}">
                  <a16:creationId xmlns:a16="http://schemas.microsoft.com/office/drawing/2014/main" id="{FF8353EC-D784-408F-897A-1BBFBDE18C0C}"/>
                </a:ext>
              </a:extLst>
            </p:cNvPr>
            <p:cNvCxnSpPr>
              <a:cxnSpLocks/>
            </p:cNvCxnSpPr>
            <p:nvPr/>
          </p:nvCxnSpPr>
          <p:spPr>
            <a:xfrm>
              <a:off x="3709115" y="2108915"/>
              <a:ext cx="0" cy="5516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Conector de Seta Reta 171">
              <a:extLst>
                <a:ext uri="{FF2B5EF4-FFF2-40B4-BE49-F238E27FC236}">
                  <a16:creationId xmlns:a16="http://schemas.microsoft.com/office/drawing/2014/main" id="{9CCF5859-C778-4660-BBB3-6E2C013C6B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87144" y="2657877"/>
              <a:ext cx="3219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Conector reto 172">
              <a:extLst>
                <a:ext uri="{FF2B5EF4-FFF2-40B4-BE49-F238E27FC236}">
                  <a16:creationId xmlns:a16="http://schemas.microsoft.com/office/drawing/2014/main" id="{C975EF40-86C3-46AB-ADD5-5507E021E926}"/>
                </a:ext>
              </a:extLst>
            </p:cNvPr>
            <p:cNvCxnSpPr>
              <a:cxnSpLocks/>
              <a:endCxn id="179" idx="1"/>
            </p:cNvCxnSpPr>
            <p:nvPr/>
          </p:nvCxnSpPr>
          <p:spPr>
            <a:xfrm>
              <a:off x="3709115" y="2108915"/>
              <a:ext cx="5795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4" name="Agrupar 173">
              <a:extLst>
                <a:ext uri="{FF2B5EF4-FFF2-40B4-BE49-F238E27FC236}">
                  <a16:creationId xmlns:a16="http://schemas.microsoft.com/office/drawing/2014/main" id="{F4610189-14C7-4173-95E2-C186F8C46968}"/>
                </a:ext>
              </a:extLst>
            </p:cNvPr>
            <p:cNvGrpSpPr/>
            <p:nvPr/>
          </p:nvGrpSpPr>
          <p:grpSpPr>
            <a:xfrm flipH="1" flipV="1">
              <a:off x="5847008" y="2636949"/>
              <a:ext cx="901521" cy="528033"/>
              <a:chOff x="8356242" y="2106232"/>
              <a:chExt cx="901520" cy="551645"/>
            </a:xfrm>
          </p:grpSpPr>
          <p:cxnSp>
            <p:nvCxnSpPr>
              <p:cNvPr id="175" name="Conector reto 174">
                <a:extLst>
                  <a:ext uri="{FF2B5EF4-FFF2-40B4-BE49-F238E27FC236}">
                    <a16:creationId xmlns:a16="http://schemas.microsoft.com/office/drawing/2014/main" id="{4DC2CC7E-4AF0-4955-86D3-5716EE93EF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8213" y="2106232"/>
                <a:ext cx="0" cy="55164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6" name="Conector de Seta Reta 175">
                <a:extLst>
                  <a:ext uri="{FF2B5EF4-FFF2-40B4-BE49-F238E27FC236}">
                    <a16:creationId xmlns:a16="http://schemas.microsoft.com/office/drawing/2014/main" id="{45A752D3-EB2B-4189-A0D8-0158EDA240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242" y="2655194"/>
                <a:ext cx="32197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Conector reto 176">
                <a:extLst>
                  <a:ext uri="{FF2B5EF4-FFF2-40B4-BE49-F238E27FC236}">
                    <a16:creationId xmlns:a16="http://schemas.microsoft.com/office/drawing/2014/main" id="{3D0EEE9B-2E51-49D3-95D4-EB51214BB1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8213" y="2106232"/>
                <a:ext cx="57954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0" name="Agrupar 189">
            <a:extLst>
              <a:ext uri="{FF2B5EF4-FFF2-40B4-BE49-F238E27FC236}">
                <a16:creationId xmlns:a16="http://schemas.microsoft.com/office/drawing/2014/main" id="{C33C411F-063C-4E10-981C-D4082822003A}"/>
              </a:ext>
            </a:extLst>
          </p:cNvPr>
          <p:cNvGrpSpPr/>
          <p:nvPr/>
        </p:nvGrpSpPr>
        <p:grpSpPr>
          <a:xfrm>
            <a:off x="966491" y="5171844"/>
            <a:ext cx="524122" cy="103030"/>
            <a:chOff x="1043189" y="4906851"/>
            <a:chExt cx="524122" cy="103030"/>
          </a:xfrm>
        </p:grpSpPr>
        <p:cxnSp>
          <p:nvCxnSpPr>
            <p:cNvPr id="186" name="Conector reto 185">
              <a:extLst>
                <a:ext uri="{FF2B5EF4-FFF2-40B4-BE49-F238E27FC236}">
                  <a16:creationId xmlns:a16="http://schemas.microsoft.com/office/drawing/2014/main" id="{658953DE-960B-4346-B0F3-7B1F64439F6F}"/>
                </a:ext>
              </a:extLst>
            </p:cNvPr>
            <p:cNvCxnSpPr>
              <a:cxnSpLocks/>
            </p:cNvCxnSpPr>
            <p:nvPr/>
          </p:nvCxnSpPr>
          <p:spPr>
            <a:xfrm>
              <a:off x="1043189" y="4906851"/>
              <a:ext cx="52412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Conector reto 188">
              <a:extLst>
                <a:ext uri="{FF2B5EF4-FFF2-40B4-BE49-F238E27FC236}">
                  <a16:creationId xmlns:a16="http://schemas.microsoft.com/office/drawing/2014/main" id="{037802C2-B6C3-4C1D-BB36-E15EAFA09A1A}"/>
                </a:ext>
              </a:extLst>
            </p:cNvPr>
            <p:cNvCxnSpPr/>
            <p:nvPr/>
          </p:nvCxnSpPr>
          <p:spPr>
            <a:xfrm>
              <a:off x="1170021" y="5009881"/>
              <a:ext cx="27045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1" name="Agrupar 190">
            <a:extLst>
              <a:ext uri="{FF2B5EF4-FFF2-40B4-BE49-F238E27FC236}">
                <a16:creationId xmlns:a16="http://schemas.microsoft.com/office/drawing/2014/main" id="{6A93B7D2-E4E9-4925-967F-FCA0E2BC4819}"/>
              </a:ext>
            </a:extLst>
          </p:cNvPr>
          <p:cNvGrpSpPr/>
          <p:nvPr/>
        </p:nvGrpSpPr>
        <p:grpSpPr>
          <a:xfrm>
            <a:off x="10771348" y="5081691"/>
            <a:ext cx="524122" cy="103030"/>
            <a:chOff x="1043189" y="4906851"/>
            <a:chExt cx="524122" cy="103030"/>
          </a:xfrm>
        </p:grpSpPr>
        <p:cxnSp>
          <p:nvCxnSpPr>
            <p:cNvPr id="192" name="Conector reto 191">
              <a:extLst>
                <a:ext uri="{FF2B5EF4-FFF2-40B4-BE49-F238E27FC236}">
                  <a16:creationId xmlns:a16="http://schemas.microsoft.com/office/drawing/2014/main" id="{62BD7CC0-5089-4BA4-8678-2143FA3C8A48}"/>
                </a:ext>
              </a:extLst>
            </p:cNvPr>
            <p:cNvCxnSpPr>
              <a:cxnSpLocks/>
            </p:cNvCxnSpPr>
            <p:nvPr/>
          </p:nvCxnSpPr>
          <p:spPr>
            <a:xfrm>
              <a:off x="1043189" y="4906851"/>
              <a:ext cx="52412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Conector reto 192">
              <a:extLst>
                <a:ext uri="{FF2B5EF4-FFF2-40B4-BE49-F238E27FC236}">
                  <a16:creationId xmlns:a16="http://schemas.microsoft.com/office/drawing/2014/main" id="{CF23D4F8-F3FC-41F3-BBC6-15D1ECF6F933}"/>
                </a:ext>
              </a:extLst>
            </p:cNvPr>
            <p:cNvCxnSpPr/>
            <p:nvPr/>
          </p:nvCxnSpPr>
          <p:spPr>
            <a:xfrm>
              <a:off x="1170021" y="5009881"/>
              <a:ext cx="27045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6" name="Agrupar 195">
            <a:extLst>
              <a:ext uri="{FF2B5EF4-FFF2-40B4-BE49-F238E27FC236}">
                <a16:creationId xmlns:a16="http://schemas.microsoft.com/office/drawing/2014/main" id="{8381D9ED-B75A-48A6-9A5E-A9EC852AEB80}"/>
              </a:ext>
            </a:extLst>
          </p:cNvPr>
          <p:cNvGrpSpPr/>
          <p:nvPr/>
        </p:nvGrpSpPr>
        <p:grpSpPr>
          <a:xfrm flipH="1">
            <a:off x="2906575" y="1519398"/>
            <a:ext cx="2628642" cy="2539218"/>
            <a:chOff x="3366674" y="1844898"/>
            <a:chExt cx="3367178" cy="3236516"/>
          </a:xfrm>
        </p:grpSpPr>
        <p:grpSp>
          <p:nvGrpSpPr>
            <p:cNvPr id="197" name="Agrupar 196">
              <a:extLst>
                <a:ext uri="{FF2B5EF4-FFF2-40B4-BE49-F238E27FC236}">
                  <a16:creationId xmlns:a16="http://schemas.microsoft.com/office/drawing/2014/main" id="{E6AA6C91-190E-4DB6-B7C4-821A42114BE7}"/>
                </a:ext>
              </a:extLst>
            </p:cNvPr>
            <p:cNvGrpSpPr/>
            <p:nvPr/>
          </p:nvGrpSpPr>
          <p:grpSpPr>
            <a:xfrm>
              <a:off x="4288664" y="1844898"/>
              <a:ext cx="1558344" cy="1584102"/>
              <a:chOff x="3258355" y="1390918"/>
              <a:chExt cx="1558344" cy="1584102"/>
            </a:xfrm>
          </p:grpSpPr>
          <p:sp>
            <p:nvSpPr>
              <p:cNvPr id="205" name="Retângulo 204">
                <a:extLst>
                  <a:ext uri="{FF2B5EF4-FFF2-40B4-BE49-F238E27FC236}">
                    <a16:creationId xmlns:a16="http://schemas.microsoft.com/office/drawing/2014/main" id="{563BC9CD-F2F7-4453-A126-3183600DA909}"/>
                  </a:ext>
                </a:extLst>
              </p:cNvPr>
              <p:cNvSpPr/>
              <p:nvPr/>
            </p:nvSpPr>
            <p:spPr>
              <a:xfrm>
                <a:off x="3258355" y="1918952"/>
                <a:ext cx="1558344" cy="52803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PTR</a:t>
                </a:r>
              </a:p>
            </p:txBody>
          </p:sp>
          <p:sp>
            <p:nvSpPr>
              <p:cNvPr id="206" name="Retângulo 205">
                <a:extLst>
                  <a:ext uri="{FF2B5EF4-FFF2-40B4-BE49-F238E27FC236}">
                    <a16:creationId xmlns:a16="http://schemas.microsoft.com/office/drawing/2014/main" id="{8BEDA65B-F739-4E6B-970D-CD5FD1477DC1}"/>
                  </a:ext>
                </a:extLst>
              </p:cNvPr>
              <p:cNvSpPr/>
              <p:nvPr/>
            </p:nvSpPr>
            <p:spPr>
              <a:xfrm>
                <a:off x="3258355" y="1390918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Next</a:t>
                </a:r>
              </a:p>
            </p:txBody>
          </p:sp>
          <p:sp>
            <p:nvSpPr>
              <p:cNvPr id="207" name="Retângulo 206">
                <a:extLst>
                  <a:ext uri="{FF2B5EF4-FFF2-40B4-BE49-F238E27FC236}">
                    <a16:creationId xmlns:a16="http://schemas.microsoft.com/office/drawing/2014/main" id="{9C305ACE-5CC0-49D4-BD8B-22456AC5594A}"/>
                  </a:ext>
                </a:extLst>
              </p:cNvPr>
              <p:cNvSpPr/>
              <p:nvPr/>
            </p:nvSpPr>
            <p:spPr>
              <a:xfrm>
                <a:off x="3258355" y="2446986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/>
                  <a:t>Prev</a:t>
                </a:r>
                <a:endParaRPr lang="pt-BR" dirty="0"/>
              </a:p>
            </p:txBody>
          </p:sp>
        </p:grpSp>
        <p:cxnSp>
          <p:nvCxnSpPr>
            <p:cNvPr id="199" name="Conector de Seta Reta 198">
              <a:extLst>
                <a:ext uri="{FF2B5EF4-FFF2-40B4-BE49-F238E27FC236}">
                  <a16:creationId xmlns:a16="http://schemas.microsoft.com/office/drawing/2014/main" id="{AB0ED807-1181-45E4-881E-A0F3271EBEC5}"/>
                </a:ext>
              </a:extLst>
            </p:cNvPr>
            <p:cNvCxnSpPr>
              <a:cxnSpLocks/>
              <a:stCxn id="206" idx="1"/>
            </p:cNvCxnSpPr>
            <p:nvPr/>
          </p:nvCxnSpPr>
          <p:spPr>
            <a:xfrm flipH="1">
              <a:off x="3366674" y="2108916"/>
              <a:ext cx="921989" cy="29724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Conector de Seta Reta 202">
              <a:extLst>
                <a:ext uri="{FF2B5EF4-FFF2-40B4-BE49-F238E27FC236}">
                  <a16:creationId xmlns:a16="http://schemas.microsoft.com/office/drawing/2014/main" id="{BE1AB193-3044-405E-B463-0246BE783633}"/>
                </a:ext>
              </a:extLst>
            </p:cNvPr>
            <p:cNvCxnSpPr>
              <a:cxnSpLocks/>
              <a:stCxn id="207" idx="3"/>
            </p:cNvCxnSpPr>
            <p:nvPr/>
          </p:nvCxnSpPr>
          <p:spPr>
            <a:xfrm>
              <a:off x="5847008" y="3164984"/>
              <a:ext cx="886844" cy="18993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5" name="Retângulo 74">
            <a:extLst>
              <a:ext uri="{FF2B5EF4-FFF2-40B4-BE49-F238E27FC236}">
                <a16:creationId xmlns:a16="http://schemas.microsoft.com/office/drawing/2014/main" id="{DD1310D6-C9C9-46D4-BB75-FD1DA0D0820C}"/>
              </a:ext>
            </a:extLst>
          </p:cNvPr>
          <p:cNvSpPr/>
          <p:nvPr/>
        </p:nvSpPr>
        <p:spPr>
          <a:xfrm flipH="1">
            <a:off x="4860251" y="113000"/>
            <a:ext cx="2730712" cy="10481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/>
              <a:t>Remove</a:t>
            </a:r>
          </a:p>
        </p:txBody>
      </p:sp>
    </p:spTree>
    <p:extLst>
      <p:ext uri="{BB962C8B-B14F-4D97-AF65-F5344CB8AC3E}">
        <p14:creationId xmlns:p14="http://schemas.microsoft.com/office/powerpoint/2010/main" val="225191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Agrupar 119">
            <a:extLst>
              <a:ext uri="{FF2B5EF4-FFF2-40B4-BE49-F238E27FC236}">
                <a16:creationId xmlns:a16="http://schemas.microsoft.com/office/drawing/2014/main" id="{096147A2-7742-4F56-A3FC-5225D5D34571}"/>
              </a:ext>
            </a:extLst>
          </p:cNvPr>
          <p:cNvGrpSpPr/>
          <p:nvPr/>
        </p:nvGrpSpPr>
        <p:grpSpPr>
          <a:xfrm flipH="1">
            <a:off x="1228552" y="3429000"/>
            <a:ext cx="2372763" cy="1742306"/>
            <a:chOff x="3387144" y="1844898"/>
            <a:chExt cx="3039408" cy="2220763"/>
          </a:xfrm>
        </p:grpSpPr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79CE5CF9-72F1-400F-9452-6761F5865357}"/>
                </a:ext>
              </a:extLst>
            </p:cNvPr>
            <p:cNvGrpSpPr/>
            <p:nvPr/>
          </p:nvGrpSpPr>
          <p:grpSpPr>
            <a:xfrm>
              <a:off x="4288664" y="1844898"/>
              <a:ext cx="1558344" cy="1584102"/>
              <a:chOff x="3258355" y="1390918"/>
              <a:chExt cx="1558344" cy="1584102"/>
            </a:xfrm>
          </p:grpSpPr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28EBBC41-C1CE-485F-B2E7-38C6720FFF14}"/>
                  </a:ext>
                </a:extLst>
              </p:cNvPr>
              <p:cNvSpPr/>
              <p:nvPr/>
            </p:nvSpPr>
            <p:spPr>
              <a:xfrm>
                <a:off x="3258355" y="1918952"/>
                <a:ext cx="1558344" cy="52803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Head</a:t>
                </a:r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D4AD06D2-86A6-4669-86FA-989BD8C6A1D1}"/>
                  </a:ext>
                </a:extLst>
              </p:cNvPr>
              <p:cNvSpPr/>
              <p:nvPr/>
            </p:nvSpPr>
            <p:spPr>
              <a:xfrm>
                <a:off x="3258355" y="1390918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Next</a:t>
                </a:r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7DD4C6BD-4D31-4759-B8EE-B99DB0745634}"/>
                  </a:ext>
                </a:extLst>
              </p:cNvPr>
              <p:cNvSpPr/>
              <p:nvPr/>
            </p:nvSpPr>
            <p:spPr>
              <a:xfrm>
                <a:off x="3258355" y="2446986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/>
                  <a:t>Prev</a:t>
                </a:r>
                <a:endParaRPr lang="pt-BR" dirty="0"/>
              </a:p>
            </p:txBody>
          </p:sp>
        </p:grp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FD348ABE-F868-4A0C-9232-28BFDD9B3432}"/>
                </a:ext>
              </a:extLst>
            </p:cNvPr>
            <p:cNvCxnSpPr>
              <a:cxnSpLocks/>
            </p:cNvCxnSpPr>
            <p:nvPr/>
          </p:nvCxnSpPr>
          <p:spPr>
            <a:xfrm>
              <a:off x="3709115" y="2108915"/>
              <a:ext cx="0" cy="5516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B6FEEF38-B1AE-40F9-912E-22BDB786B9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87144" y="2657877"/>
              <a:ext cx="3219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AA61A627-200C-4E05-9229-FADCE09004E7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3709115" y="2108915"/>
              <a:ext cx="5795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9" name="Agrupar 118">
              <a:extLst>
                <a:ext uri="{FF2B5EF4-FFF2-40B4-BE49-F238E27FC236}">
                  <a16:creationId xmlns:a16="http://schemas.microsoft.com/office/drawing/2014/main" id="{13BB9150-7942-4235-AB8A-E4AD105EC3B0}"/>
                </a:ext>
              </a:extLst>
            </p:cNvPr>
            <p:cNvGrpSpPr/>
            <p:nvPr/>
          </p:nvGrpSpPr>
          <p:grpSpPr>
            <a:xfrm flipH="1" flipV="1">
              <a:off x="5847002" y="3164980"/>
              <a:ext cx="579550" cy="900681"/>
              <a:chOff x="8678213" y="1165276"/>
              <a:chExt cx="579549" cy="940956"/>
            </a:xfrm>
          </p:grpSpPr>
          <p:cxnSp>
            <p:nvCxnSpPr>
              <p:cNvPr id="117" name="Conector de Seta Reta 116">
                <a:extLst>
                  <a:ext uri="{FF2B5EF4-FFF2-40B4-BE49-F238E27FC236}">
                    <a16:creationId xmlns:a16="http://schemas.microsoft.com/office/drawing/2014/main" id="{C058437D-2EBB-43BC-882F-D0D2F116DA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78213" y="1165276"/>
                <a:ext cx="0" cy="9409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Conector reto 117">
                <a:extLst>
                  <a:ext uri="{FF2B5EF4-FFF2-40B4-BE49-F238E27FC236}">
                    <a16:creationId xmlns:a16="http://schemas.microsoft.com/office/drawing/2014/main" id="{ADE517CB-5353-49BA-A101-2F228B8A66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8213" y="2106232"/>
                <a:ext cx="57954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3" name="Agrupar 132">
            <a:extLst>
              <a:ext uri="{FF2B5EF4-FFF2-40B4-BE49-F238E27FC236}">
                <a16:creationId xmlns:a16="http://schemas.microsoft.com/office/drawing/2014/main" id="{0B81C01F-1D6E-4802-8D9E-CED9AAFFDE77}"/>
              </a:ext>
            </a:extLst>
          </p:cNvPr>
          <p:cNvGrpSpPr/>
          <p:nvPr/>
        </p:nvGrpSpPr>
        <p:grpSpPr>
          <a:xfrm flipH="1">
            <a:off x="2902052" y="3429000"/>
            <a:ext cx="2624120" cy="1242812"/>
            <a:chOff x="3387144" y="1844898"/>
            <a:chExt cx="3361385" cy="1584102"/>
          </a:xfrm>
        </p:grpSpPr>
        <p:grpSp>
          <p:nvGrpSpPr>
            <p:cNvPr id="134" name="Agrupar 133">
              <a:extLst>
                <a:ext uri="{FF2B5EF4-FFF2-40B4-BE49-F238E27FC236}">
                  <a16:creationId xmlns:a16="http://schemas.microsoft.com/office/drawing/2014/main" id="{7A357702-9270-45A5-BEBF-7FEEEA9B8844}"/>
                </a:ext>
              </a:extLst>
            </p:cNvPr>
            <p:cNvGrpSpPr/>
            <p:nvPr/>
          </p:nvGrpSpPr>
          <p:grpSpPr>
            <a:xfrm>
              <a:off x="4288664" y="1844898"/>
              <a:ext cx="1558344" cy="1584102"/>
              <a:chOff x="3258355" y="1390918"/>
              <a:chExt cx="1558344" cy="1584102"/>
            </a:xfrm>
          </p:grpSpPr>
          <p:sp>
            <p:nvSpPr>
              <p:cNvPr id="142" name="Retângulo 141">
                <a:extLst>
                  <a:ext uri="{FF2B5EF4-FFF2-40B4-BE49-F238E27FC236}">
                    <a16:creationId xmlns:a16="http://schemas.microsoft.com/office/drawing/2014/main" id="{E1DAD37C-CE4D-4DEF-A621-697372A982C2}"/>
                  </a:ext>
                </a:extLst>
              </p:cNvPr>
              <p:cNvSpPr/>
              <p:nvPr/>
            </p:nvSpPr>
            <p:spPr>
              <a:xfrm>
                <a:off x="3258355" y="1918952"/>
                <a:ext cx="1558344" cy="52803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J1</a:t>
                </a:r>
              </a:p>
            </p:txBody>
          </p:sp>
          <p:sp>
            <p:nvSpPr>
              <p:cNvPr id="143" name="Retângulo 142">
                <a:extLst>
                  <a:ext uri="{FF2B5EF4-FFF2-40B4-BE49-F238E27FC236}">
                    <a16:creationId xmlns:a16="http://schemas.microsoft.com/office/drawing/2014/main" id="{57B4FAAA-5392-4223-8682-9A1EA8F2515F}"/>
                  </a:ext>
                </a:extLst>
              </p:cNvPr>
              <p:cNvSpPr/>
              <p:nvPr/>
            </p:nvSpPr>
            <p:spPr>
              <a:xfrm>
                <a:off x="3258355" y="1390918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Next</a:t>
                </a:r>
              </a:p>
            </p:txBody>
          </p:sp>
          <p:sp>
            <p:nvSpPr>
              <p:cNvPr id="144" name="Retângulo 143">
                <a:extLst>
                  <a:ext uri="{FF2B5EF4-FFF2-40B4-BE49-F238E27FC236}">
                    <a16:creationId xmlns:a16="http://schemas.microsoft.com/office/drawing/2014/main" id="{CFABEA0C-AA0F-4379-9FEE-427F8E480954}"/>
                  </a:ext>
                </a:extLst>
              </p:cNvPr>
              <p:cNvSpPr/>
              <p:nvPr/>
            </p:nvSpPr>
            <p:spPr>
              <a:xfrm>
                <a:off x="3258355" y="2446986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/>
                  <a:t>Prev</a:t>
                </a:r>
                <a:endParaRPr lang="pt-BR" dirty="0"/>
              </a:p>
            </p:txBody>
          </p:sp>
        </p:grpSp>
        <p:cxnSp>
          <p:nvCxnSpPr>
            <p:cNvPr id="135" name="Conector reto 134">
              <a:extLst>
                <a:ext uri="{FF2B5EF4-FFF2-40B4-BE49-F238E27FC236}">
                  <a16:creationId xmlns:a16="http://schemas.microsoft.com/office/drawing/2014/main" id="{7D23F868-4944-400C-B587-3CA45A6889AD}"/>
                </a:ext>
              </a:extLst>
            </p:cNvPr>
            <p:cNvCxnSpPr>
              <a:cxnSpLocks/>
            </p:cNvCxnSpPr>
            <p:nvPr/>
          </p:nvCxnSpPr>
          <p:spPr>
            <a:xfrm>
              <a:off x="3709115" y="2108915"/>
              <a:ext cx="0" cy="5516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Conector de Seta Reta 135">
              <a:extLst>
                <a:ext uri="{FF2B5EF4-FFF2-40B4-BE49-F238E27FC236}">
                  <a16:creationId xmlns:a16="http://schemas.microsoft.com/office/drawing/2014/main" id="{7CC83146-9E19-467C-B5FA-DFE8FD159F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87144" y="2657877"/>
              <a:ext cx="3219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Conector reto 136">
              <a:extLst>
                <a:ext uri="{FF2B5EF4-FFF2-40B4-BE49-F238E27FC236}">
                  <a16:creationId xmlns:a16="http://schemas.microsoft.com/office/drawing/2014/main" id="{7A669127-0A19-4942-B58A-DE84A6176C88}"/>
                </a:ext>
              </a:extLst>
            </p:cNvPr>
            <p:cNvCxnSpPr>
              <a:cxnSpLocks/>
              <a:endCxn id="143" idx="1"/>
            </p:cNvCxnSpPr>
            <p:nvPr/>
          </p:nvCxnSpPr>
          <p:spPr>
            <a:xfrm>
              <a:off x="3709115" y="2108915"/>
              <a:ext cx="5795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8" name="Agrupar 137">
              <a:extLst>
                <a:ext uri="{FF2B5EF4-FFF2-40B4-BE49-F238E27FC236}">
                  <a16:creationId xmlns:a16="http://schemas.microsoft.com/office/drawing/2014/main" id="{0AE8B89E-3D13-4FBE-A463-D8A30DA453D9}"/>
                </a:ext>
              </a:extLst>
            </p:cNvPr>
            <p:cNvGrpSpPr/>
            <p:nvPr/>
          </p:nvGrpSpPr>
          <p:grpSpPr>
            <a:xfrm flipH="1" flipV="1">
              <a:off x="5847008" y="2636949"/>
              <a:ext cx="901521" cy="528033"/>
              <a:chOff x="8356242" y="2106232"/>
              <a:chExt cx="901520" cy="551645"/>
            </a:xfrm>
          </p:grpSpPr>
          <p:cxnSp>
            <p:nvCxnSpPr>
              <p:cNvPr id="139" name="Conector reto 138">
                <a:extLst>
                  <a:ext uri="{FF2B5EF4-FFF2-40B4-BE49-F238E27FC236}">
                    <a16:creationId xmlns:a16="http://schemas.microsoft.com/office/drawing/2014/main" id="{78D73A79-C774-42DF-8C01-3ACE34BACE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8213" y="2106232"/>
                <a:ext cx="0" cy="55164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Conector de Seta Reta 139">
                <a:extLst>
                  <a:ext uri="{FF2B5EF4-FFF2-40B4-BE49-F238E27FC236}">
                    <a16:creationId xmlns:a16="http://schemas.microsoft.com/office/drawing/2014/main" id="{9AE39BBE-FB2B-4AC3-8E1F-185F78A026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242" y="2655194"/>
                <a:ext cx="32197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Conector reto 140">
                <a:extLst>
                  <a:ext uri="{FF2B5EF4-FFF2-40B4-BE49-F238E27FC236}">
                    <a16:creationId xmlns:a16="http://schemas.microsoft.com/office/drawing/2014/main" id="{E06073F5-5535-40C5-A774-32EB565CF8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8213" y="2106232"/>
                <a:ext cx="57954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5" name="Agrupar 144">
            <a:extLst>
              <a:ext uri="{FF2B5EF4-FFF2-40B4-BE49-F238E27FC236}">
                <a16:creationId xmlns:a16="http://schemas.microsoft.com/office/drawing/2014/main" id="{13DA9D4C-FC45-4C91-98B8-7E7FC52EB85B}"/>
              </a:ext>
            </a:extLst>
          </p:cNvPr>
          <p:cNvGrpSpPr/>
          <p:nvPr/>
        </p:nvGrpSpPr>
        <p:grpSpPr>
          <a:xfrm flipH="1">
            <a:off x="8660641" y="3461838"/>
            <a:ext cx="2372768" cy="1606437"/>
            <a:chOff x="3709115" y="1844898"/>
            <a:chExt cx="3039414" cy="2047583"/>
          </a:xfrm>
        </p:grpSpPr>
        <p:grpSp>
          <p:nvGrpSpPr>
            <p:cNvPr id="146" name="Agrupar 145">
              <a:extLst>
                <a:ext uri="{FF2B5EF4-FFF2-40B4-BE49-F238E27FC236}">
                  <a16:creationId xmlns:a16="http://schemas.microsoft.com/office/drawing/2014/main" id="{894BF1AA-0733-49C0-8AA9-E9BBB782369F}"/>
                </a:ext>
              </a:extLst>
            </p:cNvPr>
            <p:cNvGrpSpPr/>
            <p:nvPr/>
          </p:nvGrpSpPr>
          <p:grpSpPr>
            <a:xfrm>
              <a:off x="4288664" y="1844898"/>
              <a:ext cx="1558344" cy="1584102"/>
              <a:chOff x="3258355" y="1390918"/>
              <a:chExt cx="1558344" cy="1584102"/>
            </a:xfrm>
          </p:grpSpPr>
          <p:sp>
            <p:nvSpPr>
              <p:cNvPr id="154" name="Retângulo 153">
                <a:extLst>
                  <a:ext uri="{FF2B5EF4-FFF2-40B4-BE49-F238E27FC236}">
                    <a16:creationId xmlns:a16="http://schemas.microsoft.com/office/drawing/2014/main" id="{0FCE1F55-9367-4421-AA3B-7035E7D6CAA0}"/>
                  </a:ext>
                </a:extLst>
              </p:cNvPr>
              <p:cNvSpPr/>
              <p:nvPr/>
            </p:nvSpPr>
            <p:spPr>
              <a:xfrm>
                <a:off x="3258355" y="1918952"/>
                <a:ext cx="1558344" cy="52803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/>
                  <a:t>Tail</a:t>
                </a:r>
                <a:endParaRPr lang="pt-BR" dirty="0"/>
              </a:p>
            </p:txBody>
          </p:sp>
          <p:sp>
            <p:nvSpPr>
              <p:cNvPr id="155" name="Retângulo 154">
                <a:extLst>
                  <a:ext uri="{FF2B5EF4-FFF2-40B4-BE49-F238E27FC236}">
                    <a16:creationId xmlns:a16="http://schemas.microsoft.com/office/drawing/2014/main" id="{19D8D8CE-FFA2-45CD-BB53-62F9AC72DEBD}"/>
                  </a:ext>
                </a:extLst>
              </p:cNvPr>
              <p:cNvSpPr/>
              <p:nvPr/>
            </p:nvSpPr>
            <p:spPr>
              <a:xfrm>
                <a:off x="3258355" y="1390918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Next</a:t>
                </a:r>
              </a:p>
            </p:txBody>
          </p:sp>
          <p:sp>
            <p:nvSpPr>
              <p:cNvPr id="156" name="Retângulo 155">
                <a:extLst>
                  <a:ext uri="{FF2B5EF4-FFF2-40B4-BE49-F238E27FC236}">
                    <a16:creationId xmlns:a16="http://schemas.microsoft.com/office/drawing/2014/main" id="{45968A2A-5C6C-4903-9209-A210708E65F7}"/>
                  </a:ext>
                </a:extLst>
              </p:cNvPr>
              <p:cNvSpPr/>
              <p:nvPr/>
            </p:nvSpPr>
            <p:spPr>
              <a:xfrm>
                <a:off x="3258355" y="2446986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/>
                  <a:t>Prev</a:t>
                </a:r>
                <a:endParaRPr lang="pt-BR" dirty="0"/>
              </a:p>
            </p:txBody>
          </p:sp>
        </p:grpSp>
        <p:cxnSp>
          <p:nvCxnSpPr>
            <p:cNvPr id="147" name="Conector reto 146">
              <a:extLst>
                <a:ext uri="{FF2B5EF4-FFF2-40B4-BE49-F238E27FC236}">
                  <a16:creationId xmlns:a16="http://schemas.microsoft.com/office/drawing/2014/main" id="{30107AEC-B209-4AE1-8B69-5AC592EF9FEA}"/>
                </a:ext>
              </a:extLst>
            </p:cNvPr>
            <p:cNvCxnSpPr>
              <a:cxnSpLocks/>
            </p:cNvCxnSpPr>
            <p:nvPr/>
          </p:nvCxnSpPr>
          <p:spPr>
            <a:xfrm>
              <a:off x="3709115" y="2108915"/>
              <a:ext cx="0" cy="5516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Conector de Seta Reta 147">
              <a:extLst>
                <a:ext uri="{FF2B5EF4-FFF2-40B4-BE49-F238E27FC236}">
                  <a16:creationId xmlns:a16="http://schemas.microsoft.com/office/drawing/2014/main" id="{458F8A01-DDF2-45D4-9BA4-6DA1A90C39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09115" y="2657877"/>
              <a:ext cx="0" cy="12346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Conector reto 148">
              <a:extLst>
                <a:ext uri="{FF2B5EF4-FFF2-40B4-BE49-F238E27FC236}">
                  <a16:creationId xmlns:a16="http://schemas.microsoft.com/office/drawing/2014/main" id="{527D4058-7EB3-466D-899D-B30D2C4A9C17}"/>
                </a:ext>
              </a:extLst>
            </p:cNvPr>
            <p:cNvCxnSpPr>
              <a:cxnSpLocks/>
              <a:endCxn id="155" idx="1"/>
            </p:cNvCxnSpPr>
            <p:nvPr/>
          </p:nvCxnSpPr>
          <p:spPr>
            <a:xfrm>
              <a:off x="3709115" y="2108915"/>
              <a:ext cx="5795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50" name="Agrupar 149">
              <a:extLst>
                <a:ext uri="{FF2B5EF4-FFF2-40B4-BE49-F238E27FC236}">
                  <a16:creationId xmlns:a16="http://schemas.microsoft.com/office/drawing/2014/main" id="{7962432A-9608-4A44-860C-B14797F51642}"/>
                </a:ext>
              </a:extLst>
            </p:cNvPr>
            <p:cNvGrpSpPr/>
            <p:nvPr/>
          </p:nvGrpSpPr>
          <p:grpSpPr>
            <a:xfrm flipH="1" flipV="1">
              <a:off x="5847008" y="2636949"/>
              <a:ext cx="901521" cy="528033"/>
              <a:chOff x="8356242" y="2106232"/>
              <a:chExt cx="901520" cy="551645"/>
            </a:xfrm>
          </p:grpSpPr>
          <p:cxnSp>
            <p:nvCxnSpPr>
              <p:cNvPr id="151" name="Conector reto 150">
                <a:extLst>
                  <a:ext uri="{FF2B5EF4-FFF2-40B4-BE49-F238E27FC236}">
                    <a16:creationId xmlns:a16="http://schemas.microsoft.com/office/drawing/2014/main" id="{AA317086-FEA1-464C-A07A-EEFAC1E672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8213" y="2106232"/>
                <a:ext cx="0" cy="55164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Conector de Seta Reta 151">
                <a:extLst>
                  <a:ext uri="{FF2B5EF4-FFF2-40B4-BE49-F238E27FC236}">
                    <a16:creationId xmlns:a16="http://schemas.microsoft.com/office/drawing/2014/main" id="{84A96677-E12B-43BE-8CB7-887582F2A1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242" y="2655194"/>
                <a:ext cx="32197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Conector reto 152">
                <a:extLst>
                  <a:ext uri="{FF2B5EF4-FFF2-40B4-BE49-F238E27FC236}">
                    <a16:creationId xmlns:a16="http://schemas.microsoft.com/office/drawing/2014/main" id="{C35434B8-C265-4D56-B03D-B4899B152B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8213" y="2106232"/>
                <a:ext cx="57954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7" name="Agrupar 156">
            <a:extLst>
              <a:ext uri="{FF2B5EF4-FFF2-40B4-BE49-F238E27FC236}">
                <a16:creationId xmlns:a16="http://schemas.microsoft.com/office/drawing/2014/main" id="{C8660490-F8E0-43F8-A658-D9DFAC7B7E81}"/>
              </a:ext>
            </a:extLst>
          </p:cNvPr>
          <p:cNvGrpSpPr/>
          <p:nvPr/>
        </p:nvGrpSpPr>
        <p:grpSpPr>
          <a:xfrm flipH="1">
            <a:off x="4826908" y="3429000"/>
            <a:ext cx="2624120" cy="1242812"/>
            <a:chOff x="3387144" y="1844898"/>
            <a:chExt cx="3361385" cy="1584102"/>
          </a:xfrm>
        </p:grpSpPr>
        <p:grpSp>
          <p:nvGrpSpPr>
            <p:cNvPr id="158" name="Agrupar 157">
              <a:extLst>
                <a:ext uri="{FF2B5EF4-FFF2-40B4-BE49-F238E27FC236}">
                  <a16:creationId xmlns:a16="http://schemas.microsoft.com/office/drawing/2014/main" id="{9EBDBFDF-6836-4A22-A321-71359670D60A}"/>
                </a:ext>
              </a:extLst>
            </p:cNvPr>
            <p:cNvGrpSpPr/>
            <p:nvPr/>
          </p:nvGrpSpPr>
          <p:grpSpPr>
            <a:xfrm>
              <a:off x="4288664" y="1844898"/>
              <a:ext cx="1558344" cy="1584102"/>
              <a:chOff x="3258355" y="1390918"/>
              <a:chExt cx="1558344" cy="1584102"/>
            </a:xfrm>
          </p:grpSpPr>
          <p:sp>
            <p:nvSpPr>
              <p:cNvPr id="166" name="Retângulo 165">
                <a:extLst>
                  <a:ext uri="{FF2B5EF4-FFF2-40B4-BE49-F238E27FC236}">
                    <a16:creationId xmlns:a16="http://schemas.microsoft.com/office/drawing/2014/main" id="{F90F341E-3B90-432B-80A1-F5049D622CE4}"/>
                  </a:ext>
                </a:extLst>
              </p:cNvPr>
              <p:cNvSpPr/>
              <p:nvPr/>
            </p:nvSpPr>
            <p:spPr>
              <a:xfrm>
                <a:off x="3258355" y="1918952"/>
                <a:ext cx="1558344" cy="52803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J2</a:t>
                </a:r>
              </a:p>
            </p:txBody>
          </p:sp>
          <p:sp>
            <p:nvSpPr>
              <p:cNvPr id="167" name="Retângulo 166">
                <a:extLst>
                  <a:ext uri="{FF2B5EF4-FFF2-40B4-BE49-F238E27FC236}">
                    <a16:creationId xmlns:a16="http://schemas.microsoft.com/office/drawing/2014/main" id="{D7C55C18-03BA-450C-988D-2D6C1CE64B3A}"/>
                  </a:ext>
                </a:extLst>
              </p:cNvPr>
              <p:cNvSpPr/>
              <p:nvPr/>
            </p:nvSpPr>
            <p:spPr>
              <a:xfrm>
                <a:off x="3258355" y="1390918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Next</a:t>
                </a:r>
              </a:p>
            </p:txBody>
          </p:sp>
          <p:sp>
            <p:nvSpPr>
              <p:cNvPr id="168" name="Retângulo 167">
                <a:extLst>
                  <a:ext uri="{FF2B5EF4-FFF2-40B4-BE49-F238E27FC236}">
                    <a16:creationId xmlns:a16="http://schemas.microsoft.com/office/drawing/2014/main" id="{2B863ECC-2289-4A2E-B863-D43CEC8404BA}"/>
                  </a:ext>
                </a:extLst>
              </p:cNvPr>
              <p:cNvSpPr/>
              <p:nvPr/>
            </p:nvSpPr>
            <p:spPr>
              <a:xfrm>
                <a:off x="3258355" y="2446986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/>
                  <a:t>Prev</a:t>
                </a:r>
                <a:endParaRPr lang="pt-BR" dirty="0"/>
              </a:p>
            </p:txBody>
          </p:sp>
        </p:grpSp>
        <p:cxnSp>
          <p:nvCxnSpPr>
            <p:cNvPr id="159" name="Conector reto 158">
              <a:extLst>
                <a:ext uri="{FF2B5EF4-FFF2-40B4-BE49-F238E27FC236}">
                  <a16:creationId xmlns:a16="http://schemas.microsoft.com/office/drawing/2014/main" id="{6BF12B26-2EEC-4C38-8053-0D74F2BD62B3}"/>
                </a:ext>
              </a:extLst>
            </p:cNvPr>
            <p:cNvCxnSpPr>
              <a:cxnSpLocks/>
            </p:cNvCxnSpPr>
            <p:nvPr/>
          </p:nvCxnSpPr>
          <p:spPr>
            <a:xfrm>
              <a:off x="3709115" y="2108915"/>
              <a:ext cx="0" cy="5516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Conector de Seta Reta 159">
              <a:extLst>
                <a:ext uri="{FF2B5EF4-FFF2-40B4-BE49-F238E27FC236}">
                  <a16:creationId xmlns:a16="http://schemas.microsoft.com/office/drawing/2014/main" id="{002CF227-6744-4D1D-B41A-718B18F6CD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87144" y="2657877"/>
              <a:ext cx="3219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Conector reto 160">
              <a:extLst>
                <a:ext uri="{FF2B5EF4-FFF2-40B4-BE49-F238E27FC236}">
                  <a16:creationId xmlns:a16="http://schemas.microsoft.com/office/drawing/2014/main" id="{74A312A1-383E-433F-B6A7-B95BEB69BE7A}"/>
                </a:ext>
              </a:extLst>
            </p:cNvPr>
            <p:cNvCxnSpPr>
              <a:cxnSpLocks/>
              <a:endCxn id="167" idx="1"/>
            </p:cNvCxnSpPr>
            <p:nvPr/>
          </p:nvCxnSpPr>
          <p:spPr>
            <a:xfrm>
              <a:off x="3709115" y="2108915"/>
              <a:ext cx="5795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2" name="Agrupar 161">
              <a:extLst>
                <a:ext uri="{FF2B5EF4-FFF2-40B4-BE49-F238E27FC236}">
                  <a16:creationId xmlns:a16="http://schemas.microsoft.com/office/drawing/2014/main" id="{14593358-A9AD-445F-B270-892618F1CDF4}"/>
                </a:ext>
              </a:extLst>
            </p:cNvPr>
            <p:cNvGrpSpPr/>
            <p:nvPr/>
          </p:nvGrpSpPr>
          <p:grpSpPr>
            <a:xfrm flipH="1" flipV="1">
              <a:off x="5847008" y="2636949"/>
              <a:ext cx="901521" cy="528033"/>
              <a:chOff x="8356242" y="2106232"/>
              <a:chExt cx="901520" cy="551645"/>
            </a:xfrm>
          </p:grpSpPr>
          <p:cxnSp>
            <p:nvCxnSpPr>
              <p:cNvPr id="163" name="Conector reto 162">
                <a:extLst>
                  <a:ext uri="{FF2B5EF4-FFF2-40B4-BE49-F238E27FC236}">
                    <a16:creationId xmlns:a16="http://schemas.microsoft.com/office/drawing/2014/main" id="{6F34F20B-79F6-477E-8084-9FAE065561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8213" y="2106232"/>
                <a:ext cx="0" cy="55164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Conector de Seta Reta 163">
                <a:extLst>
                  <a:ext uri="{FF2B5EF4-FFF2-40B4-BE49-F238E27FC236}">
                    <a16:creationId xmlns:a16="http://schemas.microsoft.com/office/drawing/2014/main" id="{627FD0FF-C041-4178-BD3A-BD7C0088A1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242" y="2655194"/>
                <a:ext cx="32197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Conector reto 164">
                <a:extLst>
                  <a:ext uri="{FF2B5EF4-FFF2-40B4-BE49-F238E27FC236}">
                    <a16:creationId xmlns:a16="http://schemas.microsoft.com/office/drawing/2014/main" id="{9AE30585-5EDE-499E-A4A4-F79AD957F9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8213" y="2106232"/>
                <a:ext cx="57954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9" name="Agrupar 168">
            <a:extLst>
              <a:ext uri="{FF2B5EF4-FFF2-40B4-BE49-F238E27FC236}">
                <a16:creationId xmlns:a16="http://schemas.microsoft.com/office/drawing/2014/main" id="{788AFFA9-FC3A-4FB9-B790-6CE55F7631C2}"/>
              </a:ext>
            </a:extLst>
          </p:cNvPr>
          <p:cNvGrpSpPr/>
          <p:nvPr/>
        </p:nvGrpSpPr>
        <p:grpSpPr>
          <a:xfrm flipH="1">
            <a:off x="6731261" y="3445419"/>
            <a:ext cx="2624120" cy="1242812"/>
            <a:chOff x="3387144" y="1844898"/>
            <a:chExt cx="3361385" cy="1584102"/>
          </a:xfrm>
        </p:grpSpPr>
        <p:grpSp>
          <p:nvGrpSpPr>
            <p:cNvPr id="170" name="Agrupar 169">
              <a:extLst>
                <a:ext uri="{FF2B5EF4-FFF2-40B4-BE49-F238E27FC236}">
                  <a16:creationId xmlns:a16="http://schemas.microsoft.com/office/drawing/2014/main" id="{D7457F8F-0C2F-46E8-8B68-F79DEEE2EFF2}"/>
                </a:ext>
              </a:extLst>
            </p:cNvPr>
            <p:cNvGrpSpPr/>
            <p:nvPr/>
          </p:nvGrpSpPr>
          <p:grpSpPr>
            <a:xfrm>
              <a:off x="4288664" y="1844898"/>
              <a:ext cx="1558344" cy="1584102"/>
              <a:chOff x="3258355" y="1390918"/>
              <a:chExt cx="1558344" cy="1584102"/>
            </a:xfrm>
          </p:grpSpPr>
          <p:sp>
            <p:nvSpPr>
              <p:cNvPr id="178" name="Retângulo 177">
                <a:extLst>
                  <a:ext uri="{FF2B5EF4-FFF2-40B4-BE49-F238E27FC236}">
                    <a16:creationId xmlns:a16="http://schemas.microsoft.com/office/drawing/2014/main" id="{08129F74-7BA6-4E3C-9060-02D7A44F3401}"/>
                  </a:ext>
                </a:extLst>
              </p:cNvPr>
              <p:cNvSpPr/>
              <p:nvPr/>
            </p:nvSpPr>
            <p:spPr>
              <a:xfrm>
                <a:off x="3258355" y="1918952"/>
                <a:ext cx="1558344" cy="52803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J3</a:t>
                </a:r>
              </a:p>
            </p:txBody>
          </p:sp>
          <p:sp>
            <p:nvSpPr>
              <p:cNvPr id="179" name="Retângulo 178">
                <a:extLst>
                  <a:ext uri="{FF2B5EF4-FFF2-40B4-BE49-F238E27FC236}">
                    <a16:creationId xmlns:a16="http://schemas.microsoft.com/office/drawing/2014/main" id="{636E7D3A-700E-4CF9-9E7D-C02BC48B7F95}"/>
                  </a:ext>
                </a:extLst>
              </p:cNvPr>
              <p:cNvSpPr/>
              <p:nvPr/>
            </p:nvSpPr>
            <p:spPr>
              <a:xfrm>
                <a:off x="3258355" y="1390918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Next</a:t>
                </a:r>
              </a:p>
            </p:txBody>
          </p:sp>
          <p:sp>
            <p:nvSpPr>
              <p:cNvPr id="180" name="Retângulo 179">
                <a:extLst>
                  <a:ext uri="{FF2B5EF4-FFF2-40B4-BE49-F238E27FC236}">
                    <a16:creationId xmlns:a16="http://schemas.microsoft.com/office/drawing/2014/main" id="{57CA4E2B-5659-4456-8501-AC8859E6807D}"/>
                  </a:ext>
                </a:extLst>
              </p:cNvPr>
              <p:cNvSpPr/>
              <p:nvPr/>
            </p:nvSpPr>
            <p:spPr>
              <a:xfrm>
                <a:off x="3258355" y="2446986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/>
                  <a:t>Prev</a:t>
                </a:r>
                <a:endParaRPr lang="pt-BR" dirty="0"/>
              </a:p>
            </p:txBody>
          </p:sp>
        </p:grpSp>
        <p:cxnSp>
          <p:nvCxnSpPr>
            <p:cNvPr id="171" name="Conector reto 170">
              <a:extLst>
                <a:ext uri="{FF2B5EF4-FFF2-40B4-BE49-F238E27FC236}">
                  <a16:creationId xmlns:a16="http://schemas.microsoft.com/office/drawing/2014/main" id="{FF8353EC-D784-408F-897A-1BBFBDE18C0C}"/>
                </a:ext>
              </a:extLst>
            </p:cNvPr>
            <p:cNvCxnSpPr>
              <a:cxnSpLocks/>
            </p:cNvCxnSpPr>
            <p:nvPr/>
          </p:nvCxnSpPr>
          <p:spPr>
            <a:xfrm>
              <a:off x="3709115" y="2108915"/>
              <a:ext cx="0" cy="5516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Conector de Seta Reta 171">
              <a:extLst>
                <a:ext uri="{FF2B5EF4-FFF2-40B4-BE49-F238E27FC236}">
                  <a16:creationId xmlns:a16="http://schemas.microsoft.com/office/drawing/2014/main" id="{9CCF5859-C778-4660-BBB3-6E2C013C6B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87144" y="2657877"/>
              <a:ext cx="3219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Conector reto 172">
              <a:extLst>
                <a:ext uri="{FF2B5EF4-FFF2-40B4-BE49-F238E27FC236}">
                  <a16:creationId xmlns:a16="http://schemas.microsoft.com/office/drawing/2014/main" id="{C975EF40-86C3-46AB-ADD5-5507E021E926}"/>
                </a:ext>
              </a:extLst>
            </p:cNvPr>
            <p:cNvCxnSpPr>
              <a:cxnSpLocks/>
              <a:endCxn id="179" idx="1"/>
            </p:cNvCxnSpPr>
            <p:nvPr/>
          </p:nvCxnSpPr>
          <p:spPr>
            <a:xfrm>
              <a:off x="3709115" y="2108915"/>
              <a:ext cx="5795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4" name="Agrupar 173">
              <a:extLst>
                <a:ext uri="{FF2B5EF4-FFF2-40B4-BE49-F238E27FC236}">
                  <a16:creationId xmlns:a16="http://schemas.microsoft.com/office/drawing/2014/main" id="{F4610189-14C7-4173-95E2-C186F8C46968}"/>
                </a:ext>
              </a:extLst>
            </p:cNvPr>
            <p:cNvGrpSpPr/>
            <p:nvPr/>
          </p:nvGrpSpPr>
          <p:grpSpPr>
            <a:xfrm flipH="1" flipV="1">
              <a:off x="5847008" y="2636949"/>
              <a:ext cx="901521" cy="528033"/>
              <a:chOff x="8356242" y="2106232"/>
              <a:chExt cx="901520" cy="551645"/>
            </a:xfrm>
          </p:grpSpPr>
          <p:cxnSp>
            <p:nvCxnSpPr>
              <p:cNvPr id="175" name="Conector reto 174">
                <a:extLst>
                  <a:ext uri="{FF2B5EF4-FFF2-40B4-BE49-F238E27FC236}">
                    <a16:creationId xmlns:a16="http://schemas.microsoft.com/office/drawing/2014/main" id="{4DC2CC7E-4AF0-4955-86D3-5716EE93EF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8213" y="2106232"/>
                <a:ext cx="0" cy="55164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6" name="Conector de Seta Reta 175">
                <a:extLst>
                  <a:ext uri="{FF2B5EF4-FFF2-40B4-BE49-F238E27FC236}">
                    <a16:creationId xmlns:a16="http://schemas.microsoft.com/office/drawing/2014/main" id="{45A752D3-EB2B-4189-A0D8-0158EDA240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242" y="2655194"/>
                <a:ext cx="32197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Conector reto 176">
                <a:extLst>
                  <a:ext uri="{FF2B5EF4-FFF2-40B4-BE49-F238E27FC236}">
                    <a16:creationId xmlns:a16="http://schemas.microsoft.com/office/drawing/2014/main" id="{3D0EEE9B-2E51-49D3-95D4-EB51214BB1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8213" y="2106232"/>
                <a:ext cx="57954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0" name="Agrupar 189">
            <a:extLst>
              <a:ext uri="{FF2B5EF4-FFF2-40B4-BE49-F238E27FC236}">
                <a16:creationId xmlns:a16="http://schemas.microsoft.com/office/drawing/2014/main" id="{C33C411F-063C-4E10-981C-D4082822003A}"/>
              </a:ext>
            </a:extLst>
          </p:cNvPr>
          <p:cNvGrpSpPr/>
          <p:nvPr/>
        </p:nvGrpSpPr>
        <p:grpSpPr>
          <a:xfrm>
            <a:off x="966491" y="5171844"/>
            <a:ext cx="524122" cy="103030"/>
            <a:chOff x="1043189" y="4906851"/>
            <a:chExt cx="524122" cy="103030"/>
          </a:xfrm>
        </p:grpSpPr>
        <p:cxnSp>
          <p:nvCxnSpPr>
            <p:cNvPr id="186" name="Conector reto 185">
              <a:extLst>
                <a:ext uri="{FF2B5EF4-FFF2-40B4-BE49-F238E27FC236}">
                  <a16:creationId xmlns:a16="http://schemas.microsoft.com/office/drawing/2014/main" id="{658953DE-960B-4346-B0F3-7B1F64439F6F}"/>
                </a:ext>
              </a:extLst>
            </p:cNvPr>
            <p:cNvCxnSpPr>
              <a:cxnSpLocks/>
            </p:cNvCxnSpPr>
            <p:nvPr/>
          </p:nvCxnSpPr>
          <p:spPr>
            <a:xfrm>
              <a:off x="1043189" y="4906851"/>
              <a:ext cx="52412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Conector reto 188">
              <a:extLst>
                <a:ext uri="{FF2B5EF4-FFF2-40B4-BE49-F238E27FC236}">
                  <a16:creationId xmlns:a16="http://schemas.microsoft.com/office/drawing/2014/main" id="{037802C2-B6C3-4C1D-BB36-E15EAFA09A1A}"/>
                </a:ext>
              </a:extLst>
            </p:cNvPr>
            <p:cNvCxnSpPr/>
            <p:nvPr/>
          </p:nvCxnSpPr>
          <p:spPr>
            <a:xfrm>
              <a:off x="1170021" y="5009881"/>
              <a:ext cx="27045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1" name="Agrupar 190">
            <a:extLst>
              <a:ext uri="{FF2B5EF4-FFF2-40B4-BE49-F238E27FC236}">
                <a16:creationId xmlns:a16="http://schemas.microsoft.com/office/drawing/2014/main" id="{6A93B7D2-E4E9-4925-967F-FCA0E2BC4819}"/>
              </a:ext>
            </a:extLst>
          </p:cNvPr>
          <p:cNvGrpSpPr/>
          <p:nvPr/>
        </p:nvGrpSpPr>
        <p:grpSpPr>
          <a:xfrm>
            <a:off x="10771348" y="5081691"/>
            <a:ext cx="524122" cy="103030"/>
            <a:chOff x="1043189" y="4906851"/>
            <a:chExt cx="524122" cy="103030"/>
          </a:xfrm>
        </p:grpSpPr>
        <p:cxnSp>
          <p:nvCxnSpPr>
            <p:cNvPr id="192" name="Conector reto 191">
              <a:extLst>
                <a:ext uri="{FF2B5EF4-FFF2-40B4-BE49-F238E27FC236}">
                  <a16:creationId xmlns:a16="http://schemas.microsoft.com/office/drawing/2014/main" id="{62BD7CC0-5089-4BA4-8678-2143FA3C8A48}"/>
                </a:ext>
              </a:extLst>
            </p:cNvPr>
            <p:cNvCxnSpPr>
              <a:cxnSpLocks/>
            </p:cNvCxnSpPr>
            <p:nvPr/>
          </p:nvCxnSpPr>
          <p:spPr>
            <a:xfrm>
              <a:off x="1043189" y="4906851"/>
              <a:ext cx="52412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Conector reto 192">
              <a:extLst>
                <a:ext uri="{FF2B5EF4-FFF2-40B4-BE49-F238E27FC236}">
                  <a16:creationId xmlns:a16="http://schemas.microsoft.com/office/drawing/2014/main" id="{CF23D4F8-F3FC-41F3-BBC6-15D1ECF6F933}"/>
                </a:ext>
              </a:extLst>
            </p:cNvPr>
            <p:cNvCxnSpPr/>
            <p:nvPr/>
          </p:nvCxnSpPr>
          <p:spPr>
            <a:xfrm>
              <a:off x="1170021" y="5009881"/>
              <a:ext cx="27045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6" name="Agrupar 195">
            <a:extLst>
              <a:ext uri="{FF2B5EF4-FFF2-40B4-BE49-F238E27FC236}">
                <a16:creationId xmlns:a16="http://schemas.microsoft.com/office/drawing/2014/main" id="{8381D9ED-B75A-48A6-9A5E-A9EC852AEB80}"/>
              </a:ext>
            </a:extLst>
          </p:cNvPr>
          <p:cNvGrpSpPr/>
          <p:nvPr/>
        </p:nvGrpSpPr>
        <p:grpSpPr>
          <a:xfrm flipH="1">
            <a:off x="4822385" y="1489896"/>
            <a:ext cx="2628642" cy="2539218"/>
            <a:chOff x="3366674" y="1844898"/>
            <a:chExt cx="3367178" cy="3236516"/>
          </a:xfrm>
        </p:grpSpPr>
        <p:grpSp>
          <p:nvGrpSpPr>
            <p:cNvPr id="197" name="Agrupar 196">
              <a:extLst>
                <a:ext uri="{FF2B5EF4-FFF2-40B4-BE49-F238E27FC236}">
                  <a16:creationId xmlns:a16="http://schemas.microsoft.com/office/drawing/2014/main" id="{E6AA6C91-190E-4DB6-B7C4-821A42114BE7}"/>
                </a:ext>
              </a:extLst>
            </p:cNvPr>
            <p:cNvGrpSpPr/>
            <p:nvPr/>
          </p:nvGrpSpPr>
          <p:grpSpPr>
            <a:xfrm>
              <a:off x="4288664" y="1844898"/>
              <a:ext cx="1558344" cy="1584102"/>
              <a:chOff x="3258355" y="1390918"/>
              <a:chExt cx="1558344" cy="1584102"/>
            </a:xfrm>
          </p:grpSpPr>
          <p:sp>
            <p:nvSpPr>
              <p:cNvPr id="205" name="Retângulo 204">
                <a:extLst>
                  <a:ext uri="{FF2B5EF4-FFF2-40B4-BE49-F238E27FC236}">
                    <a16:creationId xmlns:a16="http://schemas.microsoft.com/office/drawing/2014/main" id="{563BC9CD-F2F7-4453-A126-3183600DA909}"/>
                  </a:ext>
                </a:extLst>
              </p:cNvPr>
              <p:cNvSpPr/>
              <p:nvPr/>
            </p:nvSpPr>
            <p:spPr>
              <a:xfrm>
                <a:off x="3258355" y="1918952"/>
                <a:ext cx="1558344" cy="52803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PTR</a:t>
                </a:r>
              </a:p>
            </p:txBody>
          </p:sp>
          <p:sp>
            <p:nvSpPr>
              <p:cNvPr id="206" name="Retângulo 205">
                <a:extLst>
                  <a:ext uri="{FF2B5EF4-FFF2-40B4-BE49-F238E27FC236}">
                    <a16:creationId xmlns:a16="http://schemas.microsoft.com/office/drawing/2014/main" id="{8BEDA65B-F739-4E6B-970D-CD5FD1477DC1}"/>
                  </a:ext>
                </a:extLst>
              </p:cNvPr>
              <p:cNvSpPr/>
              <p:nvPr/>
            </p:nvSpPr>
            <p:spPr>
              <a:xfrm>
                <a:off x="3258355" y="1390918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Next</a:t>
                </a:r>
              </a:p>
            </p:txBody>
          </p:sp>
          <p:sp>
            <p:nvSpPr>
              <p:cNvPr id="207" name="Retângulo 206">
                <a:extLst>
                  <a:ext uri="{FF2B5EF4-FFF2-40B4-BE49-F238E27FC236}">
                    <a16:creationId xmlns:a16="http://schemas.microsoft.com/office/drawing/2014/main" id="{9C305ACE-5CC0-49D4-BD8B-22456AC5594A}"/>
                  </a:ext>
                </a:extLst>
              </p:cNvPr>
              <p:cNvSpPr/>
              <p:nvPr/>
            </p:nvSpPr>
            <p:spPr>
              <a:xfrm>
                <a:off x="3258355" y="2446986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/>
                  <a:t>Prev</a:t>
                </a:r>
                <a:endParaRPr lang="pt-BR" dirty="0"/>
              </a:p>
            </p:txBody>
          </p:sp>
        </p:grpSp>
        <p:cxnSp>
          <p:nvCxnSpPr>
            <p:cNvPr id="199" name="Conector de Seta Reta 198">
              <a:extLst>
                <a:ext uri="{FF2B5EF4-FFF2-40B4-BE49-F238E27FC236}">
                  <a16:creationId xmlns:a16="http://schemas.microsoft.com/office/drawing/2014/main" id="{AB0ED807-1181-45E4-881E-A0F3271EBEC5}"/>
                </a:ext>
              </a:extLst>
            </p:cNvPr>
            <p:cNvCxnSpPr>
              <a:cxnSpLocks/>
              <a:stCxn id="206" idx="1"/>
            </p:cNvCxnSpPr>
            <p:nvPr/>
          </p:nvCxnSpPr>
          <p:spPr>
            <a:xfrm flipH="1">
              <a:off x="3366674" y="2108916"/>
              <a:ext cx="921989" cy="29724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Conector de Seta Reta 202">
              <a:extLst>
                <a:ext uri="{FF2B5EF4-FFF2-40B4-BE49-F238E27FC236}">
                  <a16:creationId xmlns:a16="http://schemas.microsoft.com/office/drawing/2014/main" id="{BE1AB193-3044-405E-B463-0246BE783633}"/>
                </a:ext>
              </a:extLst>
            </p:cNvPr>
            <p:cNvCxnSpPr>
              <a:cxnSpLocks/>
              <a:stCxn id="207" idx="3"/>
            </p:cNvCxnSpPr>
            <p:nvPr/>
          </p:nvCxnSpPr>
          <p:spPr>
            <a:xfrm>
              <a:off x="5847008" y="3164984"/>
              <a:ext cx="886844" cy="18993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6" name="Retângulo 75">
            <a:extLst>
              <a:ext uri="{FF2B5EF4-FFF2-40B4-BE49-F238E27FC236}">
                <a16:creationId xmlns:a16="http://schemas.microsoft.com/office/drawing/2014/main" id="{470CBD3A-D302-430D-A628-B172B41B563A}"/>
              </a:ext>
            </a:extLst>
          </p:cNvPr>
          <p:cNvSpPr/>
          <p:nvPr/>
        </p:nvSpPr>
        <p:spPr>
          <a:xfrm flipH="1">
            <a:off x="4860251" y="113000"/>
            <a:ext cx="2730712" cy="10481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/>
              <a:t>Remove</a:t>
            </a:r>
          </a:p>
        </p:txBody>
      </p:sp>
    </p:spTree>
    <p:extLst>
      <p:ext uri="{BB962C8B-B14F-4D97-AF65-F5344CB8AC3E}">
        <p14:creationId xmlns:p14="http://schemas.microsoft.com/office/powerpoint/2010/main" val="4000388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Agrupar 119">
            <a:extLst>
              <a:ext uri="{FF2B5EF4-FFF2-40B4-BE49-F238E27FC236}">
                <a16:creationId xmlns:a16="http://schemas.microsoft.com/office/drawing/2014/main" id="{096147A2-7742-4F56-A3FC-5225D5D34571}"/>
              </a:ext>
            </a:extLst>
          </p:cNvPr>
          <p:cNvGrpSpPr/>
          <p:nvPr/>
        </p:nvGrpSpPr>
        <p:grpSpPr>
          <a:xfrm flipH="1">
            <a:off x="1228552" y="3429000"/>
            <a:ext cx="2372763" cy="1742306"/>
            <a:chOff x="3387144" y="1844898"/>
            <a:chExt cx="3039408" cy="2220763"/>
          </a:xfrm>
        </p:grpSpPr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79CE5CF9-72F1-400F-9452-6761F5865357}"/>
                </a:ext>
              </a:extLst>
            </p:cNvPr>
            <p:cNvGrpSpPr/>
            <p:nvPr/>
          </p:nvGrpSpPr>
          <p:grpSpPr>
            <a:xfrm>
              <a:off x="4288664" y="1844898"/>
              <a:ext cx="1558344" cy="1584102"/>
              <a:chOff x="3258355" y="1390918"/>
              <a:chExt cx="1558344" cy="1584102"/>
            </a:xfrm>
          </p:grpSpPr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28EBBC41-C1CE-485F-B2E7-38C6720FFF14}"/>
                  </a:ext>
                </a:extLst>
              </p:cNvPr>
              <p:cNvSpPr/>
              <p:nvPr/>
            </p:nvSpPr>
            <p:spPr>
              <a:xfrm>
                <a:off x="3258355" y="1918952"/>
                <a:ext cx="1558344" cy="52803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Head</a:t>
                </a:r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D4AD06D2-86A6-4669-86FA-989BD8C6A1D1}"/>
                  </a:ext>
                </a:extLst>
              </p:cNvPr>
              <p:cNvSpPr/>
              <p:nvPr/>
            </p:nvSpPr>
            <p:spPr>
              <a:xfrm>
                <a:off x="3258355" y="1390918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Next</a:t>
                </a:r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7DD4C6BD-4D31-4759-B8EE-B99DB0745634}"/>
                  </a:ext>
                </a:extLst>
              </p:cNvPr>
              <p:cNvSpPr/>
              <p:nvPr/>
            </p:nvSpPr>
            <p:spPr>
              <a:xfrm>
                <a:off x="3258355" y="2446986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/>
                  <a:t>Prev</a:t>
                </a:r>
                <a:endParaRPr lang="pt-BR" dirty="0"/>
              </a:p>
            </p:txBody>
          </p:sp>
        </p:grp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FD348ABE-F868-4A0C-9232-28BFDD9B3432}"/>
                </a:ext>
              </a:extLst>
            </p:cNvPr>
            <p:cNvCxnSpPr>
              <a:cxnSpLocks/>
            </p:cNvCxnSpPr>
            <p:nvPr/>
          </p:nvCxnSpPr>
          <p:spPr>
            <a:xfrm>
              <a:off x="3709115" y="2108915"/>
              <a:ext cx="0" cy="5516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B6FEEF38-B1AE-40F9-912E-22BDB786B9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87144" y="2657877"/>
              <a:ext cx="3219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AA61A627-200C-4E05-9229-FADCE09004E7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3709115" y="2108915"/>
              <a:ext cx="5795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9" name="Agrupar 118">
              <a:extLst>
                <a:ext uri="{FF2B5EF4-FFF2-40B4-BE49-F238E27FC236}">
                  <a16:creationId xmlns:a16="http://schemas.microsoft.com/office/drawing/2014/main" id="{13BB9150-7942-4235-AB8A-E4AD105EC3B0}"/>
                </a:ext>
              </a:extLst>
            </p:cNvPr>
            <p:cNvGrpSpPr/>
            <p:nvPr/>
          </p:nvGrpSpPr>
          <p:grpSpPr>
            <a:xfrm flipH="1" flipV="1">
              <a:off x="5847002" y="3164980"/>
              <a:ext cx="579550" cy="900681"/>
              <a:chOff x="8678213" y="1165276"/>
              <a:chExt cx="579549" cy="940956"/>
            </a:xfrm>
          </p:grpSpPr>
          <p:cxnSp>
            <p:nvCxnSpPr>
              <p:cNvPr id="117" name="Conector de Seta Reta 116">
                <a:extLst>
                  <a:ext uri="{FF2B5EF4-FFF2-40B4-BE49-F238E27FC236}">
                    <a16:creationId xmlns:a16="http://schemas.microsoft.com/office/drawing/2014/main" id="{C058437D-2EBB-43BC-882F-D0D2F116DA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78213" y="1165276"/>
                <a:ext cx="0" cy="9409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Conector reto 117">
                <a:extLst>
                  <a:ext uri="{FF2B5EF4-FFF2-40B4-BE49-F238E27FC236}">
                    <a16:creationId xmlns:a16="http://schemas.microsoft.com/office/drawing/2014/main" id="{ADE517CB-5353-49BA-A101-2F228B8A66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8213" y="2106232"/>
                <a:ext cx="57954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3" name="Agrupar 132">
            <a:extLst>
              <a:ext uri="{FF2B5EF4-FFF2-40B4-BE49-F238E27FC236}">
                <a16:creationId xmlns:a16="http://schemas.microsoft.com/office/drawing/2014/main" id="{0B81C01F-1D6E-4802-8D9E-CED9AAFFDE77}"/>
              </a:ext>
            </a:extLst>
          </p:cNvPr>
          <p:cNvGrpSpPr/>
          <p:nvPr/>
        </p:nvGrpSpPr>
        <p:grpSpPr>
          <a:xfrm flipH="1">
            <a:off x="2902052" y="3429000"/>
            <a:ext cx="4532996" cy="1242812"/>
            <a:chOff x="941956" y="1844898"/>
            <a:chExt cx="5806573" cy="1584102"/>
          </a:xfrm>
        </p:grpSpPr>
        <p:grpSp>
          <p:nvGrpSpPr>
            <p:cNvPr id="134" name="Agrupar 133">
              <a:extLst>
                <a:ext uri="{FF2B5EF4-FFF2-40B4-BE49-F238E27FC236}">
                  <a16:creationId xmlns:a16="http://schemas.microsoft.com/office/drawing/2014/main" id="{7A357702-9270-45A5-BEBF-7FEEEA9B8844}"/>
                </a:ext>
              </a:extLst>
            </p:cNvPr>
            <p:cNvGrpSpPr/>
            <p:nvPr/>
          </p:nvGrpSpPr>
          <p:grpSpPr>
            <a:xfrm>
              <a:off x="4288664" y="1844898"/>
              <a:ext cx="1558344" cy="1584102"/>
              <a:chOff x="3258355" y="1390918"/>
              <a:chExt cx="1558344" cy="1584102"/>
            </a:xfrm>
          </p:grpSpPr>
          <p:sp>
            <p:nvSpPr>
              <p:cNvPr id="142" name="Retângulo 141">
                <a:extLst>
                  <a:ext uri="{FF2B5EF4-FFF2-40B4-BE49-F238E27FC236}">
                    <a16:creationId xmlns:a16="http://schemas.microsoft.com/office/drawing/2014/main" id="{E1DAD37C-CE4D-4DEF-A621-697372A982C2}"/>
                  </a:ext>
                </a:extLst>
              </p:cNvPr>
              <p:cNvSpPr/>
              <p:nvPr/>
            </p:nvSpPr>
            <p:spPr>
              <a:xfrm>
                <a:off x="3258355" y="1918952"/>
                <a:ext cx="1558344" cy="52803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J1</a:t>
                </a:r>
              </a:p>
            </p:txBody>
          </p:sp>
          <p:sp>
            <p:nvSpPr>
              <p:cNvPr id="143" name="Retângulo 142">
                <a:extLst>
                  <a:ext uri="{FF2B5EF4-FFF2-40B4-BE49-F238E27FC236}">
                    <a16:creationId xmlns:a16="http://schemas.microsoft.com/office/drawing/2014/main" id="{57B4FAAA-5392-4223-8682-9A1EA8F2515F}"/>
                  </a:ext>
                </a:extLst>
              </p:cNvPr>
              <p:cNvSpPr/>
              <p:nvPr/>
            </p:nvSpPr>
            <p:spPr>
              <a:xfrm>
                <a:off x="3258355" y="1390918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Next</a:t>
                </a:r>
              </a:p>
            </p:txBody>
          </p:sp>
          <p:sp>
            <p:nvSpPr>
              <p:cNvPr id="144" name="Retângulo 143">
                <a:extLst>
                  <a:ext uri="{FF2B5EF4-FFF2-40B4-BE49-F238E27FC236}">
                    <a16:creationId xmlns:a16="http://schemas.microsoft.com/office/drawing/2014/main" id="{CFABEA0C-AA0F-4379-9FEE-427F8E480954}"/>
                  </a:ext>
                </a:extLst>
              </p:cNvPr>
              <p:cNvSpPr/>
              <p:nvPr/>
            </p:nvSpPr>
            <p:spPr>
              <a:xfrm>
                <a:off x="3258355" y="2446986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/>
                  <a:t>Prev</a:t>
                </a:r>
                <a:endParaRPr lang="pt-BR" dirty="0"/>
              </a:p>
            </p:txBody>
          </p:sp>
        </p:grpSp>
        <p:cxnSp>
          <p:nvCxnSpPr>
            <p:cNvPr id="136" name="Conector de Seta Reta 135">
              <a:extLst>
                <a:ext uri="{FF2B5EF4-FFF2-40B4-BE49-F238E27FC236}">
                  <a16:creationId xmlns:a16="http://schemas.microsoft.com/office/drawing/2014/main" id="{7CC83146-9E19-467C-B5FA-DFE8FD159FB1}"/>
                </a:ext>
              </a:extLst>
            </p:cNvPr>
            <p:cNvCxnSpPr>
              <a:cxnSpLocks/>
              <a:stCxn id="143" idx="1"/>
              <a:endCxn id="178" idx="3"/>
            </p:cNvCxnSpPr>
            <p:nvPr/>
          </p:nvCxnSpPr>
          <p:spPr>
            <a:xfrm flipH="1">
              <a:off x="941956" y="2108916"/>
              <a:ext cx="3346708" cy="5489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8" name="Agrupar 137">
              <a:extLst>
                <a:ext uri="{FF2B5EF4-FFF2-40B4-BE49-F238E27FC236}">
                  <a16:creationId xmlns:a16="http://schemas.microsoft.com/office/drawing/2014/main" id="{0AE8B89E-3D13-4FBE-A463-D8A30DA453D9}"/>
                </a:ext>
              </a:extLst>
            </p:cNvPr>
            <p:cNvGrpSpPr/>
            <p:nvPr/>
          </p:nvGrpSpPr>
          <p:grpSpPr>
            <a:xfrm flipH="1" flipV="1">
              <a:off x="5847008" y="2636949"/>
              <a:ext cx="901521" cy="528033"/>
              <a:chOff x="8356242" y="2106232"/>
              <a:chExt cx="901520" cy="551645"/>
            </a:xfrm>
          </p:grpSpPr>
          <p:cxnSp>
            <p:nvCxnSpPr>
              <p:cNvPr id="139" name="Conector reto 138">
                <a:extLst>
                  <a:ext uri="{FF2B5EF4-FFF2-40B4-BE49-F238E27FC236}">
                    <a16:creationId xmlns:a16="http://schemas.microsoft.com/office/drawing/2014/main" id="{78D73A79-C774-42DF-8C01-3ACE34BACE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8213" y="2106232"/>
                <a:ext cx="0" cy="55164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Conector de Seta Reta 139">
                <a:extLst>
                  <a:ext uri="{FF2B5EF4-FFF2-40B4-BE49-F238E27FC236}">
                    <a16:creationId xmlns:a16="http://schemas.microsoft.com/office/drawing/2014/main" id="{9AE39BBE-FB2B-4AC3-8E1F-185F78A026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242" y="2655194"/>
                <a:ext cx="32197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Conector reto 140">
                <a:extLst>
                  <a:ext uri="{FF2B5EF4-FFF2-40B4-BE49-F238E27FC236}">
                    <a16:creationId xmlns:a16="http://schemas.microsoft.com/office/drawing/2014/main" id="{E06073F5-5535-40C5-A774-32EB565CF8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8213" y="2106232"/>
                <a:ext cx="57954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5" name="Agrupar 144">
            <a:extLst>
              <a:ext uri="{FF2B5EF4-FFF2-40B4-BE49-F238E27FC236}">
                <a16:creationId xmlns:a16="http://schemas.microsoft.com/office/drawing/2014/main" id="{13DA9D4C-FC45-4C91-98B8-7E7FC52EB85B}"/>
              </a:ext>
            </a:extLst>
          </p:cNvPr>
          <p:cNvGrpSpPr/>
          <p:nvPr/>
        </p:nvGrpSpPr>
        <p:grpSpPr>
          <a:xfrm flipH="1">
            <a:off x="8660641" y="3461838"/>
            <a:ext cx="2372768" cy="1606437"/>
            <a:chOff x="3709115" y="1844898"/>
            <a:chExt cx="3039414" cy="2047583"/>
          </a:xfrm>
        </p:grpSpPr>
        <p:grpSp>
          <p:nvGrpSpPr>
            <p:cNvPr id="146" name="Agrupar 145">
              <a:extLst>
                <a:ext uri="{FF2B5EF4-FFF2-40B4-BE49-F238E27FC236}">
                  <a16:creationId xmlns:a16="http://schemas.microsoft.com/office/drawing/2014/main" id="{894BF1AA-0733-49C0-8AA9-E9BBB782369F}"/>
                </a:ext>
              </a:extLst>
            </p:cNvPr>
            <p:cNvGrpSpPr/>
            <p:nvPr/>
          </p:nvGrpSpPr>
          <p:grpSpPr>
            <a:xfrm>
              <a:off x="4288664" y="1844898"/>
              <a:ext cx="1558344" cy="1584102"/>
              <a:chOff x="3258355" y="1390918"/>
              <a:chExt cx="1558344" cy="1584102"/>
            </a:xfrm>
          </p:grpSpPr>
          <p:sp>
            <p:nvSpPr>
              <p:cNvPr id="154" name="Retângulo 153">
                <a:extLst>
                  <a:ext uri="{FF2B5EF4-FFF2-40B4-BE49-F238E27FC236}">
                    <a16:creationId xmlns:a16="http://schemas.microsoft.com/office/drawing/2014/main" id="{0FCE1F55-9367-4421-AA3B-7035E7D6CAA0}"/>
                  </a:ext>
                </a:extLst>
              </p:cNvPr>
              <p:cNvSpPr/>
              <p:nvPr/>
            </p:nvSpPr>
            <p:spPr>
              <a:xfrm>
                <a:off x="3258355" y="1918952"/>
                <a:ext cx="1558344" cy="52803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/>
                  <a:t>Tail</a:t>
                </a:r>
                <a:endParaRPr lang="pt-BR" dirty="0"/>
              </a:p>
            </p:txBody>
          </p:sp>
          <p:sp>
            <p:nvSpPr>
              <p:cNvPr id="155" name="Retângulo 154">
                <a:extLst>
                  <a:ext uri="{FF2B5EF4-FFF2-40B4-BE49-F238E27FC236}">
                    <a16:creationId xmlns:a16="http://schemas.microsoft.com/office/drawing/2014/main" id="{19D8D8CE-FFA2-45CD-BB53-62F9AC72DEBD}"/>
                  </a:ext>
                </a:extLst>
              </p:cNvPr>
              <p:cNvSpPr/>
              <p:nvPr/>
            </p:nvSpPr>
            <p:spPr>
              <a:xfrm>
                <a:off x="3258355" y="1390918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Next</a:t>
                </a:r>
              </a:p>
            </p:txBody>
          </p:sp>
          <p:sp>
            <p:nvSpPr>
              <p:cNvPr id="156" name="Retângulo 155">
                <a:extLst>
                  <a:ext uri="{FF2B5EF4-FFF2-40B4-BE49-F238E27FC236}">
                    <a16:creationId xmlns:a16="http://schemas.microsoft.com/office/drawing/2014/main" id="{45968A2A-5C6C-4903-9209-A210708E65F7}"/>
                  </a:ext>
                </a:extLst>
              </p:cNvPr>
              <p:cNvSpPr/>
              <p:nvPr/>
            </p:nvSpPr>
            <p:spPr>
              <a:xfrm>
                <a:off x="3258355" y="2446986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/>
                  <a:t>Prev</a:t>
                </a:r>
                <a:endParaRPr lang="pt-BR" dirty="0"/>
              </a:p>
            </p:txBody>
          </p:sp>
        </p:grpSp>
        <p:cxnSp>
          <p:nvCxnSpPr>
            <p:cNvPr id="147" name="Conector reto 146">
              <a:extLst>
                <a:ext uri="{FF2B5EF4-FFF2-40B4-BE49-F238E27FC236}">
                  <a16:creationId xmlns:a16="http://schemas.microsoft.com/office/drawing/2014/main" id="{30107AEC-B209-4AE1-8B69-5AC592EF9FEA}"/>
                </a:ext>
              </a:extLst>
            </p:cNvPr>
            <p:cNvCxnSpPr>
              <a:cxnSpLocks/>
            </p:cNvCxnSpPr>
            <p:nvPr/>
          </p:nvCxnSpPr>
          <p:spPr>
            <a:xfrm>
              <a:off x="3709115" y="2108915"/>
              <a:ext cx="0" cy="5516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Conector de Seta Reta 147">
              <a:extLst>
                <a:ext uri="{FF2B5EF4-FFF2-40B4-BE49-F238E27FC236}">
                  <a16:creationId xmlns:a16="http://schemas.microsoft.com/office/drawing/2014/main" id="{458F8A01-DDF2-45D4-9BA4-6DA1A90C39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09115" y="2657877"/>
              <a:ext cx="0" cy="12346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Conector reto 148">
              <a:extLst>
                <a:ext uri="{FF2B5EF4-FFF2-40B4-BE49-F238E27FC236}">
                  <a16:creationId xmlns:a16="http://schemas.microsoft.com/office/drawing/2014/main" id="{527D4058-7EB3-466D-899D-B30D2C4A9C17}"/>
                </a:ext>
              </a:extLst>
            </p:cNvPr>
            <p:cNvCxnSpPr>
              <a:cxnSpLocks/>
              <a:endCxn id="155" idx="1"/>
            </p:cNvCxnSpPr>
            <p:nvPr/>
          </p:nvCxnSpPr>
          <p:spPr>
            <a:xfrm>
              <a:off x="3709115" y="2108915"/>
              <a:ext cx="5795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50" name="Agrupar 149">
              <a:extLst>
                <a:ext uri="{FF2B5EF4-FFF2-40B4-BE49-F238E27FC236}">
                  <a16:creationId xmlns:a16="http://schemas.microsoft.com/office/drawing/2014/main" id="{7962432A-9608-4A44-860C-B14797F51642}"/>
                </a:ext>
              </a:extLst>
            </p:cNvPr>
            <p:cNvGrpSpPr/>
            <p:nvPr/>
          </p:nvGrpSpPr>
          <p:grpSpPr>
            <a:xfrm flipH="1" flipV="1">
              <a:off x="5847008" y="2636949"/>
              <a:ext cx="901521" cy="528033"/>
              <a:chOff x="8356242" y="2106232"/>
              <a:chExt cx="901520" cy="551645"/>
            </a:xfrm>
          </p:grpSpPr>
          <p:cxnSp>
            <p:nvCxnSpPr>
              <p:cNvPr id="151" name="Conector reto 150">
                <a:extLst>
                  <a:ext uri="{FF2B5EF4-FFF2-40B4-BE49-F238E27FC236}">
                    <a16:creationId xmlns:a16="http://schemas.microsoft.com/office/drawing/2014/main" id="{AA317086-FEA1-464C-A07A-EEFAC1E672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8213" y="2106232"/>
                <a:ext cx="0" cy="55164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Conector de Seta Reta 151">
                <a:extLst>
                  <a:ext uri="{FF2B5EF4-FFF2-40B4-BE49-F238E27FC236}">
                    <a16:creationId xmlns:a16="http://schemas.microsoft.com/office/drawing/2014/main" id="{84A96677-E12B-43BE-8CB7-887582F2A1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242" y="2655194"/>
                <a:ext cx="32197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Conector reto 152">
                <a:extLst>
                  <a:ext uri="{FF2B5EF4-FFF2-40B4-BE49-F238E27FC236}">
                    <a16:creationId xmlns:a16="http://schemas.microsoft.com/office/drawing/2014/main" id="{C35434B8-C265-4D56-B03D-B4899B152B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8213" y="2106232"/>
                <a:ext cx="57954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7" name="Agrupar 156">
            <a:extLst>
              <a:ext uri="{FF2B5EF4-FFF2-40B4-BE49-F238E27FC236}">
                <a16:creationId xmlns:a16="http://schemas.microsoft.com/office/drawing/2014/main" id="{C8660490-F8E0-43F8-A658-D9DFAC7B7E81}"/>
              </a:ext>
            </a:extLst>
          </p:cNvPr>
          <p:cNvGrpSpPr/>
          <p:nvPr/>
        </p:nvGrpSpPr>
        <p:grpSpPr>
          <a:xfrm flipH="1">
            <a:off x="4822388" y="4015720"/>
            <a:ext cx="2612660" cy="1931231"/>
            <a:chOff x="3304175" y="967431"/>
            <a:chExt cx="3346705" cy="2461569"/>
          </a:xfrm>
        </p:grpSpPr>
        <p:grpSp>
          <p:nvGrpSpPr>
            <p:cNvPr id="158" name="Agrupar 157">
              <a:extLst>
                <a:ext uri="{FF2B5EF4-FFF2-40B4-BE49-F238E27FC236}">
                  <a16:creationId xmlns:a16="http://schemas.microsoft.com/office/drawing/2014/main" id="{9EBDBFDF-6836-4A22-A321-71359670D60A}"/>
                </a:ext>
              </a:extLst>
            </p:cNvPr>
            <p:cNvGrpSpPr/>
            <p:nvPr/>
          </p:nvGrpSpPr>
          <p:grpSpPr>
            <a:xfrm>
              <a:off x="4288664" y="1844898"/>
              <a:ext cx="1558344" cy="1584102"/>
              <a:chOff x="3258355" y="1390918"/>
              <a:chExt cx="1558344" cy="1584102"/>
            </a:xfrm>
          </p:grpSpPr>
          <p:sp>
            <p:nvSpPr>
              <p:cNvPr id="166" name="Retângulo 165">
                <a:extLst>
                  <a:ext uri="{FF2B5EF4-FFF2-40B4-BE49-F238E27FC236}">
                    <a16:creationId xmlns:a16="http://schemas.microsoft.com/office/drawing/2014/main" id="{F90F341E-3B90-432B-80A1-F5049D622CE4}"/>
                  </a:ext>
                </a:extLst>
              </p:cNvPr>
              <p:cNvSpPr/>
              <p:nvPr/>
            </p:nvSpPr>
            <p:spPr>
              <a:xfrm>
                <a:off x="3258355" y="1918952"/>
                <a:ext cx="1558344" cy="52803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J2</a:t>
                </a:r>
              </a:p>
            </p:txBody>
          </p:sp>
          <p:sp>
            <p:nvSpPr>
              <p:cNvPr id="167" name="Retângulo 166">
                <a:extLst>
                  <a:ext uri="{FF2B5EF4-FFF2-40B4-BE49-F238E27FC236}">
                    <a16:creationId xmlns:a16="http://schemas.microsoft.com/office/drawing/2014/main" id="{D7C55C18-03BA-450C-988D-2D6C1CE64B3A}"/>
                  </a:ext>
                </a:extLst>
              </p:cNvPr>
              <p:cNvSpPr/>
              <p:nvPr/>
            </p:nvSpPr>
            <p:spPr>
              <a:xfrm>
                <a:off x="3258355" y="1390918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Next</a:t>
                </a:r>
              </a:p>
            </p:txBody>
          </p:sp>
          <p:sp>
            <p:nvSpPr>
              <p:cNvPr id="168" name="Retângulo 167">
                <a:extLst>
                  <a:ext uri="{FF2B5EF4-FFF2-40B4-BE49-F238E27FC236}">
                    <a16:creationId xmlns:a16="http://schemas.microsoft.com/office/drawing/2014/main" id="{2B863ECC-2289-4A2E-B863-D43CEC8404BA}"/>
                  </a:ext>
                </a:extLst>
              </p:cNvPr>
              <p:cNvSpPr/>
              <p:nvPr/>
            </p:nvSpPr>
            <p:spPr>
              <a:xfrm>
                <a:off x="3258355" y="2446986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/>
                  <a:t>Prev</a:t>
                </a:r>
                <a:endParaRPr lang="pt-BR" dirty="0"/>
              </a:p>
            </p:txBody>
          </p:sp>
        </p:grpSp>
        <p:cxnSp>
          <p:nvCxnSpPr>
            <p:cNvPr id="160" name="Conector de Seta Reta 159">
              <a:extLst>
                <a:ext uri="{FF2B5EF4-FFF2-40B4-BE49-F238E27FC236}">
                  <a16:creationId xmlns:a16="http://schemas.microsoft.com/office/drawing/2014/main" id="{002CF227-6744-4D1D-B41A-718B18F6CD3C}"/>
                </a:ext>
              </a:extLst>
            </p:cNvPr>
            <p:cNvCxnSpPr>
              <a:cxnSpLocks/>
              <a:stCxn id="167" idx="1"/>
              <a:endCxn id="178" idx="3"/>
            </p:cNvCxnSpPr>
            <p:nvPr/>
          </p:nvCxnSpPr>
          <p:spPr>
            <a:xfrm flipH="1" flipV="1">
              <a:off x="3304175" y="1032571"/>
              <a:ext cx="984488" cy="10763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Conector de Seta Reta 163">
              <a:extLst>
                <a:ext uri="{FF2B5EF4-FFF2-40B4-BE49-F238E27FC236}">
                  <a16:creationId xmlns:a16="http://schemas.microsoft.com/office/drawing/2014/main" id="{627FD0FF-C041-4178-BD3A-BD7C0088A104}"/>
                </a:ext>
              </a:extLst>
            </p:cNvPr>
            <p:cNvCxnSpPr>
              <a:cxnSpLocks/>
              <a:stCxn id="168" idx="3"/>
            </p:cNvCxnSpPr>
            <p:nvPr/>
          </p:nvCxnSpPr>
          <p:spPr>
            <a:xfrm flipV="1">
              <a:off x="5847006" y="967431"/>
              <a:ext cx="803874" cy="21975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9" name="Agrupar 168">
            <a:extLst>
              <a:ext uri="{FF2B5EF4-FFF2-40B4-BE49-F238E27FC236}">
                <a16:creationId xmlns:a16="http://schemas.microsoft.com/office/drawing/2014/main" id="{788AFFA9-FC3A-4FB9-B790-6CE55F7631C2}"/>
              </a:ext>
            </a:extLst>
          </p:cNvPr>
          <p:cNvGrpSpPr/>
          <p:nvPr/>
        </p:nvGrpSpPr>
        <p:grpSpPr>
          <a:xfrm flipH="1">
            <a:off x="4822386" y="3445419"/>
            <a:ext cx="4532995" cy="1242812"/>
            <a:chOff x="3387144" y="1844898"/>
            <a:chExt cx="5806572" cy="1584102"/>
          </a:xfrm>
        </p:grpSpPr>
        <p:grpSp>
          <p:nvGrpSpPr>
            <p:cNvPr id="170" name="Agrupar 169">
              <a:extLst>
                <a:ext uri="{FF2B5EF4-FFF2-40B4-BE49-F238E27FC236}">
                  <a16:creationId xmlns:a16="http://schemas.microsoft.com/office/drawing/2014/main" id="{D7457F8F-0C2F-46E8-8B68-F79DEEE2EFF2}"/>
                </a:ext>
              </a:extLst>
            </p:cNvPr>
            <p:cNvGrpSpPr/>
            <p:nvPr/>
          </p:nvGrpSpPr>
          <p:grpSpPr>
            <a:xfrm>
              <a:off x="4288664" y="1844898"/>
              <a:ext cx="1558344" cy="1584102"/>
              <a:chOff x="3258355" y="1390918"/>
              <a:chExt cx="1558344" cy="1584102"/>
            </a:xfrm>
          </p:grpSpPr>
          <p:sp>
            <p:nvSpPr>
              <p:cNvPr id="178" name="Retângulo 177">
                <a:extLst>
                  <a:ext uri="{FF2B5EF4-FFF2-40B4-BE49-F238E27FC236}">
                    <a16:creationId xmlns:a16="http://schemas.microsoft.com/office/drawing/2014/main" id="{08129F74-7BA6-4E3C-9060-02D7A44F3401}"/>
                  </a:ext>
                </a:extLst>
              </p:cNvPr>
              <p:cNvSpPr/>
              <p:nvPr/>
            </p:nvSpPr>
            <p:spPr>
              <a:xfrm>
                <a:off x="3258355" y="1918952"/>
                <a:ext cx="1558344" cy="52803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J3</a:t>
                </a:r>
              </a:p>
            </p:txBody>
          </p:sp>
          <p:sp>
            <p:nvSpPr>
              <p:cNvPr id="179" name="Retângulo 178">
                <a:extLst>
                  <a:ext uri="{FF2B5EF4-FFF2-40B4-BE49-F238E27FC236}">
                    <a16:creationId xmlns:a16="http://schemas.microsoft.com/office/drawing/2014/main" id="{636E7D3A-700E-4CF9-9E7D-C02BC48B7F95}"/>
                  </a:ext>
                </a:extLst>
              </p:cNvPr>
              <p:cNvSpPr/>
              <p:nvPr/>
            </p:nvSpPr>
            <p:spPr>
              <a:xfrm>
                <a:off x="3258355" y="1390918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Next</a:t>
                </a:r>
              </a:p>
            </p:txBody>
          </p:sp>
          <p:sp>
            <p:nvSpPr>
              <p:cNvPr id="180" name="Retângulo 179">
                <a:extLst>
                  <a:ext uri="{FF2B5EF4-FFF2-40B4-BE49-F238E27FC236}">
                    <a16:creationId xmlns:a16="http://schemas.microsoft.com/office/drawing/2014/main" id="{57CA4E2B-5659-4456-8501-AC8859E6807D}"/>
                  </a:ext>
                </a:extLst>
              </p:cNvPr>
              <p:cNvSpPr/>
              <p:nvPr/>
            </p:nvSpPr>
            <p:spPr>
              <a:xfrm>
                <a:off x="3258355" y="2446986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/>
                  <a:t>Prev</a:t>
                </a:r>
                <a:endParaRPr lang="pt-BR" dirty="0"/>
              </a:p>
            </p:txBody>
          </p:sp>
        </p:grpSp>
        <p:cxnSp>
          <p:nvCxnSpPr>
            <p:cNvPr id="171" name="Conector reto 170">
              <a:extLst>
                <a:ext uri="{FF2B5EF4-FFF2-40B4-BE49-F238E27FC236}">
                  <a16:creationId xmlns:a16="http://schemas.microsoft.com/office/drawing/2014/main" id="{FF8353EC-D784-408F-897A-1BBFBDE18C0C}"/>
                </a:ext>
              </a:extLst>
            </p:cNvPr>
            <p:cNvCxnSpPr>
              <a:cxnSpLocks/>
            </p:cNvCxnSpPr>
            <p:nvPr/>
          </p:nvCxnSpPr>
          <p:spPr>
            <a:xfrm>
              <a:off x="3709115" y="2108915"/>
              <a:ext cx="0" cy="5516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Conector de Seta Reta 171">
              <a:extLst>
                <a:ext uri="{FF2B5EF4-FFF2-40B4-BE49-F238E27FC236}">
                  <a16:creationId xmlns:a16="http://schemas.microsoft.com/office/drawing/2014/main" id="{9CCF5859-C778-4660-BBB3-6E2C013C6B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87144" y="2657877"/>
              <a:ext cx="3219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Conector reto 172">
              <a:extLst>
                <a:ext uri="{FF2B5EF4-FFF2-40B4-BE49-F238E27FC236}">
                  <a16:creationId xmlns:a16="http://schemas.microsoft.com/office/drawing/2014/main" id="{C975EF40-86C3-46AB-ADD5-5507E021E926}"/>
                </a:ext>
              </a:extLst>
            </p:cNvPr>
            <p:cNvCxnSpPr>
              <a:cxnSpLocks/>
              <a:endCxn id="179" idx="1"/>
            </p:cNvCxnSpPr>
            <p:nvPr/>
          </p:nvCxnSpPr>
          <p:spPr>
            <a:xfrm>
              <a:off x="3709115" y="2108915"/>
              <a:ext cx="5795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Conector de Seta Reta 175">
              <a:extLst>
                <a:ext uri="{FF2B5EF4-FFF2-40B4-BE49-F238E27FC236}">
                  <a16:creationId xmlns:a16="http://schemas.microsoft.com/office/drawing/2014/main" id="{45A752D3-EB2B-4189-A0D8-0158EDA24089}"/>
                </a:ext>
              </a:extLst>
            </p:cNvPr>
            <p:cNvCxnSpPr>
              <a:cxnSpLocks/>
              <a:stCxn id="180" idx="3"/>
              <a:endCxn id="142" idx="1"/>
            </p:cNvCxnSpPr>
            <p:nvPr/>
          </p:nvCxnSpPr>
          <p:spPr>
            <a:xfrm flipV="1">
              <a:off x="5847008" y="2616022"/>
              <a:ext cx="3346708" cy="5489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0" name="Agrupar 189">
            <a:extLst>
              <a:ext uri="{FF2B5EF4-FFF2-40B4-BE49-F238E27FC236}">
                <a16:creationId xmlns:a16="http://schemas.microsoft.com/office/drawing/2014/main" id="{C33C411F-063C-4E10-981C-D4082822003A}"/>
              </a:ext>
            </a:extLst>
          </p:cNvPr>
          <p:cNvGrpSpPr/>
          <p:nvPr/>
        </p:nvGrpSpPr>
        <p:grpSpPr>
          <a:xfrm>
            <a:off x="966491" y="5171844"/>
            <a:ext cx="524122" cy="103030"/>
            <a:chOff x="1043189" y="4906851"/>
            <a:chExt cx="524122" cy="103030"/>
          </a:xfrm>
        </p:grpSpPr>
        <p:cxnSp>
          <p:nvCxnSpPr>
            <p:cNvPr id="186" name="Conector reto 185">
              <a:extLst>
                <a:ext uri="{FF2B5EF4-FFF2-40B4-BE49-F238E27FC236}">
                  <a16:creationId xmlns:a16="http://schemas.microsoft.com/office/drawing/2014/main" id="{658953DE-960B-4346-B0F3-7B1F64439F6F}"/>
                </a:ext>
              </a:extLst>
            </p:cNvPr>
            <p:cNvCxnSpPr>
              <a:cxnSpLocks/>
            </p:cNvCxnSpPr>
            <p:nvPr/>
          </p:nvCxnSpPr>
          <p:spPr>
            <a:xfrm>
              <a:off x="1043189" y="4906851"/>
              <a:ext cx="52412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Conector reto 188">
              <a:extLst>
                <a:ext uri="{FF2B5EF4-FFF2-40B4-BE49-F238E27FC236}">
                  <a16:creationId xmlns:a16="http://schemas.microsoft.com/office/drawing/2014/main" id="{037802C2-B6C3-4C1D-BB36-E15EAFA09A1A}"/>
                </a:ext>
              </a:extLst>
            </p:cNvPr>
            <p:cNvCxnSpPr/>
            <p:nvPr/>
          </p:nvCxnSpPr>
          <p:spPr>
            <a:xfrm>
              <a:off x="1170021" y="5009881"/>
              <a:ext cx="27045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1" name="Agrupar 190">
            <a:extLst>
              <a:ext uri="{FF2B5EF4-FFF2-40B4-BE49-F238E27FC236}">
                <a16:creationId xmlns:a16="http://schemas.microsoft.com/office/drawing/2014/main" id="{6A93B7D2-E4E9-4925-967F-FCA0E2BC4819}"/>
              </a:ext>
            </a:extLst>
          </p:cNvPr>
          <p:cNvGrpSpPr/>
          <p:nvPr/>
        </p:nvGrpSpPr>
        <p:grpSpPr>
          <a:xfrm>
            <a:off x="10771348" y="5081691"/>
            <a:ext cx="524122" cy="103030"/>
            <a:chOff x="1043189" y="4906851"/>
            <a:chExt cx="524122" cy="103030"/>
          </a:xfrm>
        </p:grpSpPr>
        <p:cxnSp>
          <p:nvCxnSpPr>
            <p:cNvPr id="192" name="Conector reto 191">
              <a:extLst>
                <a:ext uri="{FF2B5EF4-FFF2-40B4-BE49-F238E27FC236}">
                  <a16:creationId xmlns:a16="http://schemas.microsoft.com/office/drawing/2014/main" id="{62BD7CC0-5089-4BA4-8678-2143FA3C8A48}"/>
                </a:ext>
              </a:extLst>
            </p:cNvPr>
            <p:cNvCxnSpPr>
              <a:cxnSpLocks/>
            </p:cNvCxnSpPr>
            <p:nvPr/>
          </p:nvCxnSpPr>
          <p:spPr>
            <a:xfrm>
              <a:off x="1043189" y="4906851"/>
              <a:ext cx="52412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Conector reto 192">
              <a:extLst>
                <a:ext uri="{FF2B5EF4-FFF2-40B4-BE49-F238E27FC236}">
                  <a16:creationId xmlns:a16="http://schemas.microsoft.com/office/drawing/2014/main" id="{CF23D4F8-F3FC-41F3-BBC6-15D1ECF6F933}"/>
                </a:ext>
              </a:extLst>
            </p:cNvPr>
            <p:cNvCxnSpPr/>
            <p:nvPr/>
          </p:nvCxnSpPr>
          <p:spPr>
            <a:xfrm>
              <a:off x="1170021" y="5009881"/>
              <a:ext cx="27045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6" name="Agrupar 195">
            <a:extLst>
              <a:ext uri="{FF2B5EF4-FFF2-40B4-BE49-F238E27FC236}">
                <a16:creationId xmlns:a16="http://schemas.microsoft.com/office/drawing/2014/main" id="{8381D9ED-B75A-48A6-9A5E-A9EC852AEB80}"/>
              </a:ext>
            </a:extLst>
          </p:cNvPr>
          <p:cNvGrpSpPr/>
          <p:nvPr/>
        </p:nvGrpSpPr>
        <p:grpSpPr>
          <a:xfrm flipH="1">
            <a:off x="4822385" y="1489896"/>
            <a:ext cx="2628642" cy="2539218"/>
            <a:chOff x="3366674" y="1844898"/>
            <a:chExt cx="3367178" cy="3236516"/>
          </a:xfrm>
        </p:grpSpPr>
        <p:grpSp>
          <p:nvGrpSpPr>
            <p:cNvPr id="197" name="Agrupar 196">
              <a:extLst>
                <a:ext uri="{FF2B5EF4-FFF2-40B4-BE49-F238E27FC236}">
                  <a16:creationId xmlns:a16="http://schemas.microsoft.com/office/drawing/2014/main" id="{E6AA6C91-190E-4DB6-B7C4-821A42114BE7}"/>
                </a:ext>
              </a:extLst>
            </p:cNvPr>
            <p:cNvGrpSpPr/>
            <p:nvPr/>
          </p:nvGrpSpPr>
          <p:grpSpPr>
            <a:xfrm>
              <a:off x="4288664" y="1844898"/>
              <a:ext cx="1558344" cy="1584102"/>
              <a:chOff x="3258355" y="1390918"/>
              <a:chExt cx="1558344" cy="1584102"/>
            </a:xfrm>
          </p:grpSpPr>
          <p:sp>
            <p:nvSpPr>
              <p:cNvPr id="205" name="Retângulo 204">
                <a:extLst>
                  <a:ext uri="{FF2B5EF4-FFF2-40B4-BE49-F238E27FC236}">
                    <a16:creationId xmlns:a16="http://schemas.microsoft.com/office/drawing/2014/main" id="{563BC9CD-F2F7-4453-A126-3183600DA909}"/>
                  </a:ext>
                </a:extLst>
              </p:cNvPr>
              <p:cNvSpPr/>
              <p:nvPr/>
            </p:nvSpPr>
            <p:spPr>
              <a:xfrm>
                <a:off x="3258355" y="1918952"/>
                <a:ext cx="1558344" cy="52803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PTR</a:t>
                </a:r>
              </a:p>
            </p:txBody>
          </p:sp>
          <p:sp>
            <p:nvSpPr>
              <p:cNvPr id="206" name="Retângulo 205">
                <a:extLst>
                  <a:ext uri="{FF2B5EF4-FFF2-40B4-BE49-F238E27FC236}">
                    <a16:creationId xmlns:a16="http://schemas.microsoft.com/office/drawing/2014/main" id="{8BEDA65B-F739-4E6B-970D-CD5FD1477DC1}"/>
                  </a:ext>
                </a:extLst>
              </p:cNvPr>
              <p:cNvSpPr/>
              <p:nvPr/>
            </p:nvSpPr>
            <p:spPr>
              <a:xfrm>
                <a:off x="3258355" y="1390918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Next</a:t>
                </a:r>
              </a:p>
            </p:txBody>
          </p:sp>
          <p:sp>
            <p:nvSpPr>
              <p:cNvPr id="207" name="Retângulo 206">
                <a:extLst>
                  <a:ext uri="{FF2B5EF4-FFF2-40B4-BE49-F238E27FC236}">
                    <a16:creationId xmlns:a16="http://schemas.microsoft.com/office/drawing/2014/main" id="{9C305ACE-5CC0-49D4-BD8B-22456AC5594A}"/>
                  </a:ext>
                </a:extLst>
              </p:cNvPr>
              <p:cNvSpPr/>
              <p:nvPr/>
            </p:nvSpPr>
            <p:spPr>
              <a:xfrm>
                <a:off x="3258355" y="2446986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/>
                  <a:t>Prev</a:t>
                </a:r>
                <a:endParaRPr lang="pt-BR" dirty="0"/>
              </a:p>
            </p:txBody>
          </p:sp>
        </p:grpSp>
        <p:cxnSp>
          <p:nvCxnSpPr>
            <p:cNvPr id="199" name="Conector de Seta Reta 198">
              <a:extLst>
                <a:ext uri="{FF2B5EF4-FFF2-40B4-BE49-F238E27FC236}">
                  <a16:creationId xmlns:a16="http://schemas.microsoft.com/office/drawing/2014/main" id="{AB0ED807-1181-45E4-881E-A0F3271EBEC5}"/>
                </a:ext>
              </a:extLst>
            </p:cNvPr>
            <p:cNvCxnSpPr>
              <a:cxnSpLocks/>
              <a:stCxn id="206" idx="1"/>
            </p:cNvCxnSpPr>
            <p:nvPr/>
          </p:nvCxnSpPr>
          <p:spPr>
            <a:xfrm flipH="1">
              <a:off x="3366674" y="2108916"/>
              <a:ext cx="921989" cy="29724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Conector de Seta Reta 202">
              <a:extLst>
                <a:ext uri="{FF2B5EF4-FFF2-40B4-BE49-F238E27FC236}">
                  <a16:creationId xmlns:a16="http://schemas.microsoft.com/office/drawing/2014/main" id="{BE1AB193-3044-405E-B463-0246BE783633}"/>
                </a:ext>
              </a:extLst>
            </p:cNvPr>
            <p:cNvCxnSpPr>
              <a:cxnSpLocks/>
              <a:stCxn id="207" idx="3"/>
            </p:cNvCxnSpPr>
            <p:nvPr/>
          </p:nvCxnSpPr>
          <p:spPr>
            <a:xfrm>
              <a:off x="5847008" y="3164984"/>
              <a:ext cx="886844" cy="18993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9" name="Retângulo 88">
            <a:extLst>
              <a:ext uri="{FF2B5EF4-FFF2-40B4-BE49-F238E27FC236}">
                <a16:creationId xmlns:a16="http://schemas.microsoft.com/office/drawing/2014/main" id="{05D8EBC9-B9DD-49FD-A7A6-8854285F932E}"/>
              </a:ext>
            </a:extLst>
          </p:cNvPr>
          <p:cNvSpPr/>
          <p:nvPr/>
        </p:nvSpPr>
        <p:spPr>
          <a:xfrm flipH="1">
            <a:off x="4860251" y="113000"/>
            <a:ext cx="2730712" cy="10481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/>
              <a:t>Remove</a:t>
            </a:r>
          </a:p>
        </p:txBody>
      </p:sp>
    </p:spTree>
    <p:extLst>
      <p:ext uri="{BB962C8B-B14F-4D97-AF65-F5344CB8AC3E}">
        <p14:creationId xmlns:p14="http://schemas.microsoft.com/office/powerpoint/2010/main" val="2455020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Agrupar 119">
            <a:extLst>
              <a:ext uri="{FF2B5EF4-FFF2-40B4-BE49-F238E27FC236}">
                <a16:creationId xmlns:a16="http://schemas.microsoft.com/office/drawing/2014/main" id="{096147A2-7742-4F56-A3FC-5225D5D34571}"/>
              </a:ext>
            </a:extLst>
          </p:cNvPr>
          <p:cNvGrpSpPr/>
          <p:nvPr/>
        </p:nvGrpSpPr>
        <p:grpSpPr>
          <a:xfrm flipH="1">
            <a:off x="1228552" y="3429000"/>
            <a:ext cx="2372763" cy="1742306"/>
            <a:chOff x="3387144" y="1844898"/>
            <a:chExt cx="3039408" cy="2220763"/>
          </a:xfrm>
        </p:grpSpPr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79CE5CF9-72F1-400F-9452-6761F5865357}"/>
                </a:ext>
              </a:extLst>
            </p:cNvPr>
            <p:cNvGrpSpPr/>
            <p:nvPr/>
          </p:nvGrpSpPr>
          <p:grpSpPr>
            <a:xfrm>
              <a:off x="4288664" y="1844898"/>
              <a:ext cx="1558344" cy="1584102"/>
              <a:chOff x="3258355" y="1390918"/>
              <a:chExt cx="1558344" cy="1584102"/>
            </a:xfrm>
          </p:grpSpPr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28EBBC41-C1CE-485F-B2E7-38C6720FFF14}"/>
                  </a:ext>
                </a:extLst>
              </p:cNvPr>
              <p:cNvSpPr/>
              <p:nvPr/>
            </p:nvSpPr>
            <p:spPr>
              <a:xfrm>
                <a:off x="3258355" y="1918952"/>
                <a:ext cx="1558344" cy="52803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Head</a:t>
                </a:r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D4AD06D2-86A6-4669-86FA-989BD8C6A1D1}"/>
                  </a:ext>
                </a:extLst>
              </p:cNvPr>
              <p:cNvSpPr/>
              <p:nvPr/>
            </p:nvSpPr>
            <p:spPr>
              <a:xfrm>
                <a:off x="3258355" y="1390918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Next</a:t>
                </a:r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7DD4C6BD-4D31-4759-B8EE-B99DB0745634}"/>
                  </a:ext>
                </a:extLst>
              </p:cNvPr>
              <p:cNvSpPr/>
              <p:nvPr/>
            </p:nvSpPr>
            <p:spPr>
              <a:xfrm>
                <a:off x="3258355" y="2446986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/>
                  <a:t>Prev</a:t>
                </a:r>
                <a:endParaRPr lang="pt-BR" dirty="0"/>
              </a:p>
            </p:txBody>
          </p:sp>
        </p:grp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FD348ABE-F868-4A0C-9232-28BFDD9B3432}"/>
                </a:ext>
              </a:extLst>
            </p:cNvPr>
            <p:cNvCxnSpPr>
              <a:cxnSpLocks/>
            </p:cNvCxnSpPr>
            <p:nvPr/>
          </p:nvCxnSpPr>
          <p:spPr>
            <a:xfrm>
              <a:off x="3709115" y="2108915"/>
              <a:ext cx="0" cy="5516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B6FEEF38-B1AE-40F9-912E-22BDB786B9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87144" y="2657877"/>
              <a:ext cx="3219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AA61A627-200C-4E05-9229-FADCE09004E7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3709115" y="2108915"/>
              <a:ext cx="5795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9" name="Agrupar 118">
              <a:extLst>
                <a:ext uri="{FF2B5EF4-FFF2-40B4-BE49-F238E27FC236}">
                  <a16:creationId xmlns:a16="http://schemas.microsoft.com/office/drawing/2014/main" id="{13BB9150-7942-4235-AB8A-E4AD105EC3B0}"/>
                </a:ext>
              </a:extLst>
            </p:cNvPr>
            <p:cNvGrpSpPr/>
            <p:nvPr/>
          </p:nvGrpSpPr>
          <p:grpSpPr>
            <a:xfrm flipH="1" flipV="1">
              <a:off x="5847002" y="3164980"/>
              <a:ext cx="579550" cy="900681"/>
              <a:chOff x="8678213" y="1165276"/>
              <a:chExt cx="579549" cy="940956"/>
            </a:xfrm>
          </p:grpSpPr>
          <p:cxnSp>
            <p:nvCxnSpPr>
              <p:cNvPr id="117" name="Conector de Seta Reta 116">
                <a:extLst>
                  <a:ext uri="{FF2B5EF4-FFF2-40B4-BE49-F238E27FC236}">
                    <a16:creationId xmlns:a16="http://schemas.microsoft.com/office/drawing/2014/main" id="{C058437D-2EBB-43BC-882F-D0D2F116DA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78213" y="1165276"/>
                <a:ext cx="0" cy="9409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Conector reto 117">
                <a:extLst>
                  <a:ext uri="{FF2B5EF4-FFF2-40B4-BE49-F238E27FC236}">
                    <a16:creationId xmlns:a16="http://schemas.microsoft.com/office/drawing/2014/main" id="{ADE517CB-5353-49BA-A101-2F228B8A66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8213" y="2106232"/>
                <a:ext cx="57954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3" name="Agrupar 132">
            <a:extLst>
              <a:ext uri="{FF2B5EF4-FFF2-40B4-BE49-F238E27FC236}">
                <a16:creationId xmlns:a16="http://schemas.microsoft.com/office/drawing/2014/main" id="{0B81C01F-1D6E-4802-8D9E-CED9AAFFDE77}"/>
              </a:ext>
            </a:extLst>
          </p:cNvPr>
          <p:cNvGrpSpPr/>
          <p:nvPr/>
        </p:nvGrpSpPr>
        <p:grpSpPr>
          <a:xfrm flipH="1">
            <a:off x="2902052" y="3429000"/>
            <a:ext cx="4532996" cy="1242812"/>
            <a:chOff x="941956" y="1844898"/>
            <a:chExt cx="5806573" cy="1584102"/>
          </a:xfrm>
        </p:grpSpPr>
        <p:grpSp>
          <p:nvGrpSpPr>
            <p:cNvPr id="134" name="Agrupar 133">
              <a:extLst>
                <a:ext uri="{FF2B5EF4-FFF2-40B4-BE49-F238E27FC236}">
                  <a16:creationId xmlns:a16="http://schemas.microsoft.com/office/drawing/2014/main" id="{7A357702-9270-45A5-BEBF-7FEEEA9B8844}"/>
                </a:ext>
              </a:extLst>
            </p:cNvPr>
            <p:cNvGrpSpPr/>
            <p:nvPr/>
          </p:nvGrpSpPr>
          <p:grpSpPr>
            <a:xfrm>
              <a:off x="4288664" y="1844898"/>
              <a:ext cx="1558344" cy="1584102"/>
              <a:chOff x="3258355" y="1390918"/>
              <a:chExt cx="1558344" cy="1584102"/>
            </a:xfrm>
          </p:grpSpPr>
          <p:sp>
            <p:nvSpPr>
              <p:cNvPr id="142" name="Retângulo 141">
                <a:extLst>
                  <a:ext uri="{FF2B5EF4-FFF2-40B4-BE49-F238E27FC236}">
                    <a16:creationId xmlns:a16="http://schemas.microsoft.com/office/drawing/2014/main" id="{E1DAD37C-CE4D-4DEF-A621-697372A982C2}"/>
                  </a:ext>
                </a:extLst>
              </p:cNvPr>
              <p:cNvSpPr/>
              <p:nvPr/>
            </p:nvSpPr>
            <p:spPr>
              <a:xfrm>
                <a:off x="3258355" y="1918952"/>
                <a:ext cx="1558344" cy="52803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J1</a:t>
                </a:r>
              </a:p>
            </p:txBody>
          </p:sp>
          <p:sp>
            <p:nvSpPr>
              <p:cNvPr id="143" name="Retângulo 142">
                <a:extLst>
                  <a:ext uri="{FF2B5EF4-FFF2-40B4-BE49-F238E27FC236}">
                    <a16:creationId xmlns:a16="http://schemas.microsoft.com/office/drawing/2014/main" id="{57B4FAAA-5392-4223-8682-9A1EA8F2515F}"/>
                  </a:ext>
                </a:extLst>
              </p:cNvPr>
              <p:cNvSpPr/>
              <p:nvPr/>
            </p:nvSpPr>
            <p:spPr>
              <a:xfrm>
                <a:off x="3258355" y="1390918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Next</a:t>
                </a:r>
              </a:p>
            </p:txBody>
          </p:sp>
          <p:sp>
            <p:nvSpPr>
              <p:cNvPr id="144" name="Retângulo 143">
                <a:extLst>
                  <a:ext uri="{FF2B5EF4-FFF2-40B4-BE49-F238E27FC236}">
                    <a16:creationId xmlns:a16="http://schemas.microsoft.com/office/drawing/2014/main" id="{CFABEA0C-AA0F-4379-9FEE-427F8E480954}"/>
                  </a:ext>
                </a:extLst>
              </p:cNvPr>
              <p:cNvSpPr/>
              <p:nvPr/>
            </p:nvSpPr>
            <p:spPr>
              <a:xfrm>
                <a:off x="3258355" y="2446986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/>
                  <a:t>Prev</a:t>
                </a:r>
                <a:endParaRPr lang="pt-BR" dirty="0"/>
              </a:p>
            </p:txBody>
          </p:sp>
        </p:grpSp>
        <p:cxnSp>
          <p:nvCxnSpPr>
            <p:cNvPr id="136" name="Conector de Seta Reta 135">
              <a:extLst>
                <a:ext uri="{FF2B5EF4-FFF2-40B4-BE49-F238E27FC236}">
                  <a16:creationId xmlns:a16="http://schemas.microsoft.com/office/drawing/2014/main" id="{7CC83146-9E19-467C-B5FA-DFE8FD159FB1}"/>
                </a:ext>
              </a:extLst>
            </p:cNvPr>
            <p:cNvCxnSpPr>
              <a:cxnSpLocks/>
              <a:stCxn id="143" idx="1"/>
              <a:endCxn id="178" idx="3"/>
            </p:cNvCxnSpPr>
            <p:nvPr/>
          </p:nvCxnSpPr>
          <p:spPr>
            <a:xfrm flipH="1">
              <a:off x="941956" y="2108916"/>
              <a:ext cx="3346708" cy="5489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8" name="Agrupar 137">
              <a:extLst>
                <a:ext uri="{FF2B5EF4-FFF2-40B4-BE49-F238E27FC236}">
                  <a16:creationId xmlns:a16="http://schemas.microsoft.com/office/drawing/2014/main" id="{0AE8B89E-3D13-4FBE-A463-D8A30DA453D9}"/>
                </a:ext>
              </a:extLst>
            </p:cNvPr>
            <p:cNvGrpSpPr/>
            <p:nvPr/>
          </p:nvGrpSpPr>
          <p:grpSpPr>
            <a:xfrm flipH="1" flipV="1">
              <a:off x="5847008" y="2636949"/>
              <a:ext cx="901521" cy="528033"/>
              <a:chOff x="8356242" y="2106232"/>
              <a:chExt cx="901520" cy="551645"/>
            </a:xfrm>
          </p:grpSpPr>
          <p:cxnSp>
            <p:nvCxnSpPr>
              <p:cNvPr id="139" name="Conector reto 138">
                <a:extLst>
                  <a:ext uri="{FF2B5EF4-FFF2-40B4-BE49-F238E27FC236}">
                    <a16:creationId xmlns:a16="http://schemas.microsoft.com/office/drawing/2014/main" id="{78D73A79-C774-42DF-8C01-3ACE34BACE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8213" y="2106232"/>
                <a:ext cx="0" cy="55164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Conector de Seta Reta 139">
                <a:extLst>
                  <a:ext uri="{FF2B5EF4-FFF2-40B4-BE49-F238E27FC236}">
                    <a16:creationId xmlns:a16="http://schemas.microsoft.com/office/drawing/2014/main" id="{9AE39BBE-FB2B-4AC3-8E1F-185F78A026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242" y="2655194"/>
                <a:ext cx="32197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Conector reto 140">
                <a:extLst>
                  <a:ext uri="{FF2B5EF4-FFF2-40B4-BE49-F238E27FC236}">
                    <a16:creationId xmlns:a16="http://schemas.microsoft.com/office/drawing/2014/main" id="{E06073F5-5535-40C5-A774-32EB565CF8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8213" y="2106232"/>
                <a:ext cx="57954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5" name="Agrupar 144">
            <a:extLst>
              <a:ext uri="{FF2B5EF4-FFF2-40B4-BE49-F238E27FC236}">
                <a16:creationId xmlns:a16="http://schemas.microsoft.com/office/drawing/2014/main" id="{13DA9D4C-FC45-4C91-98B8-7E7FC52EB85B}"/>
              </a:ext>
            </a:extLst>
          </p:cNvPr>
          <p:cNvGrpSpPr/>
          <p:nvPr/>
        </p:nvGrpSpPr>
        <p:grpSpPr>
          <a:xfrm flipH="1">
            <a:off x="8660641" y="3461838"/>
            <a:ext cx="2372768" cy="1606437"/>
            <a:chOff x="3709115" y="1844898"/>
            <a:chExt cx="3039414" cy="2047583"/>
          </a:xfrm>
        </p:grpSpPr>
        <p:grpSp>
          <p:nvGrpSpPr>
            <p:cNvPr id="146" name="Agrupar 145">
              <a:extLst>
                <a:ext uri="{FF2B5EF4-FFF2-40B4-BE49-F238E27FC236}">
                  <a16:creationId xmlns:a16="http://schemas.microsoft.com/office/drawing/2014/main" id="{894BF1AA-0733-49C0-8AA9-E9BBB782369F}"/>
                </a:ext>
              </a:extLst>
            </p:cNvPr>
            <p:cNvGrpSpPr/>
            <p:nvPr/>
          </p:nvGrpSpPr>
          <p:grpSpPr>
            <a:xfrm>
              <a:off x="4288664" y="1844898"/>
              <a:ext cx="1558344" cy="1584102"/>
              <a:chOff x="3258355" y="1390918"/>
              <a:chExt cx="1558344" cy="1584102"/>
            </a:xfrm>
          </p:grpSpPr>
          <p:sp>
            <p:nvSpPr>
              <p:cNvPr id="154" name="Retângulo 153">
                <a:extLst>
                  <a:ext uri="{FF2B5EF4-FFF2-40B4-BE49-F238E27FC236}">
                    <a16:creationId xmlns:a16="http://schemas.microsoft.com/office/drawing/2014/main" id="{0FCE1F55-9367-4421-AA3B-7035E7D6CAA0}"/>
                  </a:ext>
                </a:extLst>
              </p:cNvPr>
              <p:cNvSpPr/>
              <p:nvPr/>
            </p:nvSpPr>
            <p:spPr>
              <a:xfrm>
                <a:off x="3258355" y="1918952"/>
                <a:ext cx="1558344" cy="52803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/>
                  <a:t>Tail</a:t>
                </a:r>
                <a:endParaRPr lang="pt-BR" dirty="0"/>
              </a:p>
            </p:txBody>
          </p:sp>
          <p:sp>
            <p:nvSpPr>
              <p:cNvPr id="155" name="Retângulo 154">
                <a:extLst>
                  <a:ext uri="{FF2B5EF4-FFF2-40B4-BE49-F238E27FC236}">
                    <a16:creationId xmlns:a16="http://schemas.microsoft.com/office/drawing/2014/main" id="{19D8D8CE-FFA2-45CD-BB53-62F9AC72DEBD}"/>
                  </a:ext>
                </a:extLst>
              </p:cNvPr>
              <p:cNvSpPr/>
              <p:nvPr/>
            </p:nvSpPr>
            <p:spPr>
              <a:xfrm>
                <a:off x="3258355" y="1390918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Next</a:t>
                </a:r>
              </a:p>
            </p:txBody>
          </p:sp>
          <p:sp>
            <p:nvSpPr>
              <p:cNvPr id="156" name="Retângulo 155">
                <a:extLst>
                  <a:ext uri="{FF2B5EF4-FFF2-40B4-BE49-F238E27FC236}">
                    <a16:creationId xmlns:a16="http://schemas.microsoft.com/office/drawing/2014/main" id="{45968A2A-5C6C-4903-9209-A210708E65F7}"/>
                  </a:ext>
                </a:extLst>
              </p:cNvPr>
              <p:cNvSpPr/>
              <p:nvPr/>
            </p:nvSpPr>
            <p:spPr>
              <a:xfrm>
                <a:off x="3258355" y="2446986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/>
                  <a:t>Prev</a:t>
                </a:r>
                <a:endParaRPr lang="pt-BR" dirty="0"/>
              </a:p>
            </p:txBody>
          </p:sp>
        </p:grpSp>
        <p:cxnSp>
          <p:nvCxnSpPr>
            <p:cNvPr id="147" name="Conector reto 146">
              <a:extLst>
                <a:ext uri="{FF2B5EF4-FFF2-40B4-BE49-F238E27FC236}">
                  <a16:creationId xmlns:a16="http://schemas.microsoft.com/office/drawing/2014/main" id="{30107AEC-B209-4AE1-8B69-5AC592EF9FEA}"/>
                </a:ext>
              </a:extLst>
            </p:cNvPr>
            <p:cNvCxnSpPr>
              <a:cxnSpLocks/>
            </p:cNvCxnSpPr>
            <p:nvPr/>
          </p:nvCxnSpPr>
          <p:spPr>
            <a:xfrm>
              <a:off x="3709115" y="2108915"/>
              <a:ext cx="0" cy="5516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Conector de Seta Reta 147">
              <a:extLst>
                <a:ext uri="{FF2B5EF4-FFF2-40B4-BE49-F238E27FC236}">
                  <a16:creationId xmlns:a16="http://schemas.microsoft.com/office/drawing/2014/main" id="{458F8A01-DDF2-45D4-9BA4-6DA1A90C39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09115" y="2657877"/>
              <a:ext cx="0" cy="12346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Conector reto 148">
              <a:extLst>
                <a:ext uri="{FF2B5EF4-FFF2-40B4-BE49-F238E27FC236}">
                  <a16:creationId xmlns:a16="http://schemas.microsoft.com/office/drawing/2014/main" id="{527D4058-7EB3-466D-899D-B30D2C4A9C17}"/>
                </a:ext>
              </a:extLst>
            </p:cNvPr>
            <p:cNvCxnSpPr>
              <a:cxnSpLocks/>
              <a:endCxn id="155" idx="1"/>
            </p:cNvCxnSpPr>
            <p:nvPr/>
          </p:nvCxnSpPr>
          <p:spPr>
            <a:xfrm>
              <a:off x="3709115" y="2108915"/>
              <a:ext cx="5795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50" name="Agrupar 149">
              <a:extLst>
                <a:ext uri="{FF2B5EF4-FFF2-40B4-BE49-F238E27FC236}">
                  <a16:creationId xmlns:a16="http://schemas.microsoft.com/office/drawing/2014/main" id="{7962432A-9608-4A44-860C-B14797F51642}"/>
                </a:ext>
              </a:extLst>
            </p:cNvPr>
            <p:cNvGrpSpPr/>
            <p:nvPr/>
          </p:nvGrpSpPr>
          <p:grpSpPr>
            <a:xfrm flipH="1" flipV="1">
              <a:off x="5847008" y="2636949"/>
              <a:ext cx="901521" cy="528033"/>
              <a:chOff x="8356242" y="2106232"/>
              <a:chExt cx="901520" cy="551645"/>
            </a:xfrm>
          </p:grpSpPr>
          <p:cxnSp>
            <p:nvCxnSpPr>
              <p:cNvPr id="151" name="Conector reto 150">
                <a:extLst>
                  <a:ext uri="{FF2B5EF4-FFF2-40B4-BE49-F238E27FC236}">
                    <a16:creationId xmlns:a16="http://schemas.microsoft.com/office/drawing/2014/main" id="{AA317086-FEA1-464C-A07A-EEFAC1E672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8213" y="2106232"/>
                <a:ext cx="0" cy="55164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Conector de Seta Reta 151">
                <a:extLst>
                  <a:ext uri="{FF2B5EF4-FFF2-40B4-BE49-F238E27FC236}">
                    <a16:creationId xmlns:a16="http://schemas.microsoft.com/office/drawing/2014/main" id="{84A96677-E12B-43BE-8CB7-887582F2A1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242" y="2655194"/>
                <a:ext cx="32197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Conector reto 152">
                <a:extLst>
                  <a:ext uri="{FF2B5EF4-FFF2-40B4-BE49-F238E27FC236}">
                    <a16:creationId xmlns:a16="http://schemas.microsoft.com/office/drawing/2014/main" id="{C35434B8-C265-4D56-B03D-B4899B152B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8213" y="2106232"/>
                <a:ext cx="57954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9" name="Agrupar 168">
            <a:extLst>
              <a:ext uri="{FF2B5EF4-FFF2-40B4-BE49-F238E27FC236}">
                <a16:creationId xmlns:a16="http://schemas.microsoft.com/office/drawing/2014/main" id="{788AFFA9-FC3A-4FB9-B790-6CE55F7631C2}"/>
              </a:ext>
            </a:extLst>
          </p:cNvPr>
          <p:cNvGrpSpPr/>
          <p:nvPr/>
        </p:nvGrpSpPr>
        <p:grpSpPr>
          <a:xfrm flipH="1">
            <a:off x="4822386" y="3445419"/>
            <a:ext cx="4532995" cy="1242812"/>
            <a:chOff x="3387144" y="1844898"/>
            <a:chExt cx="5806572" cy="1584102"/>
          </a:xfrm>
        </p:grpSpPr>
        <p:grpSp>
          <p:nvGrpSpPr>
            <p:cNvPr id="170" name="Agrupar 169">
              <a:extLst>
                <a:ext uri="{FF2B5EF4-FFF2-40B4-BE49-F238E27FC236}">
                  <a16:creationId xmlns:a16="http://schemas.microsoft.com/office/drawing/2014/main" id="{D7457F8F-0C2F-46E8-8B68-F79DEEE2EFF2}"/>
                </a:ext>
              </a:extLst>
            </p:cNvPr>
            <p:cNvGrpSpPr/>
            <p:nvPr/>
          </p:nvGrpSpPr>
          <p:grpSpPr>
            <a:xfrm>
              <a:off x="4288664" y="1844898"/>
              <a:ext cx="1558344" cy="1584102"/>
              <a:chOff x="3258355" y="1390918"/>
              <a:chExt cx="1558344" cy="1584102"/>
            </a:xfrm>
          </p:grpSpPr>
          <p:sp>
            <p:nvSpPr>
              <p:cNvPr id="178" name="Retângulo 177">
                <a:extLst>
                  <a:ext uri="{FF2B5EF4-FFF2-40B4-BE49-F238E27FC236}">
                    <a16:creationId xmlns:a16="http://schemas.microsoft.com/office/drawing/2014/main" id="{08129F74-7BA6-4E3C-9060-02D7A44F3401}"/>
                  </a:ext>
                </a:extLst>
              </p:cNvPr>
              <p:cNvSpPr/>
              <p:nvPr/>
            </p:nvSpPr>
            <p:spPr>
              <a:xfrm>
                <a:off x="3258355" y="1918952"/>
                <a:ext cx="1558344" cy="52803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J3</a:t>
                </a:r>
              </a:p>
            </p:txBody>
          </p:sp>
          <p:sp>
            <p:nvSpPr>
              <p:cNvPr id="179" name="Retângulo 178">
                <a:extLst>
                  <a:ext uri="{FF2B5EF4-FFF2-40B4-BE49-F238E27FC236}">
                    <a16:creationId xmlns:a16="http://schemas.microsoft.com/office/drawing/2014/main" id="{636E7D3A-700E-4CF9-9E7D-C02BC48B7F95}"/>
                  </a:ext>
                </a:extLst>
              </p:cNvPr>
              <p:cNvSpPr/>
              <p:nvPr/>
            </p:nvSpPr>
            <p:spPr>
              <a:xfrm>
                <a:off x="3258355" y="1390918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Next</a:t>
                </a:r>
              </a:p>
            </p:txBody>
          </p:sp>
          <p:sp>
            <p:nvSpPr>
              <p:cNvPr id="180" name="Retângulo 179">
                <a:extLst>
                  <a:ext uri="{FF2B5EF4-FFF2-40B4-BE49-F238E27FC236}">
                    <a16:creationId xmlns:a16="http://schemas.microsoft.com/office/drawing/2014/main" id="{57CA4E2B-5659-4456-8501-AC8859E6807D}"/>
                  </a:ext>
                </a:extLst>
              </p:cNvPr>
              <p:cNvSpPr/>
              <p:nvPr/>
            </p:nvSpPr>
            <p:spPr>
              <a:xfrm>
                <a:off x="3258355" y="2446986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/>
                  <a:t>Prev</a:t>
                </a:r>
                <a:endParaRPr lang="pt-BR" dirty="0"/>
              </a:p>
            </p:txBody>
          </p:sp>
        </p:grpSp>
        <p:cxnSp>
          <p:nvCxnSpPr>
            <p:cNvPr id="171" name="Conector reto 170">
              <a:extLst>
                <a:ext uri="{FF2B5EF4-FFF2-40B4-BE49-F238E27FC236}">
                  <a16:creationId xmlns:a16="http://schemas.microsoft.com/office/drawing/2014/main" id="{FF8353EC-D784-408F-897A-1BBFBDE18C0C}"/>
                </a:ext>
              </a:extLst>
            </p:cNvPr>
            <p:cNvCxnSpPr>
              <a:cxnSpLocks/>
            </p:cNvCxnSpPr>
            <p:nvPr/>
          </p:nvCxnSpPr>
          <p:spPr>
            <a:xfrm>
              <a:off x="3709115" y="2108915"/>
              <a:ext cx="0" cy="5516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Conector de Seta Reta 171">
              <a:extLst>
                <a:ext uri="{FF2B5EF4-FFF2-40B4-BE49-F238E27FC236}">
                  <a16:creationId xmlns:a16="http://schemas.microsoft.com/office/drawing/2014/main" id="{9CCF5859-C778-4660-BBB3-6E2C013C6B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87144" y="2657877"/>
              <a:ext cx="3219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Conector reto 172">
              <a:extLst>
                <a:ext uri="{FF2B5EF4-FFF2-40B4-BE49-F238E27FC236}">
                  <a16:creationId xmlns:a16="http://schemas.microsoft.com/office/drawing/2014/main" id="{C975EF40-86C3-46AB-ADD5-5507E021E926}"/>
                </a:ext>
              </a:extLst>
            </p:cNvPr>
            <p:cNvCxnSpPr>
              <a:cxnSpLocks/>
              <a:endCxn id="179" idx="1"/>
            </p:cNvCxnSpPr>
            <p:nvPr/>
          </p:nvCxnSpPr>
          <p:spPr>
            <a:xfrm>
              <a:off x="3709115" y="2108915"/>
              <a:ext cx="5795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Conector de Seta Reta 175">
              <a:extLst>
                <a:ext uri="{FF2B5EF4-FFF2-40B4-BE49-F238E27FC236}">
                  <a16:creationId xmlns:a16="http://schemas.microsoft.com/office/drawing/2014/main" id="{45A752D3-EB2B-4189-A0D8-0158EDA24089}"/>
                </a:ext>
              </a:extLst>
            </p:cNvPr>
            <p:cNvCxnSpPr>
              <a:cxnSpLocks/>
              <a:stCxn id="180" idx="3"/>
              <a:endCxn id="142" idx="1"/>
            </p:cNvCxnSpPr>
            <p:nvPr/>
          </p:nvCxnSpPr>
          <p:spPr>
            <a:xfrm flipV="1">
              <a:off x="5847008" y="2616022"/>
              <a:ext cx="3346708" cy="5489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0" name="Agrupar 189">
            <a:extLst>
              <a:ext uri="{FF2B5EF4-FFF2-40B4-BE49-F238E27FC236}">
                <a16:creationId xmlns:a16="http://schemas.microsoft.com/office/drawing/2014/main" id="{C33C411F-063C-4E10-981C-D4082822003A}"/>
              </a:ext>
            </a:extLst>
          </p:cNvPr>
          <p:cNvGrpSpPr/>
          <p:nvPr/>
        </p:nvGrpSpPr>
        <p:grpSpPr>
          <a:xfrm>
            <a:off x="966491" y="5171844"/>
            <a:ext cx="524122" cy="103030"/>
            <a:chOff x="1043189" y="4906851"/>
            <a:chExt cx="524122" cy="103030"/>
          </a:xfrm>
        </p:grpSpPr>
        <p:cxnSp>
          <p:nvCxnSpPr>
            <p:cNvPr id="186" name="Conector reto 185">
              <a:extLst>
                <a:ext uri="{FF2B5EF4-FFF2-40B4-BE49-F238E27FC236}">
                  <a16:creationId xmlns:a16="http://schemas.microsoft.com/office/drawing/2014/main" id="{658953DE-960B-4346-B0F3-7B1F64439F6F}"/>
                </a:ext>
              </a:extLst>
            </p:cNvPr>
            <p:cNvCxnSpPr>
              <a:cxnSpLocks/>
            </p:cNvCxnSpPr>
            <p:nvPr/>
          </p:nvCxnSpPr>
          <p:spPr>
            <a:xfrm>
              <a:off x="1043189" y="4906851"/>
              <a:ext cx="52412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Conector reto 188">
              <a:extLst>
                <a:ext uri="{FF2B5EF4-FFF2-40B4-BE49-F238E27FC236}">
                  <a16:creationId xmlns:a16="http://schemas.microsoft.com/office/drawing/2014/main" id="{037802C2-B6C3-4C1D-BB36-E15EAFA09A1A}"/>
                </a:ext>
              </a:extLst>
            </p:cNvPr>
            <p:cNvCxnSpPr/>
            <p:nvPr/>
          </p:nvCxnSpPr>
          <p:spPr>
            <a:xfrm>
              <a:off x="1170021" y="5009881"/>
              <a:ext cx="27045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1" name="Agrupar 190">
            <a:extLst>
              <a:ext uri="{FF2B5EF4-FFF2-40B4-BE49-F238E27FC236}">
                <a16:creationId xmlns:a16="http://schemas.microsoft.com/office/drawing/2014/main" id="{6A93B7D2-E4E9-4925-967F-FCA0E2BC4819}"/>
              </a:ext>
            </a:extLst>
          </p:cNvPr>
          <p:cNvGrpSpPr/>
          <p:nvPr/>
        </p:nvGrpSpPr>
        <p:grpSpPr>
          <a:xfrm>
            <a:off x="10771348" y="5081691"/>
            <a:ext cx="524122" cy="103030"/>
            <a:chOff x="1043189" y="4906851"/>
            <a:chExt cx="524122" cy="103030"/>
          </a:xfrm>
        </p:grpSpPr>
        <p:cxnSp>
          <p:nvCxnSpPr>
            <p:cNvPr id="192" name="Conector reto 191">
              <a:extLst>
                <a:ext uri="{FF2B5EF4-FFF2-40B4-BE49-F238E27FC236}">
                  <a16:creationId xmlns:a16="http://schemas.microsoft.com/office/drawing/2014/main" id="{62BD7CC0-5089-4BA4-8678-2143FA3C8A48}"/>
                </a:ext>
              </a:extLst>
            </p:cNvPr>
            <p:cNvCxnSpPr>
              <a:cxnSpLocks/>
            </p:cNvCxnSpPr>
            <p:nvPr/>
          </p:nvCxnSpPr>
          <p:spPr>
            <a:xfrm>
              <a:off x="1043189" y="4906851"/>
              <a:ext cx="52412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Conector reto 192">
              <a:extLst>
                <a:ext uri="{FF2B5EF4-FFF2-40B4-BE49-F238E27FC236}">
                  <a16:creationId xmlns:a16="http://schemas.microsoft.com/office/drawing/2014/main" id="{CF23D4F8-F3FC-41F3-BBC6-15D1ECF6F933}"/>
                </a:ext>
              </a:extLst>
            </p:cNvPr>
            <p:cNvCxnSpPr/>
            <p:nvPr/>
          </p:nvCxnSpPr>
          <p:spPr>
            <a:xfrm>
              <a:off x="1170021" y="5009881"/>
              <a:ext cx="27045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37448A-8D53-4F53-99FA-BBB9DEA8500F}"/>
              </a:ext>
            </a:extLst>
          </p:cNvPr>
          <p:cNvSpPr/>
          <p:nvPr/>
        </p:nvSpPr>
        <p:spPr>
          <a:xfrm flipH="1">
            <a:off x="4860251" y="113000"/>
            <a:ext cx="2730712" cy="10481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/>
              <a:t>Remove</a:t>
            </a:r>
          </a:p>
        </p:txBody>
      </p:sp>
    </p:spTree>
    <p:extLst>
      <p:ext uri="{BB962C8B-B14F-4D97-AF65-F5344CB8AC3E}">
        <p14:creationId xmlns:p14="http://schemas.microsoft.com/office/powerpoint/2010/main" val="2961168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Agrupar 119">
            <a:extLst>
              <a:ext uri="{FF2B5EF4-FFF2-40B4-BE49-F238E27FC236}">
                <a16:creationId xmlns:a16="http://schemas.microsoft.com/office/drawing/2014/main" id="{096147A2-7742-4F56-A3FC-5225D5D34571}"/>
              </a:ext>
            </a:extLst>
          </p:cNvPr>
          <p:cNvGrpSpPr/>
          <p:nvPr/>
        </p:nvGrpSpPr>
        <p:grpSpPr>
          <a:xfrm flipH="1">
            <a:off x="1228552" y="3429000"/>
            <a:ext cx="2372763" cy="1742306"/>
            <a:chOff x="3387144" y="1844898"/>
            <a:chExt cx="3039408" cy="2220763"/>
          </a:xfrm>
        </p:grpSpPr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79CE5CF9-72F1-400F-9452-6761F5865357}"/>
                </a:ext>
              </a:extLst>
            </p:cNvPr>
            <p:cNvGrpSpPr/>
            <p:nvPr/>
          </p:nvGrpSpPr>
          <p:grpSpPr>
            <a:xfrm>
              <a:off x="4288664" y="1844898"/>
              <a:ext cx="1558344" cy="1584102"/>
              <a:chOff x="3258355" y="1390918"/>
              <a:chExt cx="1558344" cy="1584102"/>
            </a:xfrm>
          </p:grpSpPr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28EBBC41-C1CE-485F-B2E7-38C6720FFF14}"/>
                  </a:ext>
                </a:extLst>
              </p:cNvPr>
              <p:cNvSpPr/>
              <p:nvPr/>
            </p:nvSpPr>
            <p:spPr>
              <a:xfrm>
                <a:off x="3258355" y="1918952"/>
                <a:ext cx="1558344" cy="52803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Head</a:t>
                </a:r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D4AD06D2-86A6-4669-86FA-989BD8C6A1D1}"/>
                  </a:ext>
                </a:extLst>
              </p:cNvPr>
              <p:cNvSpPr/>
              <p:nvPr/>
            </p:nvSpPr>
            <p:spPr>
              <a:xfrm>
                <a:off x="3258355" y="1390918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Next</a:t>
                </a:r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7DD4C6BD-4D31-4759-B8EE-B99DB0745634}"/>
                  </a:ext>
                </a:extLst>
              </p:cNvPr>
              <p:cNvSpPr/>
              <p:nvPr/>
            </p:nvSpPr>
            <p:spPr>
              <a:xfrm>
                <a:off x="3258355" y="2446986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/>
                  <a:t>Prev</a:t>
                </a:r>
                <a:endParaRPr lang="pt-BR" dirty="0"/>
              </a:p>
            </p:txBody>
          </p:sp>
        </p:grp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FD348ABE-F868-4A0C-9232-28BFDD9B3432}"/>
                </a:ext>
              </a:extLst>
            </p:cNvPr>
            <p:cNvCxnSpPr>
              <a:cxnSpLocks/>
            </p:cNvCxnSpPr>
            <p:nvPr/>
          </p:nvCxnSpPr>
          <p:spPr>
            <a:xfrm>
              <a:off x="3709115" y="2108915"/>
              <a:ext cx="0" cy="5516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B6FEEF38-B1AE-40F9-912E-22BDB786B9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87144" y="2657877"/>
              <a:ext cx="3219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AA61A627-200C-4E05-9229-FADCE09004E7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3709115" y="2108915"/>
              <a:ext cx="5795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9" name="Agrupar 118">
              <a:extLst>
                <a:ext uri="{FF2B5EF4-FFF2-40B4-BE49-F238E27FC236}">
                  <a16:creationId xmlns:a16="http://schemas.microsoft.com/office/drawing/2014/main" id="{13BB9150-7942-4235-AB8A-E4AD105EC3B0}"/>
                </a:ext>
              </a:extLst>
            </p:cNvPr>
            <p:cNvGrpSpPr/>
            <p:nvPr/>
          </p:nvGrpSpPr>
          <p:grpSpPr>
            <a:xfrm flipH="1" flipV="1">
              <a:off x="5847002" y="3164980"/>
              <a:ext cx="579550" cy="900681"/>
              <a:chOff x="8678213" y="1165276"/>
              <a:chExt cx="579549" cy="940956"/>
            </a:xfrm>
          </p:grpSpPr>
          <p:cxnSp>
            <p:nvCxnSpPr>
              <p:cNvPr id="117" name="Conector de Seta Reta 116">
                <a:extLst>
                  <a:ext uri="{FF2B5EF4-FFF2-40B4-BE49-F238E27FC236}">
                    <a16:creationId xmlns:a16="http://schemas.microsoft.com/office/drawing/2014/main" id="{C058437D-2EBB-43BC-882F-D0D2F116DA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78213" y="1165276"/>
                <a:ext cx="0" cy="9409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Conector reto 117">
                <a:extLst>
                  <a:ext uri="{FF2B5EF4-FFF2-40B4-BE49-F238E27FC236}">
                    <a16:creationId xmlns:a16="http://schemas.microsoft.com/office/drawing/2014/main" id="{ADE517CB-5353-49BA-A101-2F228B8A66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8213" y="2106232"/>
                <a:ext cx="57954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3" name="Agrupar 132">
            <a:extLst>
              <a:ext uri="{FF2B5EF4-FFF2-40B4-BE49-F238E27FC236}">
                <a16:creationId xmlns:a16="http://schemas.microsoft.com/office/drawing/2014/main" id="{0B81C01F-1D6E-4802-8D9E-CED9AAFFDE77}"/>
              </a:ext>
            </a:extLst>
          </p:cNvPr>
          <p:cNvGrpSpPr/>
          <p:nvPr/>
        </p:nvGrpSpPr>
        <p:grpSpPr>
          <a:xfrm flipH="1">
            <a:off x="2902052" y="3429000"/>
            <a:ext cx="4532996" cy="1242812"/>
            <a:chOff x="941956" y="1844898"/>
            <a:chExt cx="5806573" cy="1584102"/>
          </a:xfrm>
        </p:grpSpPr>
        <p:grpSp>
          <p:nvGrpSpPr>
            <p:cNvPr id="134" name="Agrupar 133">
              <a:extLst>
                <a:ext uri="{FF2B5EF4-FFF2-40B4-BE49-F238E27FC236}">
                  <a16:creationId xmlns:a16="http://schemas.microsoft.com/office/drawing/2014/main" id="{7A357702-9270-45A5-BEBF-7FEEEA9B8844}"/>
                </a:ext>
              </a:extLst>
            </p:cNvPr>
            <p:cNvGrpSpPr/>
            <p:nvPr/>
          </p:nvGrpSpPr>
          <p:grpSpPr>
            <a:xfrm>
              <a:off x="4288664" y="1844898"/>
              <a:ext cx="1558344" cy="1584102"/>
              <a:chOff x="3258355" y="1390918"/>
              <a:chExt cx="1558344" cy="1584102"/>
            </a:xfrm>
          </p:grpSpPr>
          <p:sp>
            <p:nvSpPr>
              <p:cNvPr id="142" name="Retângulo 141">
                <a:extLst>
                  <a:ext uri="{FF2B5EF4-FFF2-40B4-BE49-F238E27FC236}">
                    <a16:creationId xmlns:a16="http://schemas.microsoft.com/office/drawing/2014/main" id="{E1DAD37C-CE4D-4DEF-A621-697372A982C2}"/>
                  </a:ext>
                </a:extLst>
              </p:cNvPr>
              <p:cNvSpPr/>
              <p:nvPr/>
            </p:nvSpPr>
            <p:spPr>
              <a:xfrm>
                <a:off x="3258355" y="1918952"/>
                <a:ext cx="1558344" cy="52803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J1</a:t>
                </a:r>
              </a:p>
            </p:txBody>
          </p:sp>
          <p:sp>
            <p:nvSpPr>
              <p:cNvPr id="143" name="Retângulo 142">
                <a:extLst>
                  <a:ext uri="{FF2B5EF4-FFF2-40B4-BE49-F238E27FC236}">
                    <a16:creationId xmlns:a16="http://schemas.microsoft.com/office/drawing/2014/main" id="{57B4FAAA-5392-4223-8682-9A1EA8F2515F}"/>
                  </a:ext>
                </a:extLst>
              </p:cNvPr>
              <p:cNvSpPr/>
              <p:nvPr/>
            </p:nvSpPr>
            <p:spPr>
              <a:xfrm>
                <a:off x="3258355" y="1390918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Next</a:t>
                </a:r>
              </a:p>
            </p:txBody>
          </p:sp>
          <p:sp>
            <p:nvSpPr>
              <p:cNvPr id="144" name="Retângulo 143">
                <a:extLst>
                  <a:ext uri="{FF2B5EF4-FFF2-40B4-BE49-F238E27FC236}">
                    <a16:creationId xmlns:a16="http://schemas.microsoft.com/office/drawing/2014/main" id="{CFABEA0C-AA0F-4379-9FEE-427F8E480954}"/>
                  </a:ext>
                </a:extLst>
              </p:cNvPr>
              <p:cNvSpPr/>
              <p:nvPr/>
            </p:nvSpPr>
            <p:spPr>
              <a:xfrm>
                <a:off x="3258355" y="2446986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/>
                  <a:t>Prev</a:t>
                </a:r>
                <a:endParaRPr lang="pt-BR" dirty="0"/>
              </a:p>
            </p:txBody>
          </p:sp>
        </p:grpSp>
        <p:cxnSp>
          <p:nvCxnSpPr>
            <p:cNvPr id="136" name="Conector de Seta Reta 135">
              <a:extLst>
                <a:ext uri="{FF2B5EF4-FFF2-40B4-BE49-F238E27FC236}">
                  <a16:creationId xmlns:a16="http://schemas.microsoft.com/office/drawing/2014/main" id="{7CC83146-9E19-467C-B5FA-DFE8FD159FB1}"/>
                </a:ext>
              </a:extLst>
            </p:cNvPr>
            <p:cNvCxnSpPr>
              <a:cxnSpLocks/>
              <a:stCxn id="143" idx="1"/>
              <a:endCxn id="178" idx="3"/>
            </p:cNvCxnSpPr>
            <p:nvPr/>
          </p:nvCxnSpPr>
          <p:spPr>
            <a:xfrm flipH="1">
              <a:off x="941956" y="2108916"/>
              <a:ext cx="3346708" cy="5489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8" name="Agrupar 137">
              <a:extLst>
                <a:ext uri="{FF2B5EF4-FFF2-40B4-BE49-F238E27FC236}">
                  <a16:creationId xmlns:a16="http://schemas.microsoft.com/office/drawing/2014/main" id="{0AE8B89E-3D13-4FBE-A463-D8A30DA453D9}"/>
                </a:ext>
              </a:extLst>
            </p:cNvPr>
            <p:cNvGrpSpPr/>
            <p:nvPr/>
          </p:nvGrpSpPr>
          <p:grpSpPr>
            <a:xfrm flipH="1" flipV="1">
              <a:off x="5847008" y="2636949"/>
              <a:ext cx="901521" cy="528033"/>
              <a:chOff x="8356242" y="2106232"/>
              <a:chExt cx="901520" cy="551645"/>
            </a:xfrm>
          </p:grpSpPr>
          <p:cxnSp>
            <p:nvCxnSpPr>
              <p:cNvPr id="139" name="Conector reto 138">
                <a:extLst>
                  <a:ext uri="{FF2B5EF4-FFF2-40B4-BE49-F238E27FC236}">
                    <a16:creationId xmlns:a16="http://schemas.microsoft.com/office/drawing/2014/main" id="{78D73A79-C774-42DF-8C01-3ACE34BACE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8213" y="2106232"/>
                <a:ext cx="0" cy="55164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Conector de Seta Reta 139">
                <a:extLst>
                  <a:ext uri="{FF2B5EF4-FFF2-40B4-BE49-F238E27FC236}">
                    <a16:creationId xmlns:a16="http://schemas.microsoft.com/office/drawing/2014/main" id="{9AE39BBE-FB2B-4AC3-8E1F-185F78A026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242" y="2655194"/>
                <a:ext cx="32197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Conector reto 140">
                <a:extLst>
                  <a:ext uri="{FF2B5EF4-FFF2-40B4-BE49-F238E27FC236}">
                    <a16:creationId xmlns:a16="http://schemas.microsoft.com/office/drawing/2014/main" id="{E06073F5-5535-40C5-A774-32EB565CF8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8213" y="2106232"/>
                <a:ext cx="57954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5" name="Agrupar 144">
            <a:extLst>
              <a:ext uri="{FF2B5EF4-FFF2-40B4-BE49-F238E27FC236}">
                <a16:creationId xmlns:a16="http://schemas.microsoft.com/office/drawing/2014/main" id="{13DA9D4C-FC45-4C91-98B8-7E7FC52EB85B}"/>
              </a:ext>
            </a:extLst>
          </p:cNvPr>
          <p:cNvGrpSpPr/>
          <p:nvPr/>
        </p:nvGrpSpPr>
        <p:grpSpPr>
          <a:xfrm flipH="1">
            <a:off x="8660641" y="3461838"/>
            <a:ext cx="2372768" cy="1606437"/>
            <a:chOff x="3709115" y="1844898"/>
            <a:chExt cx="3039414" cy="2047583"/>
          </a:xfrm>
        </p:grpSpPr>
        <p:grpSp>
          <p:nvGrpSpPr>
            <p:cNvPr id="146" name="Agrupar 145">
              <a:extLst>
                <a:ext uri="{FF2B5EF4-FFF2-40B4-BE49-F238E27FC236}">
                  <a16:creationId xmlns:a16="http://schemas.microsoft.com/office/drawing/2014/main" id="{894BF1AA-0733-49C0-8AA9-E9BBB782369F}"/>
                </a:ext>
              </a:extLst>
            </p:cNvPr>
            <p:cNvGrpSpPr/>
            <p:nvPr/>
          </p:nvGrpSpPr>
          <p:grpSpPr>
            <a:xfrm>
              <a:off x="4288664" y="1844898"/>
              <a:ext cx="1558344" cy="1584102"/>
              <a:chOff x="3258355" y="1390918"/>
              <a:chExt cx="1558344" cy="1584102"/>
            </a:xfrm>
          </p:grpSpPr>
          <p:sp>
            <p:nvSpPr>
              <p:cNvPr id="154" name="Retângulo 153">
                <a:extLst>
                  <a:ext uri="{FF2B5EF4-FFF2-40B4-BE49-F238E27FC236}">
                    <a16:creationId xmlns:a16="http://schemas.microsoft.com/office/drawing/2014/main" id="{0FCE1F55-9367-4421-AA3B-7035E7D6CAA0}"/>
                  </a:ext>
                </a:extLst>
              </p:cNvPr>
              <p:cNvSpPr/>
              <p:nvPr/>
            </p:nvSpPr>
            <p:spPr>
              <a:xfrm>
                <a:off x="3258355" y="1918952"/>
                <a:ext cx="1558344" cy="52803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/>
                  <a:t>Tail</a:t>
                </a:r>
                <a:endParaRPr lang="pt-BR" dirty="0"/>
              </a:p>
            </p:txBody>
          </p:sp>
          <p:sp>
            <p:nvSpPr>
              <p:cNvPr id="155" name="Retângulo 154">
                <a:extLst>
                  <a:ext uri="{FF2B5EF4-FFF2-40B4-BE49-F238E27FC236}">
                    <a16:creationId xmlns:a16="http://schemas.microsoft.com/office/drawing/2014/main" id="{19D8D8CE-FFA2-45CD-BB53-62F9AC72DEBD}"/>
                  </a:ext>
                </a:extLst>
              </p:cNvPr>
              <p:cNvSpPr/>
              <p:nvPr/>
            </p:nvSpPr>
            <p:spPr>
              <a:xfrm>
                <a:off x="3258355" y="1390918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Next</a:t>
                </a:r>
              </a:p>
            </p:txBody>
          </p:sp>
          <p:sp>
            <p:nvSpPr>
              <p:cNvPr id="156" name="Retângulo 155">
                <a:extLst>
                  <a:ext uri="{FF2B5EF4-FFF2-40B4-BE49-F238E27FC236}">
                    <a16:creationId xmlns:a16="http://schemas.microsoft.com/office/drawing/2014/main" id="{45968A2A-5C6C-4903-9209-A210708E65F7}"/>
                  </a:ext>
                </a:extLst>
              </p:cNvPr>
              <p:cNvSpPr/>
              <p:nvPr/>
            </p:nvSpPr>
            <p:spPr>
              <a:xfrm>
                <a:off x="3258355" y="2446986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/>
                  <a:t>Prev</a:t>
                </a:r>
                <a:endParaRPr lang="pt-BR" dirty="0"/>
              </a:p>
            </p:txBody>
          </p:sp>
        </p:grpSp>
        <p:cxnSp>
          <p:nvCxnSpPr>
            <p:cNvPr id="147" name="Conector reto 146">
              <a:extLst>
                <a:ext uri="{FF2B5EF4-FFF2-40B4-BE49-F238E27FC236}">
                  <a16:creationId xmlns:a16="http://schemas.microsoft.com/office/drawing/2014/main" id="{30107AEC-B209-4AE1-8B69-5AC592EF9FEA}"/>
                </a:ext>
              </a:extLst>
            </p:cNvPr>
            <p:cNvCxnSpPr>
              <a:cxnSpLocks/>
            </p:cNvCxnSpPr>
            <p:nvPr/>
          </p:nvCxnSpPr>
          <p:spPr>
            <a:xfrm>
              <a:off x="3709115" y="2108915"/>
              <a:ext cx="0" cy="5516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Conector de Seta Reta 147">
              <a:extLst>
                <a:ext uri="{FF2B5EF4-FFF2-40B4-BE49-F238E27FC236}">
                  <a16:creationId xmlns:a16="http://schemas.microsoft.com/office/drawing/2014/main" id="{458F8A01-DDF2-45D4-9BA4-6DA1A90C39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09115" y="2657877"/>
              <a:ext cx="0" cy="12346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Conector reto 148">
              <a:extLst>
                <a:ext uri="{FF2B5EF4-FFF2-40B4-BE49-F238E27FC236}">
                  <a16:creationId xmlns:a16="http://schemas.microsoft.com/office/drawing/2014/main" id="{527D4058-7EB3-466D-899D-B30D2C4A9C17}"/>
                </a:ext>
              </a:extLst>
            </p:cNvPr>
            <p:cNvCxnSpPr>
              <a:cxnSpLocks/>
              <a:endCxn id="155" idx="1"/>
            </p:cNvCxnSpPr>
            <p:nvPr/>
          </p:nvCxnSpPr>
          <p:spPr>
            <a:xfrm>
              <a:off x="3709115" y="2108915"/>
              <a:ext cx="5795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50" name="Agrupar 149">
              <a:extLst>
                <a:ext uri="{FF2B5EF4-FFF2-40B4-BE49-F238E27FC236}">
                  <a16:creationId xmlns:a16="http://schemas.microsoft.com/office/drawing/2014/main" id="{7962432A-9608-4A44-860C-B14797F51642}"/>
                </a:ext>
              </a:extLst>
            </p:cNvPr>
            <p:cNvGrpSpPr/>
            <p:nvPr/>
          </p:nvGrpSpPr>
          <p:grpSpPr>
            <a:xfrm flipH="1" flipV="1">
              <a:off x="5847008" y="2636949"/>
              <a:ext cx="901521" cy="528033"/>
              <a:chOff x="8356242" y="2106232"/>
              <a:chExt cx="901520" cy="551645"/>
            </a:xfrm>
          </p:grpSpPr>
          <p:cxnSp>
            <p:nvCxnSpPr>
              <p:cNvPr id="151" name="Conector reto 150">
                <a:extLst>
                  <a:ext uri="{FF2B5EF4-FFF2-40B4-BE49-F238E27FC236}">
                    <a16:creationId xmlns:a16="http://schemas.microsoft.com/office/drawing/2014/main" id="{AA317086-FEA1-464C-A07A-EEFAC1E672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8213" y="2106232"/>
                <a:ext cx="0" cy="55164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Conector de Seta Reta 151">
                <a:extLst>
                  <a:ext uri="{FF2B5EF4-FFF2-40B4-BE49-F238E27FC236}">
                    <a16:creationId xmlns:a16="http://schemas.microsoft.com/office/drawing/2014/main" id="{84A96677-E12B-43BE-8CB7-887582F2A1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242" y="2655194"/>
                <a:ext cx="32197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Conector reto 152">
                <a:extLst>
                  <a:ext uri="{FF2B5EF4-FFF2-40B4-BE49-F238E27FC236}">
                    <a16:creationId xmlns:a16="http://schemas.microsoft.com/office/drawing/2014/main" id="{C35434B8-C265-4D56-B03D-B4899B152B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8213" y="2106232"/>
                <a:ext cx="57954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9" name="Agrupar 168">
            <a:extLst>
              <a:ext uri="{FF2B5EF4-FFF2-40B4-BE49-F238E27FC236}">
                <a16:creationId xmlns:a16="http://schemas.microsoft.com/office/drawing/2014/main" id="{788AFFA9-FC3A-4FB9-B790-6CE55F7631C2}"/>
              </a:ext>
            </a:extLst>
          </p:cNvPr>
          <p:cNvGrpSpPr/>
          <p:nvPr/>
        </p:nvGrpSpPr>
        <p:grpSpPr>
          <a:xfrm flipH="1">
            <a:off x="4822386" y="3445419"/>
            <a:ext cx="4532995" cy="1242812"/>
            <a:chOff x="3387144" y="1844898"/>
            <a:chExt cx="5806572" cy="1584102"/>
          </a:xfrm>
        </p:grpSpPr>
        <p:grpSp>
          <p:nvGrpSpPr>
            <p:cNvPr id="170" name="Agrupar 169">
              <a:extLst>
                <a:ext uri="{FF2B5EF4-FFF2-40B4-BE49-F238E27FC236}">
                  <a16:creationId xmlns:a16="http://schemas.microsoft.com/office/drawing/2014/main" id="{D7457F8F-0C2F-46E8-8B68-F79DEEE2EFF2}"/>
                </a:ext>
              </a:extLst>
            </p:cNvPr>
            <p:cNvGrpSpPr/>
            <p:nvPr/>
          </p:nvGrpSpPr>
          <p:grpSpPr>
            <a:xfrm>
              <a:off x="4288664" y="1844898"/>
              <a:ext cx="1558344" cy="1584102"/>
              <a:chOff x="3258355" y="1390918"/>
              <a:chExt cx="1558344" cy="1584102"/>
            </a:xfrm>
          </p:grpSpPr>
          <p:sp>
            <p:nvSpPr>
              <p:cNvPr id="178" name="Retângulo 177">
                <a:extLst>
                  <a:ext uri="{FF2B5EF4-FFF2-40B4-BE49-F238E27FC236}">
                    <a16:creationId xmlns:a16="http://schemas.microsoft.com/office/drawing/2014/main" id="{08129F74-7BA6-4E3C-9060-02D7A44F3401}"/>
                  </a:ext>
                </a:extLst>
              </p:cNvPr>
              <p:cNvSpPr/>
              <p:nvPr/>
            </p:nvSpPr>
            <p:spPr>
              <a:xfrm>
                <a:off x="3258355" y="1918952"/>
                <a:ext cx="1558344" cy="52803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J3</a:t>
                </a:r>
              </a:p>
            </p:txBody>
          </p:sp>
          <p:sp>
            <p:nvSpPr>
              <p:cNvPr id="179" name="Retângulo 178">
                <a:extLst>
                  <a:ext uri="{FF2B5EF4-FFF2-40B4-BE49-F238E27FC236}">
                    <a16:creationId xmlns:a16="http://schemas.microsoft.com/office/drawing/2014/main" id="{636E7D3A-700E-4CF9-9E7D-C02BC48B7F95}"/>
                  </a:ext>
                </a:extLst>
              </p:cNvPr>
              <p:cNvSpPr/>
              <p:nvPr/>
            </p:nvSpPr>
            <p:spPr>
              <a:xfrm>
                <a:off x="3258355" y="1390918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Next</a:t>
                </a:r>
              </a:p>
            </p:txBody>
          </p:sp>
          <p:sp>
            <p:nvSpPr>
              <p:cNvPr id="180" name="Retângulo 179">
                <a:extLst>
                  <a:ext uri="{FF2B5EF4-FFF2-40B4-BE49-F238E27FC236}">
                    <a16:creationId xmlns:a16="http://schemas.microsoft.com/office/drawing/2014/main" id="{57CA4E2B-5659-4456-8501-AC8859E6807D}"/>
                  </a:ext>
                </a:extLst>
              </p:cNvPr>
              <p:cNvSpPr/>
              <p:nvPr/>
            </p:nvSpPr>
            <p:spPr>
              <a:xfrm>
                <a:off x="3258355" y="2446986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/>
                  <a:t>Prev</a:t>
                </a:r>
                <a:endParaRPr lang="pt-BR" dirty="0"/>
              </a:p>
            </p:txBody>
          </p:sp>
        </p:grpSp>
        <p:cxnSp>
          <p:nvCxnSpPr>
            <p:cNvPr id="171" name="Conector reto 170">
              <a:extLst>
                <a:ext uri="{FF2B5EF4-FFF2-40B4-BE49-F238E27FC236}">
                  <a16:creationId xmlns:a16="http://schemas.microsoft.com/office/drawing/2014/main" id="{FF8353EC-D784-408F-897A-1BBFBDE18C0C}"/>
                </a:ext>
              </a:extLst>
            </p:cNvPr>
            <p:cNvCxnSpPr>
              <a:cxnSpLocks/>
            </p:cNvCxnSpPr>
            <p:nvPr/>
          </p:nvCxnSpPr>
          <p:spPr>
            <a:xfrm>
              <a:off x="3709115" y="2108915"/>
              <a:ext cx="0" cy="5516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Conector de Seta Reta 171">
              <a:extLst>
                <a:ext uri="{FF2B5EF4-FFF2-40B4-BE49-F238E27FC236}">
                  <a16:creationId xmlns:a16="http://schemas.microsoft.com/office/drawing/2014/main" id="{9CCF5859-C778-4660-BBB3-6E2C013C6B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87144" y="2657877"/>
              <a:ext cx="3219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Conector reto 172">
              <a:extLst>
                <a:ext uri="{FF2B5EF4-FFF2-40B4-BE49-F238E27FC236}">
                  <a16:creationId xmlns:a16="http://schemas.microsoft.com/office/drawing/2014/main" id="{C975EF40-86C3-46AB-ADD5-5507E021E926}"/>
                </a:ext>
              </a:extLst>
            </p:cNvPr>
            <p:cNvCxnSpPr>
              <a:cxnSpLocks/>
              <a:endCxn id="179" idx="1"/>
            </p:cNvCxnSpPr>
            <p:nvPr/>
          </p:nvCxnSpPr>
          <p:spPr>
            <a:xfrm>
              <a:off x="3709115" y="2108915"/>
              <a:ext cx="5795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Conector de Seta Reta 175">
              <a:extLst>
                <a:ext uri="{FF2B5EF4-FFF2-40B4-BE49-F238E27FC236}">
                  <a16:creationId xmlns:a16="http://schemas.microsoft.com/office/drawing/2014/main" id="{45A752D3-EB2B-4189-A0D8-0158EDA24089}"/>
                </a:ext>
              </a:extLst>
            </p:cNvPr>
            <p:cNvCxnSpPr>
              <a:cxnSpLocks/>
              <a:stCxn id="180" idx="3"/>
              <a:endCxn id="142" idx="1"/>
            </p:cNvCxnSpPr>
            <p:nvPr/>
          </p:nvCxnSpPr>
          <p:spPr>
            <a:xfrm flipV="1">
              <a:off x="5847008" y="2616022"/>
              <a:ext cx="3346708" cy="5489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0" name="Agrupar 189">
            <a:extLst>
              <a:ext uri="{FF2B5EF4-FFF2-40B4-BE49-F238E27FC236}">
                <a16:creationId xmlns:a16="http://schemas.microsoft.com/office/drawing/2014/main" id="{C33C411F-063C-4E10-981C-D4082822003A}"/>
              </a:ext>
            </a:extLst>
          </p:cNvPr>
          <p:cNvGrpSpPr/>
          <p:nvPr/>
        </p:nvGrpSpPr>
        <p:grpSpPr>
          <a:xfrm>
            <a:off x="966491" y="5171844"/>
            <a:ext cx="524122" cy="103030"/>
            <a:chOff x="1043189" y="4906851"/>
            <a:chExt cx="524122" cy="103030"/>
          </a:xfrm>
        </p:grpSpPr>
        <p:cxnSp>
          <p:nvCxnSpPr>
            <p:cNvPr id="186" name="Conector reto 185">
              <a:extLst>
                <a:ext uri="{FF2B5EF4-FFF2-40B4-BE49-F238E27FC236}">
                  <a16:creationId xmlns:a16="http://schemas.microsoft.com/office/drawing/2014/main" id="{658953DE-960B-4346-B0F3-7B1F64439F6F}"/>
                </a:ext>
              </a:extLst>
            </p:cNvPr>
            <p:cNvCxnSpPr>
              <a:cxnSpLocks/>
            </p:cNvCxnSpPr>
            <p:nvPr/>
          </p:nvCxnSpPr>
          <p:spPr>
            <a:xfrm>
              <a:off x="1043189" y="4906851"/>
              <a:ext cx="52412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Conector reto 188">
              <a:extLst>
                <a:ext uri="{FF2B5EF4-FFF2-40B4-BE49-F238E27FC236}">
                  <a16:creationId xmlns:a16="http://schemas.microsoft.com/office/drawing/2014/main" id="{037802C2-B6C3-4C1D-BB36-E15EAFA09A1A}"/>
                </a:ext>
              </a:extLst>
            </p:cNvPr>
            <p:cNvCxnSpPr/>
            <p:nvPr/>
          </p:nvCxnSpPr>
          <p:spPr>
            <a:xfrm>
              <a:off x="1170021" y="5009881"/>
              <a:ext cx="27045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1" name="Agrupar 190">
            <a:extLst>
              <a:ext uri="{FF2B5EF4-FFF2-40B4-BE49-F238E27FC236}">
                <a16:creationId xmlns:a16="http://schemas.microsoft.com/office/drawing/2014/main" id="{6A93B7D2-E4E9-4925-967F-FCA0E2BC4819}"/>
              </a:ext>
            </a:extLst>
          </p:cNvPr>
          <p:cNvGrpSpPr/>
          <p:nvPr/>
        </p:nvGrpSpPr>
        <p:grpSpPr>
          <a:xfrm>
            <a:off x="10771348" y="5081691"/>
            <a:ext cx="524122" cy="103030"/>
            <a:chOff x="1043189" y="4906851"/>
            <a:chExt cx="524122" cy="103030"/>
          </a:xfrm>
        </p:grpSpPr>
        <p:cxnSp>
          <p:nvCxnSpPr>
            <p:cNvPr id="192" name="Conector reto 191">
              <a:extLst>
                <a:ext uri="{FF2B5EF4-FFF2-40B4-BE49-F238E27FC236}">
                  <a16:creationId xmlns:a16="http://schemas.microsoft.com/office/drawing/2014/main" id="{62BD7CC0-5089-4BA4-8678-2143FA3C8A48}"/>
                </a:ext>
              </a:extLst>
            </p:cNvPr>
            <p:cNvCxnSpPr>
              <a:cxnSpLocks/>
            </p:cNvCxnSpPr>
            <p:nvPr/>
          </p:nvCxnSpPr>
          <p:spPr>
            <a:xfrm>
              <a:off x="1043189" y="4906851"/>
              <a:ext cx="52412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Conector reto 192">
              <a:extLst>
                <a:ext uri="{FF2B5EF4-FFF2-40B4-BE49-F238E27FC236}">
                  <a16:creationId xmlns:a16="http://schemas.microsoft.com/office/drawing/2014/main" id="{CF23D4F8-F3FC-41F3-BBC6-15D1ECF6F933}"/>
                </a:ext>
              </a:extLst>
            </p:cNvPr>
            <p:cNvCxnSpPr/>
            <p:nvPr/>
          </p:nvCxnSpPr>
          <p:spPr>
            <a:xfrm>
              <a:off x="1170021" y="5009881"/>
              <a:ext cx="27045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37448A-8D53-4F53-99FA-BBB9DEA8500F}"/>
              </a:ext>
            </a:extLst>
          </p:cNvPr>
          <p:cNvSpPr/>
          <p:nvPr/>
        </p:nvSpPr>
        <p:spPr>
          <a:xfrm flipH="1">
            <a:off x="4860251" y="113000"/>
            <a:ext cx="2730712" cy="10481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 err="1"/>
              <a:t>Insert</a:t>
            </a:r>
            <a:endParaRPr lang="pt-BR" sz="4800" dirty="0"/>
          </a:p>
        </p:txBody>
      </p: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1CCDA587-991E-4515-B2BF-5422BEDEC59F}"/>
              </a:ext>
            </a:extLst>
          </p:cNvPr>
          <p:cNvGrpSpPr/>
          <p:nvPr/>
        </p:nvGrpSpPr>
        <p:grpSpPr>
          <a:xfrm flipH="1">
            <a:off x="4822384" y="1432248"/>
            <a:ext cx="4532996" cy="2443862"/>
            <a:chOff x="1197626" y="1844898"/>
            <a:chExt cx="5713564" cy="3005450"/>
          </a:xfrm>
        </p:grpSpPr>
        <p:grpSp>
          <p:nvGrpSpPr>
            <p:cNvPr id="52" name="Agrupar 51">
              <a:extLst>
                <a:ext uri="{FF2B5EF4-FFF2-40B4-BE49-F238E27FC236}">
                  <a16:creationId xmlns:a16="http://schemas.microsoft.com/office/drawing/2014/main" id="{A05031DF-D88E-45C7-876C-F7F321FAEF94}"/>
                </a:ext>
              </a:extLst>
            </p:cNvPr>
            <p:cNvGrpSpPr/>
            <p:nvPr/>
          </p:nvGrpSpPr>
          <p:grpSpPr>
            <a:xfrm>
              <a:off x="4288664" y="1844898"/>
              <a:ext cx="1558344" cy="1584102"/>
              <a:chOff x="3258355" y="1390918"/>
              <a:chExt cx="1558344" cy="1584102"/>
            </a:xfrm>
          </p:grpSpPr>
          <p:sp>
            <p:nvSpPr>
              <p:cNvPr id="55" name="Retângulo 54">
                <a:extLst>
                  <a:ext uri="{FF2B5EF4-FFF2-40B4-BE49-F238E27FC236}">
                    <a16:creationId xmlns:a16="http://schemas.microsoft.com/office/drawing/2014/main" id="{E16874B7-B78C-4FC9-BE4B-BF0CC4DA23C2}"/>
                  </a:ext>
                </a:extLst>
              </p:cNvPr>
              <p:cNvSpPr/>
              <p:nvPr/>
            </p:nvSpPr>
            <p:spPr>
              <a:xfrm>
                <a:off x="3258355" y="1918952"/>
                <a:ext cx="1558344" cy="52803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PTR</a:t>
                </a:r>
              </a:p>
            </p:txBody>
          </p:sp>
          <p:sp>
            <p:nvSpPr>
              <p:cNvPr id="56" name="Retângulo 55">
                <a:extLst>
                  <a:ext uri="{FF2B5EF4-FFF2-40B4-BE49-F238E27FC236}">
                    <a16:creationId xmlns:a16="http://schemas.microsoft.com/office/drawing/2014/main" id="{BE6F8048-D42B-410D-8B66-B46D74659A85}"/>
                  </a:ext>
                </a:extLst>
              </p:cNvPr>
              <p:cNvSpPr/>
              <p:nvPr/>
            </p:nvSpPr>
            <p:spPr>
              <a:xfrm>
                <a:off x="3258355" y="1390918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Next</a:t>
                </a:r>
              </a:p>
            </p:txBody>
          </p:sp>
          <p:sp>
            <p:nvSpPr>
              <p:cNvPr id="57" name="Retângulo 56">
                <a:extLst>
                  <a:ext uri="{FF2B5EF4-FFF2-40B4-BE49-F238E27FC236}">
                    <a16:creationId xmlns:a16="http://schemas.microsoft.com/office/drawing/2014/main" id="{875BB4B9-8012-44A1-9702-07F18D040DC7}"/>
                  </a:ext>
                </a:extLst>
              </p:cNvPr>
              <p:cNvSpPr/>
              <p:nvPr/>
            </p:nvSpPr>
            <p:spPr>
              <a:xfrm>
                <a:off x="3258355" y="2446986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/>
                  <a:t>Prev</a:t>
                </a:r>
                <a:endParaRPr lang="pt-BR" dirty="0"/>
              </a:p>
            </p:txBody>
          </p:sp>
        </p:grpSp>
        <p:cxnSp>
          <p:nvCxnSpPr>
            <p:cNvPr id="53" name="Conector de Seta Reta 52">
              <a:extLst>
                <a:ext uri="{FF2B5EF4-FFF2-40B4-BE49-F238E27FC236}">
                  <a16:creationId xmlns:a16="http://schemas.microsoft.com/office/drawing/2014/main" id="{F24D4591-81A1-476B-9B1B-0979D966234A}"/>
                </a:ext>
              </a:extLst>
            </p:cNvPr>
            <p:cNvCxnSpPr>
              <a:cxnSpLocks/>
              <a:stCxn id="56" idx="1"/>
            </p:cNvCxnSpPr>
            <p:nvPr/>
          </p:nvCxnSpPr>
          <p:spPr>
            <a:xfrm flipH="1">
              <a:off x="1197625" y="2108915"/>
              <a:ext cx="3091039" cy="27414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 de Seta Reta 53">
              <a:extLst>
                <a:ext uri="{FF2B5EF4-FFF2-40B4-BE49-F238E27FC236}">
                  <a16:creationId xmlns:a16="http://schemas.microsoft.com/office/drawing/2014/main" id="{8DC80A09-D904-4D0F-BE57-FB4B77C04665}"/>
                </a:ext>
              </a:extLst>
            </p:cNvPr>
            <p:cNvCxnSpPr>
              <a:cxnSpLocks/>
              <a:stCxn id="57" idx="3"/>
            </p:cNvCxnSpPr>
            <p:nvPr/>
          </p:nvCxnSpPr>
          <p:spPr>
            <a:xfrm>
              <a:off x="5847008" y="3164984"/>
              <a:ext cx="1064182" cy="16853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3073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Agrupar 119">
            <a:extLst>
              <a:ext uri="{FF2B5EF4-FFF2-40B4-BE49-F238E27FC236}">
                <a16:creationId xmlns:a16="http://schemas.microsoft.com/office/drawing/2014/main" id="{096147A2-7742-4F56-A3FC-5225D5D34571}"/>
              </a:ext>
            </a:extLst>
          </p:cNvPr>
          <p:cNvGrpSpPr/>
          <p:nvPr/>
        </p:nvGrpSpPr>
        <p:grpSpPr>
          <a:xfrm flipH="1">
            <a:off x="1228552" y="3429000"/>
            <a:ext cx="2372763" cy="1742306"/>
            <a:chOff x="3387144" y="1844898"/>
            <a:chExt cx="3039408" cy="2220763"/>
          </a:xfrm>
        </p:grpSpPr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79CE5CF9-72F1-400F-9452-6761F5865357}"/>
                </a:ext>
              </a:extLst>
            </p:cNvPr>
            <p:cNvGrpSpPr/>
            <p:nvPr/>
          </p:nvGrpSpPr>
          <p:grpSpPr>
            <a:xfrm>
              <a:off x="4288664" y="1844898"/>
              <a:ext cx="1558344" cy="1584102"/>
              <a:chOff x="3258355" y="1390918"/>
              <a:chExt cx="1558344" cy="1584102"/>
            </a:xfrm>
          </p:grpSpPr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28EBBC41-C1CE-485F-B2E7-38C6720FFF14}"/>
                  </a:ext>
                </a:extLst>
              </p:cNvPr>
              <p:cNvSpPr/>
              <p:nvPr/>
            </p:nvSpPr>
            <p:spPr>
              <a:xfrm>
                <a:off x="3258355" y="1918952"/>
                <a:ext cx="1558344" cy="52803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Head</a:t>
                </a:r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D4AD06D2-86A6-4669-86FA-989BD8C6A1D1}"/>
                  </a:ext>
                </a:extLst>
              </p:cNvPr>
              <p:cNvSpPr/>
              <p:nvPr/>
            </p:nvSpPr>
            <p:spPr>
              <a:xfrm>
                <a:off x="3258355" y="1390918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Next</a:t>
                </a:r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7DD4C6BD-4D31-4759-B8EE-B99DB0745634}"/>
                  </a:ext>
                </a:extLst>
              </p:cNvPr>
              <p:cNvSpPr/>
              <p:nvPr/>
            </p:nvSpPr>
            <p:spPr>
              <a:xfrm>
                <a:off x="3258355" y="2446986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/>
                  <a:t>Prev</a:t>
                </a:r>
                <a:endParaRPr lang="pt-BR" dirty="0"/>
              </a:p>
            </p:txBody>
          </p:sp>
        </p:grp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FD348ABE-F868-4A0C-9232-28BFDD9B3432}"/>
                </a:ext>
              </a:extLst>
            </p:cNvPr>
            <p:cNvCxnSpPr>
              <a:cxnSpLocks/>
            </p:cNvCxnSpPr>
            <p:nvPr/>
          </p:nvCxnSpPr>
          <p:spPr>
            <a:xfrm>
              <a:off x="3709115" y="2108915"/>
              <a:ext cx="0" cy="5516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B6FEEF38-B1AE-40F9-912E-22BDB786B9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87144" y="2657877"/>
              <a:ext cx="3219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AA61A627-200C-4E05-9229-FADCE09004E7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3709115" y="2108915"/>
              <a:ext cx="5795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9" name="Agrupar 118">
              <a:extLst>
                <a:ext uri="{FF2B5EF4-FFF2-40B4-BE49-F238E27FC236}">
                  <a16:creationId xmlns:a16="http://schemas.microsoft.com/office/drawing/2014/main" id="{13BB9150-7942-4235-AB8A-E4AD105EC3B0}"/>
                </a:ext>
              </a:extLst>
            </p:cNvPr>
            <p:cNvGrpSpPr/>
            <p:nvPr/>
          </p:nvGrpSpPr>
          <p:grpSpPr>
            <a:xfrm flipH="1" flipV="1">
              <a:off x="5847002" y="3164980"/>
              <a:ext cx="579550" cy="900681"/>
              <a:chOff x="8678213" y="1165276"/>
              <a:chExt cx="579549" cy="940956"/>
            </a:xfrm>
          </p:grpSpPr>
          <p:cxnSp>
            <p:nvCxnSpPr>
              <p:cNvPr id="117" name="Conector de Seta Reta 116">
                <a:extLst>
                  <a:ext uri="{FF2B5EF4-FFF2-40B4-BE49-F238E27FC236}">
                    <a16:creationId xmlns:a16="http://schemas.microsoft.com/office/drawing/2014/main" id="{C058437D-2EBB-43BC-882F-D0D2F116DA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78213" y="1165276"/>
                <a:ext cx="0" cy="9409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Conector reto 117">
                <a:extLst>
                  <a:ext uri="{FF2B5EF4-FFF2-40B4-BE49-F238E27FC236}">
                    <a16:creationId xmlns:a16="http://schemas.microsoft.com/office/drawing/2014/main" id="{ADE517CB-5353-49BA-A101-2F228B8A66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8213" y="2106232"/>
                <a:ext cx="57954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3" name="Agrupar 132">
            <a:extLst>
              <a:ext uri="{FF2B5EF4-FFF2-40B4-BE49-F238E27FC236}">
                <a16:creationId xmlns:a16="http://schemas.microsoft.com/office/drawing/2014/main" id="{0B81C01F-1D6E-4802-8D9E-CED9AAFFDE77}"/>
              </a:ext>
            </a:extLst>
          </p:cNvPr>
          <p:cNvGrpSpPr/>
          <p:nvPr/>
        </p:nvGrpSpPr>
        <p:grpSpPr>
          <a:xfrm flipH="1">
            <a:off x="2902053" y="3429000"/>
            <a:ext cx="4532996" cy="1242812"/>
            <a:chOff x="941956" y="1844898"/>
            <a:chExt cx="5806573" cy="1584102"/>
          </a:xfrm>
        </p:grpSpPr>
        <p:grpSp>
          <p:nvGrpSpPr>
            <p:cNvPr id="134" name="Agrupar 133">
              <a:extLst>
                <a:ext uri="{FF2B5EF4-FFF2-40B4-BE49-F238E27FC236}">
                  <a16:creationId xmlns:a16="http://schemas.microsoft.com/office/drawing/2014/main" id="{7A357702-9270-45A5-BEBF-7FEEEA9B8844}"/>
                </a:ext>
              </a:extLst>
            </p:cNvPr>
            <p:cNvGrpSpPr/>
            <p:nvPr/>
          </p:nvGrpSpPr>
          <p:grpSpPr>
            <a:xfrm>
              <a:off x="4288664" y="1844898"/>
              <a:ext cx="1558344" cy="1584102"/>
              <a:chOff x="3258355" y="1390918"/>
              <a:chExt cx="1558344" cy="1584102"/>
            </a:xfrm>
          </p:grpSpPr>
          <p:sp>
            <p:nvSpPr>
              <p:cNvPr id="142" name="Retângulo 141">
                <a:extLst>
                  <a:ext uri="{FF2B5EF4-FFF2-40B4-BE49-F238E27FC236}">
                    <a16:creationId xmlns:a16="http://schemas.microsoft.com/office/drawing/2014/main" id="{E1DAD37C-CE4D-4DEF-A621-697372A982C2}"/>
                  </a:ext>
                </a:extLst>
              </p:cNvPr>
              <p:cNvSpPr/>
              <p:nvPr/>
            </p:nvSpPr>
            <p:spPr>
              <a:xfrm>
                <a:off x="3258355" y="1918952"/>
                <a:ext cx="1558344" cy="52803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J1</a:t>
                </a:r>
              </a:p>
            </p:txBody>
          </p:sp>
          <p:sp>
            <p:nvSpPr>
              <p:cNvPr id="143" name="Retângulo 142">
                <a:extLst>
                  <a:ext uri="{FF2B5EF4-FFF2-40B4-BE49-F238E27FC236}">
                    <a16:creationId xmlns:a16="http://schemas.microsoft.com/office/drawing/2014/main" id="{57B4FAAA-5392-4223-8682-9A1EA8F2515F}"/>
                  </a:ext>
                </a:extLst>
              </p:cNvPr>
              <p:cNvSpPr/>
              <p:nvPr/>
            </p:nvSpPr>
            <p:spPr>
              <a:xfrm>
                <a:off x="3258355" y="1390918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Next</a:t>
                </a:r>
              </a:p>
            </p:txBody>
          </p:sp>
          <p:sp>
            <p:nvSpPr>
              <p:cNvPr id="144" name="Retângulo 143">
                <a:extLst>
                  <a:ext uri="{FF2B5EF4-FFF2-40B4-BE49-F238E27FC236}">
                    <a16:creationId xmlns:a16="http://schemas.microsoft.com/office/drawing/2014/main" id="{CFABEA0C-AA0F-4379-9FEE-427F8E480954}"/>
                  </a:ext>
                </a:extLst>
              </p:cNvPr>
              <p:cNvSpPr/>
              <p:nvPr/>
            </p:nvSpPr>
            <p:spPr>
              <a:xfrm>
                <a:off x="3258355" y="2446986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/>
                  <a:t>Prev</a:t>
                </a:r>
                <a:endParaRPr lang="pt-BR" dirty="0"/>
              </a:p>
            </p:txBody>
          </p:sp>
        </p:grpSp>
        <p:cxnSp>
          <p:nvCxnSpPr>
            <p:cNvPr id="136" name="Conector de Seta Reta 135">
              <a:extLst>
                <a:ext uri="{FF2B5EF4-FFF2-40B4-BE49-F238E27FC236}">
                  <a16:creationId xmlns:a16="http://schemas.microsoft.com/office/drawing/2014/main" id="{7CC83146-9E19-467C-B5FA-DFE8FD159FB1}"/>
                </a:ext>
              </a:extLst>
            </p:cNvPr>
            <p:cNvCxnSpPr>
              <a:cxnSpLocks/>
              <a:stCxn id="143" idx="1"/>
              <a:endCxn id="178" idx="3"/>
            </p:cNvCxnSpPr>
            <p:nvPr/>
          </p:nvCxnSpPr>
          <p:spPr>
            <a:xfrm flipH="1">
              <a:off x="941956" y="2108916"/>
              <a:ext cx="3346708" cy="5489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8" name="Agrupar 137">
              <a:extLst>
                <a:ext uri="{FF2B5EF4-FFF2-40B4-BE49-F238E27FC236}">
                  <a16:creationId xmlns:a16="http://schemas.microsoft.com/office/drawing/2014/main" id="{0AE8B89E-3D13-4FBE-A463-D8A30DA453D9}"/>
                </a:ext>
              </a:extLst>
            </p:cNvPr>
            <p:cNvGrpSpPr/>
            <p:nvPr/>
          </p:nvGrpSpPr>
          <p:grpSpPr>
            <a:xfrm flipH="1" flipV="1">
              <a:off x="5847008" y="2636949"/>
              <a:ext cx="901521" cy="528033"/>
              <a:chOff x="8356242" y="2106232"/>
              <a:chExt cx="901520" cy="551645"/>
            </a:xfrm>
          </p:grpSpPr>
          <p:cxnSp>
            <p:nvCxnSpPr>
              <p:cNvPr id="139" name="Conector reto 138">
                <a:extLst>
                  <a:ext uri="{FF2B5EF4-FFF2-40B4-BE49-F238E27FC236}">
                    <a16:creationId xmlns:a16="http://schemas.microsoft.com/office/drawing/2014/main" id="{78D73A79-C774-42DF-8C01-3ACE34BACE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8213" y="2106232"/>
                <a:ext cx="0" cy="55164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Conector de Seta Reta 139">
                <a:extLst>
                  <a:ext uri="{FF2B5EF4-FFF2-40B4-BE49-F238E27FC236}">
                    <a16:creationId xmlns:a16="http://schemas.microsoft.com/office/drawing/2014/main" id="{9AE39BBE-FB2B-4AC3-8E1F-185F78A026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242" y="2655194"/>
                <a:ext cx="32197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Conector reto 140">
                <a:extLst>
                  <a:ext uri="{FF2B5EF4-FFF2-40B4-BE49-F238E27FC236}">
                    <a16:creationId xmlns:a16="http://schemas.microsoft.com/office/drawing/2014/main" id="{E06073F5-5535-40C5-A774-32EB565CF8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8213" y="2106232"/>
                <a:ext cx="57954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5" name="Agrupar 144">
            <a:extLst>
              <a:ext uri="{FF2B5EF4-FFF2-40B4-BE49-F238E27FC236}">
                <a16:creationId xmlns:a16="http://schemas.microsoft.com/office/drawing/2014/main" id="{13DA9D4C-FC45-4C91-98B8-7E7FC52EB85B}"/>
              </a:ext>
            </a:extLst>
          </p:cNvPr>
          <p:cNvGrpSpPr/>
          <p:nvPr/>
        </p:nvGrpSpPr>
        <p:grpSpPr>
          <a:xfrm flipH="1">
            <a:off x="8660641" y="3461838"/>
            <a:ext cx="2372768" cy="1606437"/>
            <a:chOff x="3709115" y="1844898"/>
            <a:chExt cx="3039414" cy="2047583"/>
          </a:xfrm>
        </p:grpSpPr>
        <p:grpSp>
          <p:nvGrpSpPr>
            <p:cNvPr id="146" name="Agrupar 145">
              <a:extLst>
                <a:ext uri="{FF2B5EF4-FFF2-40B4-BE49-F238E27FC236}">
                  <a16:creationId xmlns:a16="http://schemas.microsoft.com/office/drawing/2014/main" id="{894BF1AA-0733-49C0-8AA9-E9BBB782369F}"/>
                </a:ext>
              </a:extLst>
            </p:cNvPr>
            <p:cNvGrpSpPr/>
            <p:nvPr/>
          </p:nvGrpSpPr>
          <p:grpSpPr>
            <a:xfrm>
              <a:off x="4288664" y="1844898"/>
              <a:ext cx="1558344" cy="1584102"/>
              <a:chOff x="3258355" y="1390918"/>
              <a:chExt cx="1558344" cy="1584102"/>
            </a:xfrm>
          </p:grpSpPr>
          <p:sp>
            <p:nvSpPr>
              <p:cNvPr id="154" name="Retângulo 153">
                <a:extLst>
                  <a:ext uri="{FF2B5EF4-FFF2-40B4-BE49-F238E27FC236}">
                    <a16:creationId xmlns:a16="http://schemas.microsoft.com/office/drawing/2014/main" id="{0FCE1F55-9367-4421-AA3B-7035E7D6CAA0}"/>
                  </a:ext>
                </a:extLst>
              </p:cNvPr>
              <p:cNvSpPr/>
              <p:nvPr/>
            </p:nvSpPr>
            <p:spPr>
              <a:xfrm>
                <a:off x="3258355" y="1918952"/>
                <a:ext cx="1558344" cy="52803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/>
                  <a:t>Tail</a:t>
                </a:r>
                <a:endParaRPr lang="pt-BR" dirty="0"/>
              </a:p>
            </p:txBody>
          </p:sp>
          <p:sp>
            <p:nvSpPr>
              <p:cNvPr id="155" name="Retângulo 154">
                <a:extLst>
                  <a:ext uri="{FF2B5EF4-FFF2-40B4-BE49-F238E27FC236}">
                    <a16:creationId xmlns:a16="http://schemas.microsoft.com/office/drawing/2014/main" id="{19D8D8CE-FFA2-45CD-BB53-62F9AC72DEBD}"/>
                  </a:ext>
                </a:extLst>
              </p:cNvPr>
              <p:cNvSpPr/>
              <p:nvPr/>
            </p:nvSpPr>
            <p:spPr>
              <a:xfrm>
                <a:off x="3258355" y="1390918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Next</a:t>
                </a:r>
              </a:p>
            </p:txBody>
          </p:sp>
          <p:sp>
            <p:nvSpPr>
              <p:cNvPr id="156" name="Retângulo 155">
                <a:extLst>
                  <a:ext uri="{FF2B5EF4-FFF2-40B4-BE49-F238E27FC236}">
                    <a16:creationId xmlns:a16="http://schemas.microsoft.com/office/drawing/2014/main" id="{45968A2A-5C6C-4903-9209-A210708E65F7}"/>
                  </a:ext>
                </a:extLst>
              </p:cNvPr>
              <p:cNvSpPr/>
              <p:nvPr/>
            </p:nvSpPr>
            <p:spPr>
              <a:xfrm>
                <a:off x="3258355" y="2446986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/>
                  <a:t>Prev</a:t>
                </a:r>
                <a:endParaRPr lang="pt-BR" dirty="0"/>
              </a:p>
            </p:txBody>
          </p:sp>
        </p:grpSp>
        <p:cxnSp>
          <p:nvCxnSpPr>
            <p:cNvPr id="147" name="Conector reto 146">
              <a:extLst>
                <a:ext uri="{FF2B5EF4-FFF2-40B4-BE49-F238E27FC236}">
                  <a16:creationId xmlns:a16="http://schemas.microsoft.com/office/drawing/2014/main" id="{30107AEC-B209-4AE1-8B69-5AC592EF9FEA}"/>
                </a:ext>
              </a:extLst>
            </p:cNvPr>
            <p:cNvCxnSpPr>
              <a:cxnSpLocks/>
            </p:cNvCxnSpPr>
            <p:nvPr/>
          </p:nvCxnSpPr>
          <p:spPr>
            <a:xfrm>
              <a:off x="3709115" y="2108915"/>
              <a:ext cx="0" cy="5516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Conector de Seta Reta 147">
              <a:extLst>
                <a:ext uri="{FF2B5EF4-FFF2-40B4-BE49-F238E27FC236}">
                  <a16:creationId xmlns:a16="http://schemas.microsoft.com/office/drawing/2014/main" id="{458F8A01-DDF2-45D4-9BA4-6DA1A90C39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09115" y="2657877"/>
              <a:ext cx="0" cy="12346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Conector reto 148">
              <a:extLst>
                <a:ext uri="{FF2B5EF4-FFF2-40B4-BE49-F238E27FC236}">
                  <a16:creationId xmlns:a16="http://schemas.microsoft.com/office/drawing/2014/main" id="{527D4058-7EB3-466D-899D-B30D2C4A9C17}"/>
                </a:ext>
              </a:extLst>
            </p:cNvPr>
            <p:cNvCxnSpPr>
              <a:cxnSpLocks/>
              <a:endCxn id="155" idx="1"/>
            </p:cNvCxnSpPr>
            <p:nvPr/>
          </p:nvCxnSpPr>
          <p:spPr>
            <a:xfrm>
              <a:off x="3709115" y="2108915"/>
              <a:ext cx="5795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50" name="Agrupar 149">
              <a:extLst>
                <a:ext uri="{FF2B5EF4-FFF2-40B4-BE49-F238E27FC236}">
                  <a16:creationId xmlns:a16="http://schemas.microsoft.com/office/drawing/2014/main" id="{7962432A-9608-4A44-860C-B14797F51642}"/>
                </a:ext>
              </a:extLst>
            </p:cNvPr>
            <p:cNvGrpSpPr/>
            <p:nvPr/>
          </p:nvGrpSpPr>
          <p:grpSpPr>
            <a:xfrm flipH="1" flipV="1">
              <a:off x="5847008" y="2636949"/>
              <a:ext cx="901521" cy="528033"/>
              <a:chOff x="8356242" y="2106232"/>
              <a:chExt cx="901520" cy="551645"/>
            </a:xfrm>
          </p:grpSpPr>
          <p:cxnSp>
            <p:nvCxnSpPr>
              <p:cNvPr id="151" name="Conector reto 150">
                <a:extLst>
                  <a:ext uri="{FF2B5EF4-FFF2-40B4-BE49-F238E27FC236}">
                    <a16:creationId xmlns:a16="http://schemas.microsoft.com/office/drawing/2014/main" id="{AA317086-FEA1-464C-A07A-EEFAC1E672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8213" y="2106232"/>
                <a:ext cx="0" cy="55164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Conector de Seta Reta 151">
                <a:extLst>
                  <a:ext uri="{FF2B5EF4-FFF2-40B4-BE49-F238E27FC236}">
                    <a16:creationId xmlns:a16="http://schemas.microsoft.com/office/drawing/2014/main" id="{84A96677-E12B-43BE-8CB7-887582F2A1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242" y="2655194"/>
                <a:ext cx="32197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Conector reto 152">
                <a:extLst>
                  <a:ext uri="{FF2B5EF4-FFF2-40B4-BE49-F238E27FC236}">
                    <a16:creationId xmlns:a16="http://schemas.microsoft.com/office/drawing/2014/main" id="{C35434B8-C265-4D56-B03D-B4899B152B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8213" y="2106232"/>
                <a:ext cx="57954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9" name="Agrupar 168">
            <a:extLst>
              <a:ext uri="{FF2B5EF4-FFF2-40B4-BE49-F238E27FC236}">
                <a16:creationId xmlns:a16="http://schemas.microsoft.com/office/drawing/2014/main" id="{788AFFA9-FC3A-4FB9-B790-6CE55F7631C2}"/>
              </a:ext>
            </a:extLst>
          </p:cNvPr>
          <p:cNvGrpSpPr/>
          <p:nvPr/>
        </p:nvGrpSpPr>
        <p:grpSpPr>
          <a:xfrm flipH="1">
            <a:off x="4822386" y="3445419"/>
            <a:ext cx="4532995" cy="1242812"/>
            <a:chOff x="3387144" y="1844898"/>
            <a:chExt cx="5806572" cy="1584102"/>
          </a:xfrm>
        </p:grpSpPr>
        <p:grpSp>
          <p:nvGrpSpPr>
            <p:cNvPr id="170" name="Agrupar 169">
              <a:extLst>
                <a:ext uri="{FF2B5EF4-FFF2-40B4-BE49-F238E27FC236}">
                  <a16:creationId xmlns:a16="http://schemas.microsoft.com/office/drawing/2014/main" id="{D7457F8F-0C2F-46E8-8B68-F79DEEE2EFF2}"/>
                </a:ext>
              </a:extLst>
            </p:cNvPr>
            <p:cNvGrpSpPr/>
            <p:nvPr/>
          </p:nvGrpSpPr>
          <p:grpSpPr>
            <a:xfrm>
              <a:off x="4288664" y="1844898"/>
              <a:ext cx="1558344" cy="1584102"/>
              <a:chOff x="3258355" y="1390918"/>
              <a:chExt cx="1558344" cy="1584102"/>
            </a:xfrm>
          </p:grpSpPr>
          <p:sp>
            <p:nvSpPr>
              <p:cNvPr id="178" name="Retângulo 177">
                <a:extLst>
                  <a:ext uri="{FF2B5EF4-FFF2-40B4-BE49-F238E27FC236}">
                    <a16:creationId xmlns:a16="http://schemas.microsoft.com/office/drawing/2014/main" id="{08129F74-7BA6-4E3C-9060-02D7A44F3401}"/>
                  </a:ext>
                </a:extLst>
              </p:cNvPr>
              <p:cNvSpPr/>
              <p:nvPr/>
            </p:nvSpPr>
            <p:spPr>
              <a:xfrm>
                <a:off x="3258355" y="1918952"/>
                <a:ext cx="1558344" cy="52803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J2</a:t>
                </a:r>
              </a:p>
            </p:txBody>
          </p:sp>
          <p:sp>
            <p:nvSpPr>
              <p:cNvPr id="179" name="Retângulo 178">
                <a:extLst>
                  <a:ext uri="{FF2B5EF4-FFF2-40B4-BE49-F238E27FC236}">
                    <a16:creationId xmlns:a16="http://schemas.microsoft.com/office/drawing/2014/main" id="{636E7D3A-700E-4CF9-9E7D-C02BC48B7F95}"/>
                  </a:ext>
                </a:extLst>
              </p:cNvPr>
              <p:cNvSpPr/>
              <p:nvPr/>
            </p:nvSpPr>
            <p:spPr>
              <a:xfrm>
                <a:off x="3258355" y="1390918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Next</a:t>
                </a:r>
              </a:p>
            </p:txBody>
          </p:sp>
          <p:sp>
            <p:nvSpPr>
              <p:cNvPr id="180" name="Retângulo 179">
                <a:extLst>
                  <a:ext uri="{FF2B5EF4-FFF2-40B4-BE49-F238E27FC236}">
                    <a16:creationId xmlns:a16="http://schemas.microsoft.com/office/drawing/2014/main" id="{57CA4E2B-5659-4456-8501-AC8859E6807D}"/>
                  </a:ext>
                </a:extLst>
              </p:cNvPr>
              <p:cNvSpPr/>
              <p:nvPr/>
            </p:nvSpPr>
            <p:spPr>
              <a:xfrm>
                <a:off x="3258355" y="2446986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/>
                  <a:t>Prev</a:t>
                </a:r>
                <a:endParaRPr lang="pt-BR" dirty="0"/>
              </a:p>
            </p:txBody>
          </p:sp>
        </p:grpSp>
        <p:cxnSp>
          <p:nvCxnSpPr>
            <p:cNvPr id="171" name="Conector reto 170">
              <a:extLst>
                <a:ext uri="{FF2B5EF4-FFF2-40B4-BE49-F238E27FC236}">
                  <a16:creationId xmlns:a16="http://schemas.microsoft.com/office/drawing/2014/main" id="{FF8353EC-D784-408F-897A-1BBFBDE18C0C}"/>
                </a:ext>
              </a:extLst>
            </p:cNvPr>
            <p:cNvCxnSpPr>
              <a:cxnSpLocks/>
            </p:cNvCxnSpPr>
            <p:nvPr/>
          </p:nvCxnSpPr>
          <p:spPr>
            <a:xfrm>
              <a:off x="3709115" y="2108915"/>
              <a:ext cx="0" cy="5516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Conector de Seta Reta 171">
              <a:extLst>
                <a:ext uri="{FF2B5EF4-FFF2-40B4-BE49-F238E27FC236}">
                  <a16:creationId xmlns:a16="http://schemas.microsoft.com/office/drawing/2014/main" id="{9CCF5859-C778-4660-BBB3-6E2C013C6B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87144" y="2657877"/>
              <a:ext cx="3219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Conector reto 172">
              <a:extLst>
                <a:ext uri="{FF2B5EF4-FFF2-40B4-BE49-F238E27FC236}">
                  <a16:creationId xmlns:a16="http://schemas.microsoft.com/office/drawing/2014/main" id="{C975EF40-86C3-46AB-ADD5-5507E021E926}"/>
                </a:ext>
              </a:extLst>
            </p:cNvPr>
            <p:cNvCxnSpPr>
              <a:cxnSpLocks/>
              <a:endCxn id="179" idx="1"/>
            </p:cNvCxnSpPr>
            <p:nvPr/>
          </p:nvCxnSpPr>
          <p:spPr>
            <a:xfrm>
              <a:off x="3709115" y="2108915"/>
              <a:ext cx="5795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Conector de Seta Reta 175">
              <a:extLst>
                <a:ext uri="{FF2B5EF4-FFF2-40B4-BE49-F238E27FC236}">
                  <a16:creationId xmlns:a16="http://schemas.microsoft.com/office/drawing/2014/main" id="{45A752D3-EB2B-4189-A0D8-0158EDA24089}"/>
                </a:ext>
              </a:extLst>
            </p:cNvPr>
            <p:cNvCxnSpPr>
              <a:cxnSpLocks/>
              <a:stCxn id="180" idx="3"/>
              <a:endCxn id="142" idx="1"/>
            </p:cNvCxnSpPr>
            <p:nvPr/>
          </p:nvCxnSpPr>
          <p:spPr>
            <a:xfrm flipV="1">
              <a:off x="5847008" y="2616022"/>
              <a:ext cx="3346708" cy="5489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0" name="Agrupar 189">
            <a:extLst>
              <a:ext uri="{FF2B5EF4-FFF2-40B4-BE49-F238E27FC236}">
                <a16:creationId xmlns:a16="http://schemas.microsoft.com/office/drawing/2014/main" id="{C33C411F-063C-4E10-981C-D4082822003A}"/>
              </a:ext>
            </a:extLst>
          </p:cNvPr>
          <p:cNvGrpSpPr/>
          <p:nvPr/>
        </p:nvGrpSpPr>
        <p:grpSpPr>
          <a:xfrm>
            <a:off x="966491" y="5171844"/>
            <a:ext cx="524122" cy="103030"/>
            <a:chOff x="1043189" y="4906851"/>
            <a:chExt cx="524122" cy="103030"/>
          </a:xfrm>
        </p:grpSpPr>
        <p:cxnSp>
          <p:nvCxnSpPr>
            <p:cNvPr id="186" name="Conector reto 185">
              <a:extLst>
                <a:ext uri="{FF2B5EF4-FFF2-40B4-BE49-F238E27FC236}">
                  <a16:creationId xmlns:a16="http://schemas.microsoft.com/office/drawing/2014/main" id="{658953DE-960B-4346-B0F3-7B1F64439F6F}"/>
                </a:ext>
              </a:extLst>
            </p:cNvPr>
            <p:cNvCxnSpPr>
              <a:cxnSpLocks/>
            </p:cNvCxnSpPr>
            <p:nvPr/>
          </p:nvCxnSpPr>
          <p:spPr>
            <a:xfrm>
              <a:off x="1043189" y="4906851"/>
              <a:ext cx="52412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Conector reto 188">
              <a:extLst>
                <a:ext uri="{FF2B5EF4-FFF2-40B4-BE49-F238E27FC236}">
                  <a16:creationId xmlns:a16="http://schemas.microsoft.com/office/drawing/2014/main" id="{037802C2-B6C3-4C1D-BB36-E15EAFA09A1A}"/>
                </a:ext>
              </a:extLst>
            </p:cNvPr>
            <p:cNvCxnSpPr/>
            <p:nvPr/>
          </p:nvCxnSpPr>
          <p:spPr>
            <a:xfrm>
              <a:off x="1170021" y="5009881"/>
              <a:ext cx="27045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1" name="Agrupar 190">
            <a:extLst>
              <a:ext uri="{FF2B5EF4-FFF2-40B4-BE49-F238E27FC236}">
                <a16:creationId xmlns:a16="http://schemas.microsoft.com/office/drawing/2014/main" id="{6A93B7D2-E4E9-4925-967F-FCA0E2BC4819}"/>
              </a:ext>
            </a:extLst>
          </p:cNvPr>
          <p:cNvGrpSpPr/>
          <p:nvPr/>
        </p:nvGrpSpPr>
        <p:grpSpPr>
          <a:xfrm>
            <a:off x="10771348" y="5081691"/>
            <a:ext cx="524122" cy="103030"/>
            <a:chOff x="1043189" y="4906851"/>
            <a:chExt cx="524122" cy="103030"/>
          </a:xfrm>
        </p:grpSpPr>
        <p:cxnSp>
          <p:nvCxnSpPr>
            <p:cNvPr id="192" name="Conector reto 191">
              <a:extLst>
                <a:ext uri="{FF2B5EF4-FFF2-40B4-BE49-F238E27FC236}">
                  <a16:creationId xmlns:a16="http://schemas.microsoft.com/office/drawing/2014/main" id="{62BD7CC0-5089-4BA4-8678-2143FA3C8A48}"/>
                </a:ext>
              </a:extLst>
            </p:cNvPr>
            <p:cNvCxnSpPr>
              <a:cxnSpLocks/>
            </p:cNvCxnSpPr>
            <p:nvPr/>
          </p:nvCxnSpPr>
          <p:spPr>
            <a:xfrm>
              <a:off x="1043189" y="4906851"/>
              <a:ext cx="52412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Conector reto 192">
              <a:extLst>
                <a:ext uri="{FF2B5EF4-FFF2-40B4-BE49-F238E27FC236}">
                  <a16:creationId xmlns:a16="http://schemas.microsoft.com/office/drawing/2014/main" id="{CF23D4F8-F3FC-41F3-BBC6-15D1ECF6F933}"/>
                </a:ext>
              </a:extLst>
            </p:cNvPr>
            <p:cNvCxnSpPr/>
            <p:nvPr/>
          </p:nvCxnSpPr>
          <p:spPr>
            <a:xfrm>
              <a:off x="1170021" y="5009881"/>
              <a:ext cx="27045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37448A-8D53-4F53-99FA-BBB9DEA8500F}"/>
              </a:ext>
            </a:extLst>
          </p:cNvPr>
          <p:cNvSpPr/>
          <p:nvPr/>
        </p:nvSpPr>
        <p:spPr>
          <a:xfrm flipH="1">
            <a:off x="4860251" y="113000"/>
            <a:ext cx="2730712" cy="10481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 err="1"/>
              <a:t>Insert</a:t>
            </a:r>
            <a:endParaRPr lang="pt-BR" sz="4800" dirty="0"/>
          </a:p>
        </p:txBody>
      </p: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B06B127E-CB21-4C47-9CBF-2B54A1547637}"/>
              </a:ext>
            </a:extLst>
          </p:cNvPr>
          <p:cNvGrpSpPr/>
          <p:nvPr/>
        </p:nvGrpSpPr>
        <p:grpSpPr>
          <a:xfrm flipH="1">
            <a:off x="4822387" y="4050407"/>
            <a:ext cx="2612661" cy="1690439"/>
            <a:chOff x="3408413" y="1274348"/>
            <a:chExt cx="3346706" cy="2154652"/>
          </a:xfrm>
        </p:grpSpPr>
        <p:grpSp>
          <p:nvGrpSpPr>
            <p:cNvPr id="59" name="Agrupar 58">
              <a:extLst>
                <a:ext uri="{FF2B5EF4-FFF2-40B4-BE49-F238E27FC236}">
                  <a16:creationId xmlns:a16="http://schemas.microsoft.com/office/drawing/2014/main" id="{24DBC2F2-E50B-48CA-8D81-129E82DA999C}"/>
                </a:ext>
              </a:extLst>
            </p:cNvPr>
            <p:cNvGrpSpPr/>
            <p:nvPr/>
          </p:nvGrpSpPr>
          <p:grpSpPr>
            <a:xfrm>
              <a:off x="4288664" y="1844898"/>
              <a:ext cx="1558344" cy="1584102"/>
              <a:chOff x="3258355" y="1390918"/>
              <a:chExt cx="1558344" cy="1584102"/>
            </a:xfrm>
          </p:grpSpPr>
          <p:sp>
            <p:nvSpPr>
              <p:cNvPr id="68" name="Retângulo 67">
                <a:extLst>
                  <a:ext uri="{FF2B5EF4-FFF2-40B4-BE49-F238E27FC236}">
                    <a16:creationId xmlns:a16="http://schemas.microsoft.com/office/drawing/2014/main" id="{1319FAFA-5AFD-4A79-A386-D86B0034D483}"/>
                  </a:ext>
                </a:extLst>
              </p:cNvPr>
              <p:cNvSpPr/>
              <p:nvPr/>
            </p:nvSpPr>
            <p:spPr>
              <a:xfrm>
                <a:off x="3258355" y="1918952"/>
                <a:ext cx="1558344" cy="52803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/>
                  <a:t>Temp</a:t>
                </a:r>
                <a:endParaRPr lang="pt-BR" dirty="0"/>
              </a:p>
            </p:txBody>
          </p:sp>
          <p:sp>
            <p:nvSpPr>
              <p:cNvPr id="69" name="Retângulo 68">
                <a:extLst>
                  <a:ext uri="{FF2B5EF4-FFF2-40B4-BE49-F238E27FC236}">
                    <a16:creationId xmlns:a16="http://schemas.microsoft.com/office/drawing/2014/main" id="{58D71ADF-8961-44BB-8911-BC1136F22326}"/>
                  </a:ext>
                </a:extLst>
              </p:cNvPr>
              <p:cNvSpPr/>
              <p:nvPr/>
            </p:nvSpPr>
            <p:spPr>
              <a:xfrm>
                <a:off x="3258355" y="1390918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Next</a:t>
                </a:r>
              </a:p>
            </p:txBody>
          </p:sp>
          <p:sp>
            <p:nvSpPr>
              <p:cNvPr id="70" name="Retângulo 69">
                <a:extLst>
                  <a:ext uri="{FF2B5EF4-FFF2-40B4-BE49-F238E27FC236}">
                    <a16:creationId xmlns:a16="http://schemas.microsoft.com/office/drawing/2014/main" id="{E3698FAD-68C4-47FE-8BC8-8BE6EAF18DC9}"/>
                  </a:ext>
                </a:extLst>
              </p:cNvPr>
              <p:cNvSpPr/>
              <p:nvPr/>
            </p:nvSpPr>
            <p:spPr>
              <a:xfrm>
                <a:off x="3258355" y="2446986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/>
                  <a:t>Prev</a:t>
                </a:r>
                <a:endParaRPr lang="pt-BR" dirty="0"/>
              </a:p>
            </p:txBody>
          </p:sp>
        </p:grp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9E7E5BA-396F-4218-B4B7-279D22F3A070}"/>
                </a:ext>
              </a:extLst>
            </p:cNvPr>
            <p:cNvCxnSpPr>
              <a:cxnSpLocks/>
              <a:stCxn id="178" idx="3"/>
              <a:endCxn id="69" idx="1"/>
            </p:cNvCxnSpPr>
            <p:nvPr/>
          </p:nvCxnSpPr>
          <p:spPr>
            <a:xfrm>
              <a:off x="3408413" y="1295276"/>
              <a:ext cx="880251" cy="8136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ector reto 66">
              <a:extLst>
                <a:ext uri="{FF2B5EF4-FFF2-40B4-BE49-F238E27FC236}">
                  <a16:creationId xmlns:a16="http://schemas.microsoft.com/office/drawing/2014/main" id="{5E15D580-1096-4D63-B8EE-27F6DBD65B7E}"/>
                </a:ext>
              </a:extLst>
            </p:cNvPr>
            <p:cNvCxnSpPr>
              <a:cxnSpLocks/>
              <a:stCxn id="142" idx="1"/>
            </p:cNvCxnSpPr>
            <p:nvPr/>
          </p:nvCxnSpPr>
          <p:spPr>
            <a:xfrm flipH="1">
              <a:off x="5847019" y="1274348"/>
              <a:ext cx="908100" cy="18906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" name="Agrupar 70">
            <a:extLst>
              <a:ext uri="{FF2B5EF4-FFF2-40B4-BE49-F238E27FC236}">
                <a16:creationId xmlns:a16="http://schemas.microsoft.com/office/drawing/2014/main" id="{658EBC0C-428E-464F-A5CC-2419B0E117DE}"/>
              </a:ext>
            </a:extLst>
          </p:cNvPr>
          <p:cNvGrpSpPr/>
          <p:nvPr/>
        </p:nvGrpSpPr>
        <p:grpSpPr>
          <a:xfrm flipH="1">
            <a:off x="4822385" y="1432248"/>
            <a:ext cx="4532996" cy="2443861"/>
            <a:chOff x="1197625" y="1844898"/>
            <a:chExt cx="5713565" cy="3005450"/>
          </a:xfrm>
        </p:grpSpPr>
        <p:grpSp>
          <p:nvGrpSpPr>
            <p:cNvPr id="72" name="Agrupar 71">
              <a:extLst>
                <a:ext uri="{FF2B5EF4-FFF2-40B4-BE49-F238E27FC236}">
                  <a16:creationId xmlns:a16="http://schemas.microsoft.com/office/drawing/2014/main" id="{799E0DBA-7595-4463-A72B-47D596A74B43}"/>
                </a:ext>
              </a:extLst>
            </p:cNvPr>
            <p:cNvGrpSpPr/>
            <p:nvPr/>
          </p:nvGrpSpPr>
          <p:grpSpPr>
            <a:xfrm>
              <a:off x="4288664" y="1844898"/>
              <a:ext cx="1558344" cy="1584102"/>
              <a:chOff x="3258355" y="1390918"/>
              <a:chExt cx="1558344" cy="1584102"/>
            </a:xfrm>
          </p:grpSpPr>
          <p:sp>
            <p:nvSpPr>
              <p:cNvPr id="75" name="Retângulo 74">
                <a:extLst>
                  <a:ext uri="{FF2B5EF4-FFF2-40B4-BE49-F238E27FC236}">
                    <a16:creationId xmlns:a16="http://schemas.microsoft.com/office/drawing/2014/main" id="{B43311FE-C155-414D-A32C-FD03055E0214}"/>
                  </a:ext>
                </a:extLst>
              </p:cNvPr>
              <p:cNvSpPr/>
              <p:nvPr/>
            </p:nvSpPr>
            <p:spPr>
              <a:xfrm>
                <a:off x="3258355" y="1918952"/>
                <a:ext cx="1558344" cy="52803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PTR</a:t>
                </a:r>
              </a:p>
            </p:txBody>
          </p:sp>
          <p:sp>
            <p:nvSpPr>
              <p:cNvPr id="76" name="Retângulo 75">
                <a:extLst>
                  <a:ext uri="{FF2B5EF4-FFF2-40B4-BE49-F238E27FC236}">
                    <a16:creationId xmlns:a16="http://schemas.microsoft.com/office/drawing/2014/main" id="{8C34415D-8990-4AED-B344-D38E4FCC6A6F}"/>
                  </a:ext>
                </a:extLst>
              </p:cNvPr>
              <p:cNvSpPr/>
              <p:nvPr/>
            </p:nvSpPr>
            <p:spPr>
              <a:xfrm>
                <a:off x="3258355" y="1390918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Next</a:t>
                </a:r>
              </a:p>
            </p:txBody>
          </p:sp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F14A336E-4226-46E5-B9E3-60639AF201CB}"/>
                  </a:ext>
                </a:extLst>
              </p:cNvPr>
              <p:cNvSpPr/>
              <p:nvPr/>
            </p:nvSpPr>
            <p:spPr>
              <a:xfrm>
                <a:off x="3258355" y="2446986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/>
                  <a:t>Prev</a:t>
                </a:r>
                <a:endParaRPr lang="pt-BR" dirty="0"/>
              </a:p>
            </p:txBody>
          </p:sp>
        </p:grpSp>
        <p:cxnSp>
          <p:nvCxnSpPr>
            <p:cNvPr id="73" name="Conector de Seta Reta 72">
              <a:extLst>
                <a:ext uri="{FF2B5EF4-FFF2-40B4-BE49-F238E27FC236}">
                  <a16:creationId xmlns:a16="http://schemas.microsoft.com/office/drawing/2014/main" id="{E34F59CC-1EA7-487F-94AF-4D7F6F168793}"/>
                </a:ext>
              </a:extLst>
            </p:cNvPr>
            <p:cNvCxnSpPr>
              <a:cxnSpLocks/>
              <a:stCxn id="76" idx="1"/>
            </p:cNvCxnSpPr>
            <p:nvPr/>
          </p:nvCxnSpPr>
          <p:spPr>
            <a:xfrm flipH="1">
              <a:off x="1197625" y="2108915"/>
              <a:ext cx="3091039" cy="27414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ector de Seta Reta 73">
              <a:extLst>
                <a:ext uri="{FF2B5EF4-FFF2-40B4-BE49-F238E27FC236}">
                  <a16:creationId xmlns:a16="http://schemas.microsoft.com/office/drawing/2014/main" id="{945CBA27-C8A7-48C1-866F-93C8A4EBCEC7}"/>
                </a:ext>
              </a:extLst>
            </p:cNvPr>
            <p:cNvCxnSpPr>
              <a:cxnSpLocks/>
              <a:stCxn id="77" idx="3"/>
            </p:cNvCxnSpPr>
            <p:nvPr/>
          </p:nvCxnSpPr>
          <p:spPr>
            <a:xfrm>
              <a:off x="5847008" y="3164984"/>
              <a:ext cx="1064182" cy="16853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3384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Agrupar 119">
            <a:extLst>
              <a:ext uri="{FF2B5EF4-FFF2-40B4-BE49-F238E27FC236}">
                <a16:creationId xmlns:a16="http://schemas.microsoft.com/office/drawing/2014/main" id="{096147A2-7742-4F56-A3FC-5225D5D34571}"/>
              </a:ext>
            </a:extLst>
          </p:cNvPr>
          <p:cNvGrpSpPr/>
          <p:nvPr/>
        </p:nvGrpSpPr>
        <p:grpSpPr>
          <a:xfrm flipH="1">
            <a:off x="1228552" y="3429000"/>
            <a:ext cx="2372763" cy="1742306"/>
            <a:chOff x="3387144" y="1844898"/>
            <a:chExt cx="3039408" cy="2220763"/>
          </a:xfrm>
        </p:grpSpPr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79CE5CF9-72F1-400F-9452-6761F5865357}"/>
                </a:ext>
              </a:extLst>
            </p:cNvPr>
            <p:cNvGrpSpPr/>
            <p:nvPr/>
          </p:nvGrpSpPr>
          <p:grpSpPr>
            <a:xfrm>
              <a:off x="4288664" y="1844898"/>
              <a:ext cx="1558344" cy="1584102"/>
              <a:chOff x="3258355" y="1390918"/>
              <a:chExt cx="1558344" cy="1584102"/>
            </a:xfrm>
          </p:grpSpPr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28EBBC41-C1CE-485F-B2E7-38C6720FFF14}"/>
                  </a:ext>
                </a:extLst>
              </p:cNvPr>
              <p:cNvSpPr/>
              <p:nvPr/>
            </p:nvSpPr>
            <p:spPr>
              <a:xfrm>
                <a:off x="3258355" y="1918952"/>
                <a:ext cx="1558344" cy="52803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Head</a:t>
                </a:r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D4AD06D2-86A6-4669-86FA-989BD8C6A1D1}"/>
                  </a:ext>
                </a:extLst>
              </p:cNvPr>
              <p:cNvSpPr/>
              <p:nvPr/>
            </p:nvSpPr>
            <p:spPr>
              <a:xfrm>
                <a:off x="3258355" y="1390918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Next</a:t>
                </a:r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7DD4C6BD-4D31-4759-B8EE-B99DB0745634}"/>
                  </a:ext>
                </a:extLst>
              </p:cNvPr>
              <p:cNvSpPr/>
              <p:nvPr/>
            </p:nvSpPr>
            <p:spPr>
              <a:xfrm>
                <a:off x="3258355" y="2446986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/>
                  <a:t>Prev</a:t>
                </a:r>
                <a:endParaRPr lang="pt-BR" dirty="0"/>
              </a:p>
            </p:txBody>
          </p:sp>
        </p:grp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FD348ABE-F868-4A0C-9232-28BFDD9B3432}"/>
                </a:ext>
              </a:extLst>
            </p:cNvPr>
            <p:cNvCxnSpPr>
              <a:cxnSpLocks/>
            </p:cNvCxnSpPr>
            <p:nvPr/>
          </p:nvCxnSpPr>
          <p:spPr>
            <a:xfrm>
              <a:off x="3709115" y="2108915"/>
              <a:ext cx="0" cy="5516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B6FEEF38-B1AE-40F9-912E-22BDB786B9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87144" y="2657877"/>
              <a:ext cx="3219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AA61A627-200C-4E05-9229-FADCE09004E7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3709115" y="2108915"/>
              <a:ext cx="5795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9" name="Agrupar 118">
              <a:extLst>
                <a:ext uri="{FF2B5EF4-FFF2-40B4-BE49-F238E27FC236}">
                  <a16:creationId xmlns:a16="http://schemas.microsoft.com/office/drawing/2014/main" id="{13BB9150-7942-4235-AB8A-E4AD105EC3B0}"/>
                </a:ext>
              </a:extLst>
            </p:cNvPr>
            <p:cNvGrpSpPr/>
            <p:nvPr/>
          </p:nvGrpSpPr>
          <p:grpSpPr>
            <a:xfrm flipH="1" flipV="1">
              <a:off x="5847002" y="3164980"/>
              <a:ext cx="579550" cy="900681"/>
              <a:chOff x="8678213" y="1165276"/>
              <a:chExt cx="579549" cy="940956"/>
            </a:xfrm>
          </p:grpSpPr>
          <p:cxnSp>
            <p:nvCxnSpPr>
              <p:cNvPr id="117" name="Conector de Seta Reta 116">
                <a:extLst>
                  <a:ext uri="{FF2B5EF4-FFF2-40B4-BE49-F238E27FC236}">
                    <a16:creationId xmlns:a16="http://schemas.microsoft.com/office/drawing/2014/main" id="{C058437D-2EBB-43BC-882F-D0D2F116DA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78213" y="1165276"/>
                <a:ext cx="0" cy="9409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Conector reto 117">
                <a:extLst>
                  <a:ext uri="{FF2B5EF4-FFF2-40B4-BE49-F238E27FC236}">
                    <a16:creationId xmlns:a16="http://schemas.microsoft.com/office/drawing/2014/main" id="{ADE517CB-5353-49BA-A101-2F228B8A66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8213" y="2106232"/>
                <a:ext cx="57954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3" name="Agrupar 132">
            <a:extLst>
              <a:ext uri="{FF2B5EF4-FFF2-40B4-BE49-F238E27FC236}">
                <a16:creationId xmlns:a16="http://schemas.microsoft.com/office/drawing/2014/main" id="{0B81C01F-1D6E-4802-8D9E-CED9AAFFDE77}"/>
              </a:ext>
            </a:extLst>
          </p:cNvPr>
          <p:cNvGrpSpPr/>
          <p:nvPr/>
        </p:nvGrpSpPr>
        <p:grpSpPr>
          <a:xfrm flipH="1">
            <a:off x="2902053" y="3429000"/>
            <a:ext cx="2629268" cy="1494126"/>
            <a:chOff x="3380550" y="1844898"/>
            <a:chExt cx="3367979" cy="1904430"/>
          </a:xfrm>
        </p:grpSpPr>
        <p:grpSp>
          <p:nvGrpSpPr>
            <p:cNvPr id="134" name="Agrupar 133">
              <a:extLst>
                <a:ext uri="{FF2B5EF4-FFF2-40B4-BE49-F238E27FC236}">
                  <a16:creationId xmlns:a16="http://schemas.microsoft.com/office/drawing/2014/main" id="{7A357702-9270-45A5-BEBF-7FEEEA9B8844}"/>
                </a:ext>
              </a:extLst>
            </p:cNvPr>
            <p:cNvGrpSpPr/>
            <p:nvPr/>
          </p:nvGrpSpPr>
          <p:grpSpPr>
            <a:xfrm>
              <a:off x="4288664" y="1844898"/>
              <a:ext cx="1558344" cy="1584102"/>
              <a:chOff x="3258355" y="1390918"/>
              <a:chExt cx="1558344" cy="1584102"/>
            </a:xfrm>
          </p:grpSpPr>
          <p:sp>
            <p:nvSpPr>
              <p:cNvPr id="142" name="Retângulo 141">
                <a:extLst>
                  <a:ext uri="{FF2B5EF4-FFF2-40B4-BE49-F238E27FC236}">
                    <a16:creationId xmlns:a16="http://schemas.microsoft.com/office/drawing/2014/main" id="{E1DAD37C-CE4D-4DEF-A621-697372A982C2}"/>
                  </a:ext>
                </a:extLst>
              </p:cNvPr>
              <p:cNvSpPr/>
              <p:nvPr/>
            </p:nvSpPr>
            <p:spPr>
              <a:xfrm>
                <a:off x="3258355" y="1918952"/>
                <a:ext cx="1558344" cy="52803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J1</a:t>
                </a:r>
              </a:p>
            </p:txBody>
          </p:sp>
          <p:sp>
            <p:nvSpPr>
              <p:cNvPr id="143" name="Retângulo 142">
                <a:extLst>
                  <a:ext uri="{FF2B5EF4-FFF2-40B4-BE49-F238E27FC236}">
                    <a16:creationId xmlns:a16="http://schemas.microsoft.com/office/drawing/2014/main" id="{57B4FAAA-5392-4223-8682-9A1EA8F2515F}"/>
                  </a:ext>
                </a:extLst>
              </p:cNvPr>
              <p:cNvSpPr/>
              <p:nvPr/>
            </p:nvSpPr>
            <p:spPr>
              <a:xfrm>
                <a:off x="3258355" y="1390918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Next</a:t>
                </a:r>
              </a:p>
            </p:txBody>
          </p:sp>
          <p:sp>
            <p:nvSpPr>
              <p:cNvPr id="144" name="Retângulo 143">
                <a:extLst>
                  <a:ext uri="{FF2B5EF4-FFF2-40B4-BE49-F238E27FC236}">
                    <a16:creationId xmlns:a16="http://schemas.microsoft.com/office/drawing/2014/main" id="{CFABEA0C-AA0F-4379-9FEE-427F8E480954}"/>
                  </a:ext>
                </a:extLst>
              </p:cNvPr>
              <p:cNvSpPr/>
              <p:nvPr/>
            </p:nvSpPr>
            <p:spPr>
              <a:xfrm>
                <a:off x="3258355" y="2446986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/>
                  <a:t>Prev</a:t>
                </a:r>
                <a:endParaRPr lang="pt-BR" dirty="0"/>
              </a:p>
            </p:txBody>
          </p:sp>
        </p:grpSp>
        <p:cxnSp>
          <p:nvCxnSpPr>
            <p:cNvPr id="136" name="Conector de Seta Reta 135">
              <a:extLst>
                <a:ext uri="{FF2B5EF4-FFF2-40B4-BE49-F238E27FC236}">
                  <a16:creationId xmlns:a16="http://schemas.microsoft.com/office/drawing/2014/main" id="{7CC83146-9E19-467C-B5FA-DFE8FD159FB1}"/>
                </a:ext>
              </a:extLst>
            </p:cNvPr>
            <p:cNvCxnSpPr>
              <a:cxnSpLocks/>
              <a:stCxn id="143" idx="1"/>
              <a:endCxn id="68" idx="3"/>
            </p:cNvCxnSpPr>
            <p:nvPr/>
          </p:nvCxnSpPr>
          <p:spPr>
            <a:xfrm flipH="1">
              <a:off x="3380550" y="2108916"/>
              <a:ext cx="908114" cy="16404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8" name="Agrupar 137">
              <a:extLst>
                <a:ext uri="{FF2B5EF4-FFF2-40B4-BE49-F238E27FC236}">
                  <a16:creationId xmlns:a16="http://schemas.microsoft.com/office/drawing/2014/main" id="{0AE8B89E-3D13-4FBE-A463-D8A30DA453D9}"/>
                </a:ext>
              </a:extLst>
            </p:cNvPr>
            <p:cNvGrpSpPr/>
            <p:nvPr/>
          </p:nvGrpSpPr>
          <p:grpSpPr>
            <a:xfrm flipH="1" flipV="1">
              <a:off x="5847008" y="2636949"/>
              <a:ext cx="901521" cy="528033"/>
              <a:chOff x="8356242" y="2106232"/>
              <a:chExt cx="901520" cy="551645"/>
            </a:xfrm>
          </p:grpSpPr>
          <p:cxnSp>
            <p:nvCxnSpPr>
              <p:cNvPr id="139" name="Conector reto 138">
                <a:extLst>
                  <a:ext uri="{FF2B5EF4-FFF2-40B4-BE49-F238E27FC236}">
                    <a16:creationId xmlns:a16="http://schemas.microsoft.com/office/drawing/2014/main" id="{78D73A79-C774-42DF-8C01-3ACE34BACE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8213" y="2106232"/>
                <a:ext cx="0" cy="55164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Conector de Seta Reta 139">
                <a:extLst>
                  <a:ext uri="{FF2B5EF4-FFF2-40B4-BE49-F238E27FC236}">
                    <a16:creationId xmlns:a16="http://schemas.microsoft.com/office/drawing/2014/main" id="{9AE39BBE-FB2B-4AC3-8E1F-185F78A026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242" y="2655194"/>
                <a:ext cx="32197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Conector reto 140">
                <a:extLst>
                  <a:ext uri="{FF2B5EF4-FFF2-40B4-BE49-F238E27FC236}">
                    <a16:creationId xmlns:a16="http://schemas.microsoft.com/office/drawing/2014/main" id="{E06073F5-5535-40C5-A774-32EB565CF8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8213" y="2106232"/>
                <a:ext cx="57954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5" name="Agrupar 144">
            <a:extLst>
              <a:ext uri="{FF2B5EF4-FFF2-40B4-BE49-F238E27FC236}">
                <a16:creationId xmlns:a16="http://schemas.microsoft.com/office/drawing/2014/main" id="{13DA9D4C-FC45-4C91-98B8-7E7FC52EB85B}"/>
              </a:ext>
            </a:extLst>
          </p:cNvPr>
          <p:cNvGrpSpPr/>
          <p:nvPr/>
        </p:nvGrpSpPr>
        <p:grpSpPr>
          <a:xfrm flipH="1">
            <a:off x="8660641" y="3461838"/>
            <a:ext cx="2372768" cy="1606437"/>
            <a:chOff x="3709115" y="1844898"/>
            <a:chExt cx="3039414" cy="2047583"/>
          </a:xfrm>
        </p:grpSpPr>
        <p:grpSp>
          <p:nvGrpSpPr>
            <p:cNvPr id="146" name="Agrupar 145">
              <a:extLst>
                <a:ext uri="{FF2B5EF4-FFF2-40B4-BE49-F238E27FC236}">
                  <a16:creationId xmlns:a16="http://schemas.microsoft.com/office/drawing/2014/main" id="{894BF1AA-0733-49C0-8AA9-E9BBB782369F}"/>
                </a:ext>
              </a:extLst>
            </p:cNvPr>
            <p:cNvGrpSpPr/>
            <p:nvPr/>
          </p:nvGrpSpPr>
          <p:grpSpPr>
            <a:xfrm>
              <a:off x="4288664" y="1844898"/>
              <a:ext cx="1558344" cy="1584102"/>
              <a:chOff x="3258355" y="1390918"/>
              <a:chExt cx="1558344" cy="1584102"/>
            </a:xfrm>
          </p:grpSpPr>
          <p:sp>
            <p:nvSpPr>
              <p:cNvPr id="154" name="Retângulo 153">
                <a:extLst>
                  <a:ext uri="{FF2B5EF4-FFF2-40B4-BE49-F238E27FC236}">
                    <a16:creationId xmlns:a16="http://schemas.microsoft.com/office/drawing/2014/main" id="{0FCE1F55-9367-4421-AA3B-7035E7D6CAA0}"/>
                  </a:ext>
                </a:extLst>
              </p:cNvPr>
              <p:cNvSpPr/>
              <p:nvPr/>
            </p:nvSpPr>
            <p:spPr>
              <a:xfrm>
                <a:off x="3258355" y="1918952"/>
                <a:ext cx="1558344" cy="52803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/>
                  <a:t>Tail</a:t>
                </a:r>
                <a:endParaRPr lang="pt-BR" dirty="0"/>
              </a:p>
            </p:txBody>
          </p:sp>
          <p:sp>
            <p:nvSpPr>
              <p:cNvPr id="155" name="Retângulo 154">
                <a:extLst>
                  <a:ext uri="{FF2B5EF4-FFF2-40B4-BE49-F238E27FC236}">
                    <a16:creationId xmlns:a16="http://schemas.microsoft.com/office/drawing/2014/main" id="{19D8D8CE-FFA2-45CD-BB53-62F9AC72DEBD}"/>
                  </a:ext>
                </a:extLst>
              </p:cNvPr>
              <p:cNvSpPr/>
              <p:nvPr/>
            </p:nvSpPr>
            <p:spPr>
              <a:xfrm>
                <a:off x="3258355" y="1390918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Next</a:t>
                </a:r>
              </a:p>
            </p:txBody>
          </p:sp>
          <p:sp>
            <p:nvSpPr>
              <p:cNvPr id="156" name="Retângulo 155">
                <a:extLst>
                  <a:ext uri="{FF2B5EF4-FFF2-40B4-BE49-F238E27FC236}">
                    <a16:creationId xmlns:a16="http://schemas.microsoft.com/office/drawing/2014/main" id="{45968A2A-5C6C-4903-9209-A210708E65F7}"/>
                  </a:ext>
                </a:extLst>
              </p:cNvPr>
              <p:cNvSpPr/>
              <p:nvPr/>
            </p:nvSpPr>
            <p:spPr>
              <a:xfrm>
                <a:off x="3258355" y="2446986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/>
                  <a:t>Prev</a:t>
                </a:r>
                <a:endParaRPr lang="pt-BR" dirty="0"/>
              </a:p>
            </p:txBody>
          </p:sp>
        </p:grpSp>
        <p:cxnSp>
          <p:nvCxnSpPr>
            <p:cNvPr id="147" name="Conector reto 146">
              <a:extLst>
                <a:ext uri="{FF2B5EF4-FFF2-40B4-BE49-F238E27FC236}">
                  <a16:creationId xmlns:a16="http://schemas.microsoft.com/office/drawing/2014/main" id="{30107AEC-B209-4AE1-8B69-5AC592EF9FEA}"/>
                </a:ext>
              </a:extLst>
            </p:cNvPr>
            <p:cNvCxnSpPr>
              <a:cxnSpLocks/>
            </p:cNvCxnSpPr>
            <p:nvPr/>
          </p:nvCxnSpPr>
          <p:spPr>
            <a:xfrm>
              <a:off x="3709115" y="2108915"/>
              <a:ext cx="0" cy="5516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Conector de Seta Reta 147">
              <a:extLst>
                <a:ext uri="{FF2B5EF4-FFF2-40B4-BE49-F238E27FC236}">
                  <a16:creationId xmlns:a16="http://schemas.microsoft.com/office/drawing/2014/main" id="{458F8A01-DDF2-45D4-9BA4-6DA1A90C39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09115" y="2657877"/>
              <a:ext cx="0" cy="12346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Conector reto 148">
              <a:extLst>
                <a:ext uri="{FF2B5EF4-FFF2-40B4-BE49-F238E27FC236}">
                  <a16:creationId xmlns:a16="http://schemas.microsoft.com/office/drawing/2014/main" id="{527D4058-7EB3-466D-899D-B30D2C4A9C17}"/>
                </a:ext>
              </a:extLst>
            </p:cNvPr>
            <p:cNvCxnSpPr>
              <a:cxnSpLocks/>
              <a:endCxn id="155" idx="1"/>
            </p:cNvCxnSpPr>
            <p:nvPr/>
          </p:nvCxnSpPr>
          <p:spPr>
            <a:xfrm>
              <a:off x="3709115" y="2108915"/>
              <a:ext cx="5795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50" name="Agrupar 149">
              <a:extLst>
                <a:ext uri="{FF2B5EF4-FFF2-40B4-BE49-F238E27FC236}">
                  <a16:creationId xmlns:a16="http://schemas.microsoft.com/office/drawing/2014/main" id="{7962432A-9608-4A44-860C-B14797F51642}"/>
                </a:ext>
              </a:extLst>
            </p:cNvPr>
            <p:cNvGrpSpPr/>
            <p:nvPr/>
          </p:nvGrpSpPr>
          <p:grpSpPr>
            <a:xfrm flipH="1" flipV="1">
              <a:off x="5847008" y="2636949"/>
              <a:ext cx="901521" cy="528033"/>
              <a:chOff x="8356242" y="2106232"/>
              <a:chExt cx="901520" cy="551645"/>
            </a:xfrm>
          </p:grpSpPr>
          <p:cxnSp>
            <p:nvCxnSpPr>
              <p:cNvPr id="151" name="Conector reto 150">
                <a:extLst>
                  <a:ext uri="{FF2B5EF4-FFF2-40B4-BE49-F238E27FC236}">
                    <a16:creationId xmlns:a16="http://schemas.microsoft.com/office/drawing/2014/main" id="{AA317086-FEA1-464C-A07A-EEFAC1E672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8213" y="2106232"/>
                <a:ext cx="0" cy="55164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Conector de Seta Reta 151">
                <a:extLst>
                  <a:ext uri="{FF2B5EF4-FFF2-40B4-BE49-F238E27FC236}">
                    <a16:creationId xmlns:a16="http://schemas.microsoft.com/office/drawing/2014/main" id="{84A96677-E12B-43BE-8CB7-887582F2A1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242" y="2655194"/>
                <a:ext cx="32197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Conector reto 152">
                <a:extLst>
                  <a:ext uri="{FF2B5EF4-FFF2-40B4-BE49-F238E27FC236}">
                    <a16:creationId xmlns:a16="http://schemas.microsoft.com/office/drawing/2014/main" id="{C35434B8-C265-4D56-B03D-B4899B152B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8213" y="2106232"/>
                <a:ext cx="57954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9" name="Agrupar 168">
            <a:extLst>
              <a:ext uri="{FF2B5EF4-FFF2-40B4-BE49-F238E27FC236}">
                <a16:creationId xmlns:a16="http://schemas.microsoft.com/office/drawing/2014/main" id="{788AFFA9-FC3A-4FB9-B790-6CE55F7631C2}"/>
              </a:ext>
            </a:extLst>
          </p:cNvPr>
          <p:cNvGrpSpPr/>
          <p:nvPr/>
        </p:nvGrpSpPr>
        <p:grpSpPr>
          <a:xfrm flipH="1">
            <a:off x="6747867" y="3445419"/>
            <a:ext cx="2607514" cy="1477706"/>
            <a:chOff x="3387144" y="1844898"/>
            <a:chExt cx="3340113" cy="1883501"/>
          </a:xfrm>
        </p:grpSpPr>
        <p:grpSp>
          <p:nvGrpSpPr>
            <p:cNvPr id="170" name="Agrupar 169">
              <a:extLst>
                <a:ext uri="{FF2B5EF4-FFF2-40B4-BE49-F238E27FC236}">
                  <a16:creationId xmlns:a16="http://schemas.microsoft.com/office/drawing/2014/main" id="{D7457F8F-0C2F-46E8-8B68-F79DEEE2EFF2}"/>
                </a:ext>
              </a:extLst>
            </p:cNvPr>
            <p:cNvGrpSpPr/>
            <p:nvPr/>
          </p:nvGrpSpPr>
          <p:grpSpPr>
            <a:xfrm>
              <a:off x="4288664" y="1844898"/>
              <a:ext cx="1558344" cy="1584102"/>
              <a:chOff x="3258355" y="1390918"/>
              <a:chExt cx="1558344" cy="1584102"/>
            </a:xfrm>
          </p:grpSpPr>
          <p:sp>
            <p:nvSpPr>
              <p:cNvPr id="178" name="Retângulo 177">
                <a:extLst>
                  <a:ext uri="{FF2B5EF4-FFF2-40B4-BE49-F238E27FC236}">
                    <a16:creationId xmlns:a16="http://schemas.microsoft.com/office/drawing/2014/main" id="{08129F74-7BA6-4E3C-9060-02D7A44F3401}"/>
                  </a:ext>
                </a:extLst>
              </p:cNvPr>
              <p:cNvSpPr/>
              <p:nvPr/>
            </p:nvSpPr>
            <p:spPr>
              <a:xfrm>
                <a:off x="3258355" y="1918952"/>
                <a:ext cx="1558344" cy="52803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J2</a:t>
                </a:r>
              </a:p>
            </p:txBody>
          </p:sp>
          <p:sp>
            <p:nvSpPr>
              <p:cNvPr id="179" name="Retângulo 178">
                <a:extLst>
                  <a:ext uri="{FF2B5EF4-FFF2-40B4-BE49-F238E27FC236}">
                    <a16:creationId xmlns:a16="http://schemas.microsoft.com/office/drawing/2014/main" id="{636E7D3A-700E-4CF9-9E7D-C02BC48B7F95}"/>
                  </a:ext>
                </a:extLst>
              </p:cNvPr>
              <p:cNvSpPr/>
              <p:nvPr/>
            </p:nvSpPr>
            <p:spPr>
              <a:xfrm>
                <a:off x="3258355" y="1390918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Next</a:t>
                </a:r>
              </a:p>
            </p:txBody>
          </p:sp>
          <p:sp>
            <p:nvSpPr>
              <p:cNvPr id="180" name="Retângulo 179">
                <a:extLst>
                  <a:ext uri="{FF2B5EF4-FFF2-40B4-BE49-F238E27FC236}">
                    <a16:creationId xmlns:a16="http://schemas.microsoft.com/office/drawing/2014/main" id="{57CA4E2B-5659-4456-8501-AC8859E6807D}"/>
                  </a:ext>
                </a:extLst>
              </p:cNvPr>
              <p:cNvSpPr/>
              <p:nvPr/>
            </p:nvSpPr>
            <p:spPr>
              <a:xfrm>
                <a:off x="3258355" y="2446986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/>
                  <a:t>Prev</a:t>
                </a:r>
                <a:endParaRPr lang="pt-BR" dirty="0"/>
              </a:p>
            </p:txBody>
          </p:sp>
        </p:grpSp>
        <p:cxnSp>
          <p:nvCxnSpPr>
            <p:cNvPr id="171" name="Conector reto 170">
              <a:extLst>
                <a:ext uri="{FF2B5EF4-FFF2-40B4-BE49-F238E27FC236}">
                  <a16:creationId xmlns:a16="http://schemas.microsoft.com/office/drawing/2014/main" id="{FF8353EC-D784-408F-897A-1BBFBDE18C0C}"/>
                </a:ext>
              </a:extLst>
            </p:cNvPr>
            <p:cNvCxnSpPr>
              <a:cxnSpLocks/>
            </p:cNvCxnSpPr>
            <p:nvPr/>
          </p:nvCxnSpPr>
          <p:spPr>
            <a:xfrm>
              <a:off x="3709115" y="2108915"/>
              <a:ext cx="0" cy="5516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Conector de Seta Reta 171">
              <a:extLst>
                <a:ext uri="{FF2B5EF4-FFF2-40B4-BE49-F238E27FC236}">
                  <a16:creationId xmlns:a16="http://schemas.microsoft.com/office/drawing/2014/main" id="{9CCF5859-C778-4660-BBB3-6E2C013C6B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87144" y="2657877"/>
              <a:ext cx="3219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Conector reto 172">
              <a:extLst>
                <a:ext uri="{FF2B5EF4-FFF2-40B4-BE49-F238E27FC236}">
                  <a16:creationId xmlns:a16="http://schemas.microsoft.com/office/drawing/2014/main" id="{C975EF40-86C3-46AB-ADD5-5507E021E926}"/>
                </a:ext>
              </a:extLst>
            </p:cNvPr>
            <p:cNvCxnSpPr>
              <a:cxnSpLocks/>
              <a:endCxn id="179" idx="1"/>
            </p:cNvCxnSpPr>
            <p:nvPr/>
          </p:nvCxnSpPr>
          <p:spPr>
            <a:xfrm>
              <a:off x="3709115" y="2108915"/>
              <a:ext cx="5795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Conector de Seta Reta 175">
              <a:extLst>
                <a:ext uri="{FF2B5EF4-FFF2-40B4-BE49-F238E27FC236}">
                  <a16:creationId xmlns:a16="http://schemas.microsoft.com/office/drawing/2014/main" id="{45A752D3-EB2B-4189-A0D8-0158EDA24089}"/>
                </a:ext>
              </a:extLst>
            </p:cNvPr>
            <p:cNvCxnSpPr>
              <a:cxnSpLocks/>
              <a:stCxn id="180" idx="3"/>
              <a:endCxn id="68" idx="1"/>
            </p:cNvCxnSpPr>
            <p:nvPr/>
          </p:nvCxnSpPr>
          <p:spPr>
            <a:xfrm>
              <a:off x="5847008" y="3164983"/>
              <a:ext cx="880249" cy="5634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0" name="Agrupar 189">
            <a:extLst>
              <a:ext uri="{FF2B5EF4-FFF2-40B4-BE49-F238E27FC236}">
                <a16:creationId xmlns:a16="http://schemas.microsoft.com/office/drawing/2014/main" id="{C33C411F-063C-4E10-981C-D4082822003A}"/>
              </a:ext>
            </a:extLst>
          </p:cNvPr>
          <p:cNvGrpSpPr/>
          <p:nvPr/>
        </p:nvGrpSpPr>
        <p:grpSpPr>
          <a:xfrm>
            <a:off x="966491" y="5171844"/>
            <a:ext cx="524122" cy="103030"/>
            <a:chOff x="1043189" y="4906851"/>
            <a:chExt cx="524122" cy="103030"/>
          </a:xfrm>
        </p:grpSpPr>
        <p:cxnSp>
          <p:nvCxnSpPr>
            <p:cNvPr id="186" name="Conector reto 185">
              <a:extLst>
                <a:ext uri="{FF2B5EF4-FFF2-40B4-BE49-F238E27FC236}">
                  <a16:creationId xmlns:a16="http://schemas.microsoft.com/office/drawing/2014/main" id="{658953DE-960B-4346-B0F3-7B1F64439F6F}"/>
                </a:ext>
              </a:extLst>
            </p:cNvPr>
            <p:cNvCxnSpPr>
              <a:cxnSpLocks/>
            </p:cNvCxnSpPr>
            <p:nvPr/>
          </p:nvCxnSpPr>
          <p:spPr>
            <a:xfrm>
              <a:off x="1043189" y="4906851"/>
              <a:ext cx="52412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Conector reto 188">
              <a:extLst>
                <a:ext uri="{FF2B5EF4-FFF2-40B4-BE49-F238E27FC236}">
                  <a16:creationId xmlns:a16="http://schemas.microsoft.com/office/drawing/2014/main" id="{037802C2-B6C3-4C1D-BB36-E15EAFA09A1A}"/>
                </a:ext>
              </a:extLst>
            </p:cNvPr>
            <p:cNvCxnSpPr/>
            <p:nvPr/>
          </p:nvCxnSpPr>
          <p:spPr>
            <a:xfrm>
              <a:off x="1170021" y="5009881"/>
              <a:ext cx="27045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1" name="Agrupar 190">
            <a:extLst>
              <a:ext uri="{FF2B5EF4-FFF2-40B4-BE49-F238E27FC236}">
                <a16:creationId xmlns:a16="http://schemas.microsoft.com/office/drawing/2014/main" id="{6A93B7D2-E4E9-4925-967F-FCA0E2BC4819}"/>
              </a:ext>
            </a:extLst>
          </p:cNvPr>
          <p:cNvGrpSpPr/>
          <p:nvPr/>
        </p:nvGrpSpPr>
        <p:grpSpPr>
          <a:xfrm>
            <a:off x="10771348" y="5081691"/>
            <a:ext cx="524122" cy="103030"/>
            <a:chOff x="1043189" y="4906851"/>
            <a:chExt cx="524122" cy="103030"/>
          </a:xfrm>
        </p:grpSpPr>
        <p:cxnSp>
          <p:nvCxnSpPr>
            <p:cNvPr id="192" name="Conector reto 191">
              <a:extLst>
                <a:ext uri="{FF2B5EF4-FFF2-40B4-BE49-F238E27FC236}">
                  <a16:creationId xmlns:a16="http://schemas.microsoft.com/office/drawing/2014/main" id="{62BD7CC0-5089-4BA4-8678-2143FA3C8A48}"/>
                </a:ext>
              </a:extLst>
            </p:cNvPr>
            <p:cNvCxnSpPr>
              <a:cxnSpLocks/>
            </p:cNvCxnSpPr>
            <p:nvPr/>
          </p:nvCxnSpPr>
          <p:spPr>
            <a:xfrm>
              <a:off x="1043189" y="4906851"/>
              <a:ext cx="52412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Conector reto 192">
              <a:extLst>
                <a:ext uri="{FF2B5EF4-FFF2-40B4-BE49-F238E27FC236}">
                  <a16:creationId xmlns:a16="http://schemas.microsoft.com/office/drawing/2014/main" id="{CF23D4F8-F3FC-41F3-BBC6-15D1ECF6F933}"/>
                </a:ext>
              </a:extLst>
            </p:cNvPr>
            <p:cNvCxnSpPr/>
            <p:nvPr/>
          </p:nvCxnSpPr>
          <p:spPr>
            <a:xfrm>
              <a:off x="1170021" y="5009881"/>
              <a:ext cx="27045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37448A-8D53-4F53-99FA-BBB9DEA8500F}"/>
              </a:ext>
            </a:extLst>
          </p:cNvPr>
          <p:cNvSpPr/>
          <p:nvPr/>
        </p:nvSpPr>
        <p:spPr>
          <a:xfrm flipH="1">
            <a:off x="4860251" y="113000"/>
            <a:ext cx="2730712" cy="10481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 err="1"/>
              <a:t>Insert</a:t>
            </a:r>
            <a:endParaRPr lang="pt-BR" sz="4800" dirty="0"/>
          </a:p>
        </p:txBody>
      </p: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B06B127E-CB21-4C47-9CBF-2B54A1547637}"/>
              </a:ext>
            </a:extLst>
          </p:cNvPr>
          <p:cNvGrpSpPr/>
          <p:nvPr/>
        </p:nvGrpSpPr>
        <p:grpSpPr>
          <a:xfrm flipH="1">
            <a:off x="4822387" y="4050407"/>
            <a:ext cx="2612661" cy="1494124"/>
            <a:chOff x="3408415" y="1524573"/>
            <a:chExt cx="3346706" cy="1904427"/>
          </a:xfrm>
        </p:grpSpPr>
        <p:grpSp>
          <p:nvGrpSpPr>
            <p:cNvPr id="59" name="Agrupar 58">
              <a:extLst>
                <a:ext uri="{FF2B5EF4-FFF2-40B4-BE49-F238E27FC236}">
                  <a16:creationId xmlns:a16="http://schemas.microsoft.com/office/drawing/2014/main" id="{24DBC2F2-E50B-48CA-8D81-129E82DA999C}"/>
                </a:ext>
              </a:extLst>
            </p:cNvPr>
            <p:cNvGrpSpPr/>
            <p:nvPr/>
          </p:nvGrpSpPr>
          <p:grpSpPr>
            <a:xfrm>
              <a:off x="4288664" y="1844898"/>
              <a:ext cx="1558344" cy="1584102"/>
              <a:chOff x="3258355" y="1390918"/>
              <a:chExt cx="1558344" cy="1584102"/>
            </a:xfrm>
          </p:grpSpPr>
          <p:sp>
            <p:nvSpPr>
              <p:cNvPr id="68" name="Retângulo 67">
                <a:extLst>
                  <a:ext uri="{FF2B5EF4-FFF2-40B4-BE49-F238E27FC236}">
                    <a16:creationId xmlns:a16="http://schemas.microsoft.com/office/drawing/2014/main" id="{1319FAFA-5AFD-4A79-A386-D86B0034D483}"/>
                  </a:ext>
                </a:extLst>
              </p:cNvPr>
              <p:cNvSpPr/>
              <p:nvPr/>
            </p:nvSpPr>
            <p:spPr>
              <a:xfrm>
                <a:off x="3258355" y="1918952"/>
                <a:ext cx="1558344" cy="52803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/>
                  <a:t>Temp</a:t>
                </a:r>
                <a:endParaRPr lang="pt-BR" dirty="0"/>
              </a:p>
            </p:txBody>
          </p:sp>
          <p:sp>
            <p:nvSpPr>
              <p:cNvPr id="69" name="Retângulo 68">
                <a:extLst>
                  <a:ext uri="{FF2B5EF4-FFF2-40B4-BE49-F238E27FC236}">
                    <a16:creationId xmlns:a16="http://schemas.microsoft.com/office/drawing/2014/main" id="{58D71ADF-8961-44BB-8911-BC1136F22326}"/>
                  </a:ext>
                </a:extLst>
              </p:cNvPr>
              <p:cNvSpPr/>
              <p:nvPr/>
            </p:nvSpPr>
            <p:spPr>
              <a:xfrm>
                <a:off x="3258355" y="1390918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Next</a:t>
                </a:r>
              </a:p>
            </p:txBody>
          </p:sp>
          <p:sp>
            <p:nvSpPr>
              <p:cNvPr id="70" name="Retângulo 69">
                <a:extLst>
                  <a:ext uri="{FF2B5EF4-FFF2-40B4-BE49-F238E27FC236}">
                    <a16:creationId xmlns:a16="http://schemas.microsoft.com/office/drawing/2014/main" id="{E3698FAD-68C4-47FE-8BC8-8BE6EAF18DC9}"/>
                  </a:ext>
                </a:extLst>
              </p:cNvPr>
              <p:cNvSpPr/>
              <p:nvPr/>
            </p:nvSpPr>
            <p:spPr>
              <a:xfrm>
                <a:off x="3258355" y="2446986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/>
                  <a:t>Prev</a:t>
                </a:r>
                <a:endParaRPr lang="pt-BR" dirty="0"/>
              </a:p>
            </p:txBody>
          </p:sp>
        </p:grpSp>
        <p:cxnSp>
          <p:nvCxnSpPr>
            <p:cNvPr id="61" name="Conector de Seta Reta 60">
              <a:extLst>
                <a:ext uri="{FF2B5EF4-FFF2-40B4-BE49-F238E27FC236}">
                  <a16:creationId xmlns:a16="http://schemas.microsoft.com/office/drawing/2014/main" id="{D6FA2792-CB70-4E39-8375-B3F28EB98F47}"/>
                </a:ext>
              </a:extLst>
            </p:cNvPr>
            <p:cNvCxnSpPr>
              <a:cxnSpLocks/>
              <a:stCxn id="69" idx="1"/>
              <a:endCxn id="178" idx="3"/>
            </p:cNvCxnSpPr>
            <p:nvPr/>
          </p:nvCxnSpPr>
          <p:spPr>
            <a:xfrm flipH="1" flipV="1">
              <a:off x="3408415" y="1545501"/>
              <a:ext cx="880249" cy="5634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Conector de Seta Reta 65">
              <a:extLst>
                <a:ext uri="{FF2B5EF4-FFF2-40B4-BE49-F238E27FC236}">
                  <a16:creationId xmlns:a16="http://schemas.microsoft.com/office/drawing/2014/main" id="{60CD7C0F-2C63-4836-8684-28AA0CB95947}"/>
                </a:ext>
              </a:extLst>
            </p:cNvPr>
            <p:cNvCxnSpPr>
              <a:cxnSpLocks/>
              <a:stCxn id="70" idx="3"/>
              <a:endCxn id="142" idx="1"/>
            </p:cNvCxnSpPr>
            <p:nvPr/>
          </p:nvCxnSpPr>
          <p:spPr>
            <a:xfrm flipV="1">
              <a:off x="5847008" y="1524573"/>
              <a:ext cx="908113" cy="16404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" name="Agrupar 70">
            <a:extLst>
              <a:ext uri="{FF2B5EF4-FFF2-40B4-BE49-F238E27FC236}">
                <a16:creationId xmlns:a16="http://schemas.microsoft.com/office/drawing/2014/main" id="{658EBC0C-428E-464F-A5CC-2419B0E117DE}"/>
              </a:ext>
            </a:extLst>
          </p:cNvPr>
          <p:cNvGrpSpPr/>
          <p:nvPr/>
        </p:nvGrpSpPr>
        <p:grpSpPr>
          <a:xfrm flipH="1">
            <a:off x="4822385" y="1432248"/>
            <a:ext cx="4532996" cy="2443861"/>
            <a:chOff x="1197625" y="1844898"/>
            <a:chExt cx="5713565" cy="3005450"/>
          </a:xfrm>
        </p:grpSpPr>
        <p:grpSp>
          <p:nvGrpSpPr>
            <p:cNvPr id="72" name="Agrupar 71">
              <a:extLst>
                <a:ext uri="{FF2B5EF4-FFF2-40B4-BE49-F238E27FC236}">
                  <a16:creationId xmlns:a16="http://schemas.microsoft.com/office/drawing/2014/main" id="{799E0DBA-7595-4463-A72B-47D596A74B43}"/>
                </a:ext>
              </a:extLst>
            </p:cNvPr>
            <p:cNvGrpSpPr/>
            <p:nvPr/>
          </p:nvGrpSpPr>
          <p:grpSpPr>
            <a:xfrm>
              <a:off x="4288664" y="1844898"/>
              <a:ext cx="1558344" cy="1584102"/>
              <a:chOff x="3258355" y="1390918"/>
              <a:chExt cx="1558344" cy="1584102"/>
            </a:xfrm>
          </p:grpSpPr>
          <p:sp>
            <p:nvSpPr>
              <p:cNvPr id="75" name="Retângulo 74">
                <a:extLst>
                  <a:ext uri="{FF2B5EF4-FFF2-40B4-BE49-F238E27FC236}">
                    <a16:creationId xmlns:a16="http://schemas.microsoft.com/office/drawing/2014/main" id="{B43311FE-C155-414D-A32C-FD03055E0214}"/>
                  </a:ext>
                </a:extLst>
              </p:cNvPr>
              <p:cNvSpPr/>
              <p:nvPr/>
            </p:nvSpPr>
            <p:spPr>
              <a:xfrm>
                <a:off x="3258355" y="1918952"/>
                <a:ext cx="1558344" cy="52803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PTR</a:t>
                </a:r>
              </a:p>
            </p:txBody>
          </p:sp>
          <p:sp>
            <p:nvSpPr>
              <p:cNvPr id="76" name="Retângulo 75">
                <a:extLst>
                  <a:ext uri="{FF2B5EF4-FFF2-40B4-BE49-F238E27FC236}">
                    <a16:creationId xmlns:a16="http://schemas.microsoft.com/office/drawing/2014/main" id="{8C34415D-8990-4AED-B344-D38E4FCC6A6F}"/>
                  </a:ext>
                </a:extLst>
              </p:cNvPr>
              <p:cNvSpPr/>
              <p:nvPr/>
            </p:nvSpPr>
            <p:spPr>
              <a:xfrm>
                <a:off x="3258355" y="1390918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Next</a:t>
                </a:r>
              </a:p>
            </p:txBody>
          </p:sp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F14A336E-4226-46E5-B9E3-60639AF201CB}"/>
                  </a:ext>
                </a:extLst>
              </p:cNvPr>
              <p:cNvSpPr/>
              <p:nvPr/>
            </p:nvSpPr>
            <p:spPr>
              <a:xfrm>
                <a:off x="3258355" y="2446986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/>
                  <a:t>Prev</a:t>
                </a:r>
                <a:endParaRPr lang="pt-BR" dirty="0"/>
              </a:p>
            </p:txBody>
          </p:sp>
        </p:grpSp>
        <p:cxnSp>
          <p:nvCxnSpPr>
            <p:cNvPr id="73" name="Conector de Seta Reta 72">
              <a:extLst>
                <a:ext uri="{FF2B5EF4-FFF2-40B4-BE49-F238E27FC236}">
                  <a16:creationId xmlns:a16="http://schemas.microsoft.com/office/drawing/2014/main" id="{E34F59CC-1EA7-487F-94AF-4D7F6F168793}"/>
                </a:ext>
              </a:extLst>
            </p:cNvPr>
            <p:cNvCxnSpPr>
              <a:cxnSpLocks/>
              <a:stCxn id="76" idx="1"/>
            </p:cNvCxnSpPr>
            <p:nvPr/>
          </p:nvCxnSpPr>
          <p:spPr>
            <a:xfrm flipH="1">
              <a:off x="1197625" y="2108915"/>
              <a:ext cx="3091039" cy="27414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ector de Seta Reta 73">
              <a:extLst>
                <a:ext uri="{FF2B5EF4-FFF2-40B4-BE49-F238E27FC236}">
                  <a16:creationId xmlns:a16="http://schemas.microsoft.com/office/drawing/2014/main" id="{945CBA27-C8A7-48C1-866F-93C8A4EBCEC7}"/>
                </a:ext>
              </a:extLst>
            </p:cNvPr>
            <p:cNvCxnSpPr>
              <a:cxnSpLocks/>
              <a:stCxn id="77" idx="3"/>
            </p:cNvCxnSpPr>
            <p:nvPr/>
          </p:nvCxnSpPr>
          <p:spPr>
            <a:xfrm>
              <a:off x="5847008" y="3164984"/>
              <a:ext cx="1064182" cy="16853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7179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Agrupar 119">
            <a:extLst>
              <a:ext uri="{FF2B5EF4-FFF2-40B4-BE49-F238E27FC236}">
                <a16:creationId xmlns:a16="http://schemas.microsoft.com/office/drawing/2014/main" id="{096147A2-7742-4F56-A3FC-5225D5D34571}"/>
              </a:ext>
            </a:extLst>
          </p:cNvPr>
          <p:cNvGrpSpPr/>
          <p:nvPr/>
        </p:nvGrpSpPr>
        <p:grpSpPr>
          <a:xfrm flipH="1">
            <a:off x="1228552" y="3429000"/>
            <a:ext cx="2372763" cy="1742306"/>
            <a:chOff x="3387144" y="1844898"/>
            <a:chExt cx="3039408" cy="2220763"/>
          </a:xfrm>
        </p:grpSpPr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79CE5CF9-72F1-400F-9452-6761F5865357}"/>
                </a:ext>
              </a:extLst>
            </p:cNvPr>
            <p:cNvGrpSpPr/>
            <p:nvPr/>
          </p:nvGrpSpPr>
          <p:grpSpPr>
            <a:xfrm>
              <a:off x="4288664" y="1844898"/>
              <a:ext cx="1558344" cy="1584102"/>
              <a:chOff x="3258355" y="1390918"/>
              <a:chExt cx="1558344" cy="1584102"/>
            </a:xfrm>
          </p:grpSpPr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28EBBC41-C1CE-485F-B2E7-38C6720FFF14}"/>
                  </a:ext>
                </a:extLst>
              </p:cNvPr>
              <p:cNvSpPr/>
              <p:nvPr/>
            </p:nvSpPr>
            <p:spPr>
              <a:xfrm>
                <a:off x="3258355" y="1918952"/>
                <a:ext cx="1558344" cy="52803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Head</a:t>
                </a:r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D4AD06D2-86A6-4669-86FA-989BD8C6A1D1}"/>
                  </a:ext>
                </a:extLst>
              </p:cNvPr>
              <p:cNvSpPr/>
              <p:nvPr/>
            </p:nvSpPr>
            <p:spPr>
              <a:xfrm>
                <a:off x="3258355" y="1390918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Next</a:t>
                </a:r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7DD4C6BD-4D31-4759-B8EE-B99DB0745634}"/>
                  </a:ext>
                </a:extLst>
              </p:cNvPr>
              <p:cNvSpPr/>
              <p:nvPr/>
            </p:nvSpPr>
            <p:spPr>
              <a:xfrm>
                <a:off x="3258355" y="2446986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/>
                  <a:t>Prev</a:t>
                </a:r>
                <a:endParaRPr lang="pt-BR" dirty="0"/>
              </a:p>
            </p:txBody>
          </p:sp>
        </p:grp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FD348ABE-F868-4A0C-9232-28BFDD9B3432}"/>
                </a:ext>
              </a:extLst>
            </p:cNvPr>
            <p:cNvCxnSpPr>
              <a:cxnSpLocks/>
            </p:cNvCxnSpPr>
            <p:nvPr/>
          </p:nvCxnSpPr>
          <p:spPr>
            <a:xfrm>
              <a:off x="3709115" y="2108915"/>
              <a:ext cx="0" cy="5516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B6FEEF38-B1AE-40F9-912E-22BDB786B9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87144" y="2657877"/>
              <a:ext cx="3219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AA61A627-200C-4E05-9229-FADCE09004E7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3709115" y="2108915"/>
              <a:ext cx="5795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9" name="Agrupar 118">
              <a:extLst>
                <a:ext uri="{FF2B5EF4-FFF2-40B4-BE49-F238E27FC236}">
                  <a16:creationId xmlns:a16="http://schemas.microsoft.com/office/drawing/2014/main" id="{13BB9150-7942-4235-AB8A-E4AD105EC3B0}"/>
                </a:ext>
              </a:extLst>
            </p:cNvPr>
            <p:cNvGrpSpPr/>
            <p:nvPr/>
          </p:nvGrpSpPr>
          <p:grpSpPr>
            <a:xfrm flipH="1" flipV="1">
              <a:off x="5847002" y="3164980"/>
              <a:ext cx="579550" cy="900681"/>
              <a:chOff x="8678213" y="1165276"/>
              <a:chExt cx="579549" cy="940956"/>
            </a:xfrm>
          </p:grpSpPr>
          <p:cxnSp>
            <p:nvCxnSpPr>
              <p:cNvPr id="117" name="Conector de Seta Reta 116">
                <a:extLst>
                  <a:ext uri="{FF2B5EF4-FFF2-40B4-BE49-F238E27FC236}">
                    <a16:creationId xmlns:a16="http://schemas.microsoft.com/office/drawing/2014/main" id="{C058437D-2EBB-43BC-882F-D0D2F116DA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78213" y="1165276"/>
                <a:ext cx="0" cy="9409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Conector reto 117">
                <a:extLst>
                  <a:ext uri="{FF2B5EF4-FFF2-40B4-BE49-F238E27FC236}">
                    <a16:creationId xmlns:a16="http://schemas.microsoft.com/office/drawing/2014/main" id="{ADE517CB-5353-49BA-A101-2F228B8A66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8213" y="2106232"/>
                <a:ext cx="57954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3" name="Agrupar 132">
            <a:extLst>
              <a:ext uri="{FF2B5EF4-FFF2-40B4-BE49-F238E27FC236}">
                <a16:creationId xmlns:a16="http://schemas.microsoft.com/office/drawing/2014/main" id="{0B81C01F-1D6E-4802-8D9E-CED9AAFFDE77}"/>
              </a:ext>
            </a:extLst>
          </p:cNvPr>
          <p:cNvGrpSpPr/>
          <p:nvPr/>
        </p:nvGrpSpPr>
        <p:grpSpPr>
          <a:xfrm flipH="1">
            <a:off x="2902052" y="3429000"/>
            <a:ext cx="2661985" cy="1242812"/>
            <a:chOff x="3338641" y="1844898"/>
            <a:chExt cx="3409888" cy="1584102"/>
          </a:xfrm>
        </p:grpSpPr>
        <p:grpSp>
          <p:nvGrpSpPr>
            <p:cNvPr id="134" name="Agrupar 133">
              <a:extLst>
                <a:ext uri="{FF2B5EF4-FFF2-40B4-BE49-F238E27FC236}">
                  <a16:creationId xmlns:a16="http://schemas.microsoft.com/office/drawing/2014/main" id="{7A357702-9270-45A5-BEBF-7FEEEA9B8844}"/>
                </a:ext>
              </a:extLst>
            </p:cNvPr>
            <p:cNvGrpSpPr/>
            <p:nvPr/>
          </p:nvGrpSpPr>
          <p:grpSpPr>
            <a:xfrm>
              <a:off x="4288664" y="1844898"/>
              <a:ext cx="1558344" cy="1584102"/>
              <a:chOff x="3258355" y="1390918"/>
              <a:chExt cx="1558344" cy="1584102"/>
            </a:xfrm>
          </p:grpSpPr>
          <p:sp>
            <p:nvSpPr>
              <p:cNvPr id="142" name="Retângulo 141">
                <a:extLst>
                  <a:ext uri="{FF2B5EF4-FFF2-40B4-BE49-F238E27FC236}">
                    <a16:creationId xmlns:a16="http://schemas.microsoft.com/office/drawing/2014/main" id="{E1DAD37C-CE4D-4DEF-A621-697372A982C2}"/>
                  </a:ext>
                </a:extLst>
              </p:cNvPr>
              <p:cNvSpPr/>
              <p:nvPr/>
            </p:nvSpPr>
            <p:spPr>
              <a:xfrm>
                <a:off x="3258355" y="1918952"/>
                <a:ext cx="1558344" cy="52803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J1</a:t>
                </a:r>
              </a:p>
            </p:txBody>
          </p:sp>
          <p:sp>
            <p:nvSpPr>
              <p:cNvPr id="143" name="Retângulo 142">
                <a:extLst>
                  <a:ext uri="{FF2B5EF4-FFF2-40B4-BE49-F238E27FC236}">
                    <a16:creationId xmlns:a16="http://schemas.microsoft.com/office/drawing/2014/main" id="{57B4FAAA-5392-4223-8682-9A1EA8F2515F}"/>
                  </a:ext>
                </a:extLst>
              </p:cNvPr>
              <p:cNvSpPr/>
              <p:nvPr/>
            </p:nvSpPr>
            <p:spPr>
              <a:xfrm>
                <a:off x="3258355" y="1390918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Next</a:t>
                </a:r>
              </a:p>
            </p:txBody>
          </p:sp>
          <p:sp>
            <p:nvSpPr>
              <p:cNvPr id="144" name="Retângulo 143">
                <a:extLst>
                  <a:ext uri="{FF2B5EF4-FFF2-40B4-BE49-F238E27FC236}">
                    <a16:creationId xmlns:a16="http://schemas.microsoft.com/office/drawing/2014/main" id="{CFABEA0C-AA0F-4379-9FEE-427F8E480954}"/>
                  </a:ext>
                </a:extLst>
              </p:cNvPr>
              <p:cNvSpPr/>
              <p:nvPr/>
            </p:nvSpPr>
            <p:spPr>
              <a:xfrm>
                <a:off x="3258355" y="2446986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/>
                  <a:t>Prev</a:t>
                </a:r>
                <a:endParaRPr lang="pt-BR" dirty="0"/>
              </a:p>
            </p:txBody>
          </p:sp>
        </p:grpSp>
        <p:cxnSp>
          <p:nvCxnSpPr>
            <p:cNvPr id="136" name="Conector de Seta Reta 135">
              <a:extLst>
                <a:ext uri="{FF2B5EF4-FFF2-40B4-BE49-F238E27FC236}">
                  <a16:creationId xmlns:a16="http://schemas.microsoft.com/office/drawing/2014/main" id="{7CC83146-9E19-467C-B5FA-DFE8FD159FB1}"/>
                </a:ext>
              </a:extLst>
            </p:cNvPr>
            <p:cNvCxnSpPr>
              <a:cxnSpLocks/>
              <a:stCxn id="143" idx="1"/>
              <a:endCxn id="68" idx="3"/>
            </p:cNvCxnSpPr>
            <p:nvPr/>
          </p:nvCxnSpPr>
          <p:spPr>
            <a:xfrm flipH="1">
              <a:off x="3338641" y="2108916"/>
              <a:ext cx="950023" cy="5778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8" name="Agrupar 137">
              <a:extLst>
                <a:ext uri="{FF2B5EF4-FFF2-40B4-BE49-F238E27FC236}">
                  <a16:creationId xmlns:a16="http://schemas.microsoft.com/office/drawing/2014/main" id="{0AE8B89E-3D13-4FBE-A463-D8A30DA453D9}"/>
                </a:ext>
              </a:extLst>
            </p:cNvPr>
            <p:cNvGrpSpPr/>
            <p:nvPr/>
          </p:nvGrpSpPr>
          <p:grpSpPr>
            <a:xfrm flipH="1" flipV="1">
              <a:off x="5847008" y="2636949"/>
              <a:ext cx="901521" cy="528033"/>
              <a:chOff x="8356242" y="2106232"/>
              <a:chExt cx="901520" cy="551645"/>
            </a:xfrm>
          </p:grpSpPr>
          <p:cxnSp>
            <p:nvCxnSpPr>
              <p:cNvPr id="139" name="Conector reto 138">
                <a:extLst>
                  <a:ext uri="{FF2B5EF4-FFF2-40B4-BE49-F238E27FC236}">
                    <a16:creationId xmlns:a16="http://schemas.microsoft.com/office/drawing/2014/main" id="{78D73A79-C774-42DF-8C01-3ACE34BACE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8213" y="2106232"/>
                <a:ext cx="0" cy="55164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Conector de Seta Reta 139">
                <a:extLst>
                  <a:ext uri="{FF2B5EF4-FFF2-40B4-BE49-F238E27FC236}">
                    <a16:creationId xmlns:a16="http://schemas.microsoft.com/office/drawing/2014/main" id="{9AE39BBE-FB2B-4AC3-8E1F-185F78A026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242" y="2655194"/>
                <a:ext cx="32197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Conector reto 140">
                <a:extLst>
                  <a:ext uri="{FF2B5EF4-FFF2-40B4-BE49-F238E27FC236}">
                    <a16:creationId xmlns:a16="http://schemas.microsoft.com/office/drawing/2014/main" id="{E06073F5-5535-40C5-A774-32EB565CF8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8213" y="2106232"/>
                <a:ext cx="57954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5" name="Agrupar 144">
            <a:extLst>
              <a:ext uri="{FF2B5EF4-FFF2-40B4-BE49-F238E27FC236}">
                <a16:creationId xmlns:a16="http://schemas.microsoft.com/office/drawing/2014/main" id="{13DA9D4C-FC45-4C91-98B8-7E7FC52EB85B}"/>
              </a:ext>
            </a:extLst>
          </p:cNvPr>
          <p:cNvGrpSpPr/>
          <p:nvPr/>
        </p:nvGrpSpPr>
        <p:grpSpPr>
          <a:xfrm flipH="1">
            <a:off x="8660641" y="3461838"/>
            <a:ext cx="2372768" cy="1606437"/>
            <a:chOff x="3709115" y="1844898"/>
            <a:chExt cx="3039414" cy="2047583"/>
          </a:xfrm>
        </p:grpSpPr>
        <p:grpSp>
          <p:nvGrpSpPr>
            <p:cNvPr id="146" name="Agrupar 145">
              <a:extLst>
                <a:ext uri="{FF2B5EF4-FFF2-40B4-BE49-F238E27FC236}">
                  <a16:creationId xmlns:a16="http://schemas.microsoft.com/office/drawing/2014/main" id="{894BF1AA-0733-49C0-8AA9-E9BBB782369F}"/>
                </a:ext>
              </a:extLst>
            </p:cNvPr>
            <p:cNvGrpSpPr/>
            <p:nvPr/>
          </p:nvGrpSpPr>
          <p:grpSpPr>
            <a:xfrm>
              <a:off x="4288664" y="1844898"/>
              <a:ext cx="1558344" cy="1584102"/>
              <a:chOff x="3258355" y="1390918"/>
              <a:chExt cx="1558344" cy="1584102"/>
            </a:xfrm>
          </p:grpSpPr>
          <p:sp>
            <p:nvSpPr>
              <p:cNvPr id="154" name="Retângulo 153">
                <a:extLst>
                  <a:ext uri="{FF2B5EF4-FFF2-40B4-BE49-F238E27FC236}">
                    <a16:creationId xmlns:a16="http://schemas.microsoft.com/office/drawing/2014/main" id="{0FCE1F55-9367-4421-AA3B-7035E7D6CAA0}"/>
                  </a:ext>
                </a:extLst>
              </p:cNvPr>
              <p:cNvSpPr/>
              <p:nvPr/>
            </p:nvSpPr>
            <p:spPr>
              <a:xfrm>
                <a:off x="3258355" y="1918952"/>
                <a:ext cx="1558344" cy="52803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/>
                  <a:t>Tail</a:t>
                </a:r>
                <a:endParaRPr lang="pt-BR" dirty="0"/>
              </a:p>
            </p:txBody>
          </p:sp>
          <p:sp>
            <p:nvSpPr>
              <p:cNvPr id="155" name="Retângulo 154">
                <a:extLst>
                  <a:ext uri="{FF2B5EF4-FFF2-40B4-BE49-F238E27FC236}">
                    <a16:creationId xmlns:a16="http://schemas.microsoft.com/office/drawing/2014/main" id="{19D8D8CE-FFA2-45CD-BB53-62F9AC72DEBD}"/>
                  </a:ext>
                </a:extLst>
              </p:cNvPr>
              <p:cNvSpPr/>
              <p:nvPr/>
            </p:nvSpPr>
            <p:spPr>
              <a:xfrm>
                <a:off x="3258355" y="1390918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Next</a:t>
                </a:r>
              </a:p>
            </p:txBody>
          </p:sp>
          <p:sp>
            <p:nvSpPr>
              <p:cNvPr id="156" name="Retângulo 155">
                <a:extLst>
                  <a:ext uri="{FF2B5EF4-FFF2-40B4-BE49-F238E27FC236}">
                    <a16:creationId xmlns:a16="http://schemas.microsoft.com/office/drawing/2014/main" id="{45968A2A-5C6C-4903-9209-A210708E65F7}"/>
                  </a:ext>
                </a:extLst>
              </p:cNvPr>
              <p:cNvSpPr/>
              <p:nvPr/>
            </p:nvSpPr>
            <p:spPr>
              <a:xfrm>
                <a:off x="3258355" y="2446986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/>
                  <a:t>Prev</a:t>
                </a:r>
                <a:endParaRPr lang="pt-BR" dirty="0"/>
              </a:p>
            </p:txBody>
          </p:sp>
        </p:grpSp>
        <p:cxnSp>
          <p:nvCxnSpPr>
            <p:cNvPr id="147" name="Conector reto 146">
              <a:extLst>
                <a:ext uri="{FF2B5EF4-FFF2-40B4-BE49-F238E27FC236}">
                  <a16:creationId xmlns:a16="http://schemas.microsoft.com/office/drawing/2014/main" id="{30107AEC-B209-4AE1-8B69-5AC592EF9FEA}"/>
                </a:ext>
              </a:extLst>
            </p:cNvPr>
            <p:cNvCxnSpPr>
              <a:cxnSpLocks/>
            </p:cNvCxnSpPr>
            <p:nvPr/>
          </p:nvCxnSpPr>
          <p:spPr>
            <a:xfrm>
              <a:off x="3709115" y="2108915"/>
              <a:ext cx="0" cy="5516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Conector de Seta Reta 147">
              <a:extLst>
                <a:ext uri="{FF2B5EF4-FFF2-40B4-BE49-F238E27FC236}">
                  <a16:creationId xmlns:a16="http://schemas.microsoft.com/office/drawing/2014/main" id="{458F8A01-DDF2-45D4-9BA4-6DA1A90C39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09115" y="2657877"/>
              <a:ext cx="0" cy="12346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Conector reto 148">
              <a:extLst>
                <a:ext uri="{FF2B5EF4-FFF2-40B4-BE49-F238E27FC236}">
                  <a16:creationId xmlns:a16="http://schemas.microsoft.com/office/drawing/2014/main" id="{527D4058-7EB3-466D-899D-B30D2C4A9C17}"/>
                </a:ext>
              </a:extLst>
            </p:cNvPr>
            <p:cNvCxnSpPr>
              <a:cxnSpLocks/>
              <a:endCxn id="155" idx="1"/>
            </p:cNvCxnSpPr>
            <p:nvPr/>
          </p:nvCxnSpPr>
          <p:spPr>
            <a:xfrm>
              <a:off x="3709115" y="2108915"/>
              <a:ext cx="5795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50" name="Agrupar 149">
              <a:extLst>
                <a:ext uri="{FF2B5EF4-FFF2-40B4-BE49-F238E27FC236}">
                  <a16:creationId xmlns:a16="http://schemas.microsoft.com/office/drawing/2014/main" id="{7962432A-9608-4A44-860C-B14797F51642}"/>
                </a:ext>
              </a:extLst>
            </p:cNvPr>
            <p:cNvGrpSpPr/>
            <p:nvPr/>
          </p:nvGrpSpPr>
          <p:grpSpPr>
            <a:xfrm flipH="1" flipV="1">
              <a:off x="5847008" y="2636949"/>
              <a:ext cx="901521" cy="528033"/>
              <a:chOff x="8356242" y="2106232"/>
              <a:chExt cx="901520" cy="551645"/>
            </a:xfrm>
          </p:grpSpPr>
          <p:cxnSp>
            <p:nvCxnSpPr>
              <p:cNvPr id="151" name="Conector reto 150">
                <a:extLst>
                  <a:ext uri="{FF2B5EF4-FFF2-40B4-BE49-F238E27FC236}">
                    <a16:creationId xmlns:a16="http://schemas.microsoft.com/office/drawing/2014/main" id="{AA317086-FEA1-464C-A07A-EEFAC1E672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8213" y="2106232"/>
                <a:ext cx="0" cy="55164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Conector de Seta Reta 151">
                <a:extLst>
                  <a:ext uri="{FF2B5EF4-FFF2-40B4-BE49-F238E27FC236}">
                    <a16:creationId xmlns:a16="http://schemas.microsoft.com/office/drawing/2014/main" id="{84A96677-E12B-43BE-8CB7-887582F2A1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242" y="2655194"/>
                <a:ext cx="32197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Conector reto 152">
                <a:extLst>
                  <a:ext uri="{FF2B5EF4-FFF2-40B4-BE49-F238E27FC236}">
                    <a16:creationId xmlns:a16="http://schemas.microsoft.com/office/drawing/2014/main" id="{C35434B8-C265-4D56-B03D-B4899B152B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8213" y="2106232"/>
                <a:ext cx="57954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9" name="Agrupar 168">
            <a:extLst>
              <a:ext uri="{FF2B5EF4-FFF2-40B4-BE49-F238E27FC236}">
                <a16:creationId xmlns:a16="http://schemas.microsoft.com/office/drawing/2014/main" id="{788AFFA9-FC3A-4FB9-B790-6CE55F7631C2}"/>
              </a:ext>
            </a:extLst>
          </p:cNvPr>
          <p:cNvGrpSpPr/>
          <p:nvPr/>
        </p:nvGrpSpPr>
        <p:grpSpPr>
          <a:xfrm flipH="1">
            <a:off x="6780584" y="3445419"/>
            <a:ext cx="2574797" cy="1242812"/>
            <a:chOff x="3387144" y="1844898"/>
            <a:chExt cx="3298204" cy="1584102"/>
          </a:xfrm>
        </p:grpSpPr>
        <p:grpSp>
          <p:nvGrpSpPr>
            <p:cNvPr id="170" name="Agrupar 169">
              <a:extLst>
                <a:ext uri="{FF2B5EF4-FFF2-40B4-BE49-F238E27FC236}">
                  <a16:creationId xmlns:a16="http://schemas.microsoft.com/office/drawing/2014/main" id="{D7457F8F-0C2F-46E8-8B68-F79DEEE2EFF2}"/>
                </a:ext>
              </a:extLst>
            </p:cNvPr>
            <p:cNvGrpSpPr/>
            <p:nvPr/>
          </p:nvGrpSpPr>
          <p:grpSpPr>
            <a:xfrm>
              <a:off x="4288664" y="1844898"/>
              <a:ext cx="1558344" cy="1584102"/>
              <a:chOff x="3258355" y="1390918"/>
              <a:chExt cx="1558344" cy="1584102"/>
            </a:xfrm>
          </p:grpSpPr>
          <p:sp>
            <p:nvSpPr>
              <p:cNvPr id="178" name="Retângulo 177">
                <a:extLst>
                  <a:ext uri="{FF2B5EF4-FFF2-40B4-BE49-F238E27FC236}">
                    <a16:creationId xmlns:a16="http://schemas.microsoft.com/office/drawing/2014/main" id="{08129F74-7BA6-4E3C-9060-02D7A44F3401}"/>
                  </a:ext>
                </a:extLst>
              </p:cNvPr>
              <p:cNvSpPr/>
              <p:nvPr/>
            </p:nvSpPr>
            <p:spPr>
              <a:xfrm>
                <a:off x="3258355" y="1918952"/>
                <a:ext cx="1558344" cy="52803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J2</a:t>
                </a:r>
              </a:p>
            </p:txBody>
          </p:sp>
          <p:sp>
            <p:nvSpPr>
              <p:cNvPr id="179" name="Retângulo 178">
                <a:extLst>
                  <a:ext uri="{FF2B5EF4-FFF2-40B4-BE49-F238E27FC236}">
                    <a16:creationId xmlns:a16="http://schemas.microsoft.com/office/drawing/2014/main" id="{636E7D3A-700E-4CF9-9E7D-C02BC48B7F95}"/>
                  </a:ext>
                </a:extLst>
              </p:cNvPr>
              <p:cNvSpPr/>
              <p:nvPr/>
            </p:nvSpPr>
            <p:spPr>
              <a:xfrm>
                <a:off x="3258355" y="1390918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Next</a:t>
                </a:r>
              </a:p>
            </p:txBody>
          </p:sp>
          <p:sp>
            <p:nvSpPr>
              <p:cNvPr id="180" name="Retângulo 179">
                <a:extLst>
                  <a:ext uri="{FF2B5EF4-FFF2-40B4-BE49-F238E27FC236}">
                    <a16:creationId xmlns:a16="http://schemas.microsoft.com/office/drawing/2014/main" id="{57CA4E2B-5659-4456-8501-AC8859E6807D}"/>
                  </a:ext>
                </a:extLst>
              </p:cNvPr>
              <p:cNvSpPr/>
              <p:nvPr/>
            </p:nvSpPr>
            <p:spPr>
              <a:xfrm>
                <a:off x="3258355" y="2446986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/>
                  <a:t>Prev</a:t>
                </a:r>
                <a:endParaRPr lang="pt-BR" dirty="0"/>
              </a:p>
            </p:txBody>
          </p:sp>
        </p:grpSp>
        <p:cxnSp>
          <p:nvCxnSpPr>
            <p:cNvPr id="171" name="Conector reto 170">
              <a:extLst>
                <a:ext uri="{FF2B5EF4-FFF2-40B4-BE49-F238E27FC236}">
                  <a16:creationId xmlns:a16="http://schemas.microsoft.com/office/drawing/2014/main" id="{FF8353EC-D784-408F-897A-1BBFBDE18C0C}"/>
                </a:ext>
              </a:extLst>
            </p:cNvPr>
            <p:cNvCxnSpPr>
              <a:cxnSpLocks/>
            </p:cNvCxnSpPr>
            <p:nvPr/>
          </p:nvCxnSpPr>
          <p:spPr>
            <a:xfrm>
              <a:off x="3709115" y="2108915"/>
              <a:ext cx="0" cy="5516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Conector de Seta Reta 171">
              <a:extLst>
                <a:ext uri="{FF2B5EF4-FFF2-40B4-BE49-F238E27FC236}">
                  <a16:creationId xmlns:a16="http://schemas.microsoft.com/office/drawing/2014/main" id="{9CCF5859-C778-4660-BBB3-6E2C013C6B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87144" y="2657877"/>
              <a:ext cx="3219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Conector reto 172">
              <a:extLst>
                <a:ext uri="{FF2B5EF4-FFF2-40B4-BE49-F238E27FC236}">
                  <a16:creationId xmlns:a16="http://schemas.microsoft.com/office/drawing/2014/main" id="{C975EF40-86C3-46AB-ADD5-5507E021E926}"/>
                </a:ext>
              </a:extLst>
            </p:cNvPr>
            <p:cNvCxnSpPr>
              <a:cxnSpLocks/>
              <a:endCxn id="179" idx="1"/>
            </p:cNvCxnSpPr>
            <p:nvPr/>
          </p:nvCxnSpPr>
          <p:spPr>
            <a:xfrm>
              <a:off x="3709115" y="2108915"/>
              <a:ext cx="5795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Conector de Seta Reta 175">
              <a:extLst>
                <a:ext uri="{FF2B5EF4-FFF2-40B4-BE49-F238E27FC236}">
                  <a16:creationId xmlns:a16="http://schemas.microsoft.com/office/drawing/2014/main" id="{45A752D3-EB2B-4189-A0D8-0158EDA24089}"/>
                </a:ext>
              </a:extLst>
            </p:cNvPr>
            <p:cNvCxnSpPr>
              <a:cxnSpLocks/>
              <a:stCxn id="180" idx="3"/>
              <a:endCxn id="68" idx="1"/>
            </p:cNvCxnSpPr>
            <p:nvPr/>
          </p:nvCxnSpPr>
          <p:spPr>
            <a:xfrm flipV="1">
              <a:off x="5847008" y="2665861"/>
              <a:ext cx="838340" cy="499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0" name="Agrupar 189">
            <a:extLst>
              <a:ext uri="{FF2B5EF4-FFF2-40B4-BE49-F238E27FC236}">
                <a16:creationId xmlns:a16="http://schemas.microsoft.com/office/drawing/2014/main" id="{C33C411F-063C-4E10-981C-D4082822003A}"/>
              </a:ext>
            </a:extLst>
          </p:cNvPr>
          <p:cNvGrpSpPr/>
          <p:nvPr/>
        </p:nvGrpSpPr>
        <p:grpSpPr>
          <a:xfrm>
            <a:off x="966491" y="5171844"/>
            <a:ext cx="524122" cy="103030"/>
            <a:chOff x="1043189" y="4906851"/>
            <a:chExt cx="524122" cy="103030"/>
          </a:xfrm>
        </p:grpSpPr>
        <p:cxnSp>
          <p:nvCxnSpPr>
            <p:cNvPr id="186" name="Conector reto 185">
              <a:extLst>
                <a:ext uri="{FF2B5EF4-FFF2-40B4-BE49-F238E27FC236}">
                  <a16:creationId xmlns:a16="http://schemas.microsoft.com/office/drawing/2014/main" id="{658953DE-960B-4346-B0F3-7B1F64439F6F}"/>
                </a:ext>
              </a:extLst>
            </p:cNvPr>
            <p:cNvCxnSpPr>
              <a:cxnSpLocks/>
            </p:cNvCxnSpPr>
            <p:nvPr/>
          </p:nvCxnSpPr>
          <p:spPr>
            <a:xfrm>
              <a:off x="1043189" y="4906851"/>
              <a:ext cx="52412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Conector reto 188">
              <a:extLst>
                <a:ext uri="{FF2B5EF4-FFF2-40B4-BE49-F238E27FC236}">
                  <a16:creationId xmlns:a16="http://schemas.microsoft.com/office/drawing/2014/main" id="{037802C2-B6C3-4C1D-BB36-E15EAFA09A1A}"/>
                </a:ext>
              </a:extLst>
            </p:cNvPr>
            <p:cNvCxnSpPr/>
            <p:nvPr/>
          </p:nvCxnSpPr>
          <p:spPr>
            <a:xfrm>
              <a:off x="1170021" y="5009881"/>
              <a:ext cx="27045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1" name="Agrupar 190">
            <a:extLst>
              <a:ext uri="{FF2B5EF4-FFF2-40B4-BE49-F238E27FC236}">
                <a16:creationId xmlns:a16="http://schemas.microsoft.com/office/drawing/2014/main" id="{6A93B7D2-E4E9-4925-967F-FCA0E2BC4819}"/>
              </a:ext>
            </a:extLst>
          </p:cNvPr>
          <p:cNvGrpSpPr/>
          <p:nvPr/>
        </p:nvGrpSpPr>
        <p:grpSpPr>
          <a:xfrm>
            <a:off x="10771348" y="5081691"/>
            <a:ext cx="524122" cy="103030"/>
            <a:chOff x="1043189" y="4906851"/>
            <a:chExt cx="524122" cy="103030"/>
          </a:xfrm>
        </p:grpSpPr>
        <p:cxnSp>
          <p:nvCxnSpPr>
            <p:cNvPr id="192" name="Conector reto 191">
              <a:extLst>
                <a:ext uri="{FF2B5EF4-FFF2-40B4-BE49-F238E27FC236}">
                  <a16:creationId xmlns:a16="http://schemas.microsoft.com/office/drawing/2014/main" id="{62BD7CC0-5089-4BA4-8678-2143FA3C8A48}"/>
                </a:ext>
              </a:extLst>
            </p:cNvPr>
            <p:cNvCxnSpPr>
              <a:cxnSpLocks/>
            </p:cNvCxnSpPr>
            <p:nvPr/>
          </p:nvCxnSpPr>
          <p:spPr>
            <a:xfrm>
              <a:off x="1043189" y="4906851"/>
              <a:ext cx="52412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Conector reto 192">
              <a:extLst>
                <a:ext uri="{FF2B5EF4-FFF2-40B4-BE49-F238E27FC236}">
                  <a16:creationId xmlns:a16="http://schemas.microsoft.com/office/drawing/2014/main" id="{CF23D4F8-F3FC-41F3-BBC6-15D1ECF6F933}"/>
                </a:ext>
              </a:extLst>
            </p:cNvPr>
            <p:cNvCxnSpPr/>
            <p:nvPr/>
          </p:nvCxnSpPr>
          <p:spPr>
            <a:xfrm>
              <a:off x="1170021" y="5009881"/>
              <a:ext cx="27045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37448A-8D53-4F53-99FA-BBB9DEA8500F}"/>
              </a:ext>
            </a:extLst>
          </p:cNvPr>
          <p:cNvSpPr/>
          <p:nvPr/>
        </p:nvSpPr>
        <p:spPr>
          <a:xfrm flipH="1">
            <a:off x="4860251" y="113000"/>
            <a:ext cx="2730712" cy="10481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 err="1"/>
              <a:t>Insert</a:t>
            </a:r>
            <a:endParaRPr lang="pt-BR" sz="4800" dirty="0"/>
          </a:p>
        </p:txBody>
      </p: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B06B127E-CB21-4C47-9CBF-2B54A1547637}"/>
              </a:ext>
            </a:extLst>
          </p:cNvPr>
          <p:cNvGrpSpPr/>
          <p:nvPr/>
        </p:nvGrpSpPr>
        <p:grpSpPr>
          <a:xfrm flipH="1">
            <a:off x="4822386" y="3468101"/>
            <a:ext cx="2612662" cy="1242812"/>
            <a:chOff x="3450324" y="1844898"/>
            <a:chExt cx="3346707" cy="1584102"/>
          </a:xfrm>
        </p:grpSpPr>
        <p:grpSp>
          <p:nvGrpSpPr>
            <p:cNvPr id="59" name="Agrupar 58">
              <a:extLst>
                <a:ext uri="{FF2B5EF4-FFF2-40B4-BE49-F238E27FC236}">
                  <a16:creationId xmlns:a16="http://schemas.microsoft.com/office/drawing/2014/main" id="{24DBC2F2-E50B-48CA-8D81-129E82DA999C}"/>
                </a:ext>
              </a:extLst>
            </p:cNvPr>
            <p:cNvGrpSpPr/>
            <p:nvPr/>
          </p:nvGrpSpPr>
          <p:grpSpPr>
            <a:xfrm>
              <a:off x="4288664" y="1844898"/>
              <a:ext cx="1558344" cy="1584102"/>
              <a:chOff x="3258355" y="1390918"/>
              <a:chExt cx="1558344" cy="1584102"/>
            </a:xfrm>
          </p:grpSpPr>
          <p:sp>
            <p:nvSpPr>
              <p:cNvPr id="68" name="Retângulo 67">
                <a:extLst>
                  <a:ext uri="{FF2B5EF4-FFF2-40B4-BE49-F238E27FC236}">
                    <a16:creationId xmlns:a16="http://schemas.microsoft.com/office/drawing/2014/main" id="{1319FAFA-5AFD-4A79-A386-D86B0034D483}"/>
                  </a:ext>
                </a:extLst>
              </p:cNvPr>
              <p:cNvSpPr/>
              <p:nvPr/>
            </p:nvSpPr>
            <p:spPr>
              <a:xfrm>
                <a:off x="3258355" y="1918952"/>
                <a:ext cx="1558344" cy="52803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/>
                  <a:t>Temp</a:t>
                </a:r>
                <a:endParaRPr lang="pt-BR" dirty="0"/>
              </a:p>
            </p:txBody>
          </p:sp>
          <p:sp>
            <p:nvSpPr>
              <p:cNvPr id="69" name="Retângulo 68">
                <a:extLst>
                  <a:ext uri="{FF2B5EF4-FFF2-40B4-BE49-F238E27FC236}">
                    <a16:creationId xmlns:a16="http://schemas.microsoft.com/office/drawing/2014/main" id="{58D71ADF-8961-44BB-8911-BC1136F22326}"/>
                  </a:ext>
                </a:extLst>
              </p:cNvPr>
              <p:cNvSpPr/>
              <p:nvPr/>
            </p:nvSpPr>
            <p:spPr>
              <a:xfrm>
                <a:off x="3258355" y="1390918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Next</a:t>
                </a:r>
              </a:p>
            </p:txBody>
          </p:sp>
          <p:sp>
            <p:nvSpPr>
              <p:cNvPr id="70" name="Retângulo 69">
                <a:extLst>
                  <a:ext uri="{FF2B5EF4-FFF2-40B4-BE49-F238E27FC236}">
                    <a16:creationId xmlns:a16="http://schemas.microsoft.com/office/drawing/2014/main" id="{E3698FAD-68C4-47FE-8BC8-8BE6EAF18DC9}"/>
                  </a:ext>
                </a:extLst>
              </p:cNvPr>
              <p:cNvSpPr/>
              <p:nvPr/>
            </p:nvSpPr>
            <p:spPr>
              <a:xfrm>
                <a:off x="3258355" y="2446986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/>
                  <a:t>Prev</a:t>
                </a:r>
                <a:endParaRPr lang="pt-BR" dirty="0"/>
              </a:p>
            </p:txBody>
          </p:sp>
        </p:grpSp>
        <p:cxnSp>
          <p:nvCxnSpPr>
            <p:cNvPr id="61" name="Conector de Seta Reta 60">
              <a:extLst>
                <a:ext uri="{FF2B5EF4-FFF2-40B4-BE49-F238E27FC236}">
                  <a16:creationId xmlns:a16="http://schemas.microsoft.com/office/drawing/2014/main" id="{D6FA2792-CB70-4E39-8375-B3F28EB98F47}"/>
                </a:ext>
              </a:extLst>
            </p:cNvPr>
            <p:cNvCxnSpPr>
              <a:cxnSpLocks/>
              <a:stCxn id="69" idx="1"/>
              <a:endCxn id="178" idx="3"/>
            </p:cNvCxnSpPr>
            <p:nvPr/>
          </p:nvCxnSpPr>
          <p:spPr>
            <a:xfrm flipH="1">
              <a:off x="3450324" y="2108916"/>
              <a:ext cx="838340" cy="4991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Conector de Seta Reta 65">
              <a:extLst>
                <a:ext uri="{FF2B5EF4-FFF2-40B4-BE49-F238E27FC236}">
                  <a16:creationId xmlns:a16="http://schemas.microsoft.com/office/drawing/2014/main" id="{60CD7C0F-2C63-4836-8684-28AA0CB95947}"/>
                </a:ext>
              </a:extLst>
            </p:cNvPr>
            <p:cNvCxnSpPr>
              <a:cxnSpLocks/>
              <a:stCxn id="70" idx="3"/>
              <a:endCxn id="142" idx="1"/>
            </p:cNvCxnSpPr>
            <p:nvPr/>
          </p:nvCxnSpPr>
          <p:spPr>
            <a:xfrm flipV="1">
              <a:off x="5847008" y="2587112"/>
              <a:ext cx="950023" cy="5778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0564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4CD400-C202-475A-B046-225F080E4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65" y="327045"/>
            <a:ext cx="6637792" cy="583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461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CC9F24F-7CF3-43FB-A1B3-6E1C9A5D0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pt-BR"/>
              <a:t>Porque usar</a:t>
            </a:r>
            <a:endParaRPr lang="pt-BR" dirty="0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89666407-659A-43C5-A25B-01C08CD123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843985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8718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901F593-1022-4417-A09D-262A9A3AA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356" y="1118179"/>
            <a:ext cx="10337292" cy="461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508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084299-3613-4FFB-87BA-F6242AA849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6545" t="-261" r="30531" b="261"/>
          <a:stretch/>
        </p:blipFill>
        <p:spPr>
          <a:xfrm>
            <a:off x="-2301648" y="777194"/>
            <a:ext cx="11402106" cy="530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75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B65899-A977-4C51-9F3F-3017F2F27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57" y="143555"/>
            <a:ext cx="6196581" cy="614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915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CEE964-49B9-44F6-8F26-7187F10B8B31}"/>
              </a:ext>
            </a:extLst>
          </p:cNvPr>
          <p:cNvSpPr txBox="1"/>
          <p:nvPr/>
        </p:nvSpPr>
        <p:spPr>
          <a:xfrm>
            <a:off x="7927046" y="168419"/>
            <a:ext cx="321200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Saída: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0FF991E-9755-4F95-A1B6-08D1BC6198E1}"/>
              </a:ext>
            </a:extLst>
          </p:cNvPr>
          <p:cNvCxnSpPr/>
          <p:nvPr/>
        </p:nvCxnSpPr>
        <p:spPr>
          <a:xfrm>
            <a:off x="7647709" y="168419"/>
            <a:ext cx="0" cy="598439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1316FBF-1F48-48FA-80D2-3257CFCB0E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00"/>
          <a:stretch/>
        </p:blipFill>
        <p:spPr>
          <a:xfrm>
            <a:off x="246346" y="104097"/>
            <a:ext cx="6764054" cy="60487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472FE5-104B-45A1-B003-789C17177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7045" y="706581"/>
            <a:ext cx="3211997" cy="544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192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BE9A43C-B4FF-4541-8168-6A8CE2F3A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356" y="1117066"/>
            <a:ext cx="10337292" cy="461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78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EFD5C7-6476-441E-B838-7F71A0FD4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145" y="905933"/>
            <a:ext cx="10335713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9026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21F6B4-AD96-4D5F-B24D-36F6BA3D8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574" y="909136"/>
            <a:ext cx="2781896" cy="85861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34108E-BEE3-4A0B-B7A6-ADF1E2F2B4DA}"/>
              </a:ext>
            </a:extLst>
          </p:cNvPr>
          <p:cNvCxnSpPr/>
          <p:nvPr/>
        </p:nvCxnSpPr>
        <p:spPr>
          <a:xfrm>
            <a:off x="7664500" y="909136"/>
            <a:ext cx="0" cy="50303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DA5E0AA-9B43-4EED-BE0B-CFBA4C5B9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218" y="774953"/>
            <a:ext cx="6480019" cy="533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4520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D546DE-8BA0-48D5-B94D-340A8B09B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524" y="905933"/>
            <a:ext cx="9090956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225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CEEB13-73C5-4471-9B84-30ABEA50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216E62-4F09-418F-8B20-0F8B34C07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128048"/>
          </a:xfrm>
        </p:spPr>
        <p:txBody>
          <a:bodyPr anchor="ctr">
            <a:normAutofit/>
          </a:bodyPr>
          <a:lstStyle/>
          <a:p>
            <a:r>
              <a:rPr lang="pt-PT" dirty="0"/>
              <a:t>O acesso pode ser feito em ambos os sentidos, pois esta possui dois nós em cada nó, como no exemplo abaixo.</a:t>
            </a:r>
          </a:p>
          <a:p>
            <a:r>
              <a:rPr lang="pt-BR" dirty="0"/>
              <a:t>Para tempo de </a:t>
            </a:r>
            <a:r>
              <a:rPr lang="pt-BR" i="1" dirty="0"/>
              <a:t>acesso e pesquisa</a:t>
            </a:r>
            <a:r>
              <a:rPr lang="pt-BR" dirty="0"/>
              <a:t>, a complexidade é </a:t>
            </a:r>
            <a:r>
              <a:rPr lang="pt-BR" b="1" dirty="0"/>
              <a:t>O(n)</a:t>
            </a:r>
            <a:r>
              <a:rPr lang="pt-BR" dirty="0"/>
              <a:t> na média e no pior caso. A complexidade se deve ao fato da referência de itens no meio da lista não terem uma referência direta.</a:t>
            </a:r>
          </a:p>
          <a:p>
            <a:r>
              <a:rPr lang="pt-BR" dirty="0"/>
              <a:t>Para tempo de </a:t>
            </a:r>
            <a:r>
              <a:rPr lang="pt-BR" i="1" dirty="0"/>
              <a:t>inserção e remoção </a:t>
            </a:r>
            <a:r>
              <a:rPr lang="pt-BR" dirty="0"/>
              <a:t>de itens, a complexidade é </a:t>
            </a:r>
            <a:r>
              <a:rPr lang="pt-BR" b="1" dirty="0"/>
              <a:t>O(1)</a:t>
            </a:r>
            <a:r>
              <a:rPr lang="pt-BR" dirty="0"/>
              <a:t> na média e no pior caso. Apenas com modificação dos apontadores, itens são retirados ou inseridos na lista.</a:t>
            </a:r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1BD6D28-E522-4E1D-994D-9CECE3CF2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75" y="5450465"/>
            <a:ext cx="58102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09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7F2872-90FE-4131-9069-C7D5B5C61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Usos gerais	</a:t>
            </a:r>
          </a:p>
        </p:txBody>
      </p:sp>
      <p:pic>
        <p:nvPicPr>
          <p:cNvPr id="19" name="Espaço Reservado para Conteúdo 18">
            <a:extLst>
              <a:ext uri="{FF2B5EF4-FFF2-40B4-BE49-F238E27FC236}">
                <a16:creationId xmlns:a16="http://schemas.microsoft.com/office/drawing/2014/main" id="{2B6EC340-FE5F-4B34-81FC-0B2D43398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863" y="3412780"/>
            <a:ext cx="1707861" cy="1707861"/>
          </a:xfr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7DEC358D-3C04-4FC4-8BA1-D92AAB8B8E5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80" t="1325" r="22871" b="3157"/>
          <a:stretch/>
        </p:blipFill>
        <p:spPr>
          <a:xfrm>
            <a:off x="9251863" y="2079294"/>
            <a:ext cx="1145309" cy="1117600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FBE52E6E-D873-4725-93E8-B865914F0DD1}"/>
              </a:ext>
            </a:extLst>
          </p:cNvPr>
          <p:cNvSpPr txBox="1"/>
          <p:nvPr/>
        </p:nvSpPr>
        <p:spPr>
          <a:xfrm>
            <a:off x="1333011" y="2133768"/>
            <a:ext cx="41533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Reprodutores de música</a:t>
            </a:r>
          </a:p>
          <a:p>
            <a:r>
              <a:rPr lang="pt-BR" sz="2800" dirty="0"/>
              <a:t>Redes sociais</a:t>
            </a:r>
          </a:p>
          <a:p>
            <a:r>
              <a:rPr lang="pt-BR" sz="2800" dirty="0"/>
              <a:t>Sistemas de navegação</a:t>
            </a:r>
          </a:p>
          <a:p>
            <a:endParaRPr lang="pt-BR" sz="2800" dirty="0"/>
          </a:p>
        </p:txBody>
      </p:sp>
      <p:pic>
        <p:nvPicPr>
          <p:cNvPr id="1026" name="Picture 2" descr="Resultado de imagem para foobar">
            <a:extLst>
              <a:ext uri="{FF2B5EF4-FFF2-40B4-BE49-F238E27FC236}">
                <a16:creationId xmlns:a16="http://schemas.microsoft.com/office/drawing/2014/main" id="{27D463AE-7664-4C9E-B16E-75258E83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531" y="2389534"/>
            <a:ext cx="981768" cy="130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141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tângulo 165">
            <a:extLst>
              <a:ext uri="{FF2B5EF4-FFF2-40B4-BE49-F238E27FC236}">
                <a16:creationId xmlns:a16="http://schemas.microsoft.com/office/drawing/2014/main" id="{F90F341E-3B90-432B-80A1-F5049D622CE4}"/>
              </a:ext>
            </a:extLst>
          </p:cNvPr>
          <p:cNvSpPr/>
          <p:nvPr/>
        </p:nvSpPr>
        <p:spPr>
          <a:xfrm flipH="1">
            <a:off x="3648436" y="2328984"/>
            <a:ext cx="5180009" cy="17853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/>
              <a:t>Head = </a:t>
            </a:r>
            <a:r>
              <a:rPr lang="pt-BR" sz="4800" dirty="0" err="1"/>
              <a:t>Tail</a:t>
            </a:r>
            <a:r>
              <a:rPr lang="pt-BR" sz="4800" dirty="0"/>
              <a:t> = </a:t>
            </a:r>
            <a:r>
              <a:rPr lang="pt-BR" sz="4800" dirty="0" err="1"/>
              <a:t>Null</a:t>
            </a:r>
            <a:endParaRPr lang="pt-BR" sz="4800" dirty="0"/>
          </a:p>
        </p:txBody>
      </p:sp>
      <p:grpSp>
        <p:nvGrpSpPr>
          <p:cNvPr id="196" name="Agrupar 195">
            <a:extLst>
              <a:ext uri="{FF2B5EF4-FFF2-40B4-BE49-F238E27FC236}">
                <a16:creationId xmlns:a16="http://schemas.microsoft.com/office/drawing/2014/main" id="{8381D9ED-B75A-48A6-9A5E-A9EC852AEB80}"/>
              </a:ext>
            </a:extLst>
          </p:cNvPr>
          <p:cNvGrpSpPr/>
          <p:nvPr/>
        </p:nvGrpSpPr>
        <p:grpSpPr>
          <a:xfrm flipH="1">
            <a:off x="11943471" y="-2525822"/>
            <a:ext cx="4324344" cy="1217527"/>
            <a:chOff x="3402415" y="1844898"/>
            <a:chExt cx="14349464" cy="7673469"/>
          </a:xfrm>
        </p:grpSpPr>
        <p:grpSp>
          <p:nvGrpSpPr>
            <p:cNvPr id="197" name="Agrupar 196">
              <a:extLst>
                <a:ext uri="{FF2B5EF4-FFF2-40B4-BE49-F238E27FC236}">
                  <a16:creationId xmlns:a16="http://schemas.microsoft.com/office/drawing/2014/main" id="{E6AA6C91-190E-4DB6-B7C4-821A42114BE7}"/>
                </a:ext>
              </a:extLst>
            </p:cNvPr>
            <p:cNvGrpSpPr/>
            <p:nvPr/>
          </p:nvGrpSpPr>
          <p:grpSpPr>
            <a:xfrm>
              <a:off x="4288664" y="1844898"/>
              <a:ext cx="1558344" cy="1584102"/>
              <a:chOff x="3258355" y="1390918"/>
              <a:chExt cx="1558344" cy="1584102"/>
            </a:xfrm>
          </p:grpSpPr>
          <p:sp>
            <p:nvSpPr>
              <p:cNvPr id="205" name="Retângulo 204">
                <a:extLst>
                  <a:ext uri="{FF2B5EF4-FFF2-40B4-BE49-F238E27FC236}">
                    <a16:creationId xmlns:a16="http://schemas.microsoft.com/office/drawing/2014/main" id="{563BC9CD-F2F7-4453-A126-3183600DA909}"/>
                  </a:ext>
                </a:extLst>
              </p:cNvPr>
              <p:cNvSpPr/>
              <p:nvPr/>
            </p:nvSpPr>
            <p:spPr>
              <a:xfrm>
                <a:off x="3258355" y="1918952"/>
                <a:ext cx="1558344" cy="52803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PTR</a:t>
                </a:r>
              </a:p>
            </p:txBody>
          </p:sp>
          <p:sp>
            <p:nvSpPr>
              <p:cNvPr id="206" name="Retângulo 205">
                <a:extLst>
                  <a:ext uri="{FF2B5EF4-FFF2-40B4-BE49-F238E27FC236}">
                    <a16:creationId xmlns:a16="http://schemas.microsoft.com/office/drawing/2014/main" id="{8BEDA65B-F739-4E6B-970D-CD5FD1477DC1}"/>
                  </a:ext>
                </a:extLst>
              </p:cNvPr>
              <p:cNvSpPr/>
              <p:nvPr/>
            </p:nvSpPr>
            <p:spPr>
              <a:xfrm>
                <a:off x="3258355" y="1390918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Next</a:t>
                </a:r>
              </a:p>
            </p:txBody>
          </p:sp>
          <p:sp>
            <p:nvSpPr>
              <p:cNvPr id="207" name="Retângulo 206">
                <a:extLst>
                  <a:ext uri="{FF2B5EF4-FFF2-40B4-BE49-F238E27FC236}">
                    <a16:creationId xmlns:a16="http://schemas.microsoft.com/office/drawing/2014/main" id="{9C305ACE-5CC0-49D4-BD8B-22456AC5594A}"/>
                  </a:ext>
                </a:extLst>
              </p:cNvPr>
              <p:cNvSpPr/>
              <p:nvPr/>
            </p:nvSpPr>
            <p:spPr>
              <a:xfrm>
                <a:off x="3258355" y="2446986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/>
                  <a:t>Prev</a:t>
                </a:r>
                <a:endParaRPr lang="pt-BR" dirty="0"/>
              </a:p>
            </p:txBody>
          </p:sp>
        </p:grpSp>
        <p:cxnSp>
          <p:nvCxnSpPr>
            <p:cNvPr id="199" name="Conector de Seta Reta 198">
              <a:extLst>
                <a:ext uri="{FF2B5EF4-FFF2-40B4-BE49-F238E27FC236}">
                  <a16:creationId xmlns:a16="http://schemas.microsoft.com/office/drawing/2014/main" id="{AB0ED807-1181-45E4-881E-A0F3271EBEC5}"/>
                </a:ext>
              </a:extLst>
            </p:cNvPr>
            <p:cNvCxnSpPr>
              <a:cxnSpLocks/>
              <a:stCxn id="206" idx="1"/>
            </p:cNvCxnSpPr>
            <p:nvPr/>
          </p:nvCxnSpPr>
          <p:spPr>
            <a:xfrm flipH="1">
              <a:off x="3402415" y="2108916"/>
              <a:ext cx="886249" cy="2955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Conector de Seta Reta 202">
              <a:extLst>
                <a:ext uri="{FF2B5EF4-FFF2-40B4-BE49-F238E27FC236}">
                  <a16:creationId xmlns:a16="http://schemas.microsoft.com/office/drawing/2014/main" id="{BE1AB193-3044-405E-B463-0246BE783633}"/>
                </a:ext>
              </a:extLst>
            </p:cNvPr>
            <p:cNvCxnSpPr>
              <a:cxnSpLocks/>
              <a:stCxn id="207" idx="3"/>
            </p:cNvCxnSpPr>
            <p:nvPr/>
          </p:nvCxnSpPr>
          <p:spPr>
            <a:xfrm>
              <a:off x="5847008" y="3164983"/>
              <a:ext cx="11904871" cy="63533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5" name="Retângulo 74">
            <a:extLst>
              <a:ext uri="{FF2B5EF4-FFF2-40B4-BE49-F238E27FC236}">
                <a16:creationId xmlns:a16="http://schemas.microsoft.com/office/drawing/2014/main" id="{3179E19D-34FA-4158-9315-A63E75715659}"/>
              </a:ext>
            </a:extLst>
          </p:cNvPr>
          <p:cNvSpPr/>
          <p:nvPr/>
        </p:nvSpPr>
        <p:spPr>
          <a:xfrm flipH="1">
            <a:off x="4741522" y="982930"/>
            <a:ext cx="2708955" cy="9216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 err="1"/>
              <a:t>Size</a:t>
            </a:r>
            <a:r>
              <a:rPr lang="pt-BR" sz="4000" dirty="0"/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776431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32BB253C-E2A9-41D7-A94B-FE81AD51B9D9}"/>
              </a:ext>
            </a:extLst>
          </p:cNvPr>
          <p:cNvGrpSpPr/>
          <p:nvPr/>
        </p:nvGrpSpPr>
        <p:grpSpPr>
          <a:xfrm>
            <a:off x="3250831" y="2690045"/>
            <a:ext cx="6054519" cy="3558927"/>
            <a:chOff x="4582391" y="3059547"/>
            <a:chExt cx="2645831" cy="1802861"/>
          </a:xfrm>
        </p:grpSpPr>
        <p:grpSp>
          <p:nvGrpSpPr>
            <p:cNvPr id="157" name="Agrupar 156">
              <a:extLst>
                <a:ext uri="{FF2B5EF4-FFF2-40B4-BE49-F238E27FC236}">
                  <a16:creationId xmlns:a16="http://schemas.microsoft.com/office/drawing/2014/main" id="{C8660490-F8E0-43F8-A658-D9DFAC7B7E81}"/>
                </a:ext>
              </a:extLst>
            </p:cNvPr>
            <p:cNvGrpSpPr/>
            <p:nvPr/>
          </p:nvGrpSpPr>
          <p:grpSpPr>
            <a:xfrm flipH="1">
              <a:off x="4844452" y="3059547"/>
              <a:ext cx="2121709" cy="1699831"/>
              <a:chOff x="3709115" y="1844898"/>
              <a:chExt cx="2717818" cy="2166624"/>
            </a:xfrm>
          </p:grpSpPr>
          <p:grpSp>
            <p:nvGrpSpPr>
              <p:cNvPr id="158" name="Agrupar 157">
                <a:extLst>
                  <a:ext uri="{FF2B5EF4-FFF2-40B4-BE49-F238E27FC236}">
                    <a16:creationId xmlns:a16="http://schemas.microsoft.com/office/drawing/2014/main" id="{9EBDBFDF-6836-4A22-A321-71359670D60A}"/>
                  </a:ext>
                </a:extLst>
              </p:cNvPr>
              <p:cNvGrpSpPr/>
              <p:nvPr/>
            </p:nvGrpSpPr>
            <p:grpSpPr>
              <a:xfrm>
                <a:off x="4288664" y="1844898"/>
                <a:ext cx="1558344" cy="1584102"/>
                <a:chOff x="3258355" y="1390918"/>
                <a:chExt cx="1558344" cy="1584102"/>
              </a:xfrm>
            </p:grpSpPr>
            <p:sp>
              <p:nvSpPr>
                <p:cNvPr id="166" name="Retângulo 165">
                  <a:extLst>
                    <a:ext uri="{FF2B5EF4-FFF2-40B4-BE49-F238E27FC236}">
                      <a16:creationId xmlns:a16="http://schemas.microsoft.com/office/drawing/2014/main" id="{F90F341E-3B90-432B-80A1-F5049D622CE4}"/>
                    </a:ext>
                  </a:extLst>
                </p:cNvPr>
                <p:cNvSpPr/>
                <p:nvPr/>
              </p:nvSpPr>
              <p:spPr>
                <a:xfrm>
                  <a:off x="3258355" y="1918952"/>
                  <a:ext cx="1558344" cy="528034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2400" dirty="0"/>
                    <a:t>Head = </a:t>
                  </a:r>
                  <a:r>
                    <a:rPr lang="pt-BR" sz="2400" dirty="0" err="1"/>
                    <a:t>Tail</a:t>
                  </a:r>
                  <a:endParaRPr lang="pt-BR" sz="2400" dirty="0"/>
                </a:p>
              </p:txBody>
            </p:sp>
            <p:sp>
              <p:nvSpPr>
                <p:cNvPr id="167" name="Retângulo 166">
                  <a:extLst>
                    <a:ext uri="{FF2B5EF4-FFF2-40B4-BE49-F238E27FC236}">
                      <a16:creationId xmlns:a16="http://schemas.microsoft.com/office/drawing/2014/main" id="{D7C55C18-03BA-450C-988D-2D6C1CE64B3A}"/>
                    </a:ext>
                  </a:extLst>
                </p:cNvPr>
                <p:cNvSpPr/>
                <p:nvPr/>
              </p:nvSpPr>
              <p:spPr>
                <a:xfrm>
                  <a:off x="3258355" y="1390918"/>
                  <a:ext cx="1558344" cy="5280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Next</a:t>
                  </a:r>
                </a:p>
              </p:txBody>
            </p:sp>
            <p:sp>
              <p:nvSpPr>
                <p:cNvPr id="168" name="Retângulo 167">
                  <a:extLst>
                    <a:ext uri="{FF2B5EF4-FFF2-40B4-BE49-F238E27FC236}">
                      <a16:creationId xmlns:a16="http://schemas.microsoft.com/office/drawing/2014/main" id="{2B863ECC-2289-4A2E-B863-D43CEC8404BA}"/>
                    </a:ext>
                  </a:extLst>
                </p:cNvPr>
                <p:cNvSpPr/>
                <p:nvPr/>
              </p:nvSpPr>
              <p:spPr>
                <a:xfrm>
                  <a:off x="3258355" y="2446986"/>
                  <a:ext cx="1558344" cy="5280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 err="1"/>
                    <a:t>Prev</a:t>
                  </a:r>
                  <a:endParaRPr lang="pt-BR" dirty="0"/>
                </a:p>
              </p:txBody>
            </p:sp>
          </p:grpSp>
          <p:cxnSp>
            <p:nvCxnSpPr>
              <p:cNvPr id="160" name="Conector de Seta Reta 159">
                <a:extLst>
                  <a:ext uri="{FF2B5EF4-FFF2-40B4-BE49-F238E27FC236}">
                    <a16:creationId xmlns:a16="http://schemas.microsoft.com/office/drawing/2014/main" id="{002CF227-6744-4D1D-B41A-718B18F6CD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09115" y="2108915"/>
                <a:ext cx="0" cy="19026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Conector reto 160">
                <a:extLst>
                  <a:ext uri="{FF2B5EF4-FFF2-40B4-BE49-F238E27FC236}">
                    <a16:creationId xmlns:a16="http://schemas.microsoft.com/office/drawing/2014/main" id="{74A312A1-383E-433F-B6A7-B95BEB69BE7A}"/>
                  </a:ext>
                </a:extLst>
              </p:cNvPr>
              <p:cNvCxnSpPr>
                <a:cxnSpLocks/>
                <a:endCxn id="167" idx="1"/>
              </p:cNvCxnSpPr>
              <p:nvPr/>
            </p:nvCxnSpPr>
            <p:spPr>
              <a:xfrm>
                <a:off x="3709115" y="2108915"/>
                <a:ext cx="57954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62" name="Agrupar 161">
                <a:extLst>
                  <a:ext uri="{FF2B5EF4-FFF2-40B4-BE49-F238E27FC236}">
                    <a16:creationId xmlns:a16="http://schemas.microsoft.com/office/drawing/2014/main" id="{14593358-A9AD-445F-B270-892618F1CDF4}"/>
                  </a:ext>
                </a:extLst>
              </p:cNvPr>
              <p:cNvGrpSpPr/>
              <p:nvPr/>
            </p:nvGrpSpPr>
            <p:grpSpPr>
              <a:xfrm flipH="1" flipV="1">
                <a:off x="5847003" y="3164984"/>
                <a:ext cx="579930" cy="846538"/>
                <a:chOff x="8677833" y="1221839"/>
                <a:chExt cx="579929" cy="884393"/>
              </a:xfrm>
            </p:grpSpPr>
            <p:cxnSp>
              <p:nvCxnSpPr>
                <p:cNvPr id="163" name="Conector reto 162">
                  <a:extLst>
                    <a:ext uri="{FF2B5EF4-FFF2-40B4-BE49-F238E27FC236}">
                      <a16:creationId xmlns:a16="http://schemas.microsoft.com/office/drawing/2014/main" id="{6F34F20B-79F6-477E-8084-9FAE065561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678213" y="1567988"/>
                  <a:ext cx="0" cy="53824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Conector de Seta Reta 163">
                  <a:extLst>
                    <a:ext uri="{FF2B5EF4-FFF2-40B4-BE49-F238E27FC236}">
                      <a16:creationId xmlns:a16="http://schemas.microsoft.com/office/drawing/2014/main" id="{627FD0FF-C041-4178-BD3A-BD7C0088A1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677833" y="1221839"/>
                  <a:ext cx="380" cy="34615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Conector reto 164">
                  <a:extLst>
                    <a:ext uri="{FF2B5EF4-FFF2-40B4-BE49-F238E27FC236}">
                      <a16:creationId xmlns:a16="http://schemas.microsoft.com/office/drawing/2014/main" id="{9AE30585-5EDE-499E-A4A4-F79AD957F9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78213" y="2106232"/>
                  <a:ext cx="57954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90" name="Agrupar 189">
              <a:extLst>
                <a:ext uri="{FF2B5EF4-FFF2-40B4-BE49-F238E27FC236}">
                  <a16:creationId xmlns:a16="http://schemas.microsoft.com/office/drawing/2014/main" id="{C33C411F-063C-4E10-981C-D4082822003A}"/>
                </a:ext>
              </a:extLst>
            </p:cNvPr>
            <p:cNvGrpSpPr/>
            <p:nvPr/>
          </p:nvGrpSpPr>
          <p:grpSpPr>
            <a:xfrm>
              <a:off x="4582391" y="4759378"/>
              <a:ext cx="524122" cy="103030"/>
              <a:chOff x="1043189" y="4906851"/>
              <a:chExt cx="524122" cy="103030"/>
            </a:xfrm>
          </p:grpSpPr>
          <p:cxnSp>
            <p:nvCxnSpPr>
              <p:cNvPr id="186" name="Conector reto 185">
                <a:extLst>
                  <a:ext uri="{FF2B5EF4-FFF2-40B4-BE49-F238E27FC236}">
                    <a16:creationId xmlns:a16="http://schemas.microsoft.com/office/drawing/2014/main" id="{658953DE-960B-4346-B0F3-7B1F64439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3189" y="4906851"/>
                <a:ext cx="52412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9" name="Conector reto 188">
                <a:extLst>
                  <a:ext uri="{FF2B5EF4-FFF2-40B4-BE49-F238E27FC236}">
                    <a16:creationId xmlns:a16="http://schemas.microsoft.com/office/drawing/2014/main" id="{037802C2-B6C3-4C1D-BB36-E15EAFA09A1A}"/>
                  </a:ext>
                </a:extLst>
              </p:cNvPr>
              <p:cNvCxnSpPr/>
              <p:nvPr/>
            </p:nvCxnSpPr>
            <p:spPr>
              <a:xfrm>
                <a:off x="1170021" y="5009881"/>
                <a:ext cx="27045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1" name="Agrupar 190">
              <a:extLst>
                <a:ext uri="{FF2B5EF4-FFF2-40B4-BE49-F238E27FC236}">
                  <a16:creationId xmlns:a16="http://schemas.microsoft.com/office/drawing/2014/main" id="{6A93B7D2-E4E9-4925-967F-FCA0E2BC4819}"/>
                </a:ext>
              </a:extLst>
            </p:cNvPr>
            <p:cNvGrpSpPr/>
            <p:nvPr/>
          </p:nvGrpSpPr>
          <p:grpSpPr>
            <a:xfrm>
              <a:off x="6704100" y="4759378"/>
              <a:ext cx="524122" cy="103030"/>
              <a:chOff x="1043189" y="4906851"/>
              <a:chExt cx="524122" cy="103030"/>
            </a:xfrm>
          </p:grpSpPr>
          <p:cxnSp>
            <p:nvCxnSpPr>
              <p:cNvPr id="192" name="Conector reto 191">
                <a:extLst>
                  <a:ext uri="{FF2B5EF4-FFF2-40B4-BE49-F238E27FC236}">
                    <a16:creationId xmlns:a16="http://schemas.microsoft.com/office/drawing/2014/main" id="{62BD7CC0-5089-4BA4-8678-2143FA3C8A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3189" y="4906851"/>
                <a:ext cx="52412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Conector reto 192">
                <a:extLst>
                  <a:ext uri="{FF2B5EF4-FFF2-40B4-BE49-F238E27FC236}">
                    <a16:creationId xmlns:a16="http://schemas.microsoft.com/office/drawing/2014/main" id="{CF23D4F8-F3FC-41F3-BBC6-15D1ECF6F933}"/>
                  </a:ext>
                </a:extLst>
              </p:cNvPr>
              <p:cNvCxnSpPr/>
              <p:nvPr/>
            </p:nvCxnSpPr>
            <p:spPr>
              <a:xfrm>
                <a:off x="1170021" y="5009881"/>
                <a:ext cx="27045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6" name="Agrupar 195">
            <a:extLst>
              <a:ext uri="{FF2B5EF4-FFF2-40B4-BE49-F238E27FC236}">
                <a16:creationId xmlns:a16="http://schemas.microsoft.com/office/drawing/2014/main" id="{8381D9ED-B75A-48A6-9A5E-A9EC852AEB80}"/>
              </a:ext>
            </a:extLst>
          </p:cNvPr>
          <p:cNvGrpSpPr/>
          <p:nvPr/>
        </p:nvGrpSpPr>
        <p:grpSpPr>
          <a:xfrm flipH="1">
            <a:off x="11943471" y="-2525822"/>
            <a:ext cx="4324344" cy="1217527"/>
            <a:chOff x="3402415" y="1844898"/>
            <a:chExt cx="14349464" cy="7673469"/>
          </a:xfrm>
        </p:grpSpPr>
        <p:grpSp>
          <p:nvGrpSpPr>
            <p:cNvPr id="197" name="Agrupar 196">
              <a:extLst>
                <a:ext uri="{FF2B5EF4-FFF2-40B4-BE49-F238E27FC236}">
                  <a16:creationId xmlns:a16="http://schemas.microsoft.com/office/drawing/2014/main" id="{E6AA6C91-190E-4DB6-B7C4-821A42114BE7}"/>
                </a:ext>
              </a:extLst>
            </p:cNvPr>
            <p:cNvGrpSpPr/>
            <p:nvPr/>
          </p:nvGrpSpPr>
          <p:grpSpPr>
            <a:xfrm>
              <a:off x="4288664" y="1844898"/>
              <a:ext cx="1558344" cy="1584102"/>
              <a:chOff x="3258355" y="1390918"/>
              <a:chExt cx="1558344" cy="1584102"/>
            </a:xfrm>
          </p:grpSpPr>
          <p:sp>
            <p:nvSpPr>
              <p:cNvPr id="205" name="Retângulo 204">
                <a:extLst>
                  <a:ext uri="{FF2B5EF4-FFF2-40B4-BE49-F238E27FC236}">
                    <a16:creationId xmlns:a16="http://schemas.microsoft.com/office/drawing/2014/main" id="{563BC9CD-F2F7-4453-A126-3183600DA909}"/>
                  </a:ext>
                </a:extLst>
              </p:cNvPr>
              <p:cNvSpPr/>
              <p:nvPr/>
            </p:nvSpPr>
            <p:spPr>
              <a:xfrm>
                <a:off x="3258355" y="1918952"/>
                <a:ext cx="1558344" cy="52803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PTR</a:t>
                </a:r>
              </a:p>
            </p:txBody>
          </p:sp>
          <p:sp>
            <p:nvSpPr>
              <p:cNvPr id="206" name="Retângulo 205">
                <a:extLst>
                  <a:ext uri="{FF2B5EF4-FFF2-40B4-BE49-F238E27FC236}">
                    <a16:creationId xmlns:a16="http://schemas.microsoft.com/office/drawing/2014/main" id="{8BEDA65B-F739-4E6B-970D-CD5FD1477DC1}"/>
                  </a:ext>
                </a:extLst>
              </p:cNvPr>
              <p:cNvSpPr/>
              <p:nvPr/>
            </p:nvSpPr>
            <p:spPr>
              <a:xfrm>
                <a:off x="3258355" y="1390918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Next</a:t>
                </a:r>
              </a:p>
            </p:txBody>
          </p:sp>
          <p:sp>
            <p:nvSpPr>
              <p:cNvPr id="207" name="Retângulo 206">
                <a:extLst>
                  <a:ext uri="{FF2B5EF4-FFF2-40B4-BE49-F238E27FC236}">
                    <a16:creationId xmlns:a16="http://schemas.microsoft.com/office/drawing/2014/main" id="{9C305ACE-5CC0-49D4-BD8B-22456AC5594A}"/>
                  </a:ext>
                </a:extLst>
              </p:cNvPr>
              <p:cNvSpPr/>
              <p:nvPr/>
            </p:nvSpPr>
            <p:spPr>
              <a:xfrm>
                <a:off x="3258355" y="2446986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/>
                  <a:t>Prev</a:t>
                </a:r>
                <a:endParaRPr lang="pt-BR" dirty="0"/>
              </a:p>
            </p:txBody>
          </p:sp>
        </p:grpSp>
        <p:cxnSp>
          <p:nvCxnSpPr>
            <p:cNvPr id="199" name="Conector de Seta Reta 198">
              <a:extLst>
                <a:ext uri="{FF2B5EF4-FFF2-40B4-BE49-F238E27FC236}">
                  <a16:creationId xmlns:a16="http://schemas.microsoft.com/office/drawing/2014/main" id="{AB0ED807-1181-45E4-881E-A0F3271EBEC5}"/>
                </a:ext>
              </a:extLst>
            </p:cNvPr>
            <p:cNvCxnSpPr>
              <a:cxnSpLocks/>
              <a:stCxn id="206" idx="1"/>
            </p:cNvCxnSpPr>
            <p:nvPr/>
          </p:nvCxnSpPr>
          <p:spPr>
            <a:xfrm flipH="1">
              <a:off x="3402415" y="2108916"/>
              <a:ext cx="886249" cy="2955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Conector de Seta Reta 202">
              <a:extLst>
                <a:ext uri="{FF2B5EF4-FFF2-40B4-BE49-F238E27FC236}">
                  <a16:creationId xmlns:a16="http://schemas.microsoft.com/office/drawing/2014/main" id="{BE1AB193-3044-405E-B463-0246BE783633}"/>
                </a:ext>
              </a:extLst>
            </p:cNvPr>
            <p:cNvCxnSpPr>
              <a:cxnSpLocks/>
              <a:stCxn id="207" idx="3"/>
            </p:cNvCxnSpPr>
            <p:nvPr/>
          </p:nvCxnSpPr>
          <p:spPr>
            <a:xfrm>
              <a:off x="5847008" y="3164983"/>
              <a:ext cx="11904871" cy="63533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0" name="Retângulo 79">
            <a:extLst>
              <a:ext uri="{FF2B5EF4-FFF2-40B4-BE49-F238E27FC236}">
                <a16:creationId xmlns:a16="http://schemas.microsoft.com/office/drawing/2014/main" id="{FDEF782C-7EC3-49D8-8149-CC15BDF8882A}"/>
              </a:ext>
            </a:extLst>
          </p:cNvPr>
          <p:cNvSpPr/>
          <p:nvPr/>
        </p:nvSpPr>
        <p:spPr>
          <a:xfrm flipH="1">
            <a:off x="4741522" y="268555"/>
            <a:ext cx="2708955" cy="9216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 err="1"/>
              <a:t>Size</a:t>
            </a:r>
            <a:r>
              <a:rPr lang="pt-BR" sz="4000" dirty="0"/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1018789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Agrupar 119">
            <a:extLst>
              <a:ext uri="{FF2B5EF4-FFF2-40B4-BE49-F238E27FC236}">
                <a16:creationId xmlns:a16="http://schemas.microsoft.com/office/drawing/2014/main" id="{096147A2-7742-4F56-A3FC-5225D5D34571}"/>
              </a:ext>
            </a:extLst>
          </p:cNvPr>
          <p:cNvGrpSpPr/>
          <p:nvPr/>
        </p:nvGrpSpPr>
        <p:grpSpPr>
          <a:xfrm flipH="1">
            <a:off x="993471" y="3007485"/>
            <a:ext cx="2372763" cy="1742306"/>
            <a:chOff x="3387144" y="1844898"/>
            <a:chExt cx="3039408" cy="2220763"/>
          </a:xfrm>
        </p:grpSpPr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79CE5CF9-72F1-400F-9452-6761F5865357}"/>
                </a:ext>
              </a:extLst>
            </p:cNvPr>
            <p:cNvGrpSpPr/>
            <p:nvPr/>
          </p:nvGrpSpPr>
          <p:grpSpPr>
            <a:xfrm>
              <a:off x="4288664" y="1844898"/>
              <a:ext cx="1558344" cy="1584102"/>
              <a:chOff x="3258355" y="1390918"/>
              <a:chExt cx="1558344" cy="1584102"/>
            </a:xfrm>
          </p:grpSpPr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28EBBC41-C1CE-485F-B2E7-38C6720FFF14}"/>
                  </a:ext>
                </a:extLst>
              </p:cNvPr>
              <p:cNvSpPr/>
              <p:nvPr/>
            </p:nvSpPr>
            <p:spPr>
              <a:xfrm>
                <a:off x="3258355" y="1918952"/>
                <a:ext cx="1558344" cy="52803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Head(J0)</a:t>
                </a:r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D4AD06D2-86A6-4669-86FA-989BD8C6A1D1}"/>
                  </a:ext>
                </a:extLst>
              </p:cNvPr>
              <p:cNvSpPr/>
              <p:nvPr/>
            </p:nvSpPr>
            <p:spPr>
              <a:xfrm>
                <a:off x="3258355" y="1390918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Next</a:t>
                </a:r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7DD4C6BD-4D31-4759-B8EE-B99DB0745634}"/>
                  </a:ext>
                </a:extLst>
              </p:cNvPr>
              <p:cNvSpPr/>
              <p:nvPr/>
            </p:nvSpPr>
            <p:spPr>
              <a:xfrm>
                <a:off x="3258355" y="2446986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/>
                  <a:t>Prev</a:t>
                </a:r>
                <a:endParaRPr lang="pt-BR" dirty="0"/>
              </a:p>
            </p:txBody>
          </p:sp>
        </p:grp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FD348ABE-F868-4A0C-9232-28BFDD9B3432}"/>
                </a:ext>
              </a:extLst>
            </p:cNvPr>
            <p:cNvCxnSpPr>
              <a:cxnSpLocks/>
            </p:cNvCxnSpPr>
            <p:nvPr/>
          </p:nvCxnSpPr>
          <p:spPr>
            <a:xfrm>
              <a:off x="3709115" y="2108915"/>
              <a:ext cx="0" cy="5516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B6FEEF38-B1AE-40F9-912E-22BDB786B9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87144" y="2657877"/>
              <a:ext cx="3219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AA61A627-200C-4E05-9229-FADCE09004E7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3709115" y="2108915"/>
              <a:ext cx="5795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9" name="Agrupar 118">
              <a:extLst>
                <a:ext uri="{FF2B5EF4-FFF2-40B4-BE49-F238E27FC236}">
                  <a16:creationId xmlns:a16="http://schemas.microsoft.com/office/drawing/2014/main" id="{13BB9150-7942-4235-AB8A-E4AD105EC3B0}"/>
                </a:ext>
              </a:extLst>
            </p:cNvPr>
            <p:cNvGrpSpPr/>
            <p:nvPr/>
          </p:nvGrpSpPr>
          <p:grpSpPr>
            <a:xfrm flipH="1" flipV="1">
              <a:off x="5847002" y="3164980"/>
              <a:ext cx="579550" cy="900681"/>
              <a:chOff x="8678213" y="1165276"/>
              <a:chExt cx="579549" cy="940956"/>
            </a:xfrm>
          </p:grpSpPr>
          <p:cxnSp>
            <p:nvCxnSpPr>
              <p:cNvPr id="117" name="Conector de Seta Reta 116">
                <a:extLst>
                  <a:ext uri="{FF2B5EF4-FFF2-40B4-BE49-F238E27FC236}">
                    <a16:creationId xmlns:a16="http://schemas.microsoft.com/office/drawing/2014/main" id="{C058437D-2EBB-43BC-882F-D0D2F116DA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78213" y="1165276"/>
                <a:ext cx="0" cy="9409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Conector reto 117">
                <a:extLst>
                  <a:ext uri="{FF2B5EF4-FFF2-40B4-BE49-F238E27FC236}">
                    <a16:creationId xmlns:a16="http://schemas.microsoft.com/office/drawing/2014/main" id="{ADE517CB-5353-49BA-A101-2F228B8A66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8213" y="2106232"/>
                <a:ext cx="57954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3" name="Agrupar 132">
            <a:extLst>
              <a:ext uri="{FF2B5EF4-FFF2-40B4-BE49-F238E27FC236}">
                <a16:creationId xmlns:a16="http://schemas.microsoft.com/office/drawing/2014/main" id="{0B81C01F-1D6E-4802-8D9E-CED9AAFFDE77}"/>
              </a:ext>
            </a:extLst>
          </p:cNvPr>
          <p:cNvGrpSpPr/>
          <p:nvPr/>
        </p:nvGrpSpPr>
        <p:grpSpPr>
          <a:xfrm flipH="1">
            <a:off x="2666971" y="3007485"/>
            <a:ext cx="2624120" cy="1242812"/>
            <a:chOff x="3387144" y="1844898"/>
            <a:chExt cx="3361385" cy="1584102"/>
          </a:xfrm>
        </p:grpSpPr>
        <p:grpSp>
          <p:nvGrpSpPr>
            <p:cNvPr id="134" name="Agrupar 133">
              <a:extLst>
                <a:ext uri="{FF2B5EF4-FFF2-40B4-BE49-F238E27FC236}">
                  <a16:creationId xmlns:a16="http://schemas.microsoft.com/office/drawing/2014/main" id="{7A357702-9270-45A5-BEBF-7FEEEA9B8844}"/>
                </a:ext>
              </a:extLst>
            </p:cNvPr>
            <p:cNvGrpSpPr/>
            <p:nvPr/>
          </p:nvGrpSpPr>
          <p:grpSpPr>
            <a:xfrm>
              <a:off x="4288664" y="1844898"/>
              <a:ext cx="1558344" cy="1584102"/>
              <a:chOff x="3258355" y="1390918"/>
              <a:chExt cx="1558344" cy="1584102"/>
            </a:xfrm>
          </p:grpSpPr>
          <p:sp>
            <p:nvSpPr>
              <p:cNvPr id="142" name="Retângulo 141">
                <a:extLst>
                  <a:ext uri="{FF2B5EF4-FFF2-40B4-BE49-F238E27FC236}">
                    <a16:creationId xmlns:a16="http://schemas.microsoft.com/office/drawing/2014/main" id="{E1DAD37C-CE4D-4DEF-A621-697372A982C2}"/>
                  </a:ext>
                </a:extLst>
              </p:cNvPr>
              <p:cNvSpPr/>
              <p:nvPr/>
            </p:nvSpPr>
            <p:spPr>
              <a:xfrm>
                <a:off x="3258355" y="1918952"/>
                <a:ext cx="1558344" cy="52803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J1</a:t>
                </a:r>
              </a:p>
            </p:txBody>
          </p:sp>
          <p:sp>
            <p:nvSpPr>
              <p:cNvPr id="143" name="Retângulo 142">
                <a:extLst>
                  <a:ext uri="{FF2B5EF4-FFF2-40B4-BE49-F238E27FC236}">
                    <a16:creationId xmlns:a16="http://schemas.microsoft.com/office/drawing/2014/main" id="{57B4FAAA-5392-4223-8682-9A1EA8F2515F}"/>
                  </a:ext>
                </a:extLst>
              </p:cNvPr>
              <p:cNvSpPr/>
              <p:nvPr/>
            </p:nvSpPr>
            <p:spPr>
              <a:xfrm>
                <a:off x="3258355" y="1390918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Next</a:t>
                </a:r>
              </a:p>
            </p:txBody>
          </p:sp>
          <p:sp>
            <p:nvSpPr>
              <p:cNvPr id="144" name="Retângulo 143">
                <a:extLst>
                  <a:ext uri="{FF2B5EF4-FFF2-40B4-BE49-F238E27FC236}">
                    <a16:creationId xmlns:a16="http://schemas.microsoft.com/office/drawing/2014/main" id="{CFABEA0C-AA0F-4379-9FEE-427F8E480954}"/>
                  </a:ext>
                </a:extLst>
              </p:cNvPr>
              <p:cNvSpPr/>
              <p:nvPr/>
            </p:nvSpPr>
            <p:spPr>
              <a:xfrm>
                <a:off x="3258355" y="2446986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/>
                  <a:t>Prev</a:t>
                </a:r>
                <a:endParaRPr lang="pt-BR" dirty="0"/>
              </a:p>
            </p:txBody>
          </p:sp>
        </p:grpSp>
        <p:cxnSp>
          <p:nvCxnSpPr>
            <p:cNvPr id="135" name="Conector reto 134">
              <a:extLst>
                <a:ext uri="{FF2B5EF4-FFF2-40B4-BE49-F238E27FC236}">
                  <a16:creationId xmlns:a16="http://schemas.microsoft.com/office/drawing/2014/main" id="{7D23F868-4944-400C-B587-3CA45A6889AD}"/>
                </a:ext>
              </a:extLst>
            </p:cNvPr>
            <p:cNvCxnSpPr>
              <a:cxnSpLocks/>
            </p:cNvCxnSpPr>
            <p:nvPr/>
          </p:nvCxnSpPr>
          <p:spPr>
            <a:xfrm>
              <a:off x="3709115" y="2108915"/>
              <a:ext cx="0" cy="5516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Conector de Seta Reta 135">
              <a:extLst>
                <a:ext uri="{FF2B5EF4-FFF2-40B4-BE49-F238E27FC236}">
                  <a16:creationId xmlns:a16="http://schemas.microsoft.com/office/drawing/2014/main" id="{7CC83146-9E19-467C-B5FA-DFE8FD159F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87144" y="2657877"/>
              <a:ext cx="3219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Conector reto 136">
              <a:extLst>
                <a:ext uri="{FF2B5EF4-FFF2-40B4-BE49-F238E27FC236}">
                  <a16:creationId xmlns:a16="http://schemas.microsoft.com/office/drawing/2014/main" id="{7A669127-0A19-4942-B58A-DE84A6176C88}"/>
                </a:ext>
              </a:extLst>
            </p:cNvPr>
            <p:cNvCxnSpPr>
              <a:cxnSpLocks/>
              <a:endCxn id="143" idx="1"/>
            </p:cNvCxnSpPr>
            <p:nvPr/>
          </p:nvCxnSpPr>
          <p:spPr>
            <a:xfrm>
              <a:off x="3709115" y="2108915"/>
              <a:ext cx="5795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8" name="Agrupar 137">
              <a:extLst>
                <a:ext uri="{FF2B5EF4-FFF2-40B4-BE49-F238E27FC236}">
                  <a16:creationId xmlns:a16="http://schemas.microsoft.com/office/drawing/2014/main" id="{0AE8B89E-3D13-4FBE-A463-D8A30DA453D9}"/>
                </a:ext>
              </a:extLst>
            </p:cNvPr>
            <p:cNvGrpSpPr/>
            <p:nvPr/>
          </p:nvGrpSpPr>
          <p:grpSpPr>
            <a:xfrm flipH="1" flipV="1">
              <a:off x="5847008" y="2636949"/>
              <a:ext cx="901521" cy="528033"/>
              <a:chOff x="8356242" y="2106232"/>
              <a:chExt cx="901520" cy="551645"/>
            </a:xfrm>
          </p:grpSpPr>
          <p:cxnSp>
            <p:nvCxnSpPr>
              <p:cNvPr id="139" name="Conector reto 138">
                <a:extLst>
                  <a:ext uri="{FF2B5EF4-FFF2-40B4-BE49-F238E27FC236}">
                    <a16:creationId xmlns:a16="http://schemas.microsoft.com/office/drawing/2014/main" id="{78D73A79-C774-42DF-8C01-3ACE34BACE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8213" y="2106232"/>
                <a:ext cx="0" cy="55164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Conector de Seta Reta 139">
                <a:extLst>
                  <a:ext uri="{FF2B5EF4-FFF2-40B4-BE49-F238E27FC236}">
                    <a16:creationId xmlns:a16="http://schemas.microsoft.com/office/drawing/2014/main" id="{9AE39BBE-FB2B-4AC3-8E1F-185F78A026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242" y="2655194"/>
                <a:ext cx="32197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Conector reto 140">
                <a:extLst>
                  <a:ext uri="{FF2B5EF4-FFF2-40B4-BE49-F238E27FC236}">
                    <a16:creationId xmlns:a16="http://schemas.microsoft.com/office/drawing/2014/main" id="{E06073F5-5535-40C5-A774-32EB565CF8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8213" y="2106232"/>
                <a:ext cx="57954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5" name="Agrupar 144">
            <a:extLst>
              <a:ext uri="{FF2B5EF4-FFF2-40B4-BE49-F238E27FC236}">
                <a16:creationId xmlns:a16="http://schemas.microsoft.com/office/drawing/2014/main" id="{13DA9D4C-FC45-4C91-98B8-7E7FC52EB85B}"/>
              </a:ext>
            </a:extLst>
          </p:cNvPr>
          <p:cNvGrpSpPr/>
          <p:nvPr/>
        </p:nvGrpSpPr>
        <p:grpSpPr>
          <a:xfrm flipH="1">
            <a:off x="6490912" y="3066370"/>
            <a:ext cx="3219932" cy="1242812"/>
            <a:chOff x="2623934" y="1844898"/>
            <a:chExt cx="4124595" cy="1584102"/>
          </a:xfrm>
        </p:grpSpPr>
        <p:grpSp>
          <p:nvGrpSpPr>
            <p:cNvPr id="146" name="Agrupar 145">
              <a:extLst>
                <a:ext uri="{FF2B5EF4-FFF2-40B4-BE49-F238E27FC236}">
                  <a16:creationId xmlns:a16="http://schemas.microsoft.com/office/drawing/2014/main" id="{894BF1AA-0733-49C0-8AA9-E9BBB782369F}"/>
                </a:ext>
              </a:extLst>
            </p:cNvPr>
            <p:cNvGrpSpPr/>
            <p:nvPr/>
          </p:nvGrpSpPr>
          <p:grpSpPr>
            <a:xfrm>
              <a:off x="4288664" y="1844898"/>
              <a:ext cx="1558344" cy="1584102"/>
              <a:chOff x="3258355" y="1390918"/>
              <a:chExt cx="1558344" cy="1584102"/>
            </a:xfrm>
          </p:grpSpPr>
          <p:sp>
            <p:nvSpPr>
              <p:cNvPr id="154" name="Retângulo 153">
                <a:extLst>
                  <a:ext uri="{FF2B5EF4-FFF2-40B4-BE49-F238E27FC236}">
                    <a16:creationId xmlns:a16="http://schemas.microsoft.com/office/drawing/2014/main" id="{0FCE1F55-9367-4421-AA3B-7035E7D6CAA0}"/>
                  </a:ext>
                </a:extLst>
              </p:cNvPr>
              <p:cNvSpPr/>
              <p:nvPr/>
            </p:nvSpPr>
            <p:spPr>
              <a:xfrm>
                <a:off x="3258355" y="1918952"/>
                <a:ext cx="1558344" cy="52803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/>
                  <a:t>Tail</a:t>
                </a:r>
                <a:r>
                  <a:rPr lang="pt-BR" dirty="0"/>
                  <a:t>(J3)</a:t>
                </a:r>
              </a:p>
            </p:txBody>
          </p:sp>
          <p:sp>
            <p:nvSpPr>
              <p:cNvPr id="155" name="Retângulo 154">
                <a:extLst>
                  <a:ext uri="{FF2B5EF4-FFF2-40B4-BE49-F238E27FC236}">
                    <a16:creationId xmlns:a16="http://schemas.microsoft.com/office/drawing/2014/main" id="{19D8D8CE-FFA2-45CD-BB53-62F9AC72DEBD}"/>
                  </a:ext>
                </a:extLst>
              </p:cNvPr>
              <p:cNvSpPr/>
              <p:nvPr/>
            </p:nvSpPr>
            <p:spPr>
              <a:xfrm>
                <a:off x="3258355" y="1390918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Next</a:t>
                </a:r>
              </a:p>
            </p:txBody>
          </p:sp>
          <p:sp>
            <p:nvSpPr>
              <p:cNvPr id="156" name="Retângulo 155">
                <a:extLst>
                  <a:ext uri="{FF2B5EF4-FFF2-40B4-BE49-F238E27FC236}">
                    <a16:creationId xmlns:a16="http://schemas.microsoft.com/office/drawing/2014/main" id="{45968A2A-5C6C-4903-9209-A210708E65F7}"/>
                  </a:ext>
                </a:extLst>
              </p:cNvPr>
              <p:cNvSpPr/>
              <p:nvPr/>
            </p:nvSpPr>
            <p:spPr>
              <a:xfrm>
                <a:off x="3258355" y="2446986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/>
                  <a:t>Prev</a:t>
                </a:r>
                <a:endParaRPr lang="pt-BR" dirty="0"/>
              </a:p>
            </p:txBody>
          </p:sp>
        </p:grpSp>
        <p:cxnSp>
          <p:nvCxnSpPr>
            <p:cNvPr id="148" name="Conector de Seta Reta 147">
              <a:extLst>
                <a:ext uri="{FF2B5EF4-FFF2-40B4-BE49-F238E27FC236}">
                  <a16:creationId xmlns:a16="http://schemas.microsoft.com/office/drawing/2014/main" id="{458F8A01-DDF2-45D4-9BA4-6DA1A90C39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3934" y="2108915"/>
              <a:ext cx="0" cy="7920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Conector reto 148">
              <a:extLst>
                <a:ext uri="{FF2B5EF4-FFF2-40B4-BE49-F238E27FC236}">
                  <a16:creationId xmlns:a16="http://schemas.microsoft.com/office/drawing/2014/main" id="{527D4058-7EB3-466D-899D-B30D2C4A9C17}"/>
                </a:ext>
              </a:extLst>
            </p:cNvPr>
            <p:cNvCxnSpPr>
              <a:cxnSpLocks/>
              <a:endCxn id="155" idx="1"/>
            </p:cNvCxnSpPr>
            <p:nvPr/>
          </p:nvCxnSpPr>
          <p:spPr>
            <a:xfrm>
              <a:off x="2623934" y="2108915"/>
              <a:ext cx="1664729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50" name="Agrupar 149">
              <a:extLst>
                <a:ext uri="{FF2B5EF4-FFF2-40B4-BE49-F238E27FC236}">
                  <a16:creationId xmlns:a16="http://schemas.microsoft.com/office/drawing/2014/main" id="{7962432A-9608-4A44-860C-B14797F51642}"/>
                </a:ext>
              </a:extLst>
            </p:cNvPr>
            <p:cNvGrpSpPr/>
            <p:nvPr/>
          </p:nvGrpSpPr>
          <p:grpSpPr>
            <a:xfrm flipH="1" flipV="1">
              <a:off x="5847008" y="2636949"/>
              <a:ext cx="901521" cy="528033"/>
              <a:chOff x="8356242" y="2106232"/>
              <a:chExt cx="901520" cy="551645"/>
            </a:xfrm>
          </p:grpSpPr>
          <p:cxnSp>
            <p:nvCxnSpPr>
              <p:cNvPr id="151" name="Conector reto 150">
                <a:extLst>
                  <a:ext uri="{FF2B5EF4-FFF2-40B4-BE49-F238E27FC236}">
                    <a16:creationId xmlns:a16="http://schemas.microsoft.com/office/drawing/2014/main" id="{AA317086-FEA1-464C-A07A-EEFAC1E672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8213" y="2106232"/>
                <a:ext cx="0" cy="55164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Conector de Seta Reta 151">
                <a:extLst>
                  <a:ext uri="{FF2B5EF4-FFF2-40B4-BE49-F238E27FC236}">
                    <a16:creationId xmlns:a16="http://schemas.microsoft.com/office/drawing/2014/main" id="{84A96677-E12B-43BE-8CB7-887582F2A1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242" y="2655194"/>
                <a:ext cx="32197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Conector reto 152">
                <a:extLst>
                  <a:ext uri="{FF2B5EF4-FFF2-40B4-BE49-F238E27FC236}">
                    <a16:creationId xmlns:a16="http://schemas.microsoft.com/office/drawing/2014/main" id="{C35434B8-C265-4D56-B03D-B4899B152B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8213" y="2106232"/>
                <a:ext cx="57954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7" name="Agrupar 156">
            <a:extLst>
              <a:ext uri="{FF2B5EF4-FFF2-40B4-BE49-F238E27FC236}">
                <a16:creationId xmlns:a16="http://schemas.microsoft.com/office/drawing/2014/main" id="{C8660490-F8E0-43F8-A658-D9DFAC7B7E81}"/>
              </a:ext>
            </a:extLst>
          </p:cNvPr>
          <p:cNvGrpSpPr/>
          <p:nvPr/>
        </p:nvGrpSpPr>
        <p:grpSpPr>
          <a:xfrm flipH="1">
            <a:off x="8411246" y="3687777"/>
            <a:ext cx="3057878" cy="1899081"/>
            <a:chOff x="3100131" y="1008411"/>
            <a:chExt cx="3917013" cy="2420591"/>
          </a:xfrm>
        </p:grpSpPr>
        <p:grpSp>
          <p:nvGrpSpPr>
            <p:cNvPr id="158" name="Agrupar 157">
              <a:extLst>
                <a:ext uri="{FF2B5EF4-FFF2-40B4-BE49-F238E27FC236}">
                  <a16:creationId xmlns:a16="http://schemas.microsoft.com/office/drawing/2014/main" id="{9EBDBFDF-6836-4A22-A321-71359670D60A}"/>
                </a:ext>
              </a:extLst>
            </p:cNvPr>
            <p:cNvGrpSpPr/>
            <p:nvPr/>
          </p:nvGrpSpPr>
          <p:grpSpPr>
            <a:xfrm>
              <a:off x="4288664" y="1844898"/>
              <a:ext cx="1558344" cy="1584104"/>
              <a:chOff x="3258355" y="1390918"/>
              <a:chExt cx="1558344" cy="1584104"/>
            </a:xfrm>
          </p:grpSpPr>
          <p:sp>
            <p:nvSpPr>
              <p:cNvPr id="166" name="Retângulo 165">
                <a:extLst>
                  <a:ext uri="{FF2B5EF4-FFF2-40B4-BE49-F238E27FC236}">
                    <a16:creationId xmlns:a16="http://schemas.microsoft.com/office/drawing/2014/main" id="{F90F341E-3B90-432B-80A1-F5049D622CE4}"/>
                  </a:ext>
                </a:extLst>
              </p:cNvPr>
              <p:cNvSpPr/>
              <p:nvPr/>
            </p:nvSpPr>
            <p:spPr>
              <a:xfrm>
                <a:off x="3258355" y="1937076"/>
                <a:ext cx="1558344" cy="528033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/>
                  <a:t>Tmp</a:t>
                </a:r>
                <a:endParaRPr lang="pt-BR" dirty="0"/>
              </a:p>
            </p:txBody>
          </p:sp>
          <p:sp>
            <p:nvSpPr>
              <p:cNvPr id="167" name="Retângulo 166">
                <a:extLst>
                  <a:ext uri="{FF2B5EF4-FFF2-40B4-BE49-F238E27FC236}">
                    <a16:creationId xmlns:a16="http://schemas.microsoft.com/office/drawing/2014/main" id="{D7C55C18-03BA-450C-988D-2D6C1CE64B3A}"/>
                  </a:ext>
                </a:extLst>
              </p:cNvPr>
              <p:cNvSpPr/>
              <p:nvPr/>
            </p:nvSpPr>
            <p:spPr>
              <a:xfrm>
                <a:off x="3258355" y="1390918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Next</a:t>
                </a:r>
              </a:p>
            </p:txBody>
          </p:sp>
          <p:sp>
            <p:nvSpPr>
              <p:cNvPr id="168" name="Retângulo 167">
                <a:extLst>
                  <a:ext uri="{FF2B5EF4-FFF2-40B4-BE49-F238E27FC236}">
                    <a16:creationId xmlns:a16="http://schemas.microsoft.com/office/drawing/2014/main" id="{2B863ECC-2289-4A2E-B863-D43CEC8404BA}"/>
                  </a:ext>
                </a:extLst>
              </p:cNvPr>
              <p:cNvSpPr/>
              <p:nvPr/>
            </p:nvSpPr>
            <p:spPr>
              <a:xfrm>
                <a:off x="3258355" y="2446987"/>
                <a:ext cx="1558344" cy="5280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/>
                  <a:t>Prev</a:t>
                </a:r>
                <a:endParaRPr lang="pt-BR" dirty="0"/>
              </a:p>
            </p:txBody>
          </p:sp>
        </p:grpSp>
        <p:cxnSp>
          <p:nvCxnSpPr>
            <p:cNvPr id="160" name="Conector de Seta Reta 159">
              <a:extLst>
                <a:ext uri="{FF2B5EF4-FFF2-40B4-BE49-F238E27FC236}">
                  <a16:creationId xmlns:a16="http://schemas.microsoft.com/office/drawing/2014/main" id="{002CF227-6744-4D1D-B41A-718B18F6CD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00131" y="2108915"/>
              <a:ext cx="0" cy="11760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Conector de Seta Reta 163">
              <a:extLst>
                <a:ext uri="{FF2B5EF4-FFF2-40B4-BE49-F238E27FC236}">
                  <a16:creationId xmlns:a16="http://schemas.microsoft.com/office/drawing/2014/main" id="{627FD0FF-C041-4178-BD3A-BD7C0088A104}"/>
                </a:ext>
              </a:extLst>
            </p:cNvPr>
            <p:cNvCxnSpPr>
              <a:cxnSpLocks/>
              <a:stCxn id="168" idx="3"/>
              <a:endCxn id="154" idx="1"/>
            </p:cNvCxnSpPr>
            <p:nvPr/>
          </p:nvCxnSpPr>
          <p:spPr>
            <a:xfrm flipV="1">
              <a:off x="5847008" y="1008411"/>
              <a:ext cx="1170136" cy="2156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9" name="Agrupar 168">
            <a:extLst>
              <a:ext uri="{FF2B5EF4-FFF2-40B4-BE49-F238E27FC236}">
                <a16:creationId xmlns:a16="http://schemas.microsoft.com/office/drawing/2014/main" id="{788AFFA9-FC3A-4FB9-B790-6CE55F7631C2}"/>
              </a:ext>
            </a:extLst>
          </p:cNvPr>
          <p:cNvGrpSpPr/>
          <p:nvPr/>
        </p:nvGrpSpPr>
        <p:grpSpPr>
          <a:xfrm flipH="1">
            <a:off x="4600747" y="3009404"/>
            <a:ext cx="2624120" cy="1242812"/>
            <a:chOff x="3387144" y="1844898"/>
            <a:chExt cx="3361385" cy="1584102"/>
          </a:xfrm>
        </p:grpSpPr>
        <p:grpSp>
          <p:nvGrpSpPr>
            <p:cNvPr id="170" name="Agrupar 169">
              <a:extLst>
                <a:ext uri="{FF2B5EF4-FFF2-40B4-BE49-F238E27FC236}">
                  <a16:creationId xmlns:a16="http://schemas.microsoft.com/office/drawing/2014/main" id="{D7457F8F-0C2F-46E8-8B68-F79DEEE2EFF2}"/>
                </a:ext>
              </a:extLst>
            </p:cNvPr>
            <p:cNvGrpSpPr/>
            <p:nvPr/>
          </p:nvGrpSpPr>
          <p:grpSpPr>
            <a:xfrm>
              <a:off x="4288664" y="1844898"/>
              <a:ext cx="1558344" cy="1584102"/>
              <a:chOff x="3258355" y="1390918"/>
              <a:chExt cx="1558344" cy="1584102"/>
            </a:xfrm>
          </p:grpSpPr>
          <p:sp>
            <p:nvSpPr>
              <p:cNvPr id="178" name="Retângulo 177">
                <a:extLst>
                  <a:ext uri="{FF2B5EF4-FFF2-40B4-BE49-F238E27FC236}">
                    <a16:creationId xmlns:a16="http://schemas.microsoft.com/office/drawing/2014/main" id="{08129F74-7BA6-4E3C-9060-02D7A44F3401}"/>
                  </a:ext>
                </a:extLst>
              </p:cNvPr>
              <p:cNvSpPr/>
              <p:nvPr/>
            </p:nvSpPr>
            <p:spPr>
              <a:xfrm>
                <a:off x="3258355" y="1918952"/>
                <a:ext cx="1558344" cy="52803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J2</a:t>
                </a:r>
              </a:p>
            </p:txBody>
          </p:sp>
          <p:sp>
            <p:nvSpPr>
              <p:cNvPr id="179" name="Retângulo 178">
                <a:extLst>
                  <a:ext uri="{FF2B5EF4-FFF2-40B4-BE49-F238E27FC236}">
                    <a16:creationId xmlns:a16="http://schemas.microsoft.com/office/drawing/2014/main" id="{636E7D3A-700E-4CF9-9E7D-C02BC48B7F95}"/>
                  </a:ext>
                </a:extLst>
              </p:cNvPr>
              <p:cNvSpPr/>
              <p:nvPr/>
            </p:nvSpPr>
            <p:spPr>
              <a:xfrm>
                <a:off x="3258355" y="1390918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Next</a:t>
                </a:r>
              </a:p>
            </p:txBody>
          </p:sp>
          <p:sp>
            <p:nvSpPr>
              <p:cNvPr id="180" name="Retângulo 179">
                <a:extLst>
                  <a:ext uri="{FF2B5EF4-FFF2-40B4-BE49-F238E27FC236}">
                    <a16:creationId xmlns:a16="http://schemas.microsoft.com/office/drawing/2014/main" id="{57CA4E2B-5659-4456-8501-AC8859E6807D}"/>
                  </a:ext>
                </a:extLst>
              </p:cNvPr>
              <p:cNvSpPr/>
              <p:nvPr/>
            </p:nvSpPr>
            <p:spPr>
              <a:xfrm>
                <a:off x="3258355" y="2446986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/>
                  <a:t>Prev</a:t>
                </a:r>
                <a:endParaRPr lang="pt-BR" dirty="0"/>
              </a:p>
            </p:txBody>
          </p:sp>
        </p:grpSp>
        <p:cxnSp>
          <p:nvCxnSpPr>
            <p:cNvPr id="171" name="Conector reto 170">
              <a:extLst>
                <a:ext uri="{FF2B5EF4-FFF2-40B4-BE49-F238E27FC236}">
                  <a16:creationId xmlns:a16="http://schemas.microsoft.com/office/drawing/2014/main" id="{FF8353EC-D784-408F-897A-1BBFBDE18C0C}"/>
                </a:ext>
              </a:extLst>
            </p:cNvPr>
            <p:cNvCxnSpPr>
              <a:cxnSpLocks/>
            </p:cNvCxnSpPr>
            <p:nvPr/>
          </p:nvCxnSpPr>
          <p:spPr>
            <a:xfrm>
              <a:off x="3709115" y="2108915"/>
              <a:ext cx="0" cy="5516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Conector de Seta Reta 171">
              <a:extLst>
                <a:ext uri="{FF2B5EF4-FFF2-40B4-BE49-F238E27FC236}">
                  <a16:creationId xmlns:a16="http://schemas.microsoft.com/office/drawing/2014/main" id="{9CCF5859-C778-4660-BBB3-6E2C013C6B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87144" y="2657877"/>
              <a:ext cx="3219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Conector reto 172">
              <a:extLst>
                <a:ext uri="{FF2B5EF4-FFF2-40B4-BE49-F238E27FC236}">
                  <a16:creationId xmlns:a16="http://schemas.microsoft.com/office/drawing/2014/main" id="{C975EF40-86C3-46AB-ADD5-5507E021E926}"/>
                </a:ext>
              </a:extLst>
            </p:cNvPr>
            <p:cNvCxnSpPr>
              <a:cxnSpLocks/>
              <a:endCxn id="179" idx="1"/>
            </p:cNvCxnSpPr>
            <p:nvPr/>
          </p:nvCxnSpPr>
          <p:spPr>
            <a:xfrm>
              <a:off x="3709115" y="2108915"/>
              <a:ext cx="5795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4" name="Agrupar 173">
              <a:extLst>
                <a:ext uri="{FF2B5EF4-FFF2-40B4-BE49-F238E27FC236}">
                  <a16:creationId xmlns:a16="http://schemas.microsoft.com/office/drawing/2014/main" id="{F4610189-14C7-4173-95E2-C186F8C46968}"/>
                </a:ext>
              </a:extLst>
            </p:cNvPr>
            <p:cNvGrpSpPr/>
            <p:nvPr/>
          </p:nvGrpSpPr>
          <p:grpSpPr>
            <a:xfrm flipH="1" flipV="1">
              <a:off x="5847008" y="2636949"/>
              <a:ext cx="901521" cy="528033"/>
              <a:chOff x="8356242" y="2106232"/>
              <a:chExt cx="901520" cy="551645"/>
            </a:xfrm>
          </p:grpSpPr>
          <p:cxnSp>
            <p:nvCxnSpPr>
              <p:cNvPr id="175" name="Conector reto 174">
                <a:extLst>
                  <a:ext uri="{FF2B5EF4-FFF2-40B4-BE49-F238E27FC236}">
                    <a16:creationId xmlns:a16="http://schemas.microsoft.com/office/drawing/2014/main" id="{4DC2CC7E-4AF0-4955-86D3-5716EE93EF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8213" y="2106232"/>
                <a:ext cx="0" cy="55164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6" name="Conector de Seta Reta 175">
                <a:extLst>
                  <a:ext uri="{FF2B5EF4-FFF2-40B4-BE49-F238E27FC236}">
                    <a16:creationId xmlns:a16="http://schemas.microsoft.com/office/drawing/2014/main" id="{45A752D3-EB2B-4189-A0D8-0158EDA240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242" y="2655194"/>
                <a:ext cx="32197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Conector reto 176">
                <a:extLst>
                  <a:ext uri="{FF2B5EF4-FFF2-40B4-BE49-F238E27FC236}">
                    <a16:creationId xmlns:a16="http://schemas.microsoft.com/office/drawing/2014/main" id="{3D0EEE9B-2E51-49D3-95D4-EB51214BB1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8213" y="2106232"/>
                <a:ext cx="57954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0" name="Agrupar 189">
            <a:extLst>
              <a:ext uri="{FF2B5EF4-FFF2-40B4-BE49-F238E27FC236}">
                <a16:creationId xmlns:a16="http://schemas.microsoft.com/office/drawing/2014/main" id="{C33C411F-063C-4E10-981C-D4082822003A}"/>
              </a:ext>
            </a:extLst>
          </p:cNvPr>
          <p:cNvGrpSpPr/>
          <p:nvPr/>
        </p:nvGrpSpPr>
        <p:grpSpPr>
          <a:xfrm>
            <a:off x="731410" y="4750329"/>
            <a:ext cx="524122" cy="103030"/>
            <a:chOff x="1043189" y="4906851"/>
            <a:chExt cx="524122" cy="103030"/>
          </a:xfrm>
        </p:grpSpPr>
        <p:cxnSp>
          <p:nvCxnSpPr>
            <p:cNvPr id="186" name="Conector reto 185">
              <a:extLst>
                <a:ext uri="{FF2B5EF4-FFF2-40B4-BE49-F238E27FC236}">
                  <a16:creationId xmlns:a16="http://schemas.microsoft.com/office/drawing/2014/main" id="{658953DE-960B-4346-B0F3-7B1F64439F6F}"/>
                </a:ext>
              </a:extLst>
            </p:cNvPr>
            <p:cNvCxnSpPr>
              <a:cxnSpLocks/>
            </p:cNvCxnSpPr>
            <p:nvPr/>
          </p:nvCxnSpPr>
          <p:spPr>
            <a:xfrm>
              <a:off x="1043189" y="4906851"/>
              <a:ext cx="52412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Conector reto 188">
              <a:extLst>
                <a:ext uri="{FF2B5EF4-FFF2-40B4-BE49-F238E27FC236}">
                  <a16:creationId xmlns:a16="http://schemas.microsoft.com/office/drawing/2014/main" id="{037802C2-B6C3-4C1D-BB36-E15EAFA09A1A}"/>
                </a:ext>
              </a:extLst>
            </p:cNvPr>
            <p:cNvCxnSpPr/>
            <p:nvPr/>
          </p:nvCxnSpPr>
          <p:spPr>
            <a:xfrm>
              <a:off x="1170021" y="5009881"/>
              <a:ext cx="27045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1" name="Agrupar 190">
            <a:extLst>
              <a:ext uri="{FF2B5EF4-FFF2-40B4-BE49-F238E27FC236}">
                <a16:creationId xmlns:a16="http://schemas.microsoft.com/office/drawing/2014/main" id="{6A93B7D2-E4E9-4925-967F-FCA0E2BC4819}"/>
              </a:ext>
            </a:extLst>
          </p:cNvPr>
          <p:cNvGrpSpPr/>
          <p:nvPr/>
        </p:nvGrpSpPr>
        <p:grpSpPr>
          <a:xfrm>
            <a:off x="9471453" y="3909131"/>
            <a:ext cx="524122" cy="103030"/>
            <a:chOff x="1043189" y="4906851"/>
            <a:chExt cx="524122" cy="103030"/>
          </a:xfrm>
        </p:grpSpPr>
        <p:cxnSp>
          <p:nvCxnSpPr>
            <p:cNvPr id="192" name="Conector reto 191">
              <a:extLst>
                <a:ext uri="{FF2B5EF4-FFF2-40B4-BE49-F238E27FC236}">
                  <a16:creationId xmlns:a16="http://schemas.microsoft.com/office/drawing/2014/main" id="{62BD7CC0-5089-4BA4-8678-2143FA3C8A48}"/>
                </a:ext>
              </a:extLst>
            </p:cNvPr>
            <p:cNvCxnSpPr>
              <a:cxnSpLocks/>
            </p:cNvCxnSpPr>
            <p:nvPr/>
          </p:nvCxnSpPr>
          <p:spPr>
            <a:xfrm>
              <a:off x="1043189" y="4906851"/>
              <a:ext cx="52412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Conector reto 192">
              <a:extLst>
                <a:ext uri="{FF2B5EF4-FFF2-40B4-BE49-F238E27FC236}">
                  <a16:creationId xmlns:a16="http://schemas.microsoft.com/office/drawing/2014/main" id="{CF23D4F8-F3FC-41F3-BBC6-15D1ECF6F933}"/>
                </a:ext>
              </a:extLst>
            </p:cNvPr>
            <p:cNvCxnSpPr/>
            <p:nvPr/>
          </p:nvCxnSpPr>
          <p:spPr>
            <a:xfrm>
              <a:off x="1170021" y="5009881"/>
              <a:ext cx="27045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6" name="Agrupar 195">
            <a:extLst>
              <a:ext uri="{FF2B5EF4-FFF2-40B4-BE49-F238E27FC236}">
                <a16:creationId xmlns:a16="http://schemas.microsoft.com/office/drawing/2014/main" id="{8381D9ED-B75A-48A6-9A5E-A9EC852AEB80}"/>
              </a:ext>
            </a:extLst>
          </p:cNvPr>
          <p:cNvGrpSpPr/>
          <p:nvPr/>
        </p:nvGrpSpPr>
        <p:grpSpPr>
          <a:xfrm flipH="1">
            <a:off x="13487399" y="-2525822"/>
            <a:ext cx="2780415" cy="1880363"/>
            <a:chOff x="3402415" y="1844898"/>
            <a:chExt cx="45146672" cy="38790111"/>
          </a:xfrm>
        </p:grpSpPr>
        <p:grpSp>
          <p:nvGrpSpPr>
            <p:cNvPr id="197" name="Agrupar 196">
              <a:extLst>
                <a:ext uri="{FF2B5EF4-FFF2-40B4-BE49-F238E27FC236}">
                  <a16:creationId xmlns:a16="http://schemas.microsoft.com/office/drawing/2014/main" id="{E6AA6C91-190E-4DB6-B7C4-821A42114BE7}"/>
                </a:ext>
              </a:extLst>
            </p:cNvPr>
            <p:cNvGrpSpPr/>
            <p:nvPr/>
          </p:nvGrpSpPr>
          <p:grpSpPr>
            <a:xfrm>
              <a:off x="4288664" y="1844898"/>
              <a:ext cx="1558344" cy="1584102"/>
              <a:chOff x="3258355" y="1390918"/>
              <a:chExt cx="1558344" cy="1584102"/>
            </a:xfrm>
          </p:grpSpPr>
          <p:sp>
            <p:nvSpPr>
              <p:cNvPr id="205" name="Retângulo 204">
                <a:extLst>
                  <a:ext uri="{FF2B5EF4-FFF2-40B4-BE49-F238E27FC236}">
                    <a16:creationId xmlns:a16="http://schemas.microsoft.com/office/drawing/2014/main" id="{563BC9CD-F2F7-4453-A126-3183600DA909}"/>
                  </a:ext>
                </a:extLst>
              </p:cNvPr>
              <p:cNvSpPr/>
              <p:nvPr/>
            </p:nvSpPr>
            <p:spPr>
              <a:xfrm>
                <a:off x="3258355" y="1918952"/>
                <a:ext cx="1558344" cy="52803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PTR</a:t>
                </a:r>
              </a:p>
            </p:txBody>
          </p:sp>
          <p:sp>
            <p:nvSpPr>
              <p:cNvPr id="206" name="Retângulo 205">
                <a:extLst>
                  <a:ext uri="{FF2B5EF4-FFF2-40B4-BE49-F238E27FC236}">
                    <a16:creationId xmlns:a16="http://schemas.microsoft.com/office/drawing/2014/main" id="{8BEDA65B-F739-4E6B-970D-CD5FD1477DC1}"/>
                  </a:ext>
                </a:extLst>
              </p:cNvPr>
              <p:cNvSpPr/>
              <p:nvPr/>
            </p:nvSpPr>
            <p:spPr>
              <a:xfrm>
                <a:off x="3258355" y="1390918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Next</a:t>
                </a:r>
              </a:p>
            </p:txBody>
          </p:sp>
          <p:sp>
            <p:nvSpPr>
              <p:cNvPr id="207" name="Retângulo 206">
                <a:extLst>
                  <a:ext uri="{FF2B5EF4-FFF2-40B4-BE49-F238E27FC236}">
                    <a16:creationId xmlns:a16="http://schemas.microsoft.com/office/drawing/2014/main" id="{9C305ACE-5CC0-49D4-BD8B-22456AC5594A}"/>
                  </a:ext>
                </a:extLst>
              </p:cNvPr>
              <p:cNvSpPr/>
              <p:nvPr/>
            </p:nvSpPr>
            <p:spPr>
              <a:xfrm>
                <a:off x="3258355" y="2446986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/>
                  <a:t>Prev</a:t>
                </a:r>
                <a:endParaRPr lang="pt-BR" dirty="0"/>
              </a:p>
            </p:txBody>
          </p:sp>
        </p:grpSp>
        <p:cxnSp>
          <p:nvCxnSpPr>
            <p:cNvPr id="199" name="Conector de Seta Reta 198">
              <a:extLst>
                <a:ext uri="{FF2B5EF4-FFF2-40B4-BE49-F238E27FC236}">
                  <a16:creationId xmlns:a16="http://schemas.microsoft.com/office/drawing/2014/main" id="{AB0ED807-1181-45E4-881E-A0F3271EBEC5}"/>
                </a:ext>
              </a:extLst>
            </p:cNvPr>
            <p:cNvCxnSpPr>
              <a:cxnSpLocks/>
              <a:stCxn id="206" idx="1"/>
            </p:cNvCxnSpPr>
            <p:nvPr/>
          </p:nvCxnSpPr>
          <p:spPr>
            <a:xfrm flipH="1">
              <a:off x="3402415" y="2108916"/>
              <a:ext cx="886249" cy="2955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Conector de Seta Reta 202">
              <a:extLst>
                <a:ext uri="{FF2B5EF4-FFF2-40B4-BE49-F238E27FC236}">
                  <a16:creationId xmlns:a16="http://schemas.microsoft.com/office/drawing/2014/main" id="{BE1AB193-3044-405E-B463-0246BE783633}"/>
                </a:ext>
              </a:extLst>
            </p:cNvPr>
            <p:cNvCxnSpPr>
              <a:cxnSpLocks/>
              <a:stCxn id="207" idx="3"/>
              <a:endCxn id="12" idx="1"/>
            </p:cNvCxnSpPr>
            <p:nvPr/>
          </p:nvCxnSpPr>
          <p:spPr>
            <a:xfrm>
              <a:off x="5847009" y="3164983"/>
              <a:ext cx="42702078" cy="374700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0" name="Retângulo 79">
            <a:extLst>
              <a:ext uri="{FF2B5EF4-FFF2-40B4-BE49-F238E27FC236}">
                <a16:creationId xmlns:a16="http://schemas.microsoft.com/office/drawing/2014/main" id="{EB8ACE43-3B67-4FFF-978A-65AF04AF1929}"/>
              </a:ext>
            </a:extLst>
          </p:cNvPr>
          <p:cNvSpPr/>
          <p:nvPr/>
        </p:nvSpPr>
        <p:spPr>
          <a:xfrm flipH="1">
            <a:off x="4860251" y="113001"/>
            <a:ext cx="2756379" cy="10337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 err="1"/>
              <a:t>Pospend</a:t>
            </a:r>
            <a:endParaRPr lang="pt-BR" sz="480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2E35FC7E-AD01-4087-88CC-2004295DA022}"/>
              </a:ext>
            </a:extLst>
          </p:cNvPr>
          <p:cNvCxnSpPr>
            <a:cxnSpLocks/>
            <a:stCxn id="167" idx="1"/>
          </p:cNvCxnSpPr>
          <p:nvPr/>
        </p:nvCxnSpPr>
        <p:spPr>
          <a:xfrm>
            <a:off x="10541277" y="4551180"/>
            <a:ext cx="9278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8" name="Agrupar 87">
            <a:extLst>
              <a:ext uri="{FF2B5EF4-FFF2-40B4-BE49-F238E27FC236}">
                <a16:creationId xmlns:a16="http://schemas.microsoft.com/office/drawing/2014/main" id="{66998A6C-6D59-452A-B4FA-704F389D74B3}"/>
              </a:ext>
            </a:extLst>
          </p:cNvPr>
          <p:cNvGrpSpPr/>
          <p:nvPr/>
        </p:nvGrpSpPr>
        <p:grpSpPr>
          <a:xfrm>
            <a:off x="11192701" y="5473854"/>
            <a:ext cx="524122" cy="103030"/>
            <a:chOff x="1043189" y="4906851"/>
            <a:chExt cx="524122" cy="103030"/>
          </a:xfrm>
        </p:grpSpPr>
        <p:cxnSp>
          <p:nvCxnSpPr>
            <p:cNvPr id="89" name="Conector reto 88">
              <a:extLst>
                <a:ext uri="{FF2B5EF4-FFF2-40B4-BE49-F238E27FC236}">
                  <a16:creationId xmlns:a16="http://schemas.microsoft.com/office/drawing/2014/main" id="{9A125D7D-7D39-4A21-B02A-3D4DFC2C7FE6}"/>
                </a:ext>
              </a:extLst>
            </p:cNvPr>
            <p:cNvCxnSpPr>
              <a:cxnSpLocks/>
            </p:cNvCxnSpPr>
            <p:nvPr/>
          </p:nvCxnSpPr>
          <p:spPr>
            <a:xfrm>
              <a:off x="1043189" y="4906851"/>
              <a:ext cx="52412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Conector reto 89">
              <a:extLst>
                <a:ext uri="{FF2B5EF4-FFF2-40B4-BE49-F238E27FC236}">
                  <a16:creationId xmlns:a16="http://schemas.microsoft.com/office/drawing/2014/main" id="{F923995C-D796-409A-AEDD-D6B1CBCFD04D}"/>
                </a:ext>
              </a:extLst>
            </p:cNvPr>
            <p:cNvCxnSpPr/>
            <p:nvPr/>
          </p:nvCxnSpPr>
          <p:spPr>
            <a:xfrm>
              <a:off x="1170021" y="5009881"/>
              <a:ext cx="27045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5654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Agrupar 119">
            <a:extLst>
              <a:ext uri="{FF2B5EF4-FFF2-40B4-BE49-F238E27FC236}">
                <a16:creationId xmlns:a16="http://schemas.microsoft.com/office/drawing/2014/main" id="{096147A2-7742-4F56-A3FC-5225D5D34571}"/>
              </a:ext>
            </a:extLst>
          </p:cNvPr>
          <p:cNvGrpSpPr/>
          <p:nvPr/>
        </p:nvGrpSpPr>
        <p:grpSpPr>
          <a:xfrm flipH="1">
            <a:off x="3131899" y="2873014"/>
            <a:ext cx="2637562" cy="1242812"/>
            <a:chOff x="3387144" y="1844898"/>
            <a:chExt cx="3378604" cy="1584102"/>
          </a:xfrm>
        </p:grpSpPr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79CE5CF9-72F1-400F-9452-6761F5865357}"/>
                </a:ext>
              </a:extLst>
            </p:cNvPr>
            <p:cNvGrpSpPr/>
            <p:nvPr/>
          </p:nvGrpSpPr>
          <p:grpSpPr>
            <a:xfrm>
              <a:off x="4288664" y="1844898"/>
              <a:ext cx="1558344" cy="1584102"/>
              <a:chOff x="3258355" y="1390918"/>
              <a:chExt cx="1558344" cy="1584102"/>
            </a:xfrm>
          </p:grpSpPr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28EBBC41-C1CE-485F-B2E7-38C6720FFF14}"/>
                  </a:ext>
                </a:extLst>
              </p:cNvPr>
              <p:cNvSpPr/>
              <p:nvPr/>
            </p:nvSpPr>
            <p:spPr>
              <a:xfrm>
                <a:off x="3258355" y="1918952"/>
                <a:ext cx="1558344" cy="52803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J1</a:t>
                </a:r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D4AD06D2-86A6-4669-86FA-989BD8C6A1D1}"/>
                  </a:ext>
                </a:extLst>
              </p:cNvPr>
              <p:cNvSpPr/>
              <p:nvPr/>
            </p:nvSpPr>
            <p:spPr>
              <a:xfrm>
                <a:off x="3258355" y="1390918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Next</a:t>
                </a:r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7DD4C6BD-4D31-4759-B8EE-B99DB0745634}"/>
                  </a:ext>
                </a:extLst>
              </p:cNvPr>
              <p:cNvSpPr/>
              <p:nvPr/>
            </p:nvSpPr>
            <p:spPr>
              <a:xfrm>
                <a:off x="3258355" y="2446986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/>
                  <a:t>Prev</a:t>
                </a:r>
                <a:endParaRPr lang="pt-BR" dirty="0"/>
              </a:p>
            </p:txBody>
          </p:sp>
        </p:grp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FD348ABE-F868-4A0C-9232-28BFDD9B3432}"/>
                </a:ext>
              </a:extLst>
            </p:cNvPr>
            <p:cNvCxnSpPr>
              <a:cxnSpLocks/>
            </p:cNvCxnSpPr>
            <p:nvPr/>
          </p:nvCxnSpPr>
          <p:spPr>
            <a:xfrm>
              <a:off x="3709115" y="2108915"/>
              <a:ext cx="0" cy="5516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B6FEEF38-B1AE-40F9-912E-22BDB786B9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87144" y="2657877"/>
              <a:ext cx="3219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AA61A627-200C-4E05-9229-FADCE09004E7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3709115" y="2108915"/>
              <a:ext cx="5795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9" name="Agrupar 118">
              <a:extLst>
                <a:ext uri="{FF2B5EF4-FFF2-40B4-BE49-F238E27FC236}">
                  <a16:creationId xmlns:a16="http://schemas.microsoft.com/office/drawing/2014/main" id="{13BB9150-7942-4235-AB8A-E4AD105EC3B0}"/>
                </a:ext>
              </a:extLst>
            </p:cNvPr>
            <p:cNvGrpSpPr/>
            <p:nvPr/>
          </p:nvGrpSpPr>
          <p:grpSpPr>
            <a:xfrm flipH="1" flipV="1">
              <a:off x="5846998" y="2689707"/>
              <a:ext cx="918750" cy="475272"/>
              <a:chOff x="8339014" y="2106232"/>
              <a:chExt cx="918748" cy="496524"/>
            </a:xfrm>
          </p:grpSpPr>
          <p:cxnSp>
            <p:nvCxnSpPr>
              <p:cNvPr id="117" name="Conector de Seta Reta 116">
                <a:extLst>
                  <a:ext uri="{FF2B5EF4-FFF2-40B4-BE49-F238E27FC236}">
                    <a16:creationId xmlns:a16="http://schemas.microsoft.com/office/drawing/2014/main" id="{C058437D-2EBB-43BC-882F-D0D2F116DA96}"/>
                  </a:ext>
                </a:extLst>
              </p:cNvPr>
              <p:cNvCxnSpPr>
                <a:cxnSpLocks/>
                <a:endCxn id="166" idx="1"/>
              </p:cNvCxnSpPr>
              <p:nvPr/>
            </p:nvCxnSpPr>
            <p:spPr>
              <a:xfrm flipH="1">
                <a:off x="8339014" y="2106233"/>
                <a:ext cx="339202" cy="4965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Conector reto 117">
                <a:extLst>
                  <a:ext uri="{FF2B5EF4-FFF2-40B4-BE49-F238E27FC236}">
                    <a16:creationId xmlns:a16="http://schemas.microsoft.com/office/drawing/2014/main" id="{ADE517CB-5353-49BA-A101-2F228B8A66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8213" y="2106232"/>
                <a:ext cx="57954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3" name="Agrupar 132">
            <a:extLst>
              <a:ext uri="{FF2B5EF4-FFF2-40B4-BE49-F238E27FC236}">
                <a16:creationId xmlns:a16="http://schemas.microsoft.com/office/drawing/2014/main" id="{0B81C01F-1D6E-4802-8D9E-CED9AAFFDE77}"/>
              </a:ext>
            </a:extLst>
          </p:cNvPr>
          <p:cNvGrpSpPr/>
          <p:nvPr/>
        </p:nvGrpSpPr>
        <p:grpSpPr>
          <a:xfrm flipH="1">
            <a:off x="5070197" y="2873014"/>
            <a:ext cx="2624120" cy="1242812"/>
            <a:chOff x="3387144" y="1844898"/>
            <a:chExt cx="3361385" cy="1584102"/>
          </a:xfrm>
        </p:grpSpPr>
        <p:grpSp>
          <p:nvGrpSpPr>
            <p:cNvPr id="134" name="Agrupar 133">
              <a:extLst>
                <a:ext uri="{FF2B5EF4-FFF2-40B4-BE49-F238E27FC236}">
                  <a16:creationId xmlns:a16="http://schemas.microsoft.com/office/drawing/2014/main" id="{7A357702-9270-45A5-BEBF-7FEEEA9B8844}"/>
                </a:ext>
              </a:extLst>
            </p:cNvPr>
            <p:cNvGrpSpPr/>
            <p:nvPr/>
          </p:nvGrpSpPr>
          <p:grpSpPr>
            <a:xfrm>
              <a:off x="4288664" y="1844898"/>
              <a:ext cx="1558344" cy="1584102"/>
              <a:chOff x="3258355" y="1390918"/>
              <a:chExt cx="1558344" cy="1584102"/>
            </a:xfrm>
          </p:grpSpPr>
          <p:sp>
            <p:nvSpPr>
              <p:cNvPr id="142" name="Retângulo 141">
                <a:extLst>
                  <a:ext uri="{FF2B5EF4-FFF2-40B4-BE49-F238E27FC236}">
                    <a16:creationId xmlns:a16="http://schemas.microsoft.com/office/drawing/2014/main" id="{E1DAD37C-CE4D-4DEF-A621-697372A982C2}"/>
                  </a:ext>
                </a:extLst>
              </p:cNvPr>
              <p:cNvSpPr/>
              <p:nvPr/>
            </p:nvSpPr>
            <p:spPr>
              <a:xfrm>
                <a:off x="3258355" y="1918952"/>
                <a:ext cx="1558344" cy="52803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J2</a:t>
                </a:r>
              </a:p>
            </p:txBody>
          </p:sp>
          <p:sp>
            <p:nvSpPr>
              <p:cNvPr id="143" name="Retângulo 142">
                <a:extLst>
                  <a:ext uri="{FF2B5EF4-FFF2-40B4-BE49-F238E27FC236}">
                    <a16:creationId xmlns:a16="http://schemas.microsoft.com/office/drawing/2014/main" id="{57B4FAAA-5392-4223-8682-9A1EA8F2515F}"/>
                  </a:ext>
                </a:extLst>
              </p:cNvPr>
              <p:cNvSpPr/>
              <p:nvPr/>
            </p:nvSpPr>
            <p:spPr>
              <a:xfrm>
                <a:off x="3258355" y="1390918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Next</a:t>
                </a:r>
              </a:p>
            </p:txBody>
          </p:sp>
          <p:sp>
            <p:nvSpPr>
              <p:cNvPr id="144" name="Retângulo 143">
                <a:extLst>
                  <a:ext uri="{FF2B5EF4-FFF2-40B4-BE49-F238E27FC236}">
                    <a16:creationId xmlns:a16="http://schemas.microsoft.com/office/drawing/2014/main" id="{CFABEA0C-AA0F-4379-9FEE-427F8E480954}"/>
                  </a:ext>
                </a:extLst>
              </p:cNvPr>
              <p:cNvSpPr/>
              <p:nvPr/>
            </p:nvSpPr>
            <p:spPr>
              <a:xfrm>
                <a:off x="3258355" y="2446986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/>
                  <a:t>Prev</a:t>
                </a:r>
                <a:endParaRPr lang="pt-BR" dirty="0"/>
              </a:p>
            </p:txBody>
          </p:sp>
        </p:grpSp>
        <p:cxnSp>
          <p:nvCxnSpPr>
            <p:cNvPr id="135" name="Conector reto 134">
              <a:extLst>
                <a:ext uri="{FF2B5EF4-FFF2-40B4-BE49-F238E27FC236}">
                  <a16:creationId xmlns:a16="http://schemas.microsoft.com/office/drawing/2014/main" id="{7D23F868-4944-400C-B587-3CA45A6889AD}"/>
                </a:ext>
              </a:extLst>
            </p:cNvPr>
            <p:cNvCxnSpPr>
              <a:cxnSpLocks/>
            </p:cNvCxnSpPr>
            <p:nvPr/>
          </p:nvCxnSpPr>
          <p:spPr>
            <a:xfrm>
              <a:off x="3709115" y="2108915"/>
              <a:ext cx="0" cy="5516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Conector de Seta Reta 135">
              <a:extLst>
                <a:ext uri="{FF2B5EF4-FFF2-40B4-BE49-F238E27FC236}">
                  <a16:creationId xmlns:a16="http://schemas.microsoft.com/office/drawing/2014/main" id="{7CC83146-9E19-467C-B5FA-DFE8FD159F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87144" y="2657877"/>
              <a:ext cx="3219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Conector reto 136">
              <a:extLst>
                <a:ext uri="{FF2B5EF4-FFF2-40B4-BE49-F238E27FC236}">
                  <a16:creationId xmlns:a16="http://schemas.microsoft.com/office/drawing/2014/main" id="{7A669127-0A19-4942-B58A-DE84A6176C88}"/>
                </a:ext>
              </a:extLst>
            </p:cNvPr>
            <p:cNvCxnSpPr>
              <a:cxnSpLocks/>
              <a:endCxn id="143" idx="1"/>
            </p:cNvCxnSpPr>
            <p:nvPr/>
          </p:nvCxnSpPr>
          <p:spPr>
            <a:xfrm>
              <a:off x="3709115" y="2108915"/>
              <a:ext cx="5795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8" name="Agrupar 137">
              <a:extLst>
                <a:ext uri="{FF2B5EF4-FFF2-40B4-BE49-F238E27FC236}">
                  <a16:creationId xmlns:a16="http://schemas.microsoft.com/office/drawing/2014/main" id="{0AE8B89E-3D13-4FBE-A463-D8A30DA453D9}"/>
                </a:ext>
              </a:extLst>
            </p:cNvPr>
            <p:cNvGrpSpPr/>
            <p:nvPr/>
          </p:nvGrpSpPr>
          <p:grpSpPr>
            <a:xfrm flipH="1" flipV="1">
              <a:off x="5847008" y="2636949"/>
              <a:ext cx="901521" cy="528033"/>
              <a:chOff x="8356242" y="2106232"/>
              <a:chExt cx="901520" cy="551645"/>
            </a:xfrm>
          </p:grpSpPr>
          <p:cxnSp>
            <p:nvCxnSpPr>
              <p:cNvPr id="139" name="Conector reto 138">
                <a:extLst>
                  <a:ext uri="{FF2B5EF4-FFF2-40B4-BE49-F238E27FC236}">
                    <a16:creationId xmlns:a16="http://schemas.microsoft.com/office/drawing/2014/main" id="{78D73A79-C774-42DF-8C01-3ACE34BACE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8213" y="2106232"/>
                <a:ext cx="0" cy="55164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Conector de Seta Reta 139">
                <a:extLst>
                  <a:ext uri="{FF2B5EF4-FFF2-40B4-BE49-F238E27FC236}">
                    <a16:creationId xmlns:a16="http://schemas.microsoft.com/office/drawing/2014/main" id="{9AE39BBE-FB2B-4AC3-8E1F-185F78A026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242" y="2655194"/>
                <a:ext cx="32197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Conector reto 140">
                <a:extLst>
                  <a:ext uri="{FF2B5EF4-FFF2-40B4-BE49-F238E27FC236}">
                    <a16:creationId xmlns:a16="http://schemas.microsoft.com/office/drawing/2014/main" id="{E06073F5-5535-40C5-A774-32EB565CF8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8213" y="2106232"/>
                <a:ext cx="57954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5" name="Agrupar 144">
            <a:extLst>
              <a:ext uri="{FF2B5EF4-FFF2-40B4-BE49-F238E27FC236}">
                <a16:creationId xmlns:a16="http://schemas.microsoft.com/office/drawing/2014/main" id="{13DA9D4C-FC45-4C91-98B8-7E7FC52EB85B}"/>
              </a:ext>
            </a:extLst>
          </p:cNvPr>
          <p:cNvGrpSpPr/>
          <p:nvPr/>
        </p:nvGrpSpPr>
        <p:grpSpPr>
          <a:xfrm flipH="1">
            <a:off x="8894138" y="2931899"/>
            <a:ext cx="2372768" cy="1606437"/>
            <a:chOff x="3709115" y="1844898"/>
            <a:chExt cx="3039414" cy="2047583"/>
          </a:xfrm>
        </p:grpSpPr>
        <p:grpSp>
          <p:nvGrpSpPr>
            <p:cNvPr id="146" name="Agrupar 145">
              <a:extLst>
                <a:ext uri="{FF2B5EF4-FFF2-40B4-BE49-F238E27FC236}">
                  <a16:creationId xmlns:a16="http://schemas.microsoft.com/office/drawing/2014/main" id="{894BF1AA-0733-49C0-8AA9-E9BBB782369F}"/>
                </a:ext>
              </a:extLst>
            </p:cNvPr>
            <p:cNvGrpSpPr/>
            <p:nvPr/>
          </p:nvGrpSpPr>
          <p:grpSpPr>
            <a:xfrm>
              <a:off x="4288664" y="1844898"/>
              <a:ext cx="1558344" cy="1584102"/>
              <a:chOff x="3258355" y="1390918"/>
              <a:chExt cx="1558344" cy="1584102"/>
            </a:xfrm>
          </p:grpSpPr>
          <p:sp>
            <p:nvSpPr>
              <p:cNvPr id="154" name="Retângulo 153">
                <a:extLst>
                  <a:ext uri="{FF2B5EF4-FFF2-40B4-BE49-F238E27FC236}">
                    <a16:creationId xmlns:a16="http://schemas.microsoft.com/office/drawing/2014/main" id="{0FCE1F55-9367-4421-AA3B-7035E7D6CAA0}"/>
                  </a:ext>
                </a:extLst>
              </p:cNvPr>
              <p:cNvSpPr/>
              <p:nvPr/>
            </p:nvSpPr>
            <p:spPr>
              <a:xfrm>
                <a:off x="3258355" y="1918952"/>
                <a:ext cx="1558344" cy="52803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/>
                  <a:t>Temp</a:t>
                </a:r>
                <a:endParaRPr lang="pt-BR" dirty="0"/>
              </a:p>
            </p:txBody>
          </p:sp>
          <p:sp>
            <p:nvSpPr>
              <p:cNvPr id="155" name="Retângulo 154">
                <a:extLst>
                  <a:ext uri="{FF2B5EF4-FFF2-40B4-BE49-F238E27FC236}">
                    <a16:creationId xmlns:a16="http://schemas.microsoft.com/office/drawing/2014/main" id="{19D8D8CE-FFA2-45CD-BB53-62F9AC72DEBD}"/>
                  </a:ext>
                </a:extLst>
              </p:cNvPr>
              <p:cNvSpPr/>
              <p:nvPr/>
            </p:nvSpPr>
            <p:spPr>
              <a:xfrm>
                <a:off x="3258355" y="1390918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Next</a:t>
                </a:r>
              </a:p>
            </p:txBody>
          </p:sp>
          <p:sp>
            <p:nvSpPr>
              <p:cNvPr id="156" name="Retângulo 155">
                <a:extLst>
                  <a:ext uri="{FF2B5EF4-FFF2-40B4-BE49-F238E27FC236}">
                    <a16:creationId xmlns:a16="http://schemas.microsoft.com/office/drawing/2014/main" id="{45968A2A-5C6C-4903-9209-A210708E65F7}"/>
                  </a:ext>
                </a:extLst>
              </p:cNvPr>
              <p:cNvSpPr/>
              <p:nvPr/>
            </p:nvSpPr>
            <p:spPr>
              <a:xfrm>
                <a:off x="3258355" y="2446986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/>
                  <a:t>Prev</a:t>
                </a:r>
                <a:endParaRPr lang="pt-BR" dirty="0"/>
              </a:p>
            </p:txBody>
          </p:sp>
        </p:grpSp>
        <p:cxnSp>
          <p:nvCxnSpPr>
            <p:cNvPr id="147" name="Conector reto 146">
              <a:extLst>
                <a:ext uri="{FF2B5EF4-FFF2-40B4-BE49-F238E27FC236}">
                  <a16:creationId xmlns:a16="http://schemas.microsoft.com/office/drawing/2014/main" id="{30107AEC-B209-4AE1-8B69-5AC592EF9FEA}"/>
                </a:ext>
              </a:extLst>
            </p:cNvPr>
            <p:cNvCxnSpPr>
              <a:cxnSpLocks/>
            </p:cNvCxnSpPr>
            <p:nvPr/>
          </p:nvCxnSpPr>
          <p:spPr>
            <a:xfrm>
              <a:off x="3709115" y="2108915"/>
              <a:ext cx="0" cy="5516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Conector de Seta Reta 147">
              <a:extLst>
                <a:ext uri="{FF2B5EF4-FFF2-40B4-BE49-F238E27FC236}">
                  <a16:creationId xmlns:a16="http://schemas.microsoft.com/office/drawing/2014/main" id="{458F8A01-DDF2-45D4-9BA4-6DA1A90C39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09115" y="2657877"/>
              <a:ext cx="0" cy="12346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Conector reto 148">
              <a:extLst>
                <a:ext uri="{FF2B5EF4-FFF2-40B4-BE49-F238E27FC236}">
                  <a16:creationId xmlns:a16="http://schemas.microsoft.com/office/drawing/2014/main" id="{527D4058-7EB3-466D-899D-B30D2C4A9C17}"/>
                </a:ext>
              </a:extLst>
            </p:cNvPr>
            <p:cNvCxnSpPr>
              <a:cxnSpLocks/>
              <a:endCxn id="155" idx="1"/>
            </p:cNvCxnSpPr>
            <p:nvPr/>
          </p:nvCxnSpPr>
          <p:spPr>
            <a:xfrm>
              <a:off x="3709115" y="2108915"/>
              <a:ext cx="5795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50" name="Agrupar 149">
              <a:extLst>
                <a:ext uri="{FF2B5EF4-FFF2-40B4-BE49-F238E27FC236}">
                  <a16:creationId xmlns:a16="http://schemas.microsoft.com/office/drawing/2014/main" id="{7962432A-9608-4A44-860C-B14797F51642}"/>
                </a:ext>
              </a:extLst>
            </p:cNvPr>
            <p:cNvGrpSpPr/>
            <p:nvPr/>
          </p:nvGrpSpPr>
          <p:grpSpPr>
            <a:xfrm flipH="1" flipV="1">
              <a:off x="5847008" y="2636949"/>
              <a:ext cx="901521" cy="528033"/>
              <a:chOff x="8356242" y="2106232"/>
              <a:chExt cx="901520" cy="551645"/>
            </a:xfrm>
          </p:grpSpPr>
          <p:cxnSp>
            <p:nvCxnSpPr>
              <p:cNvPr id="151" name="Conector reto 150">
                <a:extLst>
                  <a:ext uri="{FF2B5EF4-FFF2-40B4-BE49-F238E27FC236}">
                    <a16:creationId xmlns:a16="http://schemas.microsoft.com/office/drawing/2014/main" id="{AA317086-FEA1-464C-A07A-EEFAC1E672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8213" y="2106232"/>
                <a:ext cx="0" cy="55164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Conector de Seta Reta 151">
                <a:extLst>
                  <a:ext uri="{FF2B5EF4-FFF2-40B4-BE49-F238E27FC236}">
                    <a16:creationId xmlns:a16="http://schemas.microsoft.com/office/drawing/2014/main" id="{84A96677-E12B-43BE-8CB7-887582F2A1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242" y="2655194"/>
                <a:ext cx="32197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Conector reto 152">
                <a:extLst>
                  <a:ext uri="{FF2B5EF4-FFF2-40B4-BE49-F238E27FC236}">
                    <a16:creationId xmlns:a16="http://schemas.microsoft.com/office/drawing/2014/main" id="{C35434B8-C265-4D56-B03D-B4899B152B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8213" y="2106232"/>
                <a:ext cx="57954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7" name="Agrupar 156">
            <a:extLst>
              <a:ext uri="{FF2B5EF4-FFF2-40B4-BE49-F238E27FC236}">
                <a16:creationId xmlns:a16="http://schemas.microsoft.com/office/drawing/2014/main" id="{C8660490-F8E0-43F8-A658-D9DFAC7B7E81}"/>
              </a:ext>
            </a:extLst>
          </p:cNvPr>
          <p:cNvGrpSpPr/>
          <p:nvPr/>
        </p:nvGrpSpPr>
        <p:grpSpPr>
          <a:xfrm flipH="1">
            <a:off x="1462623" y="2914404"/>
            <a:ext cx="2373061" cy="1699831"/>
            <a:chOff x="3387144" y="1844898"/>
            <a:chExt cx="3039789" cy="2166624"/>
          </a:xfrm>
        </p:grpSpPr>
        <p:grpSp>
          <p:nvGrpSpPr>
            <p:cNvPr id="158" name="Agrupar 157">
              <a:extLst>
                <a:ext uri="{FF2B5EF4-FFF2-40B4-BE49-F238E27FC236}">
                  <a16:creationId xmlns:a16="http://schemas.microsoft.com/office/drawing/2014/main" id="{9EBDBFDF-6836-4A22-A321-71359670D60A}"/>
                </a:ext>
              </a:extLst>
            </p:cNvPr>
            <p:cNvGrpSpPr/>
            <p:nvPr/>
          </p:nvGrpSpPr>
          <p:grpSpPr>
            <a:xfrm>
              <a:off x="4288664" y="1844898"/>
              <a:ext cx="1558344" cy="1584102"/>
              <a:chOff x="3258355" y="1390918"/>
              <a:chExt cx="1558344" cy="1584102"/>
            </a:xfrm>
          </p:grpSpPr>
          <p:sp>
            <p:nvSpPr>
              <p:cNvPr id="166" name="Retângulo 165">
                <a:extLst>
                  <a:ext uri="{FF2B5EF4-FFF2-40B4-BE49-F238E27FC236}">
                    <a16:creationId xmlns:a16="http://schemas.microsoft.com/office/drawing/2014/main" id="{F90F341E-3B90-432B-80A1-F5049D622CE4}"/>
                  </a:ext>
                </a:extLst>
              </p:cNvPr>
              <p:cNvSpPr/>
              <p:nvPr/>
            </p:nvSpPr>
            <p:spPr>
              <a:xfrm>
                <a:off x="3258355" y="1918952"/>
                <a:ext cx="1558344" cy="52803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Head(J0)</a:t>
                </a:r>
              </a:p>
            </p:txBody>
          </p:sp>
          <p:sp>
            <p:nvSpPr>
              <p:cNvPr id="167" name="Retângulo 166">
                <a:extLst>
                  <a:ext uri="{FF2B5EF4-FFF2-40B4-BE49-F238E27FC236}">
                    <a16:creationId xmlns:a16="http://schemas.microsoft.com/office/drawing/2014/main" id="{D7C55C18-03BA-450C-988D-2D6C1CE64B3A}"/>
                  </a:ext>
                </a:extLst>
              </p:cNvPr>
              <p:cNvSpPr/>
              <p:nvPr/>
            </p:nvSpPr>
            <p:spPr>
              <a:xfrm>
                <a:off x="3258355" y="1390918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Next</a:t>
                </a:r>
              </a:p>
            </p:txBody>
          </p:sp>
          <p:sp>
            <p:nvSpPr>
              <p:cNvPr id="168" name="Retângulo 167">
                <a:extLst>
                  <a:ext uri="{FF2B5EF4-FFF2-40B4-BE49-F238E27FC236}">
                    <a16:creationId xmlns:a16="http://schemas.microsoft.com/office/drawing/2014/main" id="{2B863ECC-2289-4A2E-B863-D43CEC8404BA}"/>
                  </a:ext>
                </a:extLst>
              </p:cNvPr>
              <p:cNvSpPr/>
              <p:nvPr/>
            </p:nvSpPr>
            <p:spPr>
              <a:xfrm>
                <a:off x="3258355" y="2446986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/>
                  <a:t>Prev</a:t>
                </a:r>
                <a:endParaRPr lang="pt-BR" dirty="0"/>
              </a:p>
            </p:txBody>
          </p:sp>
        </p:grpSp>
        <p:cxnSp>
          <p:nvCxnSpPr>
            <p:cNvPr id="159" name="Conector reto 158">
              <a:extLst>
                <a:ext uri="{FF2B5EF4-FFF2-40B4-BE49-F238E27FC236}">
                  <a16:creationId xmlns:a16="http://schemas.microsoft.com/office/drawing/2014/main" id="{6BF12B26-2EEC-4C38-8053-0D74F2BD62B3}"/>
                </a:ext>
              </a:extLst>
            </p:cNvPr>
            <p:cNvCxnSpPr>
              <a:cxnSpLocks/>
            </p:cNvCxnSpPr>
            <p:nvPr/>
          </p:nvCxnSpPr>
          <p:spPr>
            <a:xfrm>
              <a:off x="3709115" y="2108915"/>
              <a:ext cx="0" cy="5516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Conector de Seta Reta 159">
              <a:extLst>
                <a:ext uri="{FF2B5EF4-FFF2-40B4-BE49-F238E27FC236}">
                  <a16:creationId xmlns:a16="http://schemas.microsoft.com/office/drawing/2014/main" id="{002CF227-6744-4D1D-B41A-718B18F6CD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87144" y="2657877"/>
              <a:ext cx="3219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Conector reto 160">
              <a:extLst>
                <a:ext uri="{FF2B5EF4-FFF2-40B4-BE49-F238E27FC236}">
                  <a16:creationId xmlns:a16="http://schemas.microsoft.com/office/drawing/2014/main" id="{74A312A1-383E-433F-B6A7-B95BEB69BE7A}"/>
                </a:ext>
              </a:extLst>
            </p:cNvPr>
            <p:cNvCxnSpPr>
              <a:cxnSpLocks/>
              <a:endCxn id="167" idx="1"/>
            </p:cNvCxnSpPr>
            <p:nvPr/>
          </p:nvCxnSpPr>
          <p:spPr>
            <a:xfrm>
              <a:off x="3709115" y="2108915"/>
              <a:ext cx="5795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2" name="Agrupar 161">
              <a:extLst>
                <a:ext uri="{FF2B5EF4-FFF2-40B4-BE49-F238E27FC236}">
                  <a16:creationId xmlns:a16="http://schemas.microsoft.com/office/drawing/2014/main" id="{14593358-A9AD-445F-B270-892618F1CDF4}"/>
                </a:ext>
              </a:extLst>
            </p:cNvPr>
            <p:cNvGrpSpPr/>
            <p:nvPr/>
          </p:nvGrpSpPr>
          <p:grpSpPr>
            <a:xfrm flipH="1" flipV="1">
              <a:off x="5847003" y="3164984"/>
              <a:ext cx="579930" cy="846538"/>
              <a:chOff x="8677833" y="1221839"/>
              <a:chExt cx="579929" cy="884393"/>
            </a:xfrm>
          </p:grpSpPr>
          <p:cxnSp>
            <p:nvCxnSpPr>
              <p:cNvPr id="163" name="Conector reto 162">
                <a:extLst>
                  <a:ext uri="{FF2B5EF4-FFF2-40B4-BE49-F238E27FC236}">
                    <a16:creationId xmlns:a16="http://schemas.microsoft.com/office/drawing/2014/main" id="{6F34F20B-79F6-477E-8084-9FAE065561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78213" y="1567988"/>
                <a:ext cx="0" cy="53824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Conector de Seta Reta 163">
                <a:extLst>
                  <a:ext uri="{FF2B5EF4-FFF2-40B4-BE49-F238E27FC236}">
                    <a16:creationId xmlns:a16="http://schemas.microsoft.com/office/drawing/2014/main" id="{627FD0FF-C041-4178-BD3A-BD7C0088A1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77833" y="1221839"/>
                <a:ext cx="380" cy="3461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Conector reto 164">
                <a:extLst>
                  <a:ext uri="{FF2B5EF4-FFF2-40B4-BE49-F238E27FC236}">
                    <a16:creationId xmlns:a16="http://schemas.microsoft.com/office/drawing/2014/main" id="{9AE30585-5EDE-499E-A4A4-F79AD957F9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8213" y="2106232"/>
                <a:ext cx="57954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9" name="Agrupar 168">
            <a:extLst>
              <a:ext uri="{FF2B5EF4-FFF2-40B4-BE49-F238E27FC236}">
                <a16:creationId xmlns:a16="http://schemas.microsoft.com/office/drawing/2014/main" id="{788AFFA9-FC3A-4FB9-B790-6CE55F7631C2}"/>
              </a:ext>
            </a:extLst>
          </p:cNvPr>
          <p:cNvGrpSpPr/>
          <p:nvPr/>
        </p:nvGrpSpPr>
        <p:grpSpPr>
          <a:xfrm flipH="1">
            <a:off x="7003973" y="2874933"/>
            <a:ext cx="2624120" cy="1242812"/>
            <a:chOff x="3387144" y="1844898"/>
            <a:chExt cx="3361385" cy="1584102"/>
          </a:xfrm>
        </p:grpSpPr>
        <p:grpSp>
          <p:nvGrpSpPr>
            <p:cNvPr id="170" name="Agrupar 169">
              <a:extLst>
                <a:ext uri="{FF2B5EF4-FFF2-40B4-BE49-F238E27FC236}">
                  <a16:creationId xmlns:a16="http://schemas.microsoft.com/office/drawing/2014/main" id="{D7457F8F-0C2F-46E8-8B68-F79DEEE2EFF2}"/>
                </a:ext>
              </a:extLst>
            </p:cNvPr>
            <p:cNvGrpSpPr/>
            <p:nvPr/>
          </p:nvGrpSpPr>
          <p:grpSpPr>
            <a:xfrm>
              <a:off x="4288664" y="1844898"/>
              <a:ext cx="1558344" cy="1584102"/>
              <a:chOff x="3258355" y="1390918"/>
              <a:chExt cx="1558344" cy="1584102"/>
            </a:xfrm>
          </p:grpSpPr>
          <p:sp>
            <p:nvSpPr>
              <p:cNvPr id="178" name="Retângulo 177">
                <a:extLst>
                  <a:ext uri="{FF2B5EF4-FFF2-40B4-BE49-F238E27FC236}">
                    <a16:creationId xmlns:a16="http://schemas.microsoft.com/office/drawing/2014/main" id="{08129F74-7BA6-4E3C-9060-02D7A44F3401}"/>
                  </a:ext>
                </a:extLst>
              </p:cNvPr>
              <p:cNvSpPr/>
              <p:nvPr/>
            </p:nvSpPr>
            <p:spPr>
              <a:xfrm>
                <a:off x="3258355" y="1918952"/>
                <a:ext cx="1558344" cy="52803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/>
                  <a:t>Tail</a:t>
                </a:r>
                <a:r>
                  <a:rPr lang="pt-BR" dirty="0"/>
                  <a:t>(j3)</a:t>
                </a:r>
              </a:p>
            </p:txBody>
          </p:sp>
          <p:sp>
            <p:nvSpPr>
              <p:cNvPr id="179" name="Retângulo 178">
                <a:extLst>
                  <a:ext uri="{FF2B5EF4-FFF2-40B4-BE49-F238E27FC236}">
                    <a16:creationId xmlns:a16="http://schemas.microsoft.com/office/drawing/2014/main" id="{636E7D3A-700E-4CF9-9E7D-C02BC48B7F95}"/>
                  </a:ext>
                </a:extLst>
              </p:cNvPr>
              <p:cNvSpPr/>
              <p:nvPr/>
            </p:nvSpPr>
            <p:spPr>
              <a:xfrm>
                <a:off x="3258355" y="1390918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Next</a:t>
                </a:r>
              </a:p>
            </p:txBody>
          </p:sp>
          <p:sp>
            <p:nvSpPr>
              <p:cNvPr id="180" name="Retângulo 179">
                <a:extLst>
                  <a:ext uri="{FF2B5EF4-FFF2-40B4-BE49-F238E27FC236}">
                    <a16:creationId xmlns:a16="http://schemas.microsoft.com/office/drawing/2014/main" id="{57CA4E2B-5659-4456-8501-AC8859E6807D}"/>
                  </a:ext>
                </a:extLst>
              </p:cNvPr>
              <p:cNvSpPr/>
              <p:nvPr/>
            </p:nvSpPr>
            <p:spPr>
              <a:xfrm>
                <a:off x="3258355" y="2446986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/>
                  <a:t>Prev</a:t>
                </a:r>
                <a:endParaRPr lang="pt-BR" dirty="0"/>
              </a:p>
            </p:txBody>
          </p:sp>
        </p:grpSp>
        <p:cxnSp>
          <p:nvCxnSpPr>
            <p:cNvPr id="171" name="Conector reto 170">
              <a:extLst>
                <a:ext uri="{FF2B5EF4-FFF2-40B4-BE49-F238E27FC236}">
                  <a16:creationId xmlns:a16="http://schemas.microsoft.com/office/drawing/2014/main" id="{FF8353EC-D784-408F-897A-1BBFBDE18C0C}"/>
                </a:ext>
              </a:extLst>
            </p:cNvPr>
            <p:cNvCxnSpPr>
              <a:cxnSpLocks/>
            </p:cNvCxnSpPr>
            <p:nvPr/>
          </p:nvCxnSpPr>
          <p:spPr>
            <a:xfrm>
              <a:off x="3709115" y="2108915"/>
              <a:ext cx="0" cy="5516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Conector de Seta Reta 171">
              <a:extLst>
                <a:ext uri="{FF2B5EF4-FFF2-40B4-BE49-F238E27FC236}">
                  <a16:creationId xmlns:a16="http://schemas.microsoft.com/office/drawing/2014/main" id="{9CCF5859-C778-4660-BBB3-6E2C013C6B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87144" y="2657877"/>
              <a:ext cx="3219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Conector reto 172">
              <a:extLst>
                <a:ext uri="{FF2B5EF4-FFF2-40B4-BE49-F238E27FC236}">
                  <a16:creationId xmlns:a16="http://schemas.microsoft.com/office/drawing/2014/main" id="{C975EF40-86C3-46AB-ADD5-5507E021E926}"/>
                </a:ext>
              </a:extLst>
            </p:cNvPr>
            <p:cNvCxnSpPr>
              <a:cxnSpLocks/>
              <a:endCxn id="179" idx="1"/>
            </p:cNvCxnSpPr>
            <p:nvPr/>
          </p:nvCxnSpPr>
          <p:spPr>
            <a:xfrm>
              <a:off x="3709115" y="2108915"/>
              <a:ext cx="5795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4" name="Agrupar 173">
              <a:extLst>
                <a:ext uri="{FF2B5EF4-FFF2-40B4-BE49-F238E27FC236}">
                  <a16:creationId xmlns:a16="http://schemas.microsoft.com/office/drawing/2014/main" id="{F4610189-14C7-4173-95E2-C186F8C46968}"/>
                </a:ext>
              </a:extLst>
            </p:cNvPr>
            <p:cNvGrpSpPr/>
            <p:nvPr/>
          </p:nvGrpSpPr>
          <p:grpSpPr>
            <a:xfrm flipH="1" flipV="1">
              <a:off x="5847008" y="2636949"/>
              <a:ext cx="901521" cy="528033"/>
              <a:chOff x="8356242" y="2106232"/>
              <a:chExt cx="901520" cy="551645"/>
            </a:xfrm>
          </p:grpSpPr>
          <p:cxnSp>
            <p:nvCxnSpPr>
              <p:cNvPr id="175" name="Conector reto 174">
                <a:extLst>
                  <a:ext uri="{FF2B5EF4-FFF2-40B4-BE49-F238E27FC236}">
                    <a16:creationId xmlns:a16="http://schemas.microsoft.com/office/drawing/2014/main" id="{4DC2CC7E-4AF0-4955-86D3-5716EE93EF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8213" y="2106232"/>
                <a:ext cx="0" cy="55164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6" name="Conector de Seta Reta 175">
                <a:extLst>
                  <a:ext uri="{FF2B5EF4-FFF2-40B4-BE49-F238E27FC236}">
                    <a16:creationId xmlns:a16="http://schemas.microsoft.com/office/drawing/2014/main" id="{45A752D3-EB2B-4189-A0D8-0158EDA240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242" y="2655194"/>
                <a:ext cx="32197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Conector reto 176">
                <a:extLst>
                  <a:ext uri="{FF2B5EF4-FFF2-40B4-BE49-F238E27FC236}">
                    <a16:creationId xmlns:a16="http://schemas.microsoft.com/office/drawing/2014/main" id="{3D0EEE9B-2E51-49D3-95D4-EB51214BB1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8213" y="2106232"/>
                <a:ext cx="57954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0" name="Agrupar 189">
            <a:extLst>
              <a:ext uri="{FF2B5EF4-FFF2-40B4-BE49-F238E27FC236}">
                <a16:creationId xmlns:a16="http://schemas.microsoft.com/office/drawing/2014/main" id="{C33C411F-063C-4E10-981C-D4082822003A}"/>
              </a:ext>
            </a:extLst>
          </p:cNvPr>
          <p:cNvGrpSpPr/>
          <p:nvPr/>
        </p:nvGrpSpPr>
        <p:grpSpPr>
          <a:xfrm>
            <a:off x="1200562" y="4614235"/>
            <a:ext cx="524122" cy="103030"/>
            <a:chOff x="1043189" y="4906851"/>
            <a:chExt cx="524122" cy="103030"/>
          </a:xfrm>
        </p:grpSpPr>
        <p:cxnSp>
          <p:nvCxnSpPr>
            <p:cNvPr id="186" name="Conector reto 185">
              <a:extLst>
                <a:ext uri="{FF2B5EF4-FFF2-40B4-BE49-F238E27FC236}">
                  <a16:creationId xmlns:a16="http://schemas.microsoft.com/office/drawing/2014/main" id="{658953DE-960B-4346-B0F3-7B1F64439F6F}"/>
                </a:ext>
              </a:extLst>
            </p:cNvPr>
            <p:cNvCxnSpPr>
              <a:cxnSpLocks/>
            </p:cNvCxnSpPr>
            <p:nvPr/>
          </p:nvCxnSpPr>
          <p:spPr>
            <a:xfrm>
              <a:off x="1043189" y="4906851"/>
              <a:ext cx="52412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Conector reto 188">
              <a:extLst>
                <a:ext uri="{FF2B5EF4-FFF2-40B4-BE49-F238E27FC236}">
                  <a16:creationId xmlns:a16="http://schemas.microsoft.com/office/drawing/2014/main" id="{037802C2-B6C3-4C1D-BB36-E15EAFA09A1A}"/>
                </a:ext>
              </a:extLst>
            </p:cNvPr>
            <p:cNvCxnSpPr/>
            <p:nvPr/>
          </p:nvCxnSpPr>
          <p:spPr>
            <a:xfrm>
              <a:off x="1170021" y="5009881"/>
              <a:ext cx="27045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1" name="Agrupar 190">
            <a:extLst>
              <a:ext uri="{FF2B5EF4-FFF2-40B4-BE49-F238E27FC236}">
                <a16:creationId xmlns:a16="http://schemas.microsoft.com/office/drawing/2014/main" id="{6A93B7D2-E4E9-4925-967F-FCA0E2BC4819}"/>
              </a:ext>
            </a:extLst>
          </p:cNvPr>
          <p:cNvGrpSpPr/>
          <p:nvPr/>
        </p:nvGrpSpPr>
        <p:grpSpPr>
          <a:xfrm>
            <a:off x="11044060" y="4511205"/>
            <a:ext cx="524122" cy="103030"/>
            <a:chOff x="1043189" y="4906851"/>
            <a:chExt cx="524122" cy="103030"/>
          </a:xfrm>
        </p:grpSpPr>
        <p:cxnSp>
          <p:nvCxnSpPr>
            <p:cNvPr id="192" name="Conector reto 191">
              <a:extLst>
                <a:ext uri="{FF2B5EF4-FFF2-40B4-BE49-F238E27FC236}">
                  <a16:creationId xmlns:a16="http://schemas.microsoft.com/office/drawing/2014/main" id="{62BD7CC0-5089-4BA4-8678-2143FA3C8A48}"/>
                </a:ext>
              </a:extLst>
            </p:cNvPr>
            <p:cNvCxnSpPr>
              <a:cxnSpLocks/>
            </p:cNvCxnSpPr>
            <p:nvPr/>
          </p:nvCxnSpPr>
          <p:spPr>
            <a:xfrm>
              <a:off x="1043189" y="4906851"/>
              <a:ext cx="52412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Conector reto 192">
              <a:extLst>
                <a:ext uri="{FF2B5EF4-FFF2-40B4-BE49-F238E27FC236}">
                  <a16:creationId xmlns:a16="http://schemas.microsoft.com/office/drawing/2014/main" id="{CF23D4F8-F3FC-41F3-BBC6-15D1ECF6F933}"/>
                </a:ext>
              </a:extLst>
            </p:cNvPr>
            <p:cNvCxnSpPr/>
            <p:nvPr/>
          </p:nvCxnSpPr>
          <p:spPr>
            <a:xfrm>
              <a:off x="1170021" y="5009881"/>
              <a:ext cx="27045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6" name="Agrupar 195">
            <a:extLst>
              <a:ext uri="{FF2B5EF4-FFF2-40B4-BE49-F238E27FC236}">
                <a16:creationId xmlns:a16="http://schemas.microsoft.com/office/drawing/2014/main" id="{8381D9ED-B75A-48A6-9A5E-A9EC852AEB80}"/>
              </a:ext>
            </a:extLst>
          </p:cNvPr>
          <p:cNvGrpSpPr/>
          <p:nvPr/>
        </p:nvGrpSpPr>
        <p:grpSpPr>
          <a:xfrm flipH="1">
            <a:off x="11943471" y="-2525822"/>
            <a:ext cx="4324344" cy="1217527"/>
            <a:chOff x="3402415" y="1844898"/>
            <a:chExt cx="14349464" cy="7673469"/>
          </a:xfrm>
        </p:grpSpPr>
        <p:grpSp>
          <p:nvGrpSpPr>
            <p:cNvPr id="197" name="Agrupar 196">
              <a:extLst>
                <a:ext uri="{FF2B5EF4-FFF2-40B4-BE49-F238E27FC236}">
                  <a16:creationId xmlns:a16="http://schemas.microsoft.com/office/drawing/2014/main" id="{E6AA6C91-190E-4DB6-B7C4-821A42114BE7}"/>
                </a:ext>
              </a:extLst>
            </p:cNvPr>
            <p:cNvGrpSpPr/>
            <p:nvPr/>
          </p:nvGrpSpPr>
          <p:grpSpPr>
            <a:xfrm>
              <a:off x="4288664" y="1844898"/>
              <a:ext cx="1558344" cy="1584102"/>
              <a:chOff x="3258355" y="1390918"/>
              <a:chExt cx="1558344" cy="1584102"/>
            </a:xfrm>
          </p:grpSpPr>
          <p:sp>
            <p:nvSpPr>
              <p:cNvPr id="205" name="Retângulo 204">
                <a:extLst>
                  <a:ext uri="{FF2B5EF4-FFF2-40B4-BE49-F238E27FC236}">
                    <a16:creationId xmlns:a16="http://schemas.microsoft.com/office/drawing/2014/main" id="{563BC9CD-F2F7-4453-A126-3183600DA909}"/>
                  </a:ext>
                </a:extLst>
              </p:cNvPr>
              <p:cNvSpPr/>
              <p:nvPr/>
            </p:nvSpPr>
            <p:spPr>
              <a:xfrm>
                <a:off x="3258355" y="1918952"/>
                <a:ext cx="1558344" cy="52803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PTR</a:t>
                </a:r>
              </a:p>
            </p:txBody>
          </p:sp>
          <p:sp>
            <p:nvSpPr>
              <p:cNvPr id="206" name="Retângulo 205">
                <a:extLst>
                  <a:ext uri="{FF2B5EF4-FFF2-40B4-BE49-F238E27FC236}">
                    <a16:creationId xmlns:a16="http://schemas.microsoft.com/office/drawing/2014/main" id="{8BEDA65B-F739-4E6B-970D-CD5FD1477DC1}"/>
                  </a:ext>
                </a:extLst>
              </p:cNvPr>
              <p:cNvSpPr/>
              <p:nvPr/>
            </p:nvSpPr>
            <p:spPr>
              <a:xfrm>
                <a:off x="3258355" y="1390918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Next</a:t>
                </a:r>
              </a:p>
            </p:txBody>
          </p:sp>
          <p:sp>
            <p:nvSpPr>
              <p:cNvPr id="207" name="Retângulo 206">
                <a:extLst>
                  <a:ext uri="{FF2B5EF4-FFF2-40B4-BE49-F238E27FC236}">
                    <a16:creationId xmlns:a16="http://schemas.microsoft.com/office/drawing/2014/main" id="{9C305ACE-5CC0-49D4-BD8B-22456AC5594A}"/>
                  </a:ext>
                </a:extLst>
              </p:cNvPr>
              <p:cNvSpPr/>
              <p:nvPr/>
            </p:nvSpPr>
            <p:spPr>
              <a:xfrm>
                <a:off x="3258355" y="2446986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/>
                  <a:t>Prev</a:t>
                </a:r>
                <a:endParaRPr lang="pt-BR" dirty="0"/>
              </a:p>
            </p:txBody>
          </p:sp>
        </p:grpSp>
        <p:cxnSp>
          <p:nvCxnSpPr>
            <p:cNvPr id="199" name="Conector de Seta Reta 198">
              <a:extLst>
                <a:ext uri="{FF2B5EF4-FFF2-40B4-BE49-F238E27FC236}">
                  <a16:creationId xmlns:a16="http://schemas.microsoft.com/office/drawing/2014/main" id="{AB0ED807-1181-45E4-881E-A0F3271EBEC5}"/>
                </a:ext>
              </a:extLst>
            </p:cNvPr>
            <p:cNvCxnSpPr>
              <a:cxnSpLocks/>
              <a:stCxn id="206" idx="1"/>
            </p:cNvCxnSpPr>
            <p:nvPr/>
          </p:nvCxnSpPr>
          <p:spPr>
            <a:xfrm flipH="1">
              <a:off x="3402415" y="2108916"/>
              <a:ext cx="886249" cy="2955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Conector de Seta Reta 202">
              <a:extLst>
                <a:ext uri="{FF2B5EF4-FFF2-40B4-BE49-F238E27FC236}">
                  <a16:creationId xmlns:a16="http://schemas.microsoft.com/office/drawing/2014/main" id="{BE1AB193-3044-405E-B463-0246BE783633}"/>
                </a:ext>
              </a:extLst>
            </p:cNvPr>
            <p:cNvCxnSpPr>
              <a:cxnSpLocks/>
              <a:stCxn id="207" idx="3"/>
              <a:endCxn id="12" idx="1"/>
            </p:cNvCxnSpPr>
            <p:nvPr/>
          </p:nvCxnSpPr>
          <p:spPr>
            <a:xfrm>
              <a:off x="5847008" y="3164983"/>
              <a:ext cx="11904871" cy="63533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0" name="Retângulo 79">
            <a:extLst>
              <a:ext uri="{FF2B5EF4-FFF2-40B4-BE49-F238E27FC236}">
                <a16:creationId xmlns:a16="http://schemas.microsoft.com/office/drawing/2014/main" id="{227C3A65-5CFF-481D-B6E2-250560E4E26E}"/>
              </a:ext>
            </a:extLst>
          </p:cNvPr>
          <p:cNvSpPr/>
          <p:nvPr/>
        </p:nvSpPr>
        <p:spPr>
          <a:xfrm flipH="1">
            <a:off x="4860251" y="113001"/>
            <a:ext cx="2756379" cy="10337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 err="1"/>
              <a:t>Pospend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2880644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Agrupar 119">
            <a:extLst>
              <a:ext uri="{FF2B5EF4-FFF2-40B4-BE49-F238E27FC236}">
                <a16:creationId xmlns:a16="http://schemas.microsoft.com/office/drawing/2014/main" id="{096147A2-7742-4F56-A3FC-5225D5D34571}"/>
              </a:ext>
            </a:extLst>
          </p:cNvPr>
          <p:cNvGrpSpPr/>
          <p:nvPr/>
        </p:nvGrpSpPr>
        <p:grpSpPr>
          <a:xfrm flipH="1">
            <a:off x="3131899" y="2873014"/>
            <a:ext cx="2637562" cy="1242812"/>
            <a:chOff x="3387144" y="1844898"/>
            <a:chExt cx="3378604" cy="1584102"/>
          </a:xfrm>
        </p:grpSpPr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79CE5CF9-72F1-400F-9452-6761F5865357}"/>
                </a:ext>
              </a:extLst>
            </p:cNvPr>
            <p:cNvGrpSpPr/>
            <p:nvPr/>
          </p:nvGrpSpPr>
          <p:grpSpPr>
            <a:xfrm>
              <a:off x="4288664" y="1844898"/>
              <a:ext cx="1558344" cy="1584102"/>
              <a:chOff x="3258355" y="1390918"/>
              <a:chExt cx="1558344" cy="1584102"/>
            </a:xfrm>
          </p:grpSpPr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28EBBC41-C1CE-485F-B2E7-38C6720FFF14}"/>
                  </a:ext>
                </a:extLst>
              </p:cNvPr>
              <p:cNvSpPr/>
              <p:nvPr/>
            </p:nvSpPr>
            <p:spPr>
              <a:xfrm>
                <a:off x="3258355" y="1918952"/>
                <a:ext cx="1558344" cy="52803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J1</a:t>
                </a:r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D4AD06D2-86A6-4669-86FA-989BD8C6A1D1}"/>
                  </a:ext>
                </a:extLst>
              </p:cNvPr>
              <p:cNvSpPr/>
              <p:nvPr/>
            </p:nvSpPr>
            <p:spPr>
              <a:xfrm>
                <a:off x="3258355" y="1390918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Next</a:t>
                </a:r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7DD4C6BD-4D31-4759-B8EE-B99DB0745634}"/>
                  </a:ext>
                </a:extLst>
              </p:cNvPr>
              <p:cNvSpPr/>
              <p:nvPr/>
            </p:nvSpPr>
            <p:spPr>
              <a:xfrm>
                <a:off x="3258355" y="2446986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/>
                  <a:t>Prev</a:t>
                </a:r>
                <a:endParaRPr lang="pt-BR" dirty="0"/>
              </a:p>
            </p:txBody>
          </p:sp>
        </p:grp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FD348ABE-F868-4A0C-9232-28BFDD9B3432}"/>
                </a:ext>
              </a:extLst>
            </p:cNvPr>
            <p:cNvCxnSpPr>
              <a:cxnSpLocks/>
            </p:cNvCxnSpPr>
            <p:nvPr/>
          </p:nvCxnSpPr>
          <p:spPr>
            <a:xfrm>
              <a:off x="3709115" y="2108915"/>
              <a:ext cx="0" cy="5516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B6FEEF38-B1AE-40F9-912E-22BDB786B9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87144" y="2657877"/>
              <a:ext cx="3219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AA61A627-200C-4E05-9229-FADCE09004E7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3709115" y="2108915"/>
              <a:ext cx="5795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9" name="Agrupar 118">
              <a:extLst>
                <a:ext uri="{FF2B5EF4-FFF2-40B4-BE49-F238E27FC236}">
                  <a16:creationId xmlns:a16="http://schemas.microsoft.com/office/drawing/2014/main" id="{13BB9150-7942-4235-AB8A-E4AD105EC3B0}"/>
                </a:ext>
              </a:extLst>
            </p:cNvPr>
            <p:cNvGrpSpPr/>
            <p:nvPr/>
          </p:nvGrpSpPr>
          <p:grpSpPr>
            <a:xfrm flipH="1" flipV="1">
              <a:off x="5846998" y="2689707"/>
              <a:ext cx="918750" cy="475272"/>
              <a:chOff x="8339014" y="2106232"/>
              <a:chExt cx="918748" cy="496524"/>
            </a:xfrm>
          </p:grpSpPr>
          <p:cxnSp>
            <p:nvCxnSpPr>
              <p:cNvPr id="117" name="Conector de Seta Reta 116">
                <a:extLst>
                  <a:ext uri="{FF2B5EF4-FFF2-40B4-BE49-F238E27FC236}">
                    <a16:creationId xmlns:a16="http://schemas.microsoft.com/office/drawing/2014/main" id="{C058437D-2EBB-43BC-882F-D0D2F116DA96}"/>
                  </a:ext>
                </a:extLst>
              </p:cNvPr>
              <p:cNvCxnSpPr>
                <a:cxnSpLocks/>
                <a:endCxn id="166" idx="1"/>
              </p:cNvCxnSpPr>
              <p:nvPr/>
            </p:nvCxnSpPr>
            <p:spPr>
              <a:xfrm flipH="1">
                <a:off x="8339014" y="2106233"/>
                <a:ext cx="339202" cy="4965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Conector reto 117">
                <a:extLst>
                  <a:ext uri="{FF2B5EF4-FFF2-40B4-BE49-F238E27FC236}">
                    <a16:creationId xmlns:a16="http://schemas.microsoft.com/office/drawing/2014/main" id="{ADE517CB-5353-49BA-A101-2F228B8A66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8213" y="2106232"/>
                <a:ext cx="57954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3" name="Agrupar 132">
            <a:extLst>
              <a:ext uri="{FF2B5EF4-FFF2-40B4-BE49-F238E27FC236}">
                <a16:creationId xmlns:a16="http://schemas.microsoft.com/office/drawing/2014/main" id="{0B81C01F-1D6E-4802-8D9E-CED9AAFFDE77}"/>
              </a:ext>
            </a:extLst>
          </p:cNvPr>
          <p:cNvGrpSpPr/>
          <p:nvPr/>
        </p:nvGrpSpPr>
        <p:grpSpPr>
          <a:xfrm flipH="1">
            <a:off x="5070197" y="2873014"/>
            <a:ext cx="2624120" cy="1242812"/>
            <a:chOff x="3387144" y="1844898"/>
            <a:chExt cx="3361385" cy="1584102"/>
          </a:xfrm>
        </p:grpSpPr>
        <p:grpSp>
          <p:nvGrpSpPr>
            <p:cNvPr id="134" name="Agrupar 133">
              <a:extLst>
                <a:ext uri="{FF2B5EF4-FFF2-40B4-BE49-F238E27FC236}">
                  <a16:creationId xmlns:a16="http://schemas.microsoft.com/office/drawing/2014/main" id="{7A357702-9270-45A5-BEBF-7FEEEA9B8844}"/>
                </a:ext>
              </a:extLst>
            </p:cNvPr>
            <p:cNvGrpSpPr/>
            <p:nvPr/>
          </p:nvGrpSpPr>
          <p:grpSpPr>
            <a:xfrm>
              <a:off x="4288664" y="1844898"/>
              <a:ext cx="1558344" cy="1584102"/>
              <a:chOff x="3258355" y="1390918"/>
              <a:chExt cx="1558344" cy="1584102"/>
            </a:xfrm>
          </p:grpSpPr>
          <p:sp>
            <p:nvSpPr>
              <p:cNvPr id="142" name="Retângulo 141">
                <a:extLst>
                  <a:ext uri="{FF2B5EF4-FFF2-40B4-BE49-F238E27FC236}">
                    <a16:creationId xmlns:a16="http://schemas.microsoft.com/office/drawing/2014/main" id="{E1DAD37C-CE4D-4DEF-A621-697372A982C2}"/>
                  </a:ext>
                </a:extLst>
              </p:cNvPr>
              <p:cNvSpPr/>
              <p:nvPr/>
            </p:nvSpPr>
            <p:spPr>
              <a:xfrm>
                <a:off x="3258355" y="1918952"/>
                <a:ext cx="1558344" cy="52803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J2</a:t>
                </a:r>
              </a:p>
            </p:txBody>
          </p:sp>
          <p:sp>
            <p:nvSpPr>
              <p:cNvPr id="143" name="Retângulo 142">
                <a:extLst>
                  <a:ext uri="{FF2B5EF4-FFF2-40B4-BE49-F238E27FC236}">
                    <a16:creationId xmlns:a16="http://schemas.microsoft.com/office/drawing/2014/main" id="{57B4FAAA-5392-4223-8682-9A1EA8F2515F}"/>
                  </a:ext>
                </a:extLst>
              </p:cNvPr>
              <p:cNvSpPr/>
              <p:nvPr/>
            </p:nvSpPr>
            <p:spPr>
              <a:xfrm>
                <a:off x="3258355" y="1390918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Next</a:t>
                </a:r>
              </a:p>
            </p:txBody>
          </p:sp>
          <p:sp>
            <p:nvSpPr>
              <p:cNvPr id="144" name="Retângulo 143">
                <a:extLst>
                  <a:ext uri="{FF2B5EF4-FFF2-40B4-BE49-F238E27FC236}">
                    <a16:creationId xmlns:a16="http://schemas.microsoft.com/office/drawing/2014/main" id="{CFABEA0C-AA0F-4379-9FEE-427F8E480954}"/>
                  </a:ext>
                </a:extLst>
              </p:cNvPr>
              <p:cNvSpPr/>
              <p:nvPr/>
            </p:nvSpPr>
            <p:spPr>
              <a:xfrm>
                <a:off x="3258355" y="2446986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/>
                  <a:t>Prev</a:t>
                </a:r>
                <a:endParaRPr lang="pt-BR" dirty="0"/>
              </a:p>
            </p:txBody>
          </p:sp>
        </p:grpSp>
        <p:cxnSp>
          <p:nvCxnSpPr>
            <p:cNvPr id="135" name="Conector reto 134">
              <a:extLst>
                <a:ext uri="{FF2B5EF4-FFF2-40B4-BE49-F238E27FC236}">
                  <a16:creationId xmlns:a16="http://schemas.microsoft.com/office/drawing/2014/main" id="{7D23F868-4944-400C-B587-3CA45A6889AD}"/>
                </a:ext>
              </a:extLst>
            </p:cNvPr>
            <p:cNvCxnSpPr>
              <a:cxnSpLocks/>
            </p:cNvCxnSpPr>
            <p:nvPr/>
          </p:nvCxnSpPr>
          <p:spPr>
            <a:xfrm>
              <a:off x="3709115" y="2108915"/>
              <a:ext cx="0" cy="5516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Conector de Seta Reta 135">
              <a:extLst>
                <a:ext uri="{FF2B5EF4-FFF2-40B4-BE49-F238E27FC236}">
                  <a16:creationId xmlns:a16="http://schemas.microsoft.com/office/drawing/2014/main" id="{7CC83146-9E19-467C-B5FA-DFE8FD159F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87144" y="2657877"/>
              <a:ext cx="3219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Conector reto 136">
              <a:extLst>
                <a:ext uri="{FF2B5EF4-FFF2-40B4-BE49-F238E27FC236}">
                  <a16:creationId xmlns:a16="http://schemas.microsoft.com/office/drawing/2014/main" id="{7A669127-0A19-4942-B58A-DE84A6176C88}"/>
                </a:ext>
              </a:extLst>
            </p:cNvPr>
            <p:cNvCxnSpPr>
              <a:cxnSpLocks/>
              <a:endCxn id="143" idx="1"/>
            </p:cNvCxnSpPr>
            <p:nvPr/>
          </p:nvCxnSpPr>
          <p:spPr>
            <a:xfrm>
              <a:off x="3709115" y="2108915"/>
              <a:ext cx="5795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8" name="Agrupar 137">
              <a:extLst>
                <a:ext uri="{FF2B5EF4-FFF2-40B4-BE49-F238E27FC236}">
                  <a16:creationId xmlns:a16="http://schemas.microsoft.com/office/drawing/2014/main" id="{0AE8B89E-3D13-4FBE-A463-D8A30DA453D9}"/>
                </a:ext>
              </a:extLst>
            </p:cNvPr>
            <p:cNvGrpSpPr/>
            <p:nvPr/>
          </p:nvGrpSpPr>
          <p:grpSpPr>
            <a:xfrm flipH="1" flipV="1">
              <a:off x="5847008" y="2636949"/>
              <a:ext cx="901521" cy="528033"/>
              <a:chOff x="8356242" y="2106232"/>
              <a:chExt cx="901520" cy="551645"/>
            </a:xfrm>
          </p:grpSpPr>
          <p:cxnSp>
            <p:nvCxnSpPr>
              <p:cNvPr id="139" name="Conector reto 138">
                <a:extLst>
                  <a:ext uri="{FF2B5EF4-FFF2-40B4-BE49-F238E27FC236}">
                    <a16:creationId xmlns:a16="http://schemas.microsoft.com/office/drawing/2014/main" id="{78D73A79-C774-42DF-8C01-3ACE34BACE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8213" y="2106232"/>
                <a:ext cx="0" cy="55164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Conector de Seta Reta 139">
                <a:extLst>
                  <a:ext uri="{FF2B5EF4-FFF2-40B4-BE49-F238E27FC236}">
                    <a16:creationId xmlns:a16="http://schemas.microsoft.com/office/drawing/2014/main" id="{9AE39BBE-FB2B-4AC3-8E1F-185F78A026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242" y="2655194"/>
                <a:ext cx="32197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Conector reto 140">
                <a:extLst>
                  <a:ext uri="{FF2B5EF4-FFF2-40B4-BE49-F238E27FC236}">
                    <a16:creationId xmlns:a16="http://schemas.microsoft.com/office/drawing/2014/main" id="{E06073F5-5535-40C5-A774-32EB565CF8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8213" y="2106232"/>
                <a:ext cx="57954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5" name="Agrupar 144">
            <a:extLst>
              <a:ext uri="{FF2B5EF4-FFF2-40B4-BE49-F238E27FC236}">
                <a16:creationId xmlns:a16="http://schemas.microsoft.com/office/drawing/2014/main" id="{13DA9D4C-FC45-4C91-98B8-7E7FC52EB85B}"/>
              </a:ext>
            </a:extLst>
          </p:cNvPr>
          <p:cNvGrpSpPr/>
          <p:nvPr/>
        </p:nvGrpSpPr>
        <p:grpSpPr>
          <a:xfrm flipH="1">
            <a:off x="8894138" y="2931899"/>
            <a:ext cx="2372768" cy="1606437"/>
            <a:chOff x="3709115" y="1844898"/>
            <a:chExt cx="3039414" cy="2047583"/>
          </a:xfrm>
        </p:grpSpPr>
        <p:grpSp>
          <p:nvGrpSpPr>
            <p:cNvPr id="146" name="Agrupar 145">
              <a:extLst>
                <a:ext uri="{FF2B5EF4-FFF2-40B4-BE49-F238E27FC236}">
                  <a16:creationId xmlns:a16="http://schemas.microsoft.com/office/drawing/2014/main" id="{894BF1AA-0733-49C0-8AA9-E9BBB782369F}"/>
                </a:ext>
              </a:extLst>
            </p:cNvPr>
            <p:cNvGrpSpPr/>
            <p:nvPr/>
          </p:nvGrpSpPr>
          <p:grpSpPr>
            <a:xfrm>
              <a:off x="4288664" y="1844898"/>
              <a:ext cx="1558344" cy="1584102"/>
              <a:chOff x="3258355" y="1390918"/>
              <a:chExt cx="1558344" cy="1584102"/>
            </a:xfrm>
          </p:grpSpPr>
          <p:sp>
            <p:nvSpPr>
              <p:cNvPr id="154" name="Retângulo 153">
                <a:extLst>
                  <a:ext uri="{FF2B5EF4-FFF2-40B4-BE49-F238E27FC236}">
                    <a16:creationId xmlns:a16="http://schemas.microsoft.com/office/drawing/2014/main" id="{0FCE1F55-9367-4421-AA3B-7035E7D6CAA0}"/>
                  </a:ext>
                </a:extLst>
              </p:cNvPr>
              <p:cNvSpPr/>
              <p:nvPr/>
            </p:nvSpPr>
            <p:spPr>
              <a:xfrm>
                <a:off x="3258355" y="1918952"/>
                <a:ext cx="1558344" cy="52803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/>
                  <a:t>Tail</a:t>
                </a:r>
                <a:r>
                  <a:rPr lang="pt-BR" dirty="0"/>
                  <a:t>(J5)</a:t>
                </a:r>
              </a:p>
            </p:txBody>
          </p:sp>
          <p:sp>
            <p:nvSpPr>
              <p:cNvPr id="155" name="Retângulo 154">
                <a:extLst>
                  <a:ext uri="{FF2B5EF4-FFF2-40B4-BE49-F238E27FC236}">
                    <a16:creationId xmlns:a16="http://schemas.microsoft.com/office/drawing/2014/main" id="{19D8D8CE-FFA2-45CD-BB53-62F9AC72DEBD}"/>
                  </a:ext>
                </a:extLst>
              </p:cNvPr>
              <p:cNvSpPr/>
              <p:nvPr/>
            </p:nvSpPr>
            <p:spPr>
              <a:xfrm>
                <a:off x="3258355" y="1390918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Next</a:t>
                </a:r>
              </a:p>
            </p:txBody>
          </p:sp>
          <p:sp>
            <p:nvSpPr>
              <p:cNvPr id="156" name="Retângulo 155">
                <a:extLst>
                  <a:ext uri="{FF2B5EF4-FFF2-40B4-BE49-F238E27FC236}">
                    <a16:creationId xmlns:a16="http://schemas.microsoft.com/office/drawing/2014/main" id="{45968A2A-5C6C-4903-9209-A210708E65F7}"/>
                  </a:ext>
                </a:extLst>
              </p:cNvPr>
              <p:cNvSpPr/>
              <p:nvPr/>
            </p:nvSpPr>
            <p:spPr>
              <a:xfrm>
                <a:off x="3258355" y="2446986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/>
                  <a:t>Prev</a:t>
                </a:r>
                <a:endParaRPr lang="pt-BR" dirty="0"/>
              </a:p>
            </p:txBody>
          </p:sp>
        </p:grpSp>
        <p:cxnSp>
          <p:nvCxnSpPr>
            <p:cNvPr id="147" name="Conector reto 146">
              <a:extLst>
                <a:ext uri="{FF2B5EF4-FFF2-40B4-BE49-F238E27FC236}">
                  <a16:creationId xmlns:a16="http://schemas.microsoft.com/office/drawing/2014/main" id="{30107AEC-B209-4AE1-8B69-5AC592EF9FEA}"/>
                </a:ext>
              </a:extLst>
            </p:cNvPr>
            <p:cNvCxnSpPr>
              <a:cxnSpLocks/>
            </p:cNvCxnSpPr>
            <p:nvPr/>
          </p:nvCxnSpPr>
          <p:spPr>
            <a:xfrm>
              <a:off x="3709115" y="2108915"/>
              <a:ext cx="0" cy="5516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Conector de Seta Reta 147">
              <a:extLst>
                <a:ext uri="{FF2B5EF4-FFF2-40B4-BE49-F238E27FC236}">
                  <a16:creationId xmlns:a16="http://schemas.microsoft.com/office/drawing/2014/main" id="{458F8A01-DDF2-45D4-9BA4-6DA1A90C39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09115" y="2657877"/>
              <a:ext cx="0" cy="12346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Conector reto 148">
              <a:extLst>
                <a:ext uri="{FF2B5EF4-FFF2-40B4-BE49-F238E27FC236}">
                  <a16:creationId xmlns:a16="http://schemas.microsoft.com/office/drawing/2014/main" id="{527D4058-7EB3-466D-899D-B30D2C4A9C17}"/>
                </a:ext>
              </a:extLst>
            </p:cNvPr>
            <p:cNvCxnSpPr>
              <a:cxnSpLocks/>
              <a:endCxn id="155" idx="1"/>
            </p:cNvCxnSpPr>
            <p:nvPr/>
          </p:nvCxnSpPr>
          <p:spPr>
            <a:xfrm>
              <a:off x="3709115" y="2108915"/>
              <a:ext cx="5795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50" name="Agrupar 149">
              <a:extLst>
                <a:ext uri="{FF2B5EF4-FFF2-40B4-BE49-F238E27FC236}">
                  <a16:creationId xmlns:a16="http://schemas.microsoft.com/office/drawing/2014/main" id="{7962432A-9608-4A44-860C-B14797F51642}"/>
                </a:ext>
              </a:extLst>
            </p:cNvPr>
            <p:cNvGrpSpPr/>
            <p:nvPr/>
          </p:nvGrpSpPr>
          <p:grpSpPr>
            <a:xfrm flipH="1" flipV="1">
              <a:off x="5847008" y="2636949"/>
              <a:ext cx="901521" cy="528033"/>
              <a:chOff x="8356242" y="2106232"/>
              <a:chExt cx="901520" cy="551645"/>
            </a:xfrm>
          </p:grpSpPr>
          <p:cxnSp>
            <p:nvCxnSpPr>
              <p:cNvPr id="151" name="Conector reto 150">
                <a:extLst>
                  <a:ext uri="{FF2B5EF4-FFF2-40B4-BE49-F238E27FC236}">
                    <a16:creationId xmlns:a16="http://schemas.microsoft.com/office/drawing/2014/main" id="{AA317086-FEA1-464C-A07A-EEFAC1E672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8213" y="2106232"/>
                <a:ext cx="0" cy="55164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Conector de Seta Reta 151">
                <a:extLst>
                  <a:ext uri="{FF2B5EF4-FFF2-40B4-BE49-F238E27FC236}">
                    <a16:creationId xmlns:a16="http://schemas.microsoft.com/office/drawing/2014/main" id="{84A96677-E12B-43BE-8CB7-887582F2A1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242" y="2655194"/>
                <a:ext cx="32197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Conector reto 152">
                <a:extLst>
                  <a:ext uri="{FF2B5EF4-FFF2-40B4-BE49-F238E27FC236}">
                    <a16:creationId xmlns:a16="http://schemas.microsoft.com/office/drawing/2014/main" id="{C35434B8-C265-4D56-B03D-B4899B152B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8213" y="2106232"/>
                <a:ext cx="57954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7" name="Agrupar 156">
            <a:extLst>
              <a:ext uri="{FF2B5EF4-FFF2-40B4-BE49-F238E27FC236}">
                <a16:creationId xmlns:a16="http://schemas.microsoft.com/office/drawing/2014/main" id="{C8660490-F8E0-43F8-A658-D9DFAC7B7E81}"/>
              </a:ext>
            </a:extLst>
          </p:cNvPr>
          <p:cNvGrpSpPr/>
          <p:nvPr/>
        </p:nvGrpSpPr>
        <p:grpSpPr>
          <a:xfrm flipH="1">
            <a:off x="1462623" y="2914404"/>
            <a:ext cx="2373061" cy="1699831"/>
            <a:chOff x="3387144" y="1844898"/>
            <a:chExt cx="3039789" cy="2166624"/>
          </a:xfrm>
        </p:grpSpPr>
        <p:grpSp>
          <p:nvGrpSpPr>
            <p:cNvPr id="158" name="Agrupar 157">
              <a:extLst>
                <a:ext uri="{FF2B5EF4-FFF2-40B4-BE49-F238E27FC236}">
                  <a16:creationId xmlns:a16="http://schemas.microsoft.com/office/drawing/2014/main" id="{9EBDBFDF-6836-4A22-A321-71359670D60A}"/>
                </a:ext>
              </a:extLst>
            </p:cNvPr>
            <p:cNvGrpSpPr/>
            <p:nvPr/>
          </p:nvGrpSpPr>
          <p:grpSpPr>
            <a:xfrm>
              <a:off x="4288664" y="1844898"/>
              <a:ext cx="1558344" cy="1584102"/>
              <a:chOff x="3258355" y="1390918"/>
              <a:chExt cx="1558344" cy="1584102"/>
            </a:xfrm>
          </p:grpSpPr>
          <p:sp>
            <p:nvSpPr>
              <p:cNvPr id="166" name="Retângulo 165">
                <a:extLst>
                  <a:ext uri="{FF2B5EF4-FFF2-40B4-BE49-F238E27FC236}">
                    <a16:creationId xmlns:a16="http://schemas.microsoft.com/office/drawing/2014/main" id="{F90F341E-3B90-432B-80A1-F5049D622CE4}"/>
                  </a:ext>
                </a:extLst>
              </p:cNvPr>
              <p:cNvSpPr/>
              <p:nvPr/>
            </p:nvSpPr>
            <p:spPr>
              <a:xfrm>
                <a:off x="3258355" y="1918952"/>
                <a:ext cx="1558344" cy="52803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Head(J0)</a:t>
                </a:r>
              </a:p>
            </p:txBody>
          </p:sp>
          <p:sp>
            <p:nvSpPr>
              <p:cNvPr id="167" name="Retângulo 166">
                <a:extLst>
                  <a:ext uri="{FF2B5EF4-FFF2-40B4-BE49-F238E27FC236}">
                    <a16:creationId xmlns:a16="http://schemas.microsoft.com/office/drawing/2014/main" id="{D7C55C18-03BA-450C-988D-2D6C1CE64B3A}"/>
                  </a:ext>
                </a:extLst>
              </p:cNvPr>
              <p:cNvSpPr/>
              <p:nvPr/>
            </p:nvSpPr>
            <p:spPr>
              <a:xfrm>
                <a:off x="3258355" y="1390918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Next</a:t>
                </a:r>
              </a:p>
            </p:txBody>
          </p:sp>
          <p:sp>
            <p:nvSpPr>
              <p:cNvPr id="168" name="Retângulo 167">
                <a:extLst>
                  <a:ext uri="{FF2B5EF4-FFF2-40B4-BE49-F238E27FC236}">
                    <a16:creationId xmlns:a16="http://schemas.microsoft.com/office/drawing/2014/main" id="{2B863ECC-2289-4A2E-B863-D43CEC8404BA}"/>
                  </a:ext>
                </a:extLst>
              </p:cNvPr>
              <p:cNvSpPr/>
              <p:nvPr/>
            </p:nvSpPr>
            <p:spPr>
              <a:xfrm>
                <a:off x="3258355" y="2446986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/>
                  <a:t>Prev</a:t>
                </a:r>
                <a:endParaRPr lang="pt-BR" dirty="0"/>
              </a:p>
            </p:txBody>
          </p:sp>
        </p:grpSp>
        <p:cxnSp>
          <p:nvCxnSpPr>
            <p:cNvPr id="159" name="Conector reto 158">
              <a:extLst>
                <a:ext uri="{FF2B5EF4-FFF2-40B4-BE49-F238E27FC236}">
                  <a16:creationId xmlns:a16="http://schemas.microsoft.com/office/drawing/2014/main" id="{6BF12B26-2EEC-4C38-8053-0D74F2BD62B3}"/>
                </a:ext>
              </a:extLst>
            </p:cNvPr>
            <p:cNvCxnSpPr>
              <a:cxnSpLocks/>
            </p:cNvCxnSpPr>
            <p:nvPr/>
          </p:nvCxnSpPr>
          <p:spPr>
            <a:xfrm>
              <a:off x="3709115" y="2108915"/>
              <a:ext cx="0" cy="5516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Conector de Seta Reta 159">
              <a:extLst>
                <a:ext uri="{FF2B5EF4-FFF2-40B4-BE49-F238E27FC236}">
                  <a16:creationId xmlns:a16="http://schemas.microsoft.com/office/drawing/2014/main" id="{002CF227-6744-4D1D-B41A-718B18F6CD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87144" y="2657877"/>
              <a:ext cx="3219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Conector reto 160">
              <a:extLst>
                <a:ext uri="{FF2B5EF4-FFF2-40B4-BE49-F238E27FC236}">
                  <a16:creationId xmlns:a16="http://schemas.microsoft.com/office/drawing/2014/main" id="{74A312A1-383E-433F-B6A7-B95BEB69BE7A}"/>
                </a:ext>
              </a:extLst>
            </p:cNvPr>
            <p:cNvCxnSpPr>
              <a:cxnSpLocks/>
              <a:endCxn id="167" idx="1"/>
            </p:cNvCxnSpPr>
            <p:nvPr/>
          </p:nvCxnSpPr>
          <p:spPr>
            <a:xfrm>
              <a:off x="3709115" y="2108915"/>
              <a:ext cx="5795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2" name="Agrupar 161">
              <a:extLst>
                <a:ext uri="{FF2B5EF4-FFF2-40B4-BE49-F238E27FC236}">
                  <a16:creationId xmlns:a16="http://schemas.microsoft.com/office/drawing/2014/main" id="{14593358-A9AD-445F-B270-892618F1CDF4}"/>
                </a:ext>
              </a:extLst>
            </p:cNvPr>
            <p:cNvGrpSpPr/>
            <p:nvPr/>
          </p:nvGrpSpPr>
          <p:grpSpPr>
            <a:xfrm flipH="1" flipV="1">
              <a:off x="5847003" y="3164984"/>
              <a:ext cx="579930" cy="846538"/>
              <a:chOff x="8677833" y="1221839"/>
              <a:chExt cx="579929" cy="884393"/>
            </a:xfrm>
          </p:grpSpPr>
          <p:cxnSp>
            <p:nvCxnSpPr>
              <p:cNvPr id="163" name="Conector reto 162">
                <a:extLst>
                  <a:ext uri="{FF2B5EF4-FFF2-40B4-BE49-F238E27FC236}">
                    <a16:creationId xmlns:a16="http://schemas.microsoft.com/office/drawing/2014/main" id="{6F34F20B-79F6-477E-8084-9FAE065561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78213" y="1567988"/>
                <a:ext cx="0" cy="53824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Conector de Seta Reta 163">
                <a:extLst>
                  <a:ext uri="{FF2B5EF4-FFF2-40B4-BE49-F238E27FC236}">
                    <a16:creationId xmlns:a16="http://schemas.microsoft.com/office/drawing/2014/main" id="{627FD0FF-C041-4178-BD3A-BD7C0088A1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77833" y="1221839"/>
                <a:ext cx="380" cy="3461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Conector reto 164">
                <a:extLst>
                  <a:ext uri="{FF2B5EF4-FFF2-40B4-BE49-F238E27FC236}">
                    <a16:creationId xmlns:a16="http://schemas.microsoft.com/office/drawing/2014/main" id="{9AE30585-5EDE-499E-A4A4-F79AD957F9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8213" y="2106232"/>
                <a:ext cx="57954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9" name="Agrupar 168">
            <a:extLst>
              <a:ext uri="{FF2B5EF4-FFF2-40B4-BE49-F238E27FC236}">
                <a16:creationId xmlns:a16="http://schemas.microsoft.com/office/drawing/2014/main" id="{788AFFA9-FC3A-4FB9-B790-6CE55F7631C2}"/>
              </a:ext>
            </a:extLst>
          </p:cNvPr>
          <p:cNvGrpSpPr/>
          <p:nvPr/>
        </p:nvGrpSpPr>
        <p:grpSpPr>
          <a:xfrm flipH="1">
            <a:off x="7003973" y="2874933"/>
            <a:ext cx="2624120" cy="1242812"/>
            <a:chOff x="3387144" y="1844898"/>
            <a:chExt cx="3361385" cy="1584102"/>
          </a:xfrm>
        </p:grpSpPr>
        <p:grpSp>
          <p:nvGrpSpPr>
            <p:cNvPr id="170" name="Agrupar 169">
              <a:extLst>
                <a:ext uri="{FF2B5EF4-FFF2-40B4-BE49-F238E27FC236}">
                  <a16:creationId xmlns:a16="http://schemas.microsoft.com/office/drawing/2014/main" id="{D7457F8F-0C2F-46E8-8B68-F79DEEE2EFF2}"/>
                </a:ext>
              </a:extLst>
            </p:cNvPr>
            <p:cNvGrpSpPr/>
            <p:nvPr/>
          </p:nvGrpSpPr>
          <p:grpSpPr>
            <a:xfrm>
              <a:off x="4288664" y="1844898"/>
              <a:ext cx="1558344" cy="1584102"/>
              <a:chOff x="3258355" y="1390918"/>
              <a:chExt cx="1558344" cy="1584102"/>
            </a:xfrm>
          </p:grpSpPr>
          <p:sp>
            <p:nvSpPr>
              <p:cNvPr id="178" name="Retângulo 177">
                <a:extLst>
                  <a:ext uri="{FF2B5EF4-FFF2-40B4-BE49-F238E27FC236}">
                    <a16:creationId xmlns:a16="http://schemas.microsoft.com/office/drawing/2014/main" id="{08129F74-7BA6-4E3C-9060-02D7A44F3401}"/>
                  </a:ext>
                </a:extLst>
              </p:cNvPr>
              <p:cNvSpPr/>
              <p:nvPr/>
            </p:nvSpPr>
            <p:spPr>
              <a:xfrm>
                <a:off x="3258355" y="1918952"/>
                <a:ext cx="1558344" cy="52803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J3</a:t>
                </a:r>
              </a:p>
            </p:txBody>
          </p:sp>
          <p:sp>
            <p:nvSpPr>
              <p:cNvPr id="179" name="Retângulo 178">
                <a:extLst>
                  <a:ext uri="{FF2B5EF4-FFF2-40B4-BE49-F238E27FC236}">
                    <a16:creationId xmlns:a16="http://schemas.microsoft.com/office/drawing/2014/main" id="{636E7D3A-700E-4CF9-9E7D-C02BC48B7F95}"/>
                  </a:ext>
                </a:extLst>
              </p:cNvPr>
              <p:cNvSpPr/>
              <p:nvPr/>
            </p:nvSpPr>
            <p:spPr>
              <a:xfrm>
                <a:off x="3258355" y="1390918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Next</a:t>
                </a:r>
              </a:p>
            </p:txBody>
          </p:sp>
          <p:sp>
            <p:nvSpPr>
              <p:cNvPr id="180" name="Retângulo 179">
                <a:extLst>
                  <a:ext uri="{FF2B5EF4-FFF2-40B4-BE49-F238E27FC236}">
                    <a16:creationId xmlns:a16="http://schemas.microsoft.com/office/drawing/2014/main" id="{57CA4E2B-5659-4456-8501-AC8859E6807D}"/>
                  </a:ext>
                </a:extLst>
              </p:cNvPr>
              <p:cNvSpPr/>
              <p:nvPr/>
            </p:nvSpPr>
            <p:spPr>
              <a:xfrm>
                <a:off x="3258355" y="2446986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/>
                  <a:t>Prev</a:t>
                </a:r>
                <a:endParaRPr lang="pt-BR" dirty="0"/>
              </a:p>
            </p:txBody>
          </p:sp>
        </p:grpSp>
        <p:cxnSp>
          <p:nvCxnSpPr>
            <p:cNvPr id="171" name="Conector reto 170">
              <a:extLst>
                <a:ext uri="{FF2B5EF4-FFF2-40B4-BE49-F238E27FC236}">
                  <a16:creationId xmlns:a16="http://schemas.microsoft.com/office/drawing/2014/main" id="{FF8353EC-D784-408F-897A-1BBFBDE18C0C}"/>
                </a:ext>
              </a:extLst>
            </p:cNvPr>
            <p:cNvCxnSpPr>
              <a:cxnSpLocks/>
            </p:cNvCxnSpPr>
            <p:nvPr/>
          </p:nvCxnSpPr>
          <p:spPr>
            <a:xfrm>
              <a:off x="3709115" y="2108915"/>
              <a:ext cx="0" cy="5516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Conector de Seta Reta 171">
              <a:extLst>
                <a:ext uri="{FF2B5EF4-FFF2-40B4-BE49-F238E27FC236}">
                  <a16:creationId xmlns:a16="http://schemas.microsoft.com/office/drawing/2014/main" id="{9CCF5859-C778-4660-BBB3-6E2C013C6B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87144" y="2657877"/>
              <a:ext cx="3219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Conector reto 172">
              <a:extLst>
                <a:ext uri="{FF2B5EF4-FFF2-40B4-BE49-F238E27FC236}">
                  <a16:creationId xmlns:a16="http://schemas.microsoft.com/office/drawing/2014/main" id="{C975EF40-86C3-46AB-ADD5-5507E021E926}"/>
                </a:ext>
              </a:extLst>
            </p:cNvPr>
            <p:cNvCxnSpPr>
              <a:cxnSpLocks/>
              <a:endCxn id="179" idx="1"/>
            </p:cNvCxnSpPr>
            <p:nvPr/>
          </p:nvCxnSpPr>
          <p:spPr>
            <a:xfrm>
              <a:off x="3709115" y="2108915"/>
              <a:ext cx="5795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4" name="Agrupar 173">
              <a:extLst>
                <a:ext uri="{FF2B5EF4-FFF2-40B4-BE49-F238E27FC236}">
                  <a16:creationId xmlns:a16="http://schemas.microsoft.com/office/drawing/2014/main" id="{F4610189-14C7-4173-95E2-C186F8C46968}"/>
                </a:ext>
              </a:extLst>
            </p:cNvPr>
            <p:cNvGrpSpPr/>
            <p:nvPr/>
          </p:nvGrpSpPr>
          <p:grpSpPr>
            <a:xfrm flipH="1" flipV="1">
              <a:off x="5847008" y="2636949"/>
              <a:ext cx="901521" cy="528033"/>
              <a:chOff x="8356242" y="2106232"/>
              <a:chExt cx="901520" cy="551645"/>
            </a:xfrm>
          </p:grpSpPr>
          <p:cxnSp>
            <p:nvCxnSpPr>
              <p:cNvPr id="175" name="Conector reto 174">
                <a:extLst>
                  <a:ext uri="{FF2B5EF4-FFF2-40B4-BE49-F238E27FC236}">
                    <a16:creationId xmlns:a16="http://schemas.microsoft.com/office/drawing/2014/main" id="{4DC2CC7E-4AF0-4955-86D3-5716EE93EF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8213" y="2106232"/>
                <a:ext cx="0" cy="55164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6" name="Conector de Seta Reta 175">
                <a:extLst>
                  <a:ext uri="{FF2B5EF4-FFF2-40B4-BE49-F238E27FC236}">
                    <a16:creationId xmlns:a16="http://schemas.microsoft.com/office/drawing/2014/main" id="{45A752D3-EB2B-4189-A0D8-0158EDA240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242" y="2655194"/>
                <a:ext cx="32197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Conector reto 176">
                <a:extLst>
                  <a:ext uri="{FF2B5EF4-FFF2-40B4-BE49-F238E27FC236}">
                    <a16:creationId xmlns:a16="http://schemas.microsoft.com/office/drawing/2014/main" id="{3D0EEE9B-2E51-49D3-95D4-EB51214BB1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8213" y="2106232"/>
                <a:ext cx="57954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0" name="Agrupar 189">
            <a:extLst>
              <a:ext uri="{FF2B5EF4-FFF2-40B4-BE49-F238E27FC236}">
                <a16:creationId xmlns:a16="http://schemas.microsoft.com/office/drawing/2014/main" id="{C33C411F-063C-4E10-981C-D4082822003A}"/>
              </a:ext>
            </a:extLst>
          </p:cNvPr>
          <p:cNvGrpSpPr/>
          <p:nvPr/>
        </p:nvGrpSpPr>
        <p:grpSpPr>
          <a:xfrm>
            <a:off x="1200562" y="4614235"/>
            <a:ext cx="524122" cy="103030"/>
            <a:chOff x="1043189" y="4906851"/>
            <a:chExt cx="524122" cy="103030"/>
          </a:xfrm>
        </p:grpSpPr>
        <p:cxnSp>
          <p:nvCxnSpPr>
            <p:cNvPr id="186" name="Conector reto 185">
              <a:extLst>
                <a:ext uri="{FF2B5EF4-FFF2-40B4-BE49-F238E27FC236}">
                  <a16:creationId xmlns:a16="http://schemas.microsoft.com/office/drawing/2014/main" id="{658953DE-960B-4346-B0F3-7B1F64439F6F}"/>
                </a:ext>
              </a:extLst>
            </p:cNvPr>
            <p:cNvCxnSpPr>
              <a:cxnSpLocks/>
            </p:cNvCxnSpPr>
            <p:nvPr/>
          </p:nvCxnSpPr>
          <p:spPr>
            <a:xfrm>
              <a:off x="1043189" y="4906851"/>
              <a:ext cx="52412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Conector reto 188">
              <a:extLst>
                <a:ext uri="{FF2B5EF4-FFF2-40B4-BE49-F238E27FC236}">
                  <a16:creationId xmlns:a16="http://schemas.microsoft.com/office/drawing/2014/main" id="{037802C2-B6C3-4C1D-BB36-E15EAFA09A1A}"/>
                </a:ext>
              </a:extLst>
            </p:cNvPr>
            <p:cNvCxnSpPr/>
            <p:nvPr/>
          </p:nvCxnSpPr>
          <p:spPr>
            <a:xfrm>
              <a:off x="1170021" y="5009881"/>
              <a:ext cx="27045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1" name="Agrupar 190">
            <a:extLst>
              <a:ext uri="{FF2B5EF4-FFF2-40B4-BE49-F238E27FC236}">
                <a16:creationId xmlns:a16="http://schemas.microsoft.com/office/drawing/2014/main" id="{6A93B7D2-E4E9-4925-967F-FCA0E2BC4819}"/>
              </a:ext>
            </a:extLst>
          </p:cNvPr>
          <p:cNvGrpSpPr/>
          <p:nvPr/>
        </p:nvGrpSpPr>
        <p:grpSpPr>
          <a:xfrm>
            <a:off x="11044060" y="4511205"/>
            <a:ext cx="524122" cy="103030"/>
            <a:chOff x="1043189" y="4906851"/>
            <a:chExt cx="524122" cy="103030"/>
          </a:xfrm>
        </p:grpSpPr>
        <p:cxnSp>
          <p:nvCxnSpPr>
            <p:cNvPr id="192" name="Conector reto 191">
              <a:extLst>
                <a:ext uri="{FF2B5EF4-FFF2-40B4-BE49-F238E27FC236}">
                  <a16:creationId xmlns:a16="http://schemas.microsoft.com/office/drawing/2014/main" id="{62BD7CC0-5089-4BA4-8678-2143FA3C8A48}"/>
                </a:ext>
              </a:extLst>
            </p:cNvPr>
            <p:cNvCxnSpPr>
              <a:cxnSpLocks/>
            </p:cNvCxnSpPr>
            <p:nvPr/>
          </p:nvCxnSpPr>
          <p:spPr>
            <a:xfrm>
              <a:off x="1043189" y="4906851"/>
              <a:ext cx="52412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Conector reto 192">
              <a:extLst>
                <a:ext uri="{FF2B5EF4-FFF2-40B4-BE49-F238E27FC236}">
                  <a16:creationId xmlns:a16="http://schemas.microsoft.com/office/drawing/2014/main" id="{CF23D4F8-F3FC-41F3-BBC6-15D1ECF6F933}"/>
                </a:ext>
              </a:extLst>
            </p:cNvPr>
            <p:cNvCxnSpPr/>
            <p:nvPr/>
          </p:nvCxnSpPr>
          <p:spPr>
            <a:xfrm>
              <a:off x="1170021" y="5009881"/>
              <a:ext cx="27045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6" name="Agrupar 195">
            <a:extLst>
              <a:ext uri="{FF2B5EF4-FFF2-40B4-BE49-F238E27FC236}">
                <a16:creationId xmlns:a16="http://schemas.microsoft.com/office/drawing/2014/main" id="{8381D9ED-B75A-48A6-9A5E-A9EC852AEB80}"/>
              </a:ext>
            </a:extLst>
          </p:cNvPr>
          <p:cNvGrpSpPr/>
          <p:nvPr/>
        </p:nvGrpSpPr>
        <p:grpSpPr>
          <a:xfrm flipH="1">
            <a:off x="11943471" y="-2525822"/>
            <a:ext cx="4324344" cy="1217527"/>
            <a:chOff x="3402415" y="1844898"/>
            <a:chExt cx="14349464" cy="7673469"/>
          </a:xfrm>
        </p:grpSpPr>
        <p:grpSp>
          <p:nvGrpSpPr>
            <p:cNvPr id="197" name="Agrupar 196">
              <a:extLst>
                <a:ext uri="{FF2B5EF4-FFF2-40B4-BE49-F238E27FC236}">
                  <a16:creationId xmlns:a16="http://schemas.microsoft.com/office/drawing/2014/main" id="{E6AA6C91-190E-4DB6-B7C4-821A42114BE7}"/>
                </a:ext>
              </a:extLst>
            </p:cNvPr>
            <p:cNvGrpSpPr/>
            <p:nvPr/>
          </p:nvGrpSpPr>
          <p:grpSpPr>
            <a:xfrm>
              <a:off x="4288664" y="1844898"/>
              <a:ext cx="1558344" cy="1584102"/>
              <a:chOff x="3258355" y="1390918"/>
              <a:chExt cx="1558344" cy="1584102"/>
            </a:xfrm>
          </p:grpSpPr>
          <p:sp>
            <p:nvSpPr>
              <p:cNvPr id="205" name="Retângulo 204">
                <a:extLst>
                  <a:ext uri="{FF2B5EF4-FFF2-40B4-BE49-F238E27FC236}">
                    <a16:creationId xmlns:a16="http://schemas.microsoft.com/office/drawing/2014/main" id="{563BC9CD-F2F7-4453-A126-3183600DA909}"/>
                  </a:ext>
                </a:extLst>
              </p:cNvPr>
              <p:cNvSpPr/>
              <p:nvPr/>
            </p:nvSpPr>
            <p:spPr>
              <a:xfrm>
                <a:off x="3258355" y="1918952"/>
                <a:ext cx="1558344" cy="52803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PTR</a:t>
                </a:r>
              </a:p>
            </p:txBody>
          </p:sp>
          <p:sp>
            <p:nvSpPr>
              <p:cNvPr id="206" name="Retângulo 205">
                <a:extLst>
                  <a:ext uri="{FF2B5EF4-FFF2-40B4-BE49-F238E27FC236}">
                    <a16:creationId xmlns:a16="http://schemas.microsoft.com/office/drawing/2014/main" id="{8BEDA65B-F739-4E6B-970D-CD5FD1477DC1}"/>
                  </a:ext>
                </a:extLst>
              </p:cNvPr>
              <p:cNvSpPr/>
              <p:nvPr/>
            </p:nvSpPr>
            <p:spPr>
              <a:xfrm>
                <a:off x="3258355" y="1390918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Next</a:t>
                </a:r>
              </a:p>
            </p:txBody>
          </p:sp>
          <p:sp>
            <p:nvSpPr>
              <p:cNvPr id="207" name="Retângulo 206">
                <a:extLst>
                  <a:ext uri="{FF2B5EF4-FFF2-40B4-BE49-F238E27FC236}">
                    <a16:creationId xmlns:a16="http://schemas.microsoft.com/office/drawing/2014/main" id="{9C305ACE-5CC0-49D4-BD8B-22456AC5594A}"/>
                  </a:ext>
                </a:extLst>
              </p:cNvPr>
              <p:cNvSpPr/>
              <p:nvPr/>
            </p:nvSpPr>
            <p:spPr>
              <a:xfrm>
                <a:off x="3258355" y="2446986"/>
                <a:ext cx="1558344" cy="528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/>
                  <a:t>Prev</a:t>
                </a:r>
                <a:endParaRPr lang="pt-BR" dirty="0"/>
              </a:p>
            </p:txBody>
          </p:sp>
        </p:grpSp>
        <p:cxnSp>
          <p:nvCxnSpPr>
            <p:cNvPr id="199" name="Conector de Seta Reta 198">
              <a:extLst>
                <a:ext uri="{FF2B5EF4-FFF2-40B4-BE49-F238E27FC236}">
                  <a16:creationId xmlns:a16="http://schemas.microsoft.com/office/drawing/2014/main" id="{AB0ED807-1181-45E4-881E-A0F3271EBEC5}"/>
                </a:ext>
              </a:extLst>
            </p:cNvPr>
            <p:cNvCxnSpPr>
              <a:cxnSpLocks/>
              <a:stCxn id="206" idx="1"/>
            </p:cNvCxnSpPr>
            <p:nvPr/>
          </p:nvCxnSpPr>
          <p:spPr>
            <a:xfrm flipH="1">
              <a:off x="3402415" y="2108916"/>
              <a:ext cx="886249" cy="2955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Conector de Seta Reta 202">
              <a:extLst>
                <a:ext uri="{FF2B5EF4-FFF2-40B4-BE49-F238E27FC236}">
                  <a16:creationId xmlns:a16="http://schemas.microsoft.com/office/drawing/2014/main" id="{BE1AB193-3044-405E-B463-0246BE783633}"/>
                </a:ext>
              </a:extLst>
            </p:cNvPr>
            <p:cNvCxnSpPr>
              <a:cxnSpLocks/>
              <a:stCxn id="207" idx="3"/>
              <a:endCxn id="12" idx="1"/>
            </p:cNvCxnSpPr>
            <p:nvPr/>
          </p:nvCxnSpPr>
          <p:spPr>
            <a:xfrm>
              <a:off x="5847008" y="3164983"/>
              <a:ext cx="11904871" cy="63533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6" name="Retângulo 75">
            <a:extLst>
              <a:ext uri="{FF2B5EF4-FFF2-40B4-BE49-F238E27FC236}">
                <a16:creationId xmlns:a16="http://schemas.microsoft.com/office/drawing/2014/main" id="{FA53AF99-B479-483C-BAC8-FD877A5CB66F}"/>
              </a:ext>
            </a:extLst>
          </p:cNvPr>
          <p:cNvSpPr/>
          <p:nvPr/>
        </p:nvSpPr>
        <p:spPr>
          <a:xfrm flipH="1">
            <a:off x="4860251" y="113001"/>
            <a:ext cx="2756379" cy="10337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 err="1"/>
              <a:t>Pospend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23150980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416</Words>
  <Application>Microsoft Office PowerPoint</Application>
  <PresentationFormat>Widescreen</PresentationFormat>
  <Paragraphs>249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Calibri</vt:lpstr>
      <vt:lpstr>Calibri Light</vt:lpstr>
      <vt:lpstr>Retrospect</vt:lpstr>
      <vt:lpstr>Lista duplamente encadeada </vt:lpstr>
      <vt:lpstr>Porque usar</vt:lpstr>
      <vt:lpstr>Características </vt:lpstr>
      <vt:lpstr>Usos gerais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Lista duplamente encadeada </dc:title>
  <dc:creator>FRANCISMAR CONDOR PALMA</dc:creator>
  <cp:lastModifiedBy>FRANCISMAR CONDOR PALMA</cp:lastModifiedBy>
  <cp:revision>4</cp:revision>
  <dcterms:created xsi:type="dcterms:W3CDTF">2018-09-25T10:35:13Z</dcterms:created>
  <dcterms:modified xsi:type="dcterms:W3CDTF">2018-09-25T11:05:08Z</dcterms:modified>
</cp:coreProperties>
</file>