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d4319ac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d4319ac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d4319a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d4319a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d4319a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d4319a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d4319a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d4319a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d4319a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d4319a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8 steps for 227 steps.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227 steps for 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10^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82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d4319a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d4319a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d4319ac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d4319a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d4319a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d4319a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d4319a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d4319a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d4319ac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d4319ac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1d4319a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1d4319a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d4319a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d4319a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d4319a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d4319a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d4319a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d4319a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d4319a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d4319a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d4319a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d4319a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d4319a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d4319a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d4319a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d4319a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45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404040"/>
                </a:solidFill>
                <a:highlight>
                  <a:srgbClr val="FCFCFC"/>
                </a:highlight>
              </a:rPr>
              <a:t>Elliptic Curve Cryptography</a:t>
            </a:r>
            <a:endParaRPr b="1" sz="8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225" y="4124350"/>
            <a:ext cx="85206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Troncoso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80625" y="1367763"/>
            <a:ext cx="67098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Presentation Night @ Virtual (PPN #85)</a:t>
            </a:r>
            <a:endParaRPr sz="35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350" y="2070213"/>
            <a:ext cx="2006425" cy="20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75" y="1954188"/>
            <a:ext cx="2309084" cy="196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73" y="147312"/>
            <a:ext cx="4848850" cy="4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ngent line of P touches a third point on the curve, and its opposite point on the other side of x axis"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00" y="152400"/>
            <a:ext cx="7222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ngent line of P touches a third point on the curve, and its opposite point on the other side of x axis"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50" y="152400"/>
            <a:ext cx="7222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 and 3P line touches a third point on the curve, and its opposite point on the other side of x axis"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00" y="152400"/>
            <a:ext cx="7222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ven a starting point P and final point NP, can you find what is the N value?"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25" y="96675"/>
            <a:ext cx="7222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248000" y="905650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Given an integer </a:t>
            </a:r>
            <a:r>
              <a:rPr b="1" i="1" lang="en" sz="2800"/>
              <a:t>n</a:t>
            </a:r>
            <a:r>
              <a:rPr lang="en" sz="2800"/>
              <a:t> then it is </a:t>
            </a:r>
            <a:r>
              <a:rPr b="1" lang="en" sz="2800"/>
              <a:t>“easy”</a:t>
            </a:r>
            <a:r>
              <a:rPr lang="en" sz="2800"/>
              <a:t> to find </a:t>
            </a:r>
            <a:r>
              <a:rPr b="1" i="1" lang="en" sz="2800"/>
              <a:t>n</a:t>
            </a:r>
            <a:r>
              <a:rPr b="1" i="1" lang="en" sz="2800"/>
              <a:t>P</a:t>
            </a:r>
            <a:endParaRPr b="1" i="1"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43550" y="234792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Given </a:t>
            </a:r>
            <a:r>
              <a:rPr b="1" i="1" lang="en" sz="2800"/>
              <a:t>nP</a:t>
            </a:r>
            <a:r>
              <a:rPr lang="en" sz="2800"/>
              <a:t> </a:t>
            </a:r>
            <a:r>
              <a:rPr lang="en" sz="2800"/>
              <a:t>then it is </a:t>
            </a:r>
            <a:r>
              <a:rPr b="1" lang="en" sz="2800"/>
              <a:t>extremely </a:t>
            </a:r>
            <a:r>
              <a:rPr b="1" lang="en" sz="2800"/>
              <a:t>hard</a:t>
            </a:r>
            <a:r>
              <a:rPr lang="en" sz="2800"/>
              <a:t> to find </a:t>
            </a:r>
            <a:r>
              <a:rPr b="1" i="1" lang="en" sz="2800"/>
              <a:t>n</a:t>
            </a:r>
            <a:endParaRPr b="1" i="1"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43550" y="3543375"/>
            <a:ext cx="85206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Elliptic Curve Discrete Logarithm Problem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248000" y="746400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Given a elliptic curve and a point P.</a:t>
            </a:r>
            <a:endParaRPr b="1" i="1"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957750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Pick a random an integer n </a:t>
            </a:r>
            <a:endParaRPr sz="35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n</a:t>
            </a:r>
            <a:r>
              <a:rPr lang="en" sz="2800"/>
              <a:t> is the PRIVATE KEY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nP </a:t>
            </a:r>
            <a:r>
              <a:rPr lang="en" sz="2800"/>
              <a:t>is the PUBLIC KEY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00" y="141275"/>
            <a:ext cx="6822374" cy="4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75" y="80750"/>
            <a:ext cx="67884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75" y="241225"/>
            <a:ext cx="6989300" cy="46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Elliptic Curve Cryptography?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ECC is a key-based technique for encrypting data. ECC focus on pairs of public and private keys for </a:t>
            </a:r>
            <a:r>
              <a:rPr lang="en" sz="2500"/>
              <a:t>decryption</a:t>
            </a:r>
            <a:r>
              <a:rPr lang="en" sz="2500"/>
              <a:t> and encryption of web traffic.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ECC is an alternative technique to RSA.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is a powerful cryptography approach that required much smaller key sides in compare to RSA keys.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919955"/>
            <a:ext cx="856135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94950" cy="3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150" y="3239426"/>
            <a:ext cx="6485850" cy="1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</a:t>
            </a:r>
            <a:r>
              <a:rPr lang="en"/>
              <a:t>Elliptic Curve Cryptography?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55950" y="1550575"/>
            <a:ext cx="85206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Google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NSA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Bitcoins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Wikipedia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Facebook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0" y="1353550"/>
            <a:ext cx="2698348" cy="178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323" y="152400"/>
            <a:ext cx="58216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85925" y="52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curves are the solution of the equation</a:t>
            </a:r>
            <a:endParaRPr/>
          </a:p>
        </p:txBody>
      </p:sp>
      <p:pic>
        <p:nvPicPr>
          <p:cNvPr descr="y^2=x^3+ax+b"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50" y="1890700"/>
            <a:ext cx="6011350" cy="10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imple elliptic curve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75" y="116825"/>
            <a:ext cx="5492701" cy="367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^2=x^3-3x+5"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773" y="3992377"/>
            <a:ext cx="5492700" cy="91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and B line touches a third point on the curve, and its opposite point on the other side of x axis"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50" y="80750"/>
            <a:ext cx="72222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