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3" r:id="rId6"/>
    <p:sldId id="264" r:id="rId7"/>
    <p:sldId id="265" r:id="rId8"/>
    <p:sldId id="266" r:id="rId9"/>
    <p:sldId id="260"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F5A714-BC34-4BE4-87E3-2BD1912E6BAC}">
          <p14:sldIdLst>
            <p14:sldId id="256"/>
            <p14:sldId id="257"/>
            <p14:sldId id="258"/>
            <p14:sldId id="259"/>
            <p14:sldId id="263"/>
            <p14:sldId id="264"/>
            <p14:sldId id="265"/>
            <p14:sldId id="266"/>
            <p14:sldId id="260"/>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3" autoAdjust="0"/>
    <p:restoredTop sz="67365" autoAdjust="0"/>
  </p:normalViewPr>
  <p:slideViewPr>
    <p:cSldViewPr snapToGrid="0">
      <p:cViewPr varScale="1">
        <p:scale>
          <a:sx n="73" d="100"/>
          <a:sy n="73" d="100"/>
        </p:scale>
        <p:origin x="20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25T16:52:35.707"/>
    </inkml:context>
    <inkml:brush xml:id="br0">
      <inkml:brushProperty name="width" value="0.05" units="cm"/>
      <inkml:brushProperty name="height" value="0.05" units="cm"/>
      <inkml:brushProperty name="ignorePressure" value="1"/>
    </inkml:brush>
  </inkml:definitions>
  <inkml:trace contextRef="#ctx0" brushRef="#br0">107 2603,'5'0,"30"7,44 2,59 0,46-2,19-2,21 2,41 1,38 5,25 5,2 0,18 3,-17-1,11-12,-25-6,-38-9,-16-3,-11 0,-27 2,-23-4,-13-1,-20 3,-22 2,-26 3,-26 2,-25 2,-24 0,-13 2,-12-1,-10 1,-7-1,-4 1,-1-1,-9-11,-17-16,-35-14,-21-11,-39-13,-43-14,-17-5,11 8,12 5,0 8,-2 10,5 7,10 12,8 18,26 12,34 6</inkml:trace>
  <inkml:trace contextRef="#ctx0" brushRef="#br0" timeOffset="9230.1584">4011 3673,'0'0,"0"0,0 0,0 0,0 0,0 0,0 0,0 0,0 0,0 0,-5 0,-1 0,0 0,2 0,0 0,2 0,6-5,13-8,15-2,9-9,9-6,7-9,6-5,7-5,16-7,10-5,5-3,-3 4,-7 6,-7 1,-8 4,-4 0,4-3,-1 0,4 4,-5 4,-11 9,-9 11,-9 5,-12 5,-6-1,-1 1,-7 4,2-2,-4 2,0 2,-3 3,-3 2,-4 1,-4 2,-1 0,-2 1,0-1,-1 1,0-1,1 0</inkml:trace>
  <inkml:trace contextRef="#ctx0" brushRef="#br0" timeOffset="39253.2858">6551 1106,'0'0,"6"0,8-7,19-13,31-15,35-13,22-3,42 1,44 20,34 33,36 43,12 56,3 66,-15 55,-31 35,-46 15,-58-6,-63-20,-64-18,-58-26,-54-17,-96 5,-78-3,-62-11,-35-23,-1-39,40-38,35-44,17-55,27-58,32-49,32-59,30-55,36-73,49-50,48-20,40 21,50 35,55 43,53 67,80 85,53 97,55 110,-1 67,-62 9</inkml:trace>
  <inkml:trace contextRef="#ctx0" brushRef="#br0" timeOffset="10881.1412">0 6814,'0'0,"0"0,0 0,0 0,0 0,11 0,34-4,43-2,40 0,68 6,26 2,22 2,38 0,27-1,29 5,-1-4,21-4,-16-6,-5-9,-26-1,-36 1,-19 3,-15 11,-25 10,-27 11,-23 5,-16 0,-24-5,-20 1,-23-4,-20-3,-14-6,-15-3,-10-2,-8-3,-7 0,-5-1,-3 0,-2 0,-1 1,1-1,-1 1,1 0,0 0,1 0,0 0,0 0,0 0,0 0,0 0</inkml:trace>
  <inkml:trace contextRef="#ctx0" brushRef="#br0" timeOffset="40429.9295">7420 5945,'0'0,"0"0,0-4,6-9,8-13,23-14,29-11,26-2,42 2,55 9,37 12,59 33,5 35,-10 39,-6 34,-27 34,-37 25,-51 19,-62 15,-94 37,-93 28,-115 42,-75 8,-58-6,-33-21,-6-38,23-51,-15-48,28-55,4-56,25-47,31-64,23-89,28-96,30-64,50-34,60-8,74 12,63 31,51 38,61 40,32 53,40 47,31 46,17 35,-40 26</inkml:trace>
  <inkml:trace contextRef="#ctx0" brushRef="#br0" timeOffset="42360.9124">5414 6988,'0'0,"0"0,0 0,0 0,0 0,0 0,0 0,-4 0,-9-7,-13-13,-7-20,-16-32,-27-27,-30-12,-24-6,-2 6,4 17,7 14,2 8,-8 6,1 6,4 10,7 6,11 11,13 11,3 20,16 11,21 3</inkml:trace>
  <inkml:trace contextRef="#ctx0" brushRef="#br0" timeOffset="43044.4605">5655 6948,'0'0,"0"0,0 0,0 0,-7 0,-13 0,-20 7,-25 6,-36 20,-69 38,-35 34,-10 18,-10 15,0 2,22-7,28-2,31-14,30-14,22-18,27-24,25-22</inkml:trace>
  <inkml:trace contextRef="#ctx0" brushRef="#br0" timeOffset="47209.4344">14745 264,'0'0,"0"0,5-5,12-8,34-13,41-18,29-9,31 1,37 8,7 17,6 43,20 63,11 69,-15 61,-41 52,-51 21,-73 7,-87 7,-72-8,-109-1,-74-15,-61-20,-39-25,-6-44,-15-54,23-67,37-78,32-74,36-64,51-51,52-47,69-42,91-46,79-16,62 13,73 25,26 49,50 58,13 73,-8 70,23 75,-7 54,-51 16,-68-4</inkml:trace>
  <inkml:trace contextRef="#ctx0" brushRef="#br0" timeOffset="48110.8182">15040 3940,'6'0,"26"-5,30-7,54-3,53 13,32 25,56 65,13 57,-18 49,-40 36,-56 26,-66 9,-82 10,-77-7,-60-21,-82-13,-45-28,-64-38,-11-47,-35-63,9-57,21-58,29-53,36-54,49-79,62-76,82-42,91 2,74 28,106 40,62 60,81 67,20 63,4 55,-35 40,-73 20,-80 9</inkml:trace>
  <inkml:trace contextRef="#ctx0" brushRef="#br0" timeOffset="49071.0032">15213 7683,'0'0,"5"0,12 0,27 0,39 12,47 14,29 15,32 41,30 45,-1 36,-14 30,-32 10,-44 5,-50 0,-61 7,-63-7,-58-9,-50-15,-75-16,-78-22,-37-23,-13-26,8-25,41-25,50-32,45-29,36-40,37-41,41-49,49-61,50-60,53-65,69-36,47-10,22 26,24 38,16 56,-5 61,12 63,-2 65,-13 67,7 61,3 42,-39 5</inkml:trace>
  <inkml:trace contextRef="#ctx0" brushRef="#br0" timeOffset="50845.3482">23930 3272,'18'6,"29"8,56 19,63 31,42 46,15 54,-7 45,-30 20,-41 6,-57 9,-55-4,-60-1,-71-3,-71-1,-80-13,-49-21,-55-22,-16-31,-21-40,29-38,42-54,29-64,19-80,32-87,46-75,67-68,94-45,86-19,56 25,56 38,40 58,23 69,49 73,15 71,60 73,27 55,12 55,-14 34,-34 17,-75-15</inkml:trace>
  <inkml:trace contextRef="#ctx0" brushRef="#br0" timeOffset="52849.0806">17219 1467,'0'0,"11"0,20 7,23 6,18 13,19 14,52 21,30 13,59 23,42 23,25 31,29 24,5 10,9 15,-26-12,-38-14,-8-8,-17-16,-24-15,2-3,-5-13,-25-20,-23-15,-25-18,-26-13,-30-15,-26-10,-24-10,-15-7,-14-7,-10-3</inkml:trace>
  <inkml:trace contextRef="#ctx0" brushRef="#br0" timeOffset="53473.8125">17285 5651,'5'0,"24"0,36-7,69-2,46-4,49-7,42-4,21-5,51-14,9-6,17-6,-20 2,-2-2,-25 2,-38 5,-33 11,-36 5,-40 8,-37 8,-36 7,-31 4,-26 4,-23 2,-13 0,-9 1</inkml:trace>
  <inkml:trace contextRef="#ctx0" brushRef="#br0" timeOffset="54253.3636">17152 9020,'0'0,"0"0,0 0,0 0,0 0,4 0,14-16,25-28,29-29,25-32,75-48,43-27,71-18,21 3,42-16,8-2,22-9,-12-2,-23-1,-9-4,-27 15,-2 10,-27 28,-41 32,-46 37,-44 29,-36 24,-37 20,-32 17</inkml:trace>
  <inkml:trace contextRef="#ctx0" brushRef="#br0" timeOffset="55744.0952">8863 2109,'0'0,"0"0,16 0,46-7,36-7,57-7,53-6,24-4,49-2,15-1,25-1,3 0,-23 1,5-1,-15 1,-31 0,-1 1,-17-1,-25 6,-24 2,-9 0,-14 3,-24 7,-26 0,-33 4,-32 4,-24 2</inkml:trace>
  <inkml:trace contextRef="#ctx0" brushRef="#br0" timeOffset="56498.5391">9532 2536,'0'0,"0"0,0 0,0 0,0 0,0 0,4 7,14 14,32 18,36 27,32 23,31 21,50 24,22 9,41 18,15 11,-10 0,-5-3,-2 0,-22-13,-13-11,12-6,-12-17,-25-21,-20-17,-18-18,-13-13,-21-17,-21-8,-29-10,-20-8,-16-6,-15-3,-12-2,-9-1,-5 1,-2-1</inkml:trace>
  <inkml:trace contextRef="#ctx0" brushRef="#br0" timeOffset="57395.3368">9559 2269,'0'0,"0"0,0 0,0 7,6 13,8 20,7 25,17 43,31 42,20 28,17 27,14 22,9 19,16 18,19 4,-2-5,0 6,6 3,9-12,-4-11,-12-13,0-14,19-2,5-6,-6-11,13-7,7-6,-12-13,-22-15,-27-17,-8-6,-3-9,-8-4,-5-2,-18-2,-14-7,-13-12,-15-16,-16-18,-8-10,-9-8,-4-8,-4 0,2-1,3-2,-1-9,3-2,-2-2,-4-5,-4-7</inkml:trace>
  <inkml:trace contextRef="#ctx0" brushRef="#br0" timeOffset="58295.822">9826 5945,'0'0,"0"0,0 0,0 0,7 0,2 0,4 0,11-4,14-14,17-21,16-38,14-52,20-49,26-33,25-33,8-20,22-23,14-7,-5 12,-12-3,-4 1,13 11,4 18,-15 22,-17 23,-6 19,-7 18,-13 17,-19 18,-23 21,-23 20,-18 19,-12 18,-15 20,-12 16,-8 13</inkml:trace>
  <inkml:trace contextRef="#ctx0" brushRef="#br0" timeOffset="59082.3817">10227 6453,'0'0,"0"0,0 0,0 0,7-7,6-2,13-4,32-11,39-20,31-18,62-29,33-14,12-7,7-8,9 5,-24 7,-15-2,8-4,-6-2,-22 9,-26 10,-20 17,-11 16,-18 19,-17 16,-19 9,-19 8,-19 6,-18 4,-12 3,-9 0,-5 1</inkml:trace>
  <inkml:trace contextRef="#ctx0" brushRef="#br0" timeOffset="67837.8349">10334 6654,'0'0,"0"0,0 0,0 0,0 0,0 0,0 0,0 0,0 4,0 9,0 7,4 10,2 13,12 16,31 22,31 19,24 8,22 10,46 13,23 1,7-5,20 5,12 1,-12-2,-14-9,-8-7,-15-6,-24-11,-27-15,-19-17,-23-14,-11-10,-2-1,4-8,14-2,3-3,-5-5,-7-7,-12 1,-13-3,-19-3,-9-4,-11-3,-9-3,-8 0,-4-2,-4 1,0-1,-1 0</inkml:trace>
  <inkml:trace contextRef="#ctx0" brushRef="#br0" timeOffset="70887.6404">25467 4742,'0'0,"0"0,0 0,0 0,0 0,0 0,7 0,6 0,9 0,4 0,10 0,10 0,8-4,18-2,19 0,17 1,13-5,-2-1,-5 1,-4 3,8 2,7 2,-3 1,-9 9,-18 2,-21 0,-15-1,-19-3,-11-2,-10-1,-9-1,-6-1,-3 0,-3 0,0-1,0 1,0 0,1-1,0 1,1 0,-1 0,1 0,0 0</inkml:trace>
  <inkml:trace contextRef="#ctx0" brushRef="#br0" timeOffset="76049.2944">26978 4742,'0'0,"0"0,0 0,0 0,0 0,4 0,2 0,0 0,5 0,2 0,2 0,-1 0,-3 0,-3 0,-3 0,4 0,1 0,3 0,0 0,-3 0,4-4,-1-9,-2-7,-3-10,-10-8,-9-9,-9-7,-13-6,-12-5,-10-2,-7 6,3 2,-1 4,4-1,7 6,4 4,6 5,3 10,7 10,8 9,9 6</inkml:trace>
  <inkml:trace contextRef="#ctx0" brushRef="#br0" timeOffset="76804.1267">27205 4809,'0'0,"0"0,0 0,0 0,0 0,0 0,0 0,0 7,-12 13,-14 20,-19 25,-14 20,-3 7,-2-1,4-11,7-8,0-9,9-12,8-13,10-7,2-9,6-8,6-6,4-5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31T21:21:49.478"/>
    </inkml:context>
    <inkml:brush xml:id="br0">
      <inkml:brushProperty name="width" value="0.05" units="cm"/>
      <inkml:brushProperty name="height" value="0.05" units="cm"/>
      <inkml:brushProperty name="ignorePressure" value="1"/>
    </inkml:brush>
  </inkml:definitions>
  <inkml:trace contextRef="#ctx0" brushRef="#br0">107 2603,'5'0,"30"7,44 2,59 0,46-2,19-2,21 2,41 1,38 5,25 5,2 0,18 3,-17-1,11-12,-25-6,-38-9,-16-3,-11 0,-27 2,-23-4,-13-1,-20 3,-22 2,-26 3,-26 2,-25 2,-24 0,-13 2,-12-1,-10 1,-7-1,-4 1,-1-1,-9-11,-17-16,-35-14,-21-11,-39-13,-43-14,-17-5,11 8,12 5,0 8,-2 10,5 7,10 12,8 18,26 12,34 6</inkml:trace>
  <inkml:trace contextRef="#ctx0" brushRef="#br0" timeOffset="1">4011 3673,'0'0,"0"0,0 0,0 0,0 0,0 0,0 0,0 0,0 0,0 0,-5 0,-1 0,0 0,2 0,0 0,2 0,6-5,13-8,15-2,9-9,9-6,7-9,6-5,7-5,16-7,10-5,5-3,-3 4,-7 6,-7 1,-8 4,-4 0,4-3,-1 0,4 4,-5 4,-11 9,-9 11,-9 5,-12 5,-6-1,-1 1,-7 4,2-2,-4 2,0 2,-3 3,-3 2,-4 1,-4 2,-1 0,-2 1,0-1,-1 1,0-1,1 0</inkml:trace>
  <inkml:trace contextRef="#ctx0" brushRef="#br0" timeOffset="2">6551 1106,'0'0,"6"0,8-7,19-13,31-15,35-13,22-3,42 1,44 20,34 33,36 43,12 56,3 66,-15 55,-31 35,-46 15,-58-6,-63-20,-64-18,-58-26,-54-17,-96 5,-78-3,-62-11,-35-23,-1-39,40-38,35-44,17-55,27-58,32-49,32-59,30-55,36-73,49-50,48-20,40 21,50 35,55 43,53 67,80 85,53 97,55 110,-1 67,-62 9</inkml:trace>
  <inkml:trace contextRef="#ctx0" brushRef="#br0" timeOffset="3">0 6814,'0'0,"0"0,0 0,0 0,0 0,11 0,34-4,43-2,40 0,68 6,26 2,22 2,38 0,27-1,29 5,-1-4,21-4,-16-6,-5-9,-26-1,-36 1,-19 3,-15 11,-25 10,-27 11,-23 5,-16 0,-24-5,-20 1,-23-4,-20-3,-14-6,-15-3,-10-2,-8-3,-7 0,-5-1,-3 0,-2 0,-1 1,1-1,-1 1,1 0,0 0,1 0,0 0,0 0,0 0,0 0,0 0</inkml:trace>
  <inkml:trace contextRef="#ctx0" brushRef="#br0" timeOffset="4">7420 5945,'0'0,"0"0,0-4,6-9,8-13,23-14,29-11,26-2,42 2,55 9,37 12,59 33,5 35,-10 39,-6 34,-27 34,-37 25,-51 19,-62 15,-94 37,-93 28,-115 42,-75 8,-58-6,-33-21,-6-38,23-51,-15-48,28-55,4-56,25-47,31-64,23-89,28-96,30-64,50-34,60-8,74 12,63 31,51 38,61 40,32 53,40 47,31 46,17 35,-40 26</inkml:trace>
  <inkml:trace contextRef="#ctx0" brushRef="#br0" timeOffset="5">5414 6988,'0'0,"0"0,0 0,0 0,0 0,0 0,0 0,-4 0,-9-7,-13-13,-7-20,-16-32,-27-27,-30-12,-24-6,-2 6,4 17,7 14,2 8,-8 6,1 6,4 10,7 6,11 11,13 11,3 20,16 11,21 3</inkml:trace>
  <inkml:trace contextRef="#ctx0" brushRef="#br0" timeOffset="6">5655 6948,'0'0,"0"0,0 0,0 0,-7 0,-13 0,-20 7,-25 6,-36 20,-69 38,-35 34,-10 18,-10 15,0 2,22-7,28-2,31-14,30-14,22-18,27-24,25-22</inkml:trace>
  <inkml:trace contextRef="#ctx0" brushRef="#br0" timeOffset="7">14745 264,'0'0,"0"0,5-5,12-8,34-13,41-18,29-9,31 1,37 8,7 17,6 43,20 63,11 69,-15 61,-41 52,-51 21,-73 7,-87 7,-72-8,-109-1,-74-15,-61-20,-39-25,-6-44,-15-54,23-67,37-78,32-74,36-64,51-51,52-47,69-42,91-46,79-16,62 13,73 25,26 49,50 58,13 73,-8 70,23 75,-7 54,-51 16,-68-4</inkml:trace>
  <inkml:trace contextRef="#ctx0" brushRef="#br0" timeOffset="8">15040 3940,'6'0,"26"-5,30-7,54-3,53 13,32 25,56 65,13 57,-18 49,-40 36,-56 26,-66 9,-82 10,-77-7,-60-21,-82-13,-45-28,-64-38,-11-47,-35-63,9-57,21-58,29-53,36-54,49-79,62-76,82-42,91 2,74 28,106 40,62 60,81 67,20 63,4 55,-35 40,-73 20,-80 9</inkml:trace>
  <inkml:trace contextRef="#ctx0" brushRef="#br0" timeOffset="9">15213 7683,'0'0,"5"0,12 0,27 0,39 12,47 14,29 15,32 41,30 45,-1 36,-14 30,-32 10,-44 5,-50 0,-61 7,-63-7,-58-9,-50-15,-75-16,-78-22,-37-23,-13-26,8-25,41-25,50-32,45-29,36-40,37-41,41-49,49-61,50-60,53-65,69-36,47-10,22 26,24 38,16 56,-5 61,12 63,-2 65,-13 67,7 61,3 42,-39 5</inkml:trace>
  <inkml:trace contextRef="#ctx0" brushRef="#br0" timeOffset="10">23930 3272,'18'6,"29"8,56 19,63 31,42 46,15 54,-7 45,-30 20,-41 6,-57 9,-55-4,-60-1,-71-3,-71-1,-80-13,-49-21,-55-22,-16-31,-21-40,29-38,42-54,29-64,19-80,32-87,46-75,67-68,94-45,86-19,56 25,56 38,40 58,23 69,49 73,15 71,60 73,27 55,12 55,-14 34,-34 17,-75-15</inkml:trace>
  <inkml:trace contextRef="#ctx0" brushRef="#br0" timeOffset="11">17219 1467,'0'0,"11"0,20 7,23 6,18 13,19 14,52 21,30 13,59 23,42 23,25 31,29 24,5 10,9 15,-26-12,-38-14,-8-8,-17-16,-24-15,2-3,-5-13,-25-20,-23-15,-25-18,-26-13,-30-15,-26-10,-24-10,-15-7,-14-7,-10-3</inkml:trace>
  <inkml:trace contextRef="#ctx0" brushRef="#br0" timeOffset="12">17285 5651,'5'0,"24"0,36-7,69-2,46-4,49-7,42-4,21-5,51-14,9-6,17-6,-20 2,-2-2,-25 2,-38 5,-33 11,-36 5,-40 8,-37 8,-36 7,-31 4,-26 4,-23 2,-13 0,-9 1</inkml:trace>
  <inkml:trace contextRef="#ctx0" brushRef="#br0" timeOffset="13">17152 9020,'0'0,"0"0,0 0,0 0,0 0,4 0,14-16,25-28,29-29,25-32,75-48,43-27,71-18,21 3,42-16,8-2,22-9,-12-2,-23-1,-9-4,-27 15,-2 10,-27 28,-41 32,-46 37,-44 29,-36 24,-37 20,-32 17</inkml:trace>
  <inkml:trace contextRef="#ctx0" brushRef="#br0" timeOffset="14">8863 2109,'0'0,"0"0,16 0,46-7,36-7,57-7,53-6,24-4,49-2,15-1,25-1,3 0,-23 1,5-1,-15 1,-31 0,-1 1,-17-1,-25 6,-24 2,-9 0,-14 3,-24 7,-26 0,-33 4,-32 4,-24 2</inkml:trace>
  <inkml:trace contextRef="#ctx0" brushRef="#br0" timeOffset="15">9532 2536,'0'0,"0"0,0 0,0 0,0 0,0 0,4 7,14 14,32 18,36 27,32 23,31 21,50 24,22 9,41 18,15 11,-10 0,-5-3,-2 0,-22-13,-13-11,12-6,-12-17,-25-21,-20-17,-18-18,-13-13,-21-17,-21-8,-29-10,-20-8,-16-6,-15-3,-12-2,-9-1,-5 1,-2-1</inkml:trace>
  <inkml:trace contextRef="#ctx0" brushRef="#br0" timeOffset="16">9559 2269,'0'0,"0"0,0 0,0 7,6 13,8 20,7 25,17 43,31 42,20 28,17 27,14 22,9 19,16 18,19 4,-2-5,0 6,6 3,9-12,-4-11,-12-13,0-14,19-2,5-6,-6-11,13-7,7-6,-12-13,-22-15,-27-17,-8-6,-3-9,-8-4,-5-2,-18-2,-14-7,-13-12,-15-16,-16-18,-8-10,-9-8,-4-8,-4 0,2-1,3-2,-1-9,3-2,-2-2,-4-5,-4-7</inkml:trace>
  <inkml:trace contextRef="#ctx0" brushRef="#br0" timeOffset="17">9826 5945,'0'0,"0"0,0 0,0 0,7 0,2 0,4 0,11-4,14-14,17-21,16-38,14-52,20-49,26-33,25-33,8-20,22-23,14-7,-5 12,-12-3,-4 1,13 11,4 18,-15 22,-17 23,-6 19,-7 18,-13 17,-19 18,-23 21,-23 20,-18 19,-12 18,-15 20,-12 16,-8 13</inkml:trace>
  <inkml:trace contextRef="#ctx0" brushRef="#br0" timeOffset="18">10227 6453,'0'0,"0"0,0 0,0 0,7-7,6-2,13-4,32-11,39-20,31-18,62-29,33-14,12-7,7-8,9 5,-24 7,-15-2,8-4,-6-2,-22 9,-26 10,-20 17,-11 16,-18 19,-17 16,-19 9,-19 8,-19 6,-18 4,-12 3,-9 0,-5 1</inkml:trace>
  <inkml:trace contextRef="#ctx0" brushRef="#br0" timeOffset="19">10334 6654,'0'0,"0"0,0 0,0 0,0 0,0 0,0 0,0 0,0 4,0 9,0 7,4 10,2 13,12 16,31 22,31 19,24 8,22 10,46 13,23 1,7-5,20 5,12 1,-12-2,-14-9,-8-7,-15-6,-24-11,-27-15,-19-17,-23-14,-11-10,-2-1,4-8,14-2,3-3,-5-5,-7-7,-12 1,-13-3,-19-3,-9-4,-11-3,-9-3,-8 0,-4-2,-4 1,0-1,-1 0</inkml:trace>
  <inkml:trace contextRef="#ctx0" brushRef="#br0" timeOffset="20">25467 4742,'0'0,"0"0,0 0,0 0,0 0,0 0,7 0,6 0,9 0,4 0,10 0,10 0,8-4,18-2,19 0,17 1,13-5,-2-1,-5 1,-4 3,8 2,7 2,-3 1,-9 9,-18 2,-21 0,-15-1,-19-3,-11-2,-10-1,-9-1,-6-1,-3 0,-3 0,0-1,0 1,0 0,1-1,0 1,1 0,-1 0,1 0,0 0</inkml:trace>
  <inkml:trace contextRef="#ctx0" brushRef="#br0" timeOffset="21">26978 4742,'0'0,"0"0,0 0,0 0,0 0,4 0,2 0,0 0,5 0,2 0,2 0,-1 0,-3 0,-3 0,-3 0,4 0,1 0,3 0,0 0,-3 0,4-4,-1-9,-2-7,-3-10,-10-8,-9-9,-9-7,-13-6,-12-5,-10-2,-7 6,3 2,-1 4,4-1,7 6,4 4,6 5,3 10,7 10,8 9,9 6</inkml:trace>
  <inkml:trace contextRef="#ctx0" brushRef="#br0" timeOffset="22">27205 4809,'0'0,"0"0,0 0,0 0,0 0,0 0,0 0,0 7,-12 13,-14 20,-19 25,-14 20,-3 7,-2-1,4-11,7-8,0-9,9-12,8-13,10-7,2-9,6-8,6-6,4-5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01T16:54:17.988"/>
    </inkml:context>
    <inkml:brush xml:id="br0">
      <inkml:brushProperty name="width" value="0.05" units="cm"/>
      <inkml:brushProperty name="height" value="0.05" units="cm"/>
      <inkml:brushProperty name="ignorePressure" value="1"/>
    </inkml:brush>
  </inkml:definitions>
  <inkml:trace contextRef="#ctx0" brushRef="#br0">107 2603,'5'0,"30"7,44 2,59 0,46-2,19-2,21 2,41 1,38 5,25 5,2 0,18 3,-17-1,11-12,-25-6,-38-9,-16-3,-11 0,-27 2,-23-4,-13-1,-20 3,-22 2,-26 3,-26 2,-25 2,-24 0,-13 2,-12-1,-10 1,-7-1,-4 1,-1-1,-9-11,-17-16,-35-14,-21-11,-39-13,-43-14,-17-5,11 8,12 5,0 8,-2 10,5 7,10 12,8 18,26 12,34 6</inkml:trace>
  <inkml:trace contextRef="#ctx0" brushRef="#br0" timeOffset="1">4011 3673,'0'0,"0"0,0 0,0 0,0 0,0 0,0 0,0 0,0 0,0 0,-5 0,-1 0,0 0,2 0,0 0,2 0,6-5,13-8,15-2,9-9,9-6,7-9,6-5,7-5,16-7,10-5,5-3,-3 4,-7 6,-7 1,-8 4,-4 0,4-3,-1 0,4 4,-5 4,-11 9,-9 11,-9 5,-12 5,-6-1,-1 1,-7 4,2-2,-4 2,0 2,-3 3,-3 2,-4 1,-4 2,-1 0,-2 1,0-1,-1 1,0-1,1 0</inkml:trace>
  <inkml:trace contextRef="#ctx0" brushRef="#br0" timeOffset="2">6551 1106,'0'0,"6"0,8-7,19-13,31-15,35-13,22-3,42 1,44 20,34 33,36 43,12 56,3 66,-15 55,-31 35,-46 15,-58-6,-63-20,-64-18,-58-26,-54-17,-96 5,-78-3,-62-11,-35-23,-1-39,40-38,35-44,17-55,27-58,32-49,32-59,30-55,36-73,49-50,48-20,40 21,50 35,55 43,53 67,80 85,53 97,55 110,-1 67,-62 9</inkml:trace>
  <inkml:trace contextRef="#ctx0" brushRef="#br0" timeOffset="3">0 6814,'0'0,"0"0,0 0,0 0,0 0,11 0,34-4,43-2,40 0,68 6,26 2,22 2,38 0,27-1,29 5,-1-4,21-4,-16-6,-5-9,-26-1,-36 1,-19 3,-15 11,-25 10,-27 11,-23 5,-16 0,-24-5,-20 1,-23-4,-20-3,-14-6,-15-3,-10-2,-8-3,-7 0,-5-1,-3 0,-2 0,-1 1,1-1,-1 1,1 0,0 0,1 0,0 0,0 0,0 0,0 0,0 0</inkml:trace>
  <inkml:trace contextRef="#ctx0" brushRef="#br0" timeOffset="4">7420 5945,'0'0,"0"0,0-4,6-9,8-13,23-14,29-11,26-2,42 2,55 9,37 12,59 33,5 35,-10 39,-6 34,-27 34,-37 25,-51 19,-62 15,-94 37,-93 28,-115 42,-75 8,-58-6,-33-21,-6-38,23-51,-15-48,28-55,4-56,25-47,31-64,23-89,28-96,30-64,50-34,60-8,74 12,63 31,51 38,61 40,32 53,40 47,31 46,17 35,-40 26</inkml:trace>
  <inkml:trace contextRef="#ctx0" brushRef="#br0" timeOffset="5">5414 6988,'0'0,"0"0,0 0,0 0,0 0,0 0,0 0,-4 0,-9-7,-13-13,-7-20,-16-32,-27-27,-30-12,-24-6,-2 6,4 17,7 14,2 8,-8 6,1 6,4 10,7 6,11 11,13 11,3 20,16 11,21 3</inkml:trace>
  <inkml:trace contextRef="#ctx0" brushRef="#br0" timeOffset="6">5655 6948,'0'0,"0"0,0 0,0 0,-7 0,-13 0,-20 7,-25 6,-36 20,-69 38,-35 34,-10 18,-10 15,0 2,22-7,28-2,31-14,30-14,22-18,27-24,25-22</inkml:trace>
  <inkml:trace contextRef="#ctx0" brushRef="#br0" timeOffset="7">14745 264,'0'0,"0"0,5-5,12-8,34-13,41-18,29-9,31 1,37 8,7 17,6 43,20 63,11 69,-15 61,-41 52,-51 21,-73 7,-87 7,-72-8,-109-1,-74-15,-61-20,-39-25,-6-44,-15-54,23-67,37-78,32-74,36-64,51-51,52-47,69-42,91-46,79-16,62 13,73 25,26 49,50 58,13 73,-8 70,23 75,-7 54,-51 16,-68-4</inkml:trace>
  <inkml:trace contextRef="#ctx0" brushRef="#br0" timeOffset="8">15040 3940,'6'0,"26"-5,30-7,54-3,53 13,32 25,56 65,13 57,-18 49,-40 36,-56 26,-66 9,-82 10,-77-7,-60-21,-82-13,-45-28,-64-38,-11-47,-35-63,9-57,21-58,29-53,36-54,49-79,62-76,82-42,91 2,74 28,106 40,62 60,81 67,20 63,4 55,-35 40,-73 20,-80 9</inkml:trace>
  <inkml:trace contextRef="#ctx0" brushRef="#br0" timeOffset="9">15213 7683,'0'0,"5"0,12 0,27 0,39 12,47 14,29 15,32 41,30 45,-1 36,-14 30,-32 10,-44 5,-50 0,-61 7,-63-7,-58-9,-50-15,-75-16,-78-22,-37-23,-13-26,8-25,41-25,50-32,45-29,36-40,37-41,41-49,49-61,50-60,53-65,69-36,47-10,22 26,24 38,16 56,-5 61,12 63,-2 65,-13 67,7 61,3 42,-39 5</inkml:trace>
  <inkml:trace contextRef="#ctx0" brushRef="#br0" timeOffset="10">23930 3272,'18'6,"29"8,56 19,63 31,42 46,15 54,-7 45,-30 20,-41 6,-57 9,-55-4,-60-1,-71-3,-71-1,-80-13,-49-21,-55-22,-16-31,-21-40,29-38,42-54,29-64,19-80,32-87,46-75,67-68,94-45,86-19,56 25,56 38,40 58,23 69,49 73,15 71,60 73,27 55,12 55,-14 34,-34 17,-75-15</inkml:trace>
  <inkml:trace contextRef="#ctx0" brushRef="#br0" timeOffset="11">17219 1467,'0'0,"11"0,20 7,23 6,18 13,19 14,52 21,30 13,59 23,42 23,25 31,29 24,5 10,9 15,-26-12,-38-14,-8-8,-17-16,-24-15,2-3,-5-13,-25-20,-23-15,-25-18,-26-13,-30-15,-26-10,-24-10,-15-7,-14-7,-10-3</inkml:trace>
  <inkml:trace contextRef="#ctx0" brushRef="#br0" timeOffset="12">17285 5651,'5'0,"24"0,36-7,69-2,46-4,49-7,42-4,21-5,51-14,9-6,17-6,-20 2,-2-2,-25 2,-38 5,-33 11,-36 5,-40 8,-37 8,-36 7,-31 4,-26 4,-23 2,-13 0,-9 1</inkml:trace>
  <inkml:trace contextRef="#ctx0" brushRef="#br0" timeOffset="13">17152 9020,'0'0,"0"0,0 0,0 0,0 0,4 0,14-16,25-28,29-29,25-32,75-48,43-27,71-18,21 3,42-16,8-2,22-9,-12-2,-23-1,-9-4,-27 15,-2 10,-27 28,-41 32,-46 37,-44 29,-36 24,-37 20,-32 17</inkml:trace>
  <inkml:trace contextRef="#ctx0" brushRef="#br0" timeOffset="14">8863 2109,'0'0,"0"0,16 0,46-7,36-7,57-7,53-6,24-4,49-2,15-1,25-1,3 0,-23 1,5-1,-15 1,-31 0,-1 1,-17-1,-25 6,-24 2,-9 0,-14 3,-24 7,-26 0,-33 4,-32 4,-24 2</inkml:trace>
  <inkml:trace contextRef="#ctx0" brushRef="#br0" timeOffset="15">9532 2536,'0'0,"0"0,0 0,0 0,0 0,0 0,4 7,14 14,32 18,36 27,32 23,31 21,50 24,22 9,41 18,15 11,-10 0,-5-3,-2 0,-22-13,-13-11,12-6,-12-17,-25-21,-20-17,-18-18,-13-13,-21-17,-21-8,-29-10,-20-8,-16-6,-15-3,-12-2,-9-1,-5 1,-2-1</inkml:trace>
  <inkml:trace contextRef="#ctx0" brushRef="#br0" timeOffset="16">9559 2269,'0'0,"0"0,0 0,0 7,6 13,8 20,7 25,17 43,31 42,20 28,17 27,14 22,9 19,16 18,19 4,-2-5,0 6,6 3,9-12,-4-11,-12-13,0-14,19-2,5-6,-6-11,13-7,7-6,-12-13,-22-15,-27-17,-8-6,-3-9,-8-4,-5-2,-18-2,-14-7,-13-12,-15-16,-16-18,-8-10,-9-8,-4-8,-4 0,2-1,3-2,-1-9,3-2,-2-2,-4-5,-4-7</inkml:trace>
  <inkml:trace contextRef="#ctx0" brushRef="#br0" timeOffset="17">9826 5945,'0'0,"0"0,0 0,0 0,7 0,2 0,4 0,11-4,14-14,17-21,16-38,14-52,20-49,26-33,25-33,8-20,22-23,14-7,-5 12,-12-3,-4 1,13 11,4 18,-15 22,-17 23,-6 19,-7 18,-13 17,-19 18,-23 21,-23 20,-18 19,-12 18,-15 20,-12 16,-8 13</inkml:trace>
  <inkml:trace contextRef="#ctx0" brushRef="#br0" timeOffset="18">10227 6453,'0'0,"0"0,0 0,0 0,7-7,6-2,13-4,32-11,39-20,31-18,62-29,33-14,12-7,7-8,9 5,-24 7,-15-2,8-4,-6-2,-22 9,-26 10,-20 17,-11 16,-18 19,-17 16,-19 9,-19 8,-19 6,-18 4,-12 3,-9 0,-5 1</inkml:trace>
  <inkml:trace contextRef="#ctx0" brushRef="#br0" timeOffset="19">10334 6654,'0'0,"0"0,0 0,0 0,0 0,0 0,0 0,0 0,0 4,0 9,0 7,4 10,2 13,12 16,31 22,31 19,24 8,22 10,46 13,23 1,7-5,20 5,12 1,-12-2,-14-9,-8-7,-15-6,-24-11,-27-15,-19-17,-23-14,-11-10,-2-1,4-8,14-2,3-3,-5-5,-7-7,-12 1,-13-3,-19-3,-9-4,-11-3,-9-3,-8 0,-4-2,-4 1,0-1,-1 0</inkml:trace>
  <inkml:trace contextRef="#ctx0" brushRef="#br0" timeOffset="20">25467 4742,'0'0,"0"0,0 0,0 0,0 0,0 0,7 0,6 0,9 0,4 0,10 0,10 0,8-4,18-2,19 0,17 1,13-5,-2-1,-5 1,-4 3,8 2,7 2,-3 1,-9 9,-18 2,-21 0,-15-1,-19-3,-11-2,-10-1,-9-1,-6-1,-3 0,-3 0,0-1,0 1,0 0,1-1,0 1,1 0,-1 0,1 0,0 0</inkml:trace>
  <inkml:trace contextRef="#ctx0" brushRef="#br0" timeOffset="21">26978 4742,'0'0,"0"0,0 0,0 0,0 0,4 0,2 0,0 0,5 0,2 0,2 0,-1 0,-3 0,-3 0,-3 0,4 0,1 0,3 0,0 0,-3 0,4-4,-1-9,-2-7,-3-10,-10-8,-9-9,-9-7,-13-6,-12-5,-10-2,-7 6,3 2,-1 4,4-1,7 6,4 4,6 5,3 10,7 10,8 9,9 6</inkml:trace>
  <inkml:trace contextRef="#ctx0" brushRef="#br0" timeOffset="22">27205 4809,'0'0,"0"0,0 0,0 0,0 0,0 0,0 0,0 7,-12 13,-14 20,-19 25,-14 20,-3 7,-2-1,4-11,7-8,0-9,9-12,8-13,10-7,2-9,6-8,6-6,4-5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25T17:11:23.431"/>
    </inkml:context>
    <inkml:brush xml:id="br0">
      <inkml:brushProperty name="width" value="0.05" units="cm"/>
      <inkml:brushProperty name="height" value="0.05" units="cm"/>
      <inkml:brushProperty name="ignorePressure" value="1"/>
    </inkml:brush>
  </inkml:definitions>
  <inkml:trace contextRef="#ctx0" brushRef="#br0">3276 12032,'0'0,"0"0,0 0,0 0,0 0,0 0,0 0,11-4,22-9,17-2,11 2,7 14,7 18,10 29,6 36,-1 26,-10 17,-13 3,-18-2,-22-1,-27-5,-31-6,-50 0,-52-8,-36-17,-37-19,-9-27,2-33,21-23,25-28,30-30,27-26,31-24,30-15,35-7,42-9,57-2,42 9,33 11,23 16,4 16,-12 22,-20 16,-36 19,-39 17</inkml:trace>
  <inkml:trace contextRef="#ctx0" brushRef="#br0" timeOffset="6529.5345">7086 12233,'0'0,"0"0,0 0,6-5,15-8,14-6,13-7,14-11,8-10,14 3,24 5,15 13,2 17,0 27,-7 40,-12 37,-12 32,-23 22,-23 3,-24-7,-23-11,-16-17,-18-12,-36-6,-41-8,-43-9,-40-13,-11-12,18-11,25-18,29-31,18-43,17-55,26-48,24-41,27-14,28-7,30 3,29 20,28 32,15 35,4 34,7 35,16 39,7 33,-20 13,-31 0</inkml:trace>
  <inkml:trace contextRef="#ctx0" brushRef="#br0" timeOffset="-1031.4398">3115 9492,'0'0,"0"0,0 0,0 0,0 0,0 0,5 0,1-4,11-9,21-7,26-6,15 1,9 5,0 17,5 27,2 37,-4 42,-7 33,-9 17,-19 4,-18-2,-23-10,-25-8,-22-5,-17-6,-35-2,-36-10,-26-25,-28-35,-31-42,-7-41,13-32,31-23,31-14,35-13,28-16,33-34,35-22,42-7,48-7,33 20,19 33,25 48,15 51,-23 34,-37 18</inkml:trace>
  <inkml:trace contextRef="#ctx0" brushRef="#br0" timeOffset="5566.0142">7219 9599,'0'0,"0"0,0 0,0 0,0 0,0 0,0 0,0 0,0 0,0 0,0 0,12-7,14-2,15-4,23 0,30 7,26 22,16 25,3 28,-11 32,-16 21,-23 13,-18 6,-23-5,-26-7,-16-10,-21-14,-35-6,-50-5,-35-6,-41-12,-19-14,1-17,16-17,29-18,20-21,22-39,16-33,21-31,21-24,23-12,24-4,16 9,18 23,21 20,24 27,26 27,15 22,13 14,-14 10,-28 6</inkml:trace>
  <inkml:trace contextRef="#ctx0" brushRef="#br0" timeOffset="-2089.5894">2915 7219,'0'0,"0"0,0 0,0 0,4 0,2 0,7 0,5 0,11 7,19 7,29 12,24 13,17 23,11 30,-4 23,-17 7,-23 1,-25-9,-23-12,-22-8,-21-9,-37 0,-55 8,-35-7,-25-7,-11-10,-8-24,11-24,16-33,16-49,21-49,22-39,27-22,24-4,30 5,36 12,39 23,28 34,14 34,7 35,11 28,-16 14,-26 6</inkml:trace>
  <inkml:trace contextRef="#ctx0" brushRef="#br0" timeOffset="-20899.8441">2072 2273,'0'0,"0"0,0 0,0 0,0 0,0 0,0 0,0 0,7 0,7 0,0-11,11-16,6-30,4-28,6-29,8-29,7-14,6-6,14-6,13-2,7 7,-1 12,-11 21,-14 21,-8 25,-8 20,-8 21,-12 18,-1 13,6 17,3 10,5 28,12 27,1 27,3 18,1 20,-5 14,-6 12,-7 1,-12-4,-11-6,-10-5,-8-13,-3-17,-3-17,-1-18,-1-19,1-12,1-11,0-5,0-9,1-8,0-6,-5-2,0-2,-1-2</inkml:trace>
  <inkml:trace contextRef="#ctx0" brushRef="#br0" timeOffset="-20354.6311">2380 1578,'0'0,"0"0,0 0,0 0,0 0,0 0,0 0,4 0,14 0,37-7,32-2,19 0,15-2,14 0,14 2,-4 3,-13 2,-20 2,-20 1,-23 1,-10 0,-17 1,-3-1,10 1,-4-1,-9 0</inkml:trace>
  <inkml:trace contextRef="#ctx0" brushRef="#br0" timeOffset="-15236.1189">0 3142,'0'0,"0"0,0 0,7 0,14-4,25-9,28-2,18-3,15-5,8 1,12-7,25-3,21-3,15 5,25 2,18 0,-3 4,16 6,12 2,15 4,19 8,-14 5,4 2,6 1,12-1,16 0,-5-1,26-1,-6-1,27 1,-13-1,4 6,-7 8,18 7,-7 5,6-2,-1 2,25 1,-7-4,6 5,-5-1,20 0,-18 1,-5 2,-9-3,20-3,-17-5,5 2,1-4,23 1,-10-8,21-1,9-2,-5-2,-3-2,3-2,13 0,-17-1,-1-1,-14 8,11 1,-17 1,17 2,8 0,-9-2,-8-3,-4-2,17-2,-16-1,-5-1,-12-1,10 1,-14-1,-2 1,-6 0,3 0,-8 0,-25-1,-1 1,-5 0,4 1,-13-1,-21 0,-5 0,-17 0,2 0,-12 0,-16 0,-17 0,6 6,-4 3,-7 0,-3-2,-6-2,-16-2,-19-1,-19-2,-2 0,-5 0,-7 0,-10-1,-13 1,-4-7,-1-2,-2 0,-6 2,-10 2,-11 2,-3 1,-5 2,-5 0,-5 0,2 1,-2-1,0 0,-3 0,-1 1,-1-1,-5 0,-9 0,-2 0,-4 0,-4 0,1 0,11 0,7 0,5 0,2 0,-7 0,-2 0,-5 0,-7 0,-6 0,-5 0,-9 0,-3 0,-1 0,-5 0,-5 0,0 0,-1 0,-4 0</inkml:trace>
  <inkml:trace contextRef="#ctx0" brushRef="#br0" timeOffset="-13719.4402">7059 268,'0'0,"0"0,0 0,0 0,0 0,0 0,0 0,-7 7,-2 6,-4 13,-7 25,0 21,4 22,-1 10,4 7,3 6,-4 6,2 5,2 4,2-5,4-13,-3-8,0-9,1-18,2-15,1-14,2-9,0-6,1-10,0-2,0-5,5-1,2-3,-2-4</inkml:trace>
  <inkml:trace contextRef="#ctx0" brushRef="#br0" timeOffset="-12818.5548">6751 642,'0'0,"0"0,0 0,0 0,0 0,0 0,0-7,0-6,12-13,21-9,40-14,29-6,21-4,17 7,14 13,3 13,-9 10,-18 20,-20 16,-17 9,-18 11,-17 6,-18 10,-21 19,-31 15,-53 15,-38 0,-31-5,-26-9,-10-16,14-19,21-21,30-15,25-12,27-6,21-5,18 0,17 5,24 9,25 19,21 17,20 16,17 8,8 4,-5-4,-17-9,-25-16,-24-16,-20-5,-31-8,-44-2,-64-3,-36-4,-11-3,7-8,16-2,21-8,23-1,27 1,24 3</inkml:trace>
  <inkml:trace contextRef="#ctx0" brushRef="#br0" timeOffset="-11455.0913">11363 575,'0'0,"0"0,0 0,0 0,0-7,-4-2,-9 1,-13-4,-25 1,-38 7,-31 15,-25 17,-38 27,-16 22,1 21,20 39,28 23,33 19,36 20,32 3,31-14,31-24,39-27,45-32,37-32,44-41,22-37,4-28,-21-17,-23 1,-17 9,-9 11,-12 11,-27 7,-29 7</inkml:trace>
  <inkml:trace contextRef="#ctx0" brushRef="#br0" timeOffset="-10268.6207">13877 535,'0'0,"0"0,0 0,0 0,0 0,4 0,2 7,7 18,1 23,2 31,-1 47,-3 43,-4 20,-3 12,-2 2,-3-12,0-26,0-37,-1-29,0-31,1-20,0-14,-1-13,1-10,0-6,0-5</inkml:trace>
  <inkml:trace contextRef="#ctx0" brushRef="#br0" timeOffset="-9683.1549">13837 709,'0'0,"0"0,6 0,15 0,14-7,17-2,23 0,40 2,26 9,14 9,13 13,13 22,-2 13,-13 9,-24 8,-24 10,-28 2,-22 1,-23-3,-26 2,-27 3,-40 19,-46 13,-25 10,-31-7,-30-7,-2-19,9-27,10-25,10-21,9-20,10-18,17-7,28 0,30 3</inkml:trace>
  <inkml:trace contextRef="#ctx0" brushRef="#br0" timeOffset="-8554.373">17312 602,'0'0,"0"0,0 0,0 0,0 0,0 0,0 0,0 7,-4 13,-9 20,-2 37,-3 34,2 27,3 11,4 4,4-1,-5-4,0-10,2-11,2-16,1-21,3-20,1-12,1-14,0-9,0-6,1-7,-1-8,0-6,1-5,-1-2,0-2,0 0,0-1,0 1</inkml:trace>
  <inkml:trace contextRef="#ctx0" brushRef="#br0" timeOffset="-8052.0103">17152 602,'0'0,"0"0,4 0,32-4,43-3,25-5,23-2,30 9,21 5,-1 3,-14 0,-18-6,-21-4,-20 0,-18 2,-17 0,-15 2,-16 2,-15 0</inkml:trace>
  <inkml:trace contextRef="#ctx0" brushRef="#br0" timeOffset="-7754.4972">17219 1471,'0'0,"0"0,0 0,0 0,11 0,27 0,34 0,23 0,11 0,17 0,15-5,3-1,-12 1,-17 0,-22 6,-27 3,-23 1</inkml:trace>
  <inkml:trace contextRef="#ctx0" brushRef="#br0" timeOffset="-7419.2429">17246 2180,'0'0,"0"0,0 0,6 0,19 0,28 0,27 0,12-7,12-2,12 0,16 2,0 2,2 2,-11 1,-9 2,-7 0,-11 0,-3-4,-6-2,-18 1,-21 0</inkml:trace>
  <inkml:trace contextRef="#ctx0" brushRef="#br0" timeOffset="-4153.848">3048 3343,'0'0,"0"0,0 0,0 0,0 0,0 0,0 0,0 0,0 0,0 0,0 0,0 0,0 6,0 15,5 14,1 17,0 12,-2 5,0 11,-2 1,-1 4,-1 6,0 2,0 5,0-4,-1-13,1-13,0-14,0-5,0-11,0-4,0-4,0-8,0-6,0-7,0-4</inkml:trace>
  <inkml:trace contextRef="#ctx0" brushRef="#br0" timeOffset="-3121.0685">3142 5214,'0'0,"0"0,0 0,0 0,0 0,0 0,0 0,0 0,0 0,0 0,0 0,7 0,13-4,15-2,18-7,10-1,7 9,2 10,1 15,-2 22,-5 28,-2 34,-9 29,-12 13,-19 5,-20-5,-16-12,-23-17,-40-5,-35-16,-16-19,-10-23,-16-24,-5-37,9-28,11-23,24-21,20-20,19-15,22 0,20 4,27 2,25 3,40 2,31 3,12 10,5 11,6 13,-16 18,-25 17</inkml:trace>
  <inkml:trace contextRef="#ctx0" brushRef="#br0" timeOffset="1632.9648">7259 3677,'0'0,"0"0,0 0,0 0,0 0,0 0,0 0,0-5,5-8,8-1,6-4,0-5,4 1,3 4,7 6,10 11,21 17,22 23,7 15,0 9,-5 14,-10 8,-15 13,-21 13,-26 10,-42 7,-40 4,-31-1,-33-8,-25-13,-1-25,15-28,12-27,18-30,15-28,20-25,17-17,12-7,16-6,12-8,10 1,10 4,13 5,8 6,11 3,8 10,7 4,-3 12,-11 14</inkml:trace>
  <inkml:trace contextRef="#ctx0" brushRef="#br0" timeOffset="3043.8147">7460 5588,'0'0,"0"0,0 0,0 5,0 12,0 22,0 21,-7 17,-2 19,0 20,-2 14,0 6,-5 0,1-9,2-14,0-14,1-14,3-21,3-14,3-11,1-13,1-10,2-8,-1-5,1-4</inkml:trace>
  <inkml:trace contextRef="#ctx0" brushRef="#br0" timeOffset="4263.8151">6925 7594,'0'0,"0"0,0 0,5-7,8-7,13-7,18-12,13-12,9-3,3 8,9 14,14 30,14 37,4 39,3 28,-14 19,-17 6,-18-4,-24-12,-26-8,-31-11,-31-11,-30-9,-40-7,-35-3,-13-9,2-15,26-14,17-13,19-25,3-34,7-43,15-38,25-31,28-13,23 11,23 21,19 33,32 29,38 32,15 30,-1 16,-23 8,-28 1</inkml:trace>
  <inkml:trace contextRef="#ctx0" brushRef="#br0" timeOffset="7878.2497">10762 3744,'0'0,"0"0,0 0,0 0,0 0,0 0,0 0,7 0,6-5,13-8,9-6,9-1,3 4,4 5,4 15,17 23,18 36,16 35,9 24,-11 13,-16-5,-23-12,-30-16,-36-13,-41-5,-36-4,-50 0,-56-2,-12-15,-3-18,10-16,15-25,13-29,24-28,30-28,26-23,28-10,33-3,27 2,24 9,23 16,13 19,14 14,26 13,24 6,-12 11,-25 9</inkml:trace>
  <inkml:trace contextRef="#ctx0" brushRef="#br0" timeOffset="9048.4975">11069 5615,'0'0,"0"0,5 0,12 12,16 21,23 33,34 39,22 42,5 25,-13 4,-18-8,-24-18,-28-11,-37-7,-35-3,-35-12,-15-14,-10-14,-17-15,-34-15,-15-23,-14-24,-15-18,-4-27,15-31,28-37,32-60,45-40,57-27,56-10,43 15,21 21,20 33,12 36,7 39,-2 42,-9 36,-14 37,-16 32,-24 7,-25-7</inkml:trace>
  <inkml:trace contextRef="#ctx0" brushRef="#br0" timeOffset="10030.5674">11163 7821,'0'0,"0"0,0 0,0 0,0 0,0 0,0 0,0 0,-5 0,-1 18,-6 29,-2 34,-2 43,0 36,-2 12,1 1,3-14,0-22,2-24,-3-19,0-19,-2-17,3-19,-4-16,2-12,3-8,4-4</inkml:trace>
  <inkml:trace contextRef="#ctx0" brushRef="#br0" timeOffset="11300.9656">10561 9960,'0'0,"0"0,0 0,0 0,0 0,0 0,0-5,0-1,7-6,18-6,28-7,22-4,15 4,11 5,10 12,13 24,21 33,3 35,-7 26,-17 28,-22 21,-25 10,-24 6,-22-4,-20-8,-24-10,-39-3,-38-8,-22-18,-8-26,-6-21,-11-21,-17-23,-4-36,-3-40,-9-52,3-38,11-21,21 1,29 9,25 16,38 8,38 8,42 17,33 12,28 17,35 12,25 15,2 15,-16 7,-32 5,-34 6</inkml:trace>
  <inkml:trace contextRef="#ctx0" brushRef="#br0" timeOffset="12332.3282">11136 12634,'0'0,"0"0,0-5,5-8,1-6,6-7,13 1,18 4,32 14,24 11,13 17,9 17,-4 19,-4 28,-5 21,-10 17,-21 9,-29 16,-33 14,-38 0,-54 8,-54-2,-32-15,-19-21,-11-26,-8-39,8-34,9-47,7-54,-1-61,19-50,35-28,52-13,59-8,52 12,45 20,49 32,26 49,1 50,-4 52,-6 40,-28 16,-35-1</inkml:trace>
  <inkml:trace contextRef="#ctx0" brushRef="#br0" timeOffset="14768.4027">14572 3744,'0'0,"0"0,7 0,6 0,13 0,9 0,3 0,6 0,30 0,36 6,22 8,8 1,-5 4,-14 11,-16 16,-19 23,-25 34,-28 29,-32 26,-39 20,-52 14,-39-2,-33-12,-49-20,-19-25,7-35,25-35,29-32,20-40,24-56,33-59,44-47,41-23,33-3,20 11,12 25,2 29,12 31,30 34,18 33,20 22,35 12,41 8,-17 1</inkml:trace>
  <inkml:trace contextRef="#ctx0" brushRef="#br0" timeOffset="15778.0476">14679 6190,'0'0,"4"0,9 0,7 0,22 0,33 0,33 5,26 12,13 27,9 39,1 47,-8 35,-25 17,-34 8,-36-7,-46-7,-35-10,-36-11,-65-3,-43-10,-51-12,-21-16,8-24,33-26,27-36,28-50,10-73,16-78,25-54,32-28,39-11,36 5,33 25,21 30,26 33,21 40,14 38,-3 28,-11 25,-2 27,-20 16,-25 8</inkml:trace>
  <inkml:trace contextRef="#ctx0" brushRef="#br0" timeOffset="18245.0414">14438 8824,'0'0,"0"0,0 0,0 0,0 0,0 0,0 0,12-5,14-8,15-13,11-7,9-4,16-1,25 6,18 13,11 10,-5 13,-13 11,-14 14,-20 13,-11 11,-18 15,-10 23,-19 30,-29 24,-54 21,-50 6,-30-11,-24-21,-22-28,2-40,10-36,8-43,-2-48,-1-43,12-28,26-16,37-6,51 7,58 3,41 20,46 17,52 27,29 21,23 19,21 9,-26 9</inkml:trace>
  <inkml:trace contextRef="#ctx0" brushRef="#br0" timeOffset="19394.4627">14679 10535,'0'0,"0"0,4 4,2 2,0 12,-1 24,-2 35,-1 39,-1 34,6 25,3 6,3-17,-1-25,-1-31,-4-27,-6-28,-12-23,-7-16,-1-10,2-7</inkml:trace>
  <inkml:trace contextRef="#ctx0" brushRef="#br0" timeOffset="20313.8256">14679 12634,'0'0,"0"0,4 0,14-12,14-7,25-13,32-8,28 11,13 21,0 23,0 25,-3 35,-12 33,-22 20,-25 6,-30-3,-32 6,-25-5,-35-2,-62 6,-37-8,-46-15,-28-22,7-26,19-36,31-34,22-39,20-51,26-72,41-77,37-35,40 0,34 25,55 45,36 57,40 73,35 65,10 54,-18 32,-43 2,-51-10</inkml:trace>
  <inkml:trace contextRef="#ctx0" brushRef="#br0" timeOffset="25333.4078">4746 0,'0'0,"0"0,0 0,0 0,0 0,0 7,0 7,0 12,0 9,0 9,7 14,2 14,4 24,7 16,4 21,10 13,10 24,5 21,-2 12,3 29,-1 27,-3 38,-4 18,-3 35,-10 15,-8 32,-9-2,-6 7,-4-3,-7-2,-2 1,-1-12,2-2,1-15,2-2,1-6,2 4,-7-4,-2 5,-4-3,-7 6,-4-4,-5-3,-2-10,-7-8,-16-17,-9-26,-6-23,5-20,5-24,14-25,10-19,10-13,10-9,12-9,7-4,2 0,0-9,-1-13,-1-27,-1-33</inkml:trace>
  <inkml:trace contextRef="#ctx0" brushRef="#br0" timeOffset="26502.6048">9024 508,'0'0,"0"5,0 12,-5 27,-1 28,-6 43,-2 40,-2 36,-6 34,1 32,-1 33,4 35,-2 32,3 22,-1 27,-4 8,-3 17,-4 4,-1-4,-3 5,-7-5,-8 5,0-15,1-11,3-18,11-1,9-17,10-4,11-13,7 7,2-8,7-2,2-16,-3-13,2-12,-1-18,-4-14,5-9,3-13,6-4,11 7,15 8,11 11,6 7,-1-3,-11-29,-16-30,-13-35,-18-39,-11-45,-4-41</inkml:trace>
  <inkml:trace contextRef="#ctx0" brushRef="#br0" timeOffset="27662.8603">12901 408,'0'0,"-5"0,-8 11,-6 20,-7 39,1 37,-7 34,-2 43,-2 32,0 35,-1 32,7 37,3 24,7 45,6 25,6 28,9 19,-1-9,0 7,0-15,-7-2,-2-9,0-13,2-12,2-16,9-9,8-6,9 18,5-1,6-6,1-24,-5-17,0-14,0-15,1-16,1-13,-5-11,5-7,-3-9,1 2,-4-4,-2-8,-5-11,-9-19,-14-18,-4-16,-7-16,-6-21,0-19,0-20,4-30,5-27</inkml:trace>
  <inkml:trace contextRef="#ctx0" brushRef="#br0" timeOffset="28814.1253">16243 167,'0'0,"0"0,0 7,0 7,7 12,2 24,-1 34,-1 36,-2 37,3 55,0 41,5 58,5 32,0 45,-4 24,-3 15,-5 21,-2-8,-3 4,-1-4,6 13,3 10,-1 5,2 10,-4 7,-3-10,-9-18,-4-18,0-16,2-12,2-11,2 9,8-7,5 7,4-9,0-9,5-20,4-18,9-11,0-18,-6-24,0-28,-11-27,-8-32,-5-37,-3-36,-1-42,1-38</inkml:trace>
  <inkml:trace contextRef="#ctx0" brushRef="#br0" timeOffset="29833.7976">17754 3910,'0'0,"0"0,0 0,0 0,0-4,4-9,9-6,18-7,33-11,33 8,22 21,22 27,13 45,3 45,-13 38,-20 24,-32 10,-46 9,-50 5,-40-7,-42 5,-56 4,-27-15,-8-21,4-22,2-28,3-32,6-41,14-51,8-55,13-52,16-46,21-29,25 3,30 12,26 13,26 5,17 9,19-5,22 2,29 5,19 12,4 18,4 23,-21 29,-28 25</inkml:trace>
  <inkml:trace contextRef="#ctx0" brushRef="#br0" timeOffset="30667.442">17754 6450,'0'0,"0"0,11-11,20-15,27-20,27-8,17 1,7 8,-4 13,-1 16,-8 22,-7 40,-16 50,-20 43,-23 44,-23 24,-25 1,-25-14,-40-16,-34-27,-32-28,-41-35,-17-37,3-34,21-31,24-29,26-26,37-23,34-31,35-28,38-34,39-20,46 3,29 19,16 30,14 34,-4 37,-27 32,-36 26</inkml:trace>
  <inkml:trace contextRef="#ctx0" brushRef="#br0" timeOffset="31833.9551">17780 8790,'0'0,"0"0,7-5,2-7,4-3,12-3,19-5,29-4,26 8,18 19,12 26,14 33,10 28,1 23,-7 19,-24 18,-33 6,-32 1,-30 0,-31-3,-45-4,-37-4,-27-16,-39-10,-33-22,-8-26,-13-36,-20-59,-3-58,27-49,43-47,48-28,48-12,56-3,60 3,35 22,22 39,8 41,17 41,9 38,-10 32,-27 18,-32 7</inkml:trace>
  <inkml:trace contextRef="#ctx0" brushRef="#br0" timeOffset="33017.4741">18021 11063,'0'0,"0"0,0 0,0 0,4-5,14-8,21-2,16-3,9-5,6 2,6 3,9 6,17 15,14 20,10 23,-5 20,-11 29,-26 24,-26 23,-39 14,-52 10,-37 4,-28-5,-28-6,-31-20,-12-27,6-27,18-33,22-32,17-36,8-44,10-39,19-33,21-32,20-18,25-1,20 20,12 21,7 28,3 29,6 23,6 16,14 10,-6 10,-12 11</inkml:trace>
  <inkml:trace contextRef="#ctx0" brushRef="#br0" timeOffset="33783.0556">18355 13041,'0'0,"0"0,0 0,5 0,1 5,-1 1,0 11,5 14,1 25,-1 20,-3 21,-2 20,-2 14,-8 14,-4-7,0-15,-3-23,1-23,2-20,2-19,3-10,2-4,1-7,1-6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25T17:13:10.447"/>
    </inkml:context>
    <inkml:brush xml:id="br0">
      <inkml:brushProperty name="width" value="0.05" units="cm"/>
      <inkml:brushProperty name="height" value="0.05" units="cm"/>
      <inkml:brushProperty name="ignorePressure" value="1"/>
    </inkml:brush>
  </inkml:definitions>
  <inkml:trace contextRef="#ctx0" brushRef="#br0">6110 532,'0'0,"0"0,0 0,0 0,0 0,0 0,0 4,0 21,0 21,0 25,7 36,6 32,2 24,5 10,-2 10,2-3,-3-10,-9-10,-6-22,-3-23,-2-24,0-22,1-17,-7-13,-1-12,0-12</inkml:trace>
  <inkml:trace contextRef="#ctx0" brushRef="#br0" timeOffset="716.3045">6016 732,'0'0,"0"0,0 0,0 0,5-6,12-15,16-14,12-6,18-3,31 6,28 10,16 9,13 15,27 13,17 22,-1 19,-19 10,-27 8,-27 8,-23 9,-22 6,-19 17,-23 6,-25 7,-25 11,-33 12,-41 10,-34-9,-13-19,0-25,-10-31,-15-26,-1-15,14-11,22-10,21-6,21-3,22-8,13-3,16 1,10 2,7 3,8 2,6 2</inkml:trace>
  <inkml:trace contextRef="#ctx0" brushRef="#br0" timeOffset="7838.6036">1431 5077,'0'0,"0"0,7 0,7-7,12-2,13 1,11 1,9 9,6 8,2 14,2 22,1 13,-1 14,-12 16,-15 16,-20 13,-25 9,-18 2,-18-6,-24-13,-25-13,-24-23,-11-24,-8-32,-5-36,0-43,5-34,15-29,26-11,33 1,34 13,31 15,27 18,17 25,29 23,29 18,23 13,12 8,-18 4,-32 2</inkml:trace>
  <inkml:trace contextRef="#ctx0" brushRef="#br0" timeOffset="8935.1831">1431 6882,'0'0,"0"-7,11-2,23-4,16 0,11 2,11 3,16 8,28 15,16 23,4 27,-10 20,-21 13,-23 12,-24 15,-29 21,-47 25,-55 19,-37 4,-18-8,-22-18,-12-33,-2-39,9-47,9-67,5-75,17-60,23-35,30-7,31 7,34 12,30 25,32 27,42 22,38 25,19 19,34 14,32 8,-22 10</inkml:trace>
  <inkml:trace contextRef="#ctx0" brushRef="#br0" timeOffset="9936.2928">1565 9155,'0'0,"0"0,0 0,0 0,0 0,0 4,0 9,0 18,7 26,2 22,4 24,0 14,-2 9,-4-1,-2-4,-2-6,-2-4,-1-6,0 3,-1-7,1-1,6-7,3-14,-1-15,-1-17,-2-17,-2-14,-1-9</inkml:trace>
  <inkml:trace contextRef="#ctx0" brushRef="#br0" timeOffset="-2949.5905">1164 532,'0'0,"0"0,0 0,0 0,0 4,0 9,0 14,-5 17,-1 20,0 26,2 32,0 18,2 20,1 15,1 14,0-4,-7-10,-2-12,1-11,1-20,2-15,2-15,2-21,0-23,1-16,0-15,1-11,-1-9</inkml:trace>
  <inkml:trace contextRef="#ctx0" brushRef="#br0" timeOffset="-2213.135">1003 666,'0'0,"0"0,0 0,0 0,0-7,5-2,1-11,11-7,14-5,32-9,43-2,22 0,16 6,25 18,18 15,-1 28,-15 24,-26 28,-19 23,-20 36,-23 29,-26 21,-27 17,-30 9,-27-2,-37-10,-48-8,-26-26,-32-25,-31-25,-6-32,11-23,11-22,8-17,11-20,17-9,28-3,34-5,33 0,24 4,18 3</inkml:trace>
  <inkml:trace contextRef="#ctx0" brushRef="#br0" timeOffset="-1328.5871">3236 2671,'0'0,"0"0,0 0,7-7,6-13,13-16,14-23,10-29,20-34,21-26,13-15,0-14,-6 1,-8 7,-15 21,-14 25,-12 21,-15 22,-13 19,2 14,2 3,10 10,10 5,1 1,5 5,-6 7,-5 13,-4 11,-8 12,2 17,-3 33,4 38,-2 35,0 32,-1 27,-4 13,-6-7,-7-16,-5-18,-3-23,-3-30,-1-31,0-25,0-22,0-19,0-14,0-8,1-5</inkml:trace>
  <inkml:trace contextRef="#ctx0" brushRef="#br0" timeOffset="-977.0678">3370 1829,'0'0,"0"0,0-5,22-8,43-6,31-7,19 1,12 11,12 13,17 7,3 9,-6 6,-6 7,-6 3,-27-4,-33-7</inkml:trace>
  <inkml:trace contextRef="#ctx0" brushRef="#br0" timeOffset="6723.956">1966 3339,'0'0,"7"5,13 8,20 13,20 18,13 13,-3 9,-6 10,-9 9,-25 8,-30 11,-37 3,-28-4,-22-9,-29-9,-30-19,-12-21,4-17,17-26,14-24,12-20,18-25,20-24,27-25,22-20,26-12,19 9,11 24,18 24,23 27,23 37,10 34,10 15,26 5,39-3,-11-5</inkml:trace>
  <inkml:trace contextRef="#ctx0" brushRef="#br0" timeOffset="11939.9148">4172 3232,'0'0,"0"0,0 0,0 0,0 0,0 0,0 0,0 0,0 0,0 7,0 14,0 14,0 17,0 12,0 5,0 3,0 1,0-6,0-9,0-4,0-3,0 0,0-4,0 2,0-1,0-4,0-9,0-11</inkml:trace>
  <inkml:trace contextRef="#ctx0" brushRef="#br0" timeOffset="13057.0257">4212 5037,'0'0,"0"0,0 0,0 0,0 0,0 0,0 0,4-4,14-9,21-2,20 2,18 14,8 18,5 29,-6 29,-13 31,-11 13,-17 8,-21-5,-16-7,-19-7,-30-4,-31-4,-26-8,-18-13,-5-16,-11-19,-11-28,2-30,3-27,19-26,20-25,21-8,22-3,23-4,28 6,26 8,29 8,21 14,18 7,10 7,17-9,-10 5,-22 14</inkml:trace>
  <inkml:trace contextRef="#ctx0" brushRef="#br0" timeOffset="14221.2181">4439 7216,'0'0,"0"0,0 0,0 0,0 0,7 0,6-7,13-2,14 7,10 9,16 3,12 11,16 13,3 13,-4 9,-6 18,-17 15,-27 8,-26 10,-27-2,-36 0,-32-2,-36-8,-23-8,-10-19,8-21,13-19,15-13,9-26,-1-41,6-45,19-40,30-24,27-15,29 7,31 14,25 23,25 32,19 35,14 38,5 32,-19 14,-29 5</inkml:trace>
  <inkml:trace contextRef="#ctx0" brushRef="#br0" timeOffset="15172.4734">4372 9181,'0'0,"0"0,0 0,0 0,0 0,0 0,12 0,14 0,15 0,11 0,9 7,12 18,21 28,16 27,9 30,0 18,-14 11,-20-2,-25-14,-22-16,-29-8,-43 2,-35 0,-27 0,-21 0,-17-11,-5-17,-1-31,8-34,7-35,14-43,15-42,12-30,20-10,28 6,25 16,20 24,14 18,15 19,29 11,20 3,7 5,-13 10,-21 12</inkml:trace>
  <inkml:trace contextRef="#ctx0" brushRef="#br0" timeOffset="21873.7821">6885 3032,'0'0,"0"0,0 0,0 0,5 0,8 0,6 0,1 0,2 7,11 18,14 27,11 28,7 23,-8 6,-13-6,-14-7,-18-10,-16-7,-20-11,-21-6,-44-8,-41-14,-21-13,-13-16,-11-17,4-19,17-9,27-11,31-15,31-9,38-16,41-9,28 0,30 4,32 12,37 13,13 12,3 14,-9 10,-7 9,-28 9,-33 6</inkml:trace>
  <inkml:trace contextRef="#ctx0" brushRef="#br0" timeOffset="22952.6111">6712 5171,'0'0,"6"0,8-5,12-8,13-13,7-7,0-4,-7 3,-5 8,-2 9,11 18,14 27,9 32,4 28,-9 27,-27 22,-19 5,-23 1,-22-13,-11-10,-16-21,-21-9,-36-16,-17-19,-13-21,-12-14,-2-12,14-18,21-24,31-58,42-58,53-43,48-19,46 1,44 6,21 33,2 39,-5 43,-2 42,1 42,-2 37,-13 32,-30 5,-35-9</inkml:trace>
  <inkml:trace contextRef="#ctx0" brushRef="#br0" timeOffset="24155.5475">6885 7042,'0'0,"5"0,1-4,11-9,14-2,32-3,27-5,21 1,8 12,-5 22,-10 29,-13 33,-20 46,-23 41,-31 22,-41 15,-44-4,-28-19,-10-28,-2-32,-12-31,-21-34,-8-38,-2-38,9-38,17-23,24-21,28-9,26-1,29 1,22 10,39 11,40 10,24 21,10 16,-4 10,-3 7,-8 2,-22 6,-25 7</inkml:trace>
  <inkml:trace contextRef="#ctx0" brushRef="#br0" timeOffset="25156.2568">7046 9155,'0'0,"0"0,0 0,0 0,0 0,0 0,0 0,0 0,0 4,0 25,0 30,0 27,0 34,0 25,0 12,0-6,-5-10,-1-18,0-18,2-22,1-20,-6-14,-2-17,2-13</inkml:trace>
  <inkml:trace contextRef="#ctx0" brushRef="#br0" timeOffset="94674.7487">3236 158,'0'0,"0"0,0 0,0 0,0 0,0 0,0 6,0 8,0 8,0 11,0 23,-5 18,-1 19,-6 16,-2 13,2 15,-2 18,2 10,-4 7,1 12,-2 17,-5 7,2 7,4 13,4 13,1 11,1 8,3 1,2-6,3 0,5-3,3 1,0-8,-1 0,-1 3,-2 5,0 6,-2 3,1-4,10 0,4-3,6-6,4-1,9-1,-1-3,0 12,0 5,-7 3,0 6,-4-1,-7-8,-1 4,-3-9,-7-14,-6-14,-1-19,-7-21,-3-21,2-20,-2-20,1-8,7-13,4-13,15-12,4-18,-1-21</inkml:trace>
  <inkml:trace contextRef="#ctx0" brushRef="#br0" timeOffset="95943.1005">5308 198,'0'0,"0"0,0 0,0 0,0 0,0 0,0 0,0 4,0 9,0 18,0 26,0 26,7 22,6 23,2 23,9 21,1 7,3 9,-4 17,-1 7,-4 10,1 16,2 9,-3 8,2 10,2 2,-3 16,3 6,-4-1,0 7,-3-5,-9 9,-1-1,-6-5,-4-1,0-11,5 11,2 0,7 2,2 6,0-6,-4-3,-2-6,-2-10,-2-7,-2-14,0-17,0-9,-1-11,1-7,0-16,4-13,9-9,6-11,0-15,4-16,-2-8,-5-13,-5-7,-4-16,-4-23,-2-22</inkml:trace>
  <inkml:trace contextRef="#ctx0" brushRef="#br0" timeOffset="101443.3751">1 2898,'0'0,"0"0,0 0,0 0,0 0,0 0,0 0,0 0,4 7,9 2,18 4,15 0,17 5,33-1,39 1,18-3,2 4,2-2,31 1,13-3,18-4,28 3,0-7,-1-6,14-2,-3-1,16-1,3 1,-12 0,34 1,0 0,28 8,-6-5,-12-2,9-6,-8-9,12-2,-22-2,-21-5,4-10,-12-10,1-9,-1-1,-23 3,-16 5,0 4,-18 9,-22 10,-25 9,-14 6,-10 6,-11 9,-11 4,-20 4,-22 0,-18-3,-19-3,-16-4,-13-2</inkml:trace>
  <inkml:trace contextRef="#ctx0" brushRef="#br0" timeOffset="108944.2137">402 11654,'0'0,"0"0,0 0,0 0,16 7,39 7,40 7,31 1,51-10,41-8,28-9,49-10,7-2,47 1,11 3,24 11,-9 6,23 7,24 1,-8 6,5-1,-29-2,-3-1,-25-1,-40 3,-8 4,-21-2,-24-3,-15 1,-29-1,-37-3,-31-4,-32-3,-32-2,-21-10,-23-2,-7 0,-6 1,-3 3,-7 1,-9 2,-7 1,-5 1,-3 0,-2 1,-2-1</inkml:trace>
  <inkml:trace contextRef="#ctx0" brushRef="#br0" timeOffset="111174.757">8757 158,'0'0,"0"0,0 0,0 0,0 0,-7 0,-2 6,0 8,-2 1,0 9,-5 19,1 24,2 18,4 16,4 21,1 28,10 23,3 16,0 28,-1 16,-3 14,-1 28,-9 14,-3 13,-1 6,-2 8,-1 6,-4 17,1 8,2 19,3 5,5 8,1 0,3 11,1 0,-4 3,-1 2,-7-3,-1 1,-4-10,-4-8,-4-12,-5-21,3-29,2-29,-2-32,3-37,2-28,-2-11,2-7,6-4,5-7,4-2,4-11,2-18,2-21,0-15,0-25,0-22,-1-20,1-13</inkml:trace>
  <inkml:trace contextRef="#ctx0" brushRef="#br0" timeOffset="112497.1344">201 358,'0'0,"0"0,0 7,-7 7,-2 12,1 13,-4 11,1 16,7 12,4 16,13 25,11 28,7 22,-3 23,1 18,1 8,1 18,-4 15,-7 10,-7 11,-1 4,-2-10,3 6,5-2,5 3,11 7,4-5,2-4,-1-2,-7-2,-9 6,-9 2,-6 11,-5 8,-2 5,-2 9,-1-10,-4-9,-9-9,-1-18,2-12,-1-10,2-17,3-19,-3-2,0-3,2-7,-1-2,1 7,-4-2,1-5,2-8,3-5,-1-5,1-9,-5-15,0-15,3-14,-2-14,2-15,2-17,3-15,2-12,3-8,0-10,1-9,1-9,-1-6,1-3</inkml:trace>
  <inkml:trace contextRef="#ctx0" brushRef="#br0" timeOffset="113497.3511">830 158,'11'0,"15"0,15-5,35-1,55 0,30 2,36-7,50 0,15 2,55 1,8 3,39-2,-15-1,20 2,-15-5,31-1,-23 2,24-2,-14 0,16 4,-31 2,-1 7,-16 14,-9 17,-14 9,-40 2,-39 1,-14-2,-23-9,-23-10,-30-9,-22-11,-33-6,-32-3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B6918-ABA2-42BD-9C75-74FFFBA6AF66}" type="datetimeFigureOut">
              <a:rPr lang="en-US" smtClean="0"/>
              <a:t>2/1/2018</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3E50B-D38E-4E2A-A16F-6F0512B924FC}" type="slidenum">
              <a:rPr lang="en-US" smtClean="0"/>
              <a:t>‹#›</a:t>
            </a:fld>
            <a:endParaRPr lang="en-US"/>
          </a:p>
        </p:txBody>
      </p:sp>
    </p:spTree>
    <p:extLst>
      <p:ext uri="{BB962C8B-B14F-4D97-AF65-F5344CB8AC3E}">
        <p14:creationId xmlns:p14="http://schemas.microsoft.com/office/powerpoint/2010/main" val="145240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Hei, og velkommen til ny </a:t>
            </a:r>
            <a:r>
              <a:rPr lang="nb-NO" dirty="0" err="1"/>
              <a:t>maskinlæringsmeetup</a:t>
            </a:r>
            <a:r>
              <a:rPr lang="nb-NO" dirty="0"/>
              <a:t>. Dagens tema er LSTM-nettverk, og hvordan tekst kan representeres på en slik måte at LSTM-nettverk </a:t>
            </a:r>
            <a:r>
              <a:rPr lang="nb-NO"/>
              <a:t>kan lære seg å forstå teksten.</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1</a:t>
            </a:fld>
            <a:endParaRPr lang="en-US"/>
          </a:p>
        </p:txBody>
      </p:sp>
    </p:spTree>
    <p:extLst>
      <p:ext uri="{BB962C8B-B14F-4D97-AF65-F5344CB8AC3E}">
        <p14:creationId xmlns:p14="http://schemas.microsoft.com/office/powerpoint/2010/main" val="209778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er et annet eksempel hvor ordet «DAD» er representert som en rekke med tre vektorer, hvor hver vektor har ettall på kun én av posisjonene. På denne måten kan vi representere tekst som matriser</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10</a:t>
            </a:fld>
            <a:endParaRPr lang="en-US"/>
          </a:p>
        </p:txBody>
      </p:sp>
    </p:spTree>
    <p:extLst>
      <p:ext uri="{BB962C8B-B14F-4D97-AF65-F5344CB8AC3E}">
        <p14:creationId xmlns:p14="http://schemas.microsoft.com/office/powerpoint/2010/main" val="295407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Nå kommer jeg til å dele en link til en </a:t>
            </a:r>
            <a:r>
              <a:rPr lang="nb-NO" dirty="0" err="1"/>
              <a:t>tutorial</a:t>
            </a:r>
            <a:r>
              <a:rPr lang="nb-NO" dirty="0"/>
              <a:t> hvor dere kan få prøve å konvertere tekst til matrise på egen laptop</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11</a:t>
            </a:fld>
            <a:endParaRPr lang="en-US"/>
          </a:p>
        </p:txBody>
      </p:sp>
    </p:spTree>
    <p:extLst>
      <p:ext uri="{BB962C8B-B14F-4D97-AF65-F5344CB8AC3E}">
        <p14:creationId xmlns:p14="http://schemas.microsoft.com/office/powerpoint/2010/main" val="381390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Hver gang du sender inn input </a:t>
            </a:r>
            <a:r>
              <a:rPr lang="nb-NO" dirty="0" err="1"/>
              <a:t>rekalkuleres</a:t>
            </a:r>
            <a:r>
              <a:rPr lang="nb-NO" dirty="0"/>
              <a:t> alle aktiveringer fra </a:t>
            </a:r>
            <a:r>
              <a:rPr lang="nb-NO" dirty="0" err="1"/>
              <a:t>scratch</a:t>
            </a:r>
            <a:r>
              <a:rPr lang="nb-NO" dirty="0"/>
              <a:t>. Ingenting huskes fra forrige gang du sendte inn input. For eksempel, hvis du gir den et bilde som input, og modellen gir sin output, vil den ikke bruke noe av dette bildet når du sender inn neste bilde. Et slikt </a:t>
            </a:r>
            <a:r>
              <a:rPr lang="nb-NO" dirty="0" err="1"/>
              <a:t>feed</a:t>
            </a:r>
            <a:r>
              <a:rPr lang="nb-NO" dirty="0"/>
              <a:t>-forward neural </a:t>
            </a:r>
            <a:r>
              <a:rPr lang="nb-NO" dirty="0" err="1"/>
              <a:t>network</a:t>
            </a:r>
            <a:r>
              <a:rPr lang="nb-NO" dirty="0"/>
              <a:t> er altså </a:t>
            </a:r>
            <a:r>
              <a:rPr lang="nb-NO" dirty="0" err="1"/>
              <a:t>stateless</a:t>
            </a:r>
            <a:r>
              <a:rPr lang="nb-NO" dirty="0"/>
              <a:t> – tilstandsløs. Det krever en fast størrelse på input-vektoren.</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2</a:t>
            </a:fld>
            <a:endParaRPr lang="en-US"/>
          </a:p>
        </p:txBody>
      </p:sp>
    </p:spTree>
    <p:extLst>
      <p:ext uri="{BB962C8B-B14F-4D97-AF65-F5344CB8AC3E}">
        <p14:creationId xmlns:p14="http://schemas.microsoft.com/office/powerpoint/2010/main" val="414253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smart fyr kalt </a:t>
            </a:r>
            <a:r>
              <a:rPr lang="nb-NO" dirty="0" err="1"/>
              <a:t>Schmidhuber</a:t>
            </a:r>
            <a:r>
              <a:rPr lang="nb-NO" dirty="0"/>
              <a:t> fant en god måte å lage nevrale nettverk som minne – hver celle eller enhet kan huske bestemte verdier mellom hver gang det kommer ny input.</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3</a:t>
            </a:fld>
            <a:endParaRPr lang="en-US"/>
          </a:p>
        </p:txBody>
      </p:sp>
    </p:spTree>
    <p:extLst>
      <p:ext uri="{BB962C8B-B14F-4D97-AF65-F5344CB8AC3E}">
        <p14:creationId xmlns:p14="http://schemas.microsoft.com/office/powerpoint/2010/main" val="315742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Hver celle får som sagt et slags minne, og cellen har mulighet til å endre på tallet i dette minnet for hver prosessering. En celle kan også velge hvorvidt den skal gi ut tallet i minnet eller gi ut det som kom inn. En kombinasjon eller mellomting går også an.</a:t>
            </a:r>
          </a:p>
          <a:p>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Under denne korte workshopen kommer jeg ikke til å gå dypt inn på hvordan et slikt nettverk fungerer i detalj, men i stedet vil jeg at vi fokuserer på hvordan vi kan formatere data på en slik måte at et LSTM-nettverk kan bruke det.</a:t>
            </a:r>
            <a:r>
              <a:rPr lang="en-US" dirty="0"/>
              <a:t> </a:t>
            </a:r>
            <a:r>
              <a:rPr lang="en-US" dirty="0" err="1"/>
              <a:t>Hvis</a:t>
            </a:r>
            <a:r>
              <a:rPr lang="en-US" dirty="0"/>
              <a:t> du </a:t>
            </a:r>
            <a:r>
              <a:rPr lang="en-US" dirty="0" err="1"/>
              <a:t>ønsker</a:t>
            </a:r>
            <a:r>
              <a:rPr lang="en-US" dirty="0"/>
              <a:t> å </a:t>
            </a:r>
            <a:r>
              <a:rPr lang="en-US" dirty="0" err="1"/>
              <a:t>lære</a:t>
            </a:r>
            <a:r>
              <a:rPr lang="en-US" dirty="0"/>
              <a:t> </a:t>
            </a:r>
            <a:r>
              <a:rPr lang="en-US" dirty="0" err="1"/>
              <a:t>deg</a:t>
            </a:r>
            <a:r>
              <a:rPr lang="en-US" dirty="0"/>
              <a:t> </a:t>
            </a:r>
            <a:r>
              <a:rPr lang="en-US" dirty="0" err="1"/>
              <a:t>hvordan</a:t>
            </a:r>
            <a:r>
              <a:rPr lang="en-US" dirty="0"/>
              <a:t> </a:t>
            </a:r>
            <a:r>
              <a:rPr lang="en-US" dirty="0" err="1"/>
              <a:t>teknologien</a:t>
            </a:r>
            <a:r>
              <a:rPr lang="en-US" dirty="0"/>
              <a:t> </a:t>
            </a:r>
            <a:r>
              <a:rPr lang="en-US" dirty="0" err="1"/>
              <a:t>fungerer</a:t>
            </a:r>
            <a:r>
              <a:rPr lang="en-US" dirty="0"/>
              <a:t> I </a:t>
            </a:r>
            <a:r>
              <a:rPr lang="en-US" dirty="0" err="1"/>
              <a:t>detalj</a:t>
            </a:r>
            <a:r>
              <a:rPr lang="en-US" dirty="0"/>
              <a:t>, </a:t>
            </a:r>
            <a:r>
              <a:rPr lang="en-US" dirty="0" err="1"/>
              <a:t>anbefaler</a:t>
            </a:r>
            <a:r>
              <a:rPr lang="en-US" dirty="0"/>
              <a:t> </a:t>
            </a:r>
            <a:r>
              <a:rPr lang="en-US" dirty="0" err="1"/>
              <a:t>jeg</a:t>
            </a:r>
            <a:r>
              <a:rPr lang="en-US" dirty="0"/>
              <a:t> at du </a:t>
            </a:r>
            <a:r>
              <a:rPr lang="en-US" dirty="0" err="1"/>
              <a:t>bruker</a:t>
            </a:r>
            <a:r>
              <a:rPr lang="en-US" dirty="0"/>
              <a:t> </a:t>
            </a:r>
            <a:r>
              <a:rPr lang="en-US" dirty="0" err="1"/>
              <a:t>internett</a:t>
            </a:r>
            <a:r>
              <a:rPr lang="en-US" dirty="0"/>
              <a:t> for </a:t>
            </a:r>
            <a:r>
              <a:rPr lang="en-US" dirty="0" err="1"/>
              <a:t>det</a:t>
            </a:r>
            <a:r>
              <a:rPr lang="en-US" dirty="0"/>
              <a:t> </a:t>
            </a:r>
            <a:r>
              <a:rPr lang="en-US" dirty="0" err="1"/>
              <a:t>det</a:t>
            </a:r>
            <a:r>
              <a:rPr lang="en-US" dirty="0"/>
              <a:t> </a:t>
            </a:r>
            <a:r>
              <a:rPr lang="en-US" dirty="0" err="1"/>
              <a:t>er</a:t>
            </a:r>
            <a:r>
              <a:rPr lang="en-US" dirty="0"/>
              <a:t> </a:t>
            </a:r>
            <a:r>
              <a:rPr lang="en-US" dirty="0" err="1"/>
              <a:t>verdt</a:t>
            </a:r>
            <a:r>
              <a:rPr lang="en-US" dirty="0"/>
              <a:t>.</a:t>
            </a:r>
          </a:p>
        </p:txBody>
      </p:sp>
      <p:sp>
        <p:nvSpPr>
          <p:cNvPr id="4" name="Plassholder for lysbildenummer 3"/>
          <p:cNvSpPr>
            <a:spLocks noGrp="1"/>
          </p:cNvSpPr>
          <p:nvPr>
            <p:ph type="sldNum" sz="quarter" idx="10"/>
          </p:nvPr>
        </p:nvSpPr>
        <p:spPr/>
        <p:txBody>
          <a:bodyPr/>
          <a:lstStyle/>
          <a:p>
            <a:fld id="{8593E50B-D38E-4E2A-A16F-6F0512B924FC}" type="slidenum">
              <a:rPr lang="en-US" smtClean="0"/>
              <a:t>4</a:t>
            </a:fld>
            <a:endParaRPr lang="en-US"/>
          </a:p>
        </p:txBody>
      </p:sp>
    </p:spTree>
    <p:extLst>
      <p:ext uri="{BB962C8B-B14F-4D97-AF65-F5344CB8AC3E}">
        <p14:creationId xmlns:p14="http://schemas.microsoft.com/office/powerpoint/2010/main" val="183082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LSTM-nettverk kan brukes til å lære forskjellige ting om tekst. Vi kan lage forskjellige modeller. Noen modeller trenger å predikere noe for hvert tegn, noen predikerer noe for hvert ord, og noen predikerer noe om en hel tekst. Her er noen eksempler på det.</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5</a:t>
            </a:fld>
            <a:endParaRPr lang="en-US"/>
          </a:p>
        </p:txBody>
      </p:sp>
    </p:spTree>
    <p:extLst>
      <p:ext uri="{BB962C8B-B14F-4D97-AF65-F5344CB8AC3E}">
        <p14:creationId xmlns:p14="http://schemas.microsoft.com/office/powerpoint/2010/main" val="295968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Sentimentanalyse</a:t>
            </a:r>
            <a:r>
              <a:rPr lang="nb-NO" dirty="0"/>
              <a:t> betyr grovt sagt å analysere hvor positiv, nøytral eller negativ en tekst er. Her ser vi en visualisering av en modell som leser tekst tegn for tegn og viser hvor positiv, nøytral eller negativ den tror teksten er underveis.</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6</a:t>
            </a:fld>
            <a:endParaRPr lang="en-US"/>
          </a:p>
        </p:txBody>
      </p:sp>
    </p:spTree>
    <p:extLst>
      <p:ext uri="{BB962C8B-B14F-4D97-AF65-F5344CB8AC3E}">
        <p14:creationId xmlns:p14="http://schemas.microsoft.com/office/powerpoint/2010/main" val="47506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har vi et annet eksempel, med en modell som gjør en prediksjon for hvert ord eller uttrykk. Denne modellen klarer å finne ord eller uttrykk som representerer f.eks. datoer, organisasjoner og beløp.</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7</a:t>
            </a:fld>
            <a:endParaRPr lang="en-US"/>
          </a:p>
        </p:txBody>
      </p:sp>
    </p:spTree>
    <p:extLst>
      <p:ext uri="{BB962C8B-B14F-4D97-AF65-F5344CB8AC3E}">
        <p14:creationId xmlns:p14="http://schemas.microsoft.com/office/powerpoint/2010/main" val="2630569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ser vi et eksempel på en modell som ser på teksten som helhet og gjør en prediksjon basert på den. Det er en </a:t>
            </a:r>
            <a:r>
              <a:rPr lang="nb-NO" dirty="0" err="1"/>
              <a:t>chatbot</a:t>
            </a:r>
            <a:r>
              <a:rPr lang="nb-NO" dirty="0"/>
              <a:t> som velger respons basert på en melding fra brukeren.</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8</a:t>
            </a:fld>
            <a:endParaRPr lang="en-US"/>
          </a:p>
        </p:txBody>
      </p:sp>
    </p:spTree>
    <p:extLst>
      <p:ext uri="{BB962C8B-B14F-4D97-AF65-F5344CB8AC3E}">
        <p14:creationId xmlns:p14="http://schemas.microsoft.com/office/powerpoint/2010/main" val="43711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Under denne workshopen skal vi lage en modell som ser på en bit med tekst og gjør én prediksjon om den teksten. For å få til det, trenger vi å representere tekst som vektorer. Dette er et format som LSTM-nettverk kan jobbe med og lære av. På figuren her ser vi vektorer med såkalt one-hot </a:t>
            </a:r>
            <a:r>
              <a:rPr lang="nb-NO" dirty="0" err="1"/>
              <a:t>encoding</a:t>
            </a:r>
            <a:r>
              <a:rPr lang="nb-NO" dirty="0"/>
              <a:t>. En slik vektor har nuller i alle posisjoner bortsett fra én posisjon, hvor det står et ett-tall. Som vi ser, kan eksempelvis A representeres som 1 0 0 0 0, og B kan representeres som 0 1 0 0 0, og så videre.</a:t>
            </a:r>
            <a:endParaRPr lang="en-US" dirty="0"/>
          </a:p>
        </p:txBody>
      </p:sp>
      <p:sp>
        <p:nvSpPr>
          <p:cNvPr id="4" name="Plassholder for lysbildenummer 3"/>
          <p:cNvSpPr>
            <a:spLocks noGrp="1"/>
          </p:cNvSpPr>
          <p:nvPr>
            <p:ph type="sldNum" sz="quarter" idx="10"/>
          </p:nvPr>
        </p:nvSpPr>
        <p:spPr/>
        <p:txBody>
          <a:bodyPr/>
          <a:lstStyle/>
          <a:p>
            <a:fld id="{8593E50B-D38E-4E2A-A16F-6F0512B924FC}" type="slidenum">
              <a:rPr lang="en-US" smtClean="0"/>
              <a:t>9</a:t>
            </a:fld>
            <a:endParaRPr lang="en-US"/>
          </a:p>
        </p:txBody>
      </p:sp>
    </p:spTree>
    <p:extLst>
      <p:ext uri="{BB962C8B-B14F-4D97-AF65-F5344CB8AC3E}">
        <p14:creationId xmlns:p14="http://schemas.microsoft.com/office/powerpoint/2010/main" val="122955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4218F0-628E-4B9D-BD0B-FD2689C3C409}"/>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a:extLst>
              <a:ext uri="{FF2B5EF4-FFF2-40B4-BE49-F238E27FC236}">
                <a16:creationId xmlns:a16="http://schemas.microsoft.com/office/drawing/2014/main" id="{CB1C321E-313D-443D-8109-D48E5AADA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a:extLst>
              <a:ext uri="{FF2B5EF4-FFF2-40B4-BE49-F238E27FC236}">
                <a16:creationId xmlns:a16="http://schemas.microsoft.com/office/drawing/2014/main" id="{FBD2A329-D5F3-46EF-9673-FAF9FC066DC2}"/>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5" name="Plassholder for bunntekst 4">
            <a:extLst>
              <a:ext uri="{FF2B5EF4-FFF2-40B4-BE49-F238E27FC236}">
                <a16:creationId xmlns:a16="http://schemas.microsoft.com/office/drawing/2014/main" id="{D070B210-5BF3-4C6F-AB85-8E44EC03D061}"/>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89E18A51-C62E-42FD-A087-412B461A77E8}"/>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240211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FAB9A97-30CD-4148-AB4C-0BE3B8ED194D}"/>
              </a:ext>
            </a:extLst>
          </p:cNvPr>
          <p:cNvSpPr>
            <a:spLocks noGrp="1"/>
          </p:cNvSpPr>
          <p:nvPr>
            <p:ph type="title"/>
          </p:nvPr>
        </p:nvSpPr>
        <p:spPr/>
        <p:txBody>
          <a:bodyPr/>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16CD2E74-1B89-4DD7-9840-F4795F917797}"/>
              </a:ext>
            </a:extLst>
          </p:cNvPr>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93BB29EB-C15E-4A6E-9D8F-AB27E7A6AB5D}"/>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5" name="Plassholder for bunntekst 4">
            <a:extLst>
              <a:ext uri="{FF2B5EF4-FFF2-40B4-BE49-F238E27FC236}">
                <a16:creationId xmlns:a16="http://schemas.microsoft.com/office/drawing/2014/main" id="{BA9CF517-0202-4EF1-A5E8-ECD4A4EE6FD3}"/>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D3BAD144-DE90-4AB5-9AF0-1272A78CB3D2}"/>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75638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23B89397-F36F-4314-BB7E-E96B04E10DF1}"/>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D45D778F-4CF6-48AB-8350-9ED6AFF1E0E8}"/>
              </a:ext>
            </a:extLst>
          </p:cNvPr>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82E6ACD3-95E2-4414-86EE-043625DF52FC}"/>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5" name="Plassholder for bunntekst 4">
            <a:extLst>
              <a:ext uri="{FF2B5EF4-FFF2-40B4-BE49-F238E27FC236}">
                <a16:creationId xmlns:a16="http://schemas.microsoft.com/office/drawing/2014/main" id="{B126DF6F-5280-41EE-8C22-9FAC66BA983E}"/>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C527DC2B-05B3-45C2-8903-E011C4DF12D1}"/>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0332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9FBAB20-E413-44FC-8D89-307D74DA3634}"/>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FC6372DB-F6BA-4936-8741-0DD26DA17F9C}"/>
              </a:ext>
            </a:extLst>
          </p:cNvPr>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7B241F9C-0AE5-42BD-ADD4-5AE42EFC5F0C}"/>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5" name="Plassholder for bunntekst 4">
            <a:extLst>
              <a:ext uri="{FF2B5EF4-FFF2-40B4-BE49-F238E27FC236}">
                <a16:creationId xmlns:a16="http://schemas.microsoft.com/office/drawing/2014/main" id="{E70B8D58-BBC5-4501-9E55-8AE16CFDF698}"/>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F70D6F46-E1F4-421E-8247-151BF879E3EB}"/>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315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2D11262-D8B4-4875-AE8E-FF589752F657}"/>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a:extLst>
              <a:ext uri="{FF2B5EF4-FFF2-40B4-BE49-F238E27FC236}">
                <a16:creationId xmlns:a16="http://schemas.microsoft.com/office/drawing/2014/main" id="{89F0469F-5EDF-4E34-BE5C-8468BAA52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a:extLst>
              <a:ext uri="{FF2B5EF4-FFF2-40B4-BE49-F238E27FC236}">
                <a16:creationId xmlns:a16="http://schemas.microsoft.com/office/drawing/2014/main" id="{BD936E82-885C-4FFD-A2D7-FE1E6591C833}"/>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5" name="Plassholder for bunntekst 4">
            <a:extLst>
              <a:ext uri="{FF2B5EF4-FFF2-40B4-BE49-F238E27FC236}">
                <a16:creationId xmlns:a16="http://schemas.microsoft.com/office/drawing/2014/main" id="{AAD9246A-635E-4387-807B-6C43FCFCF8C7}"/>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48110454-B9B2-4F1A-908B-9E8A03AA0218}"/>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78033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B896A2C-0D5E-469C-AD9B-869D0B9D52FC}"/>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BAB4F3A0-499D-44FB-A016-16CE65BAEED3}"/>
              </a:ext>
            </a:extLst>
          </p:cNvPr>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innhold 3">
            <a:extLst>
              <a:ext uri="{FF2B5EF4-FFF2-40B4-BE49-F238E27FC236}">
                <a16:creationId xmlns:a16="http://schemas.microsoft.com/office/drawing/2014/main" id="{E9E4F921-1174-4AA9-B964-595444AFB4A6}"/>
              </a:ext>
            </a:extLst>
          </p:cNvPr>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dato 4">
            <a:extLst>
              <a:ext uri="{FF2B5EF4-FFF2-40B4-BE49-F238E27FC236}">
                <a16:creationId xmlns:a16="http://schemas.microsoft.com/office/drawing/2014/main" id="{34F304A5-3EE1-473A-9426-7D1229B2CF25}"/>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6" name="Plassholder for bunntekst 5">
            <a:extLst>
              <a:ext uri="{FF2B5EF4-FFF2-40B4-BE49-F238E27FC236}">
                <a16:creationId xmlns:a16="http://schemas.microsoft.com/office/drawing/2014/main" id="{2F44C2A7-B0F7-4E88-AE97-A51726754F3E}"/>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DBF6EC0D-F426-46AA-B6F4-AE1C6F53A54C}"/>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8581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12665B1-EC90-465F-B84B-E1C3ADC31122}"/>
              </a:ext>
            </a:extLst>
          </p:cNvPr>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7906DAEB-6855-4624-87F3-934D308BC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a:extLst>
              <a:ext uri="{FF2B5EF4-FFF2-40B4-BE49-F238E27FC236}">
                <a16:creationId xmlns:a16="http://schemas.microsoft.com/office/drawing/2014/main" id="{626CD9D8-AB20-4AAD-9443-ABE173020A5C}"/>
              </a:ext>
            </a:extLst>
          </p:cNvPr>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tekst 4">
            <a:extLst>
              <a:ext uri="{FF2B5EF4-FFF2-40B4-BE49-F238E27FC236}">
                <a16:creationId xmlns:a16="http://schemas.microsoft.com/office/drawing/2014/main" id="{C42A5711-9D80-405C-B360-FC92AB0CD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a:extLst>
              <a:ext uri="{FF2B5EF4-FFF2-40B4-BE49-F238E27FC236}">
                <a16:creationId xmlns:a16="http://schemas.microsoft.com/office/drawing/2014/main" id="{A419F4D5-927A-41BA-815F-824328E5EC20}"/>
              </a:ext>
            </a:extLst>
          </p:cNvPr>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Plassholder for dato 6">
            <a:extLst>
              <a:ext uri="{FF2B5EF4-FFF2-40B4-BE49-F238E27FC236}">
                <a16:creationId xmlns:a16="http://schemas.microsoft.com/office/drawing/2014/main" id="{3150D07C-0C0B-45D0-B728-8C0A614F7478}"/>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8" name="Plassholder for bunntekst 7">
            <a:extLst>
              <a:ext uri="{FF2B5EF4-FFF2-40B4-BE49-F238E27FC236}">
                <a16:creationId xmlns:a16="http://schemas.microsoft.com/office/drawing/2014/main" id="{ED2DDDA2-B7CA-47FF-8544-E305E70C66D1}"/>
              </a:ext>
            </a:extLst>
          </p:cNvPr>
          <p:cNvSpPr>
            <a:spLocks noGrp="1"/>
          </p:cNvSpPr>
          <p:nvPr>
            <p:ph type="ftr" sz="quarter" idx="11"/>
          </p:nvPr>
        </p:nvSpPr>
        <p:spPr/>
        <p:txBody>
          <a:bodyPr/>
          <a:lstStyle/>
          <a:p>
            <a:endParaRPr lang="en-US"/>
          </a:p>
        </p:txBody>
      </p:sp>
      <p:sp>
        <p:nvSpPr>
          <p:cNvPr id="9" name="Plassholder for lysbildenummer 8">
            <a:extLst>
              <a:ext uri="{FF2B5EF4-FFF2-40B4-BE49-F238E27FC236}">
                <a16:creationId xmlns:a16="http://schemas.microsoft.com/office/drawing/2014/main" id="{8BEA63FB-75C5-4F81-80AF-F1E1D9D121FA}"/>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92017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828E9F-00BE-47A7-8214-937D88823E80}"/>
              </a:ext>
            </a:extLst>
          </p:cNvPr>
          <p:cNvSpPr>
            <a:spLocks noGrp="1"/>
          </p:cNvSpPr>
          <p:nvPr>
            <p:ph type="title"/>
          </p:nvPr>
        </p:nvSpPr>
        <p:spPr/>
        <p:txBody>
          <a:bodyPr/>
          <a:lstStyle/>
          <a:p>
            <a:r>
              <a:rPr lang="nb-NO"/>
              <a:t>Klikk for å redigere tittelstil</a:t>
            </a:r>
            <a:endParaRPr lang="en-US"/>
          </a:p>
        </p:txBody>
      </p:sp>
      <p:sp>
        <p:nvSpPr>
          <p:cNvPr id="3" name="Plassholder for dato 2">
            <a:extLst>
              <a:ext uri="{FF2B5EF4-FFF2-40B4-BE49-F238E27FC236}">
                <a16:creationId xmlns:a16="http://schemas.microsoft.com/office/drawing/2014/main" id="{6FB37FC6-CCF4-410B-A4D5-956B4E16472E}"/>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4" name="Plassholder for bunntekst 3">
            <a:extLst>
              <a:ext uri="{FF2B5EF4-FFF2-40B4-BE49-F238E27FC236}">
                <a16:creationId xmlns:a16="http://schemas.microsoft.com/office/drawing/2014/main" id="{79937A8A-816D-4F94-A28D-E86A1ADA2376}"/>
              </a:ext>
            </a:extLst>
          </p:cNvPr>
          <p:cNvSpPr>
            <a:spLocks noGrp="1"/>
          </p:cNvSpPr>
          <p:nvPr>
            <p:ph type="ftr" sz="quarter" idx="11"/>
          </p:nvPr>
        </p:nvSpPr>
        <p:spPr/>
        <p:txBody>
          <a:bodyPr/>
          <a:lstStyle/>
          <a:p>
            <a:endParaRPr lang="en-US"/>
          </a:p>
        </p:txBody>
      </p:sp>
      <p:sp>
        <p:nvSpPr>
          <p:cNvPr id="5" name="Plassholder for lysbildenummer 4">
            <a:extLst>
              <a:ext uri="{FF2B5EF4-FFF2-40B4-BE49-F238E27FC236}">
                <a16:creationId xmlns:a16="http://schemas.microsoft.com/office/drawing/2014/main" id="{6785D095-C2D0-45E6-8742-0F7E0F77E3E2}"/>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27689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FF62E4F9-976D-4CA1-AD7E-AF1599EF6340}"/>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3" name="Plassholder for bunntekst 2">
            <a:extLst>
              <a:ext uri="{FF2B5EF4-FFF2-40B4-BE49-F238E27FC236}">
                <a16:creationId xmlns:a16="http://schemas.microsoft.com/office/drawing/2014/main" id="{D7209C81-4F0E-4693-AE1B-82123C28DC30}"/>
              </a:ext>
            </a:extLst>
          </p:cNvPr>
          <p:cNvSpPr>
            <a:spLocks noGrp="1"/>
          </p:cNvSpPr>
          <p:nvPr>
            <p:ph type="ftr" sz="quarter" idx="11"/>
          </p:nvPr>
        </p:nvSpPr>
        <p:spPr/>
        <p:txBody>
          <a:bodyPr/>
          <a:lstStyle/>
          <a:p>
            <a:endParaRPr lang="en-US"/>
          </a:p>
        </p:txBody>
      </p:sp>
      <p:sp>
        <p:nvSpPr>
          <p:cNvPr id="4" name="Plassholder for lysbildenummer 3">
            <a:extLst>
              <a:ext uri="{FF2B5EF4-FFF2-40B4-BE49-F238E27FC236}">
                <a16:creationId xmlns:a16="http://schemas.microsoft.com/office/drawing/2014/main" id="{EF584DFD-EFCF-472A-A9CF-E4AC127BC984}"/>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204973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C21B7E7-E490-43E1-9DB5-DEC782395CB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D9AC287A-189C-4518-9126-22244B587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tekst 3">
            <a:extLst>
              <a:ext uri="{FF2B5EF4-FFF2-40B4-BE49-F238E27FC236}">
                <a16:creationId xmlns:a16="http://schemas.microsoft.com/office/drawing/2014/main" id="{197AF988-AB35-4538-90EA-67A3B2F55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a:extLst>
              <a:ext uri="{FF2B5EF4-FFF2-40B4-BE49-F238E27FC236}">
                <a16:creationId xmlns:a16="http://schemas.microsoft.com/office/drawing/2014/main" id="{6992EF7B-5452-4795-9F49-0D968226DBE6}"/>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6" name="Plassholder for bunntekst 5">
            <a:extLst>
              <a:ext uri="{FF2B5EF4-FFF2-40B4-BE49-F238E27FC236}">
                <a16:creationId xmlns:a16="http://schemas.microsoft.com/office/drawing/2014/main" id="{A40CB949-9D07-486F-A52D-0EDA50B60634}"/>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44C59455-45F9-49C5-999D-D2DEB080D98A}"/>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150002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A4150C7-4259-4D42-9A2D-01EF8B44A85C}"/>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a:extLst>
              <a:ext uri="{FF2B5EF4-FFF2-40B4-BE49-F238E27FC236}">
                <a16:creationId xmlns:a16="http://schemas.microsoft.com/office/drawing/2014/main" id="{6E9373CD-4D6D-495A-B8DA-726674E21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a:extLst>
              <a:ext uri="{FF2B5EF4-FFF2-40B4-BE49-F238E27FC236}">
                <a16:creationId xmlns:a16="http://schemas.microsoft.com/office/drawing/2014/main" id="{693539CD-DC9D-4D07-8B23-0F6417FBE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a:extLst>
              <a:ext uri="{FF2B5EF4-FFF2-40B4-BE49-F238E27FC236}">
                <a16:creationId xmlns:a16="http://schemas.microsoft.com/office/drawing/2014/main" id="{A6438303-8DEE-41EC-A775-9C7456B61C2C}"/>
              </a:ext>
            </a:extLst>
          </p:cNvPr>
          <p:cNvSpPr>
            <a:spLocks noGrp="1"/>
          </p:cNvSpPr>
          <p:nvPr>
            <p:ph type="dt" sz="half" idx="10"/>
          </p:nvPr>
        </p:nvSpPr>
        <p:spPr/>
        <p:txBody>
          <a:bodyPr/>
          <a:lstStyle/>
          <a:p>
            <a:fld id="{6983BBA7-8A1C-4E81-B650-813EBDEAE2E2}" type="datetimeFigureOut">
              <a:rPr lang="en-US" smtClean="0"/>
              <a:t>2/1/2018</a:t>
            </a:fld>
            <a:endParaRPr lang="en-US"/>
          </a:p>
        </p:txBody>
      </p:sp>
      <p:sp>
        <p:nvSpPr>
          <p:cNvPr id="6" name="Plassholder for bunntekst 5">
            <a:extLst>
              <a:ext uri="{FF2B5EF4-FFF2-40B4-BE49-F238E27FC236}">
                <a16:creationId xmlns:a16="http://schemas.microsoft.com/office/drawing/2014/main" id="{BAFB7A29-29CB-4266-BEB6-713837417057}"/>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83437D85-DE75-4859-AE84-F4A9A5FE154B}"/>
              </a:ext>
            </a:extLst>
          </p:cNvPr>
          <p:cNvSpPr>
            <a:spLocks noGrp="1"/>
          </p:cNvSpPr>
          <p:nvPr>
            <p:ph type="sldNum" sz="quarter" idx="12"/>
          </p:nvPr>
        </p:nvSpPr>
        <p:spPr/>
        <p:txBody>
          <a:bodyPr/>
          <a:lstStyle/>
          <a:p>
            <a:fld id="{231378AE-1F18-4B89-89D7-220E2CFE0973}" type="slidenum">
              <a:rPr lang="en-US" smtClean="0"/>
              <a:t>‹#›</a:t>
            </a:fld>
            <a:endParaRPr lang="en-US"/>
          </a:p>
        </p:txBody>
      </p:sp>
    </p:spTree>
    <p:extLst>
      <p:ext uri="{BB962C8B-B14F-4D97-AF65-F5344CB8AC3E}">
        <p14:creationId xmlns:p14="http://schemas.microsoft.com/office/powerpoint/2010/main" val="337840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625F1465-05FA-4E5F-A448-28E80C9E2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E9A7797A-F65B-4D05-ACA2-FAC23BB55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86D99B1A-3707-4481-A087-EF43A98A3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3BBA7-8A1C-4E81-B650-813EBDEAE2E2}" type="datetimeFigureOut">
              <a:rPr lang="en-US" smtClean="0"/>
              <a:t>2/1/2018</a:t>
            </a:fld>
            <a:endParaRPr lang="en-US"/>
          </a:p>
        </p:txBody>
      </p:sp>
      <p:sp>
        <p:nvSpPr>
          <p:cNvPr id="5" name="Plassholder for bunntekst 4">
            <a:extLst>
              <a:ext uri="{FF2B5EF4-FFF2-40B4-BE49-F238E27FC236}">
                <a16:creationId xmlns:a16="http://schemas.microsoft.com/office/drawing/2014/main" id="{8610951D-E799-4CC8-9634-D8C69B702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ssholder for lysbildenummer 5">
            <a:extLst>
              <a:ext uri="{FF2B5EF4-FFF2-40B4-BE49-F238E27FC236}">
                <a16:creationId xmlns:a16="http://schemas.microsoft.com/office/drawing/2014/main" id="{84DF3707-C15B-415C-A14B-DB8EE3241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78AE-1F18-4B89-89D7-220E2CFE0973}" type="slidenum">
              <a:rPr lang="en-US" smtClean="0"/>
              <a:t>‹#›</a:t>
            </a:fld>
            <a:endParaRPr lang="en-US"/>
          </a:p>
        </p:txBody>
      </p:sp>
    </p:spTree>
    <p:extLst>
      <p:ext uri="{BB962C8B-B14F-4D97-AF65-F5344CB8AC3E}">
        <p14:creationId xmlns:p14="http://schemas.microsoft.com/office/powerpoint/2010/main" val="96825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2FD0F3-7B50-4C6F-AD07-64A39C5DEC3E}"/>
              </a:ext>
            </a:extLst>
          </p:cNvPr>
          <p:cNvSpPr>
            <a:spLocks noGrp="1"/>
          </p:cNvSpPr>
          <p:nvPr>
            <p:ph type="ctrTitle"/>
          </p:nvPr>
        </p:nvSpPr>
        <p:spPr/>
        <p:txBody>
          <a:bodyPr/>
          <a:lstStyle/>
          <a:p>
            <a:r>
              <a:rPr lang="nb-NO" dirty="0"/>
              <a:t>LSTM Workshop</a:t>
            </a:r>
            <a:endParaRPr lang="en-US" dirty="0"/>
          </a:p>
        </p:txBody>
      </p:sp>
      <p:sp>
        <p:nvSpPr>
          <p:cNvPr id="5" name="Undertittel 4">
            <a:extLst>
              <a:ext uri="{FF2B5EF4-FFF2-40B4-BE49-F238E27FC236}">
                <a16:creationId xmlns:a16="http://schemas.microsoft.com/office/drawing/2014/main" id="{D4F8DB77-78BC-47CD-90B8-D57DC5D9FFE3}"/>
              </a:ext>
            </a:extLst>
          </p:cNvPr>
          <p:cNvSpPr>
            <a:spLocks noGrp="1"/>
          </p:cNvSpPr>
          <p:nvPr>
            <p:ph type="subTitle" idx="1"/>
          </p:nvPr>
        </p:nvSpPr>
        <p:spPr/>
        <p:txBody>
          <a:bodyPr/>
          <a:lstStyle/>
          <a:p>
            <a:r>
              <a:rPr lang="nb-NO" dirty="0"/>
              <a:t>Iver Jordal</a:t>
            </a:r>
            <a:endParaRPr lang="en-US" dirty="0"/>
          </a:p>
        </p:txBody>
      </p:sp>
    </p:spTree>
    <p:extLst>
      <p:ext uri="{BB962C8B-B14F-4D97-AF65-F5344CB8AC3E}">
        <p14:creationId xmlns:p14="http://schemas.microsoft.com/office/powerpoint/2010/main" val="320601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9C7A2F3-C189-4B7C-ACE8-7FB05A855C12}"/>
              </a:ext>
            </a:extLst>
          </p:cNvPr>
          <p:cNvSpPr>
            <a:spLocks noGrp="1"/>
          </p:cNvSpPr>
          <p:nvPr>
            <p:ph type="title"/>
          </p:nvPr>
        </p:nvSpPr>
        <p:spPr/>
        <p:txBody>
          <a:bodyPr/>
          <a:lstStyle/>
          <a:p>
            <a:r>
              <a:rPr lang="nb-NO" dirty="0"/>
              <a:t>One-hot-</a:t>
            </a:r>
            <a:r>
              <a:rPr lang="nb-NO" dirty="0" err="1"/>
              <a:t>encoding</a:t>
            </a:r>
            <a:endParaRPr lang="en-US" dirty="0"/>
          </a:p>
        </p:txBody>
      </p:sp>
      <mc:AlternateContent xmlns:mc="http://schemas.openxmlformats.org/markup-compatibility/2006" xmlns:p14="http://schemas.microsoft.com/office/powerpoint/2010/main">
        <mc:Choice Requires="p14">
          <p:contentPart p14:bwMode="auto" r:id="rId3">
            <p14:nvContentPartPr>
              <p14:cNvPr id="47" name="Håndskrift 46">
                <a:extLst>
                  <a:ext uri="{FF2B5EF4-FFF2-40B4-BE49-F238E27FC236}">
                    <a16:creationId xmlns:a16="http://schemas.microsoft.com/office/drawing/2014/main" id="{946B16E9-B492-4A7B-BAA3-2AD3C37542B7}"/>
                  </a:ext>
                </a:extLst>
              </p14:cNvPr>
              <p14:cNvContentPartPr/>
              <p14:nvPr/>
            </p14:nvContentPartPr>
            <p14:xfrm>
              <a:off x="892497" y="1375029"/>
              <a:ext cx="3542400" cy="4443120"/>
            </p14:xfrm>
          </p:contentPart>
        </mc:Choice>
        <mc:Fallback xmlns="">
          <p:pic>
            <p:nvPicPr>
              <p:cNvPr id="47" name="Håndskrift 46">
                <a:extLst>
                  <a:ext uri="{FF2B5EF4-FFF2-40B4-BE49-F238E27FC236}">
                    <a16:creationId xmlns:a16="http://schemas.microsoft.com/office/drawing/2014/main" id="{946B16E9-B492-4A7B-BAA3-2AD3C37542B7}"/>
                  </a:ext>
                </a:extLst>
              </p:cNvPr>
              <p:cNvPicPr/>
              <p:nvPr/>
            </p:nvPicPr>
            <p:blipFill>
              <a:blip r:embed="rId4"/>
              <a:stretch>
                <a:fillRect/>
              </a:stretch>
            </p:blipFill>
            <p:spPr>
              <a:xfrm>
                <a:off x="883857" y="1366389"/>
                <a:ext cx="3560040" cy="4460760"/>
              </a:xfrm>
              <a:prstGeom prst="rect">
                <a:avLst/>
              </a:prstGeom>
            </p:spPr>
          </p:pic>
        </mc:Fallback>
      </mc:AlternateContent>
    </p:spTree>
    <p:extLst>
      <p:ext uri="{BB962C8B-B14F-4D97-AF65-F5344CB8AC3E}">
        <p14:creationId xmlns:p14="http://schemas.microsoft.com/office/powerpoint/2010/main" val="269327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C8BA-63B8-42DA-83AE-AA979D88DFF5}"/>
              </a:ext>
            </a:extLst>
          </p:cNvPr>
          <p:cNvSpPr>
            <a:spLocks noGrp="1"/>
          </p:cNvSpPr>
          <p:nvPr>
            <p:ph type="title"/>
          </p:nvPr>
        </p:nvSpPr>
        <p:spPr>
          <a:xfrm>
            <a:off x="0" y="365125"/>
            <a:ext cx="12191999" cy="1325563"/>
          </a:xfrm>
        </p:spPr>
        <p:txBody>
          <a:bodyPr>
            <a:normAutofit/>
          </a:bodyPr>
          <a:lstStyle/>
          <a:p>
            <a:pPr algn="ctr"/>
            <a:r>
              <a:rPr lang="nb-NO" sz="3600" dirty="0">
                <a:latin typeface="Courier New" panose="02070309020205020404" pitchFamily="49" charset="0"/>
                <a:cs typeface="Courier New" panose="02070309020205020404" pitchFamily="49" charset="0"/>
              </a:rPr>
              <a:t>github.com/iver56/lstm-name-classifier/wiki</a:t>
            </a:r>
          </a:p>
        </p:txBody>
      </p:sp>
      <p:sp>
        <p:nvSpPr>
          <p:cNvPr id="4" name="Plassholder for innhold 3">
            <a:extLst>
              <a:ext uri="{FF2B5EF4-FFF2-40B4-BE49-F238E27FC236}">
                <a16:creationId xmlns:a16="http://schemas.microsoft.com/office/drawing/2014/main" id="{BA947CFF-3BB5-4802-BAA4-726C29C45C33}"/>
              </a:ext>
            </a:extLst>
          </p:cNvPr>
          <p:cNvSpPr>
            <a:spLocks noGrp="1"/>
          </p:cNvSpPr>
          <p:nvPr>
            <p:ph idx="1"/>
          </p:nvPr>
        </p:nvSpPr>
        <p:spPr/>
        <p:txBody>
          <a:bodyPr/>
          <a:lstStyle/>
          <a:p>
            <a:pPr marL="514350" indent="-514350">
              <a:buFont typeface="+mj-lt"/>
              <a:buAutoNum type="arabicPeriod"/>
            </a:pPr>
            <a:r>
              <a:rPr lang="nb-NO" dirty="0"/>
              <a:t>Laste inn lister med strenger fra tekstfiler</a:t>
            </a:r>
          </a:p>
          <a:p>
            <a:pPr marL="514350" indent="-514350">
              <a:buFont typeface="+mj-lt"/>
              <a:buAutoNum type="arabicPeriod"/>
            </a:pPr>
            <a:r>
              <a:rPr lang="nb-NO" dirty="0"/>
              <a:t>Finne ut hvilke tegn som er brukt i datasettet</a:t>
            </a:r>
          </a:p>
          <a:p>
            <a:pPr marL="514350" indent="-514350">
              <a:buFont typeface="+mj-lt"/>
              <a:buAutoNum type="arabicPeriod"/>
            </a:pPr>
            <a:r>
              <a:rPr lang="nb-NO" dirty="0"/>
              <a:t>Representere et tegn som vektor</a:t>
            </a:r>
          </a:p>
          <a:p>
            <a:pPr marL="514350" indent="-514350">
              <a:buFont typeface="+mj-lt"/>
              <a:buAutoNum type="arabicPeriod"/>
            </a:pPr>
            <a:r>
              <a:rPr lang="nb-NO" dirty="0"/>
              <a:t>Representere en bit med tekst som matrise (en rekke med vektorer)</a:t>
            </a:r>
          </a:p>
          <a:p>
            <a:pPr marL="514350" indent="-514350">
              <a:buFont typeface="+mj-lt"/>
              <a:buAutoNum type="arabicPeriod"/>
            </a:pPr>
            <a:r>
              <a:rPr lang="nb-NO" dirty="0"/>
              <a:t>Definere strukturen til en LSTM-modell</a:t>
            </a:r>
          </a:p>
          <a:p>
            <a:pPr marL="514350" indent="-514350">
              <a:buFont typeface="+mj-lt"/>
              <a:buAutoNum type="arabicPeriod"/>
            </a:pPr>
            <a:r>
              <a:rPr lang="nb-NO" dirty="0"/>
              <a:t>Trene LSTM-modellen på tekstmatriser</a:t>
            </a:r>
          </a:p>
          <a:p>
            <a:pPr marL="514350" indent="-514350">
              <a:buFont typeface="+mj-lt"/>
              <a:buAutoNum type="arabicPeriod"/>
            </a:pPr>
            <a:r>
              <a:rPr lang="nb-NO" dirty="0"/>
              <a:t>Bruke modellen til å predikere kjønn basert på fornavn</a:t>
            </a:r>
            <a:endParaRPr lang="en-US" dirty="0"/>
          </a:p>
        </p:txBody>
      </p:sp>
    </p:spTree>
    <p:extLst>
      <p:ext uri="{BB962C8B-B14F-4D97-AF65-F5344CB8AC3E}">
        <p14:creationId xmlns:p14="http://schemas.microsoft.com/office/powerpoint/2010/main" val="386023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68BCDEC-5044-42AE-945B-837DCB33266E}"/>
              </a:ext>
            </a:extLst>
          </p:cNvPr>
          <p:cNvSpPr>
            <a:spLocks noGrp="1"/>
          </p:cNvSpPr>
          <p:nvPr>
            <p:ph type="title"/>
          </p:nvPr>
        </p:nvSpPr>
        <p:spPr/>
        <p:txBody>
          <a:bodyPr/>
          <a:lstStyle/>
          <a:p>
            <a:r>
              <a:rPr lang="nb-NO" dirty="0" err="1"/>
              <a:t>Feed</a:t>
            </a:r>
            <a:r>
              <a:rPr lang="nb-NO" dirty="0"/>
              <a:t>-forward neural </a:t>
            </a:r>
            <a:r>
              <a:rPr lang="nb-NO" dirty="0" err="1"/>
              <a:t>network</a:t>
            </a:r>
            <a:endParaRPr lang="en-US" dirty="0"/>
          </a:p>
        </p:txBody>
      </p:sp>
      <mc:AlternateContent xmlns:mc="http://schemas.openxmlformats.org/markup-compatibility/2006" xmlns:p14="http://schemas.microsoft.com/office/powerpoint/2010/main">
        <mc:Choice Requires="p14">
          <p:contentPart p14:bwMode="auto" r:id="rId3">
            <p14:nvContentPartPr>
              <p14:cNvPr id="65" name="Håndskrift 64">
                <a:extLst>
                  <a:ext uri="{FF2B5EF4-FFF2-40B4-BE49-F238E27FC236}">
                    <a16:creationId xmlns:a16="http://schemas.microsoft.com/office/drawing/2014/main" id="{ABF69D62-50AB-4105-AA55-42C4FC2F91A9}"/>
                  </a:ext>
                </a:extLst>
              </p14:cNvPr>
              <p14:cNvContentPartPr/>
              <p14:nvPr/>
            </p14:nvContentPartPr>
            <p14:xfrm>
              <a:off x="1864857" y="2082789"/>
              <a:ext cx="9797400" cy="3751560"/>
            </p14:xfrm>
          </p:contentPart>
        </mc:Choice>
        <mc:Fallback xmlns="">
          <p:pic>
            <p:nvPicPr>
              <p:cNvPr id="65" name="Håndskrift 64">
                <a:extLst>
                  <a:ext uri="{FF2B5EF4-FFF2-40B4-BE49-F238E27FC236}">
                    <a16:creationId xmlns:a16="http://schemas.microsoft.com/office/drawing/2014/main" id="{ABF69D62-50AB-4105-AA55-42C4FC2F91A9}"/>
                  </a:ext>
                </a:extLst>
              </p:cNvPr>
              <p:cNvPicPr/>
              <p:nvPr/>
            </p:nvPicPr>
            <p:blipFill>
              <a:blip r:embed="rId4"/>
              <a:stretch>
                <a:fillRect/>
              </a:stretch>
            </p:blipFill>
            <p:spPr>
              <a:xfrm>
                <a:off x="1855857" y="2073789"/>
                <a:ext cx="9815039" cy="3769200"/>
              </a:xfrm>
              <a:prstGeom prst="rect">
                <a:avLst/>
              </a:prstGeom>
            </p:spPr>
          </p:pic>
        </mc:Fallback>
      </mc:AlternateContent>
      <p:sp>
        <p:nvSpPr>
          <p:cNvPr id="66" name="TekstSylinder 65">
            <a:extLst>
              <a:ext uri="{FF2B5EF4-FFF2-40B4-BE49-F238E27FC236}">
                <a16:creationId xmlns:a16="http://schemas.microsoft.com/office/drawing/2014/main" id="{DD7AA4B6-24FA-4C7C-A77A-BEFCAC2A650D}"/>
              </a:ext>
            </a:extLst>
          </p:cNvPr>
          <p:cNvSpPr txBox="1"/>
          <p:nvPr/>
        </p:nvSpPr>
        <p:spPr>
          <a:xfrm>
            <a:off x="838200" y="1332739"/>
            <a:ext cx="10824057" cy="461665"/>
          </a:xfrm>
          <a:prstGeom prst="rect">
            <a:avLst/>
          </a:prstGeom>
          <a:noFill/>
        </p:spPr>
        <p:txBody>
          <a:bodyPr wrap="square" rtlCol="0">
            <a:spAutoFit/>
          </a:bodyPr>
          <a:lstStyle/>
          <a:p>
            <a:r>
              <a:rPr lang="en-US" sz="2400" dirty="0"/>
              <a:t>Is stateless – all activation values are computed from scratch for every new input</a:t>
            </a:r>
          </a:p>
        </p:txBody>
      </p:sp>
    </p:spTree>
    <p:extLst>
      <p:ext uri="{BB962C8B-B14F-4D97-AF65-F5344CB8AC3E}">
        <p14:creationId xmlns:p14="http://schemas.microsoft.com/office/powerpoint/2010/main" val="17753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84590F9-0C7B-4DFF-AEB7-63F76ED0BDD6}"/>
              </a:ext>
            </a:extLst>
          </p:cNvPr>
          <p:cNvSpPr>
            <a:spLocks noGrp="1"/>
          </p:cNvSpPr>
          <p:nvPr>
            <p:ph type="title"/>
          </p:nvPr>
        </p:nvSpPr>
        <p:spPr/>
        <p:txBody>
          <a:bodyPr/>
          <a:lstStyle/>
          <a:p>
            <a:r>
              <a:rPr lang="nb-NO" dirty="0"/>
              <a:t>Long-Short Term Memory Network</a:t>
            </a:r>
            <a:endParaRPr lang="en-US" dirty="0"/>
          </a:p>
        </p:txBody>
      </p:sp>
      <p:sp>
        <p:nvSpPr>
          <p:cNvPr id="4" name="TekstSylinder 3">
            <a:extLst>
              <a:ext uri="{FF2B5EF4-FFF2-40B4-BE49-F238E27FC236}">
                <a16:creationId xmlns:a16="http://schemas.microsoft.com/office/drawing/2014/main" id="{C1E7EEE1-B5B9-4E48-B97E-26D4A0FE2494}"/>
              </a:ext>
            </a:extLst>
          </p:cNvPr>
          <p:cNvSpPr txBox="1"/>
          <p:nvPr/>
        </p:nvSpPr>
        <p:spPr>
          <a:xfrm>
            <a:off x="838200" y="1332739"/>
            <a:ext cx="10824057" cy="461665"/>
          </a:xfrm>
          <a:prstGeom prst="rect">
            <a:avLst/>
          </a:prstGeom>
          <a:noFill/>
        </p:spPr>
        <p:txBody>
          <a:bodyPr wrap="square" rtlCol="0">
            <a:spAutoFit/>
          </a:bodyPr>
          <a:lstStyle/>
          <a:p>
            <a:r>
              <a:rPr lang="nb-NO" sz="2400" dirty="0"/>
              <a:t>Is </a:t>
            </a:r>
            <a:r>
              <a:rPr lang="nb-NO" sz="2400" dirty="0" err="1"/>
              <a:t>stateful</a:t>
            </a:r>
            <a:r>
              <a:rPr lang="nb-NO" sz="2400" dirty="0"/>
              <a:t> – it </a:t>
            </a:r>
            <a:r>
              <a:rPr lang="nb-NO" sz="2400" dirty="0" err="1"/>
              <a:t>can</a:t>
            </a:r>
            <a:r>
              <a:rPr lang="nb-NO" sz="2400" dirty="0"/>
              <a:t> </a:t>
            </a:r>
            <a:r>
              <a:rPr lang="nb-NO" sz="2400" dirty="0" err="1"/>
              <a:t>remember</a:t>
            </a:r>
            <a:r>
              <a:rPr lang="nb-NO" sz="2400" dirty="0"/>
              <a:t> </a:t>
            </a:r>
            <a:r>
              <a:rPr lang="nb-NO" sz="2400" dirty="0" err="1"/>
              <a:t>certain</a:t>
            </a:r>
            <a:r>
              <a:rPr lang="nb-NO" sz="2400" dirty="0"/>
              <a:t> </a:t>
            </a:r>
            <a:r>
              <a:rPr lang="nb-NO" sz="2400" dirty="0" err="1"/>
              <a:t>things</a:t>
            </a:r>
            <a:r>
              <a:rPr lang="nb-NO" sz="2400" dirty="0"/>
              <a:t> </a:t>
            </a:r>
            <a:r>
              <a:rPr lang="nb-NO" sz="2400" dirty="0" err="1"/>
              <a:t>that</a:t>
            </a:r>
            <a:r>
              <a:rPr lang="nb-NO" sz="2400" dirty="0"/>
              <a:t> </a:t>
            </a:r>
            <a:r>
              <a:rPr lang="nb-NO" sz="2400" dirty="0" err="1"/>
              <a:t>happened</a:t>
            </a:r>
            <a:r>
              <a:rPr lang="nb-NO" sz="2400" dirty="0"/>
              <a:t> in </a:t>
            </a:r>
            <a:r>
              <a:rPr lang="nb-NO" sz="2400" dirty="0" err="1"/>
              <a:t>the</a:t>
            </a:r>
            <a:r>
              <a:rPr lang="nb-NO" sz="2400" dirty="0"/>
              <a:t> </a:t>
            </a:r>
            <a:r>
              <a:rPr lang="nb-NO" sz="2400" dirty="0" err="1"/>
              <a:t>past</a:t>
            </a:r>
            <a:endParaRPr lang="nb-NO" sz="2400" kern="1200" dirty="0">
              <a:solidFill>
                <a:schemeClr val="tx1"/>
              </a:solidFill>
              <a:latin typeface="+mn-lt"/>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6" name="Håndskrift 64">
                <a:extLst>
                  <a:ext uri="{FF2B5EF4-FFF2-40B4-BE49-F238E27FC236}">
                    <a16:creationId xmlns:a16="http://schemas.microsoft.com/office/drawing/2014/main" id="{EBE21489-BC93-4C98-A343-0CE610F384D6}"/>
                  </a:ext>
                </a:extLst>
              </p14:cNvPr>
              <p14:cNvContentPartPr/>
              <p14:nvPr/>
            </p14:nvContentPartPr>
            <p14:xfrm>
              <a:off x="1864857" y="2082789"/>
              <a:ext cx="9797400" cy="3751560"/>
            </p14:xfrm>
          </p:contentPart>
        </mc:Choice>
        <mc:Fallback xmlns="">
          <p:pic>
            <p:nvPicPr>
              <p:cNvPr id="6" name="Håndskrift 64">
                <a:extLst>
                  <a:ext uri="{FF2B5EF4-FFF2-40B4-BE49-F238E27FC236}">
                    <a16:creationId xmlns:a16="http://schemas.microsoft.com/office/drawing/2014/main" id="{EBE21489-BC93-4C98-A343-0CE610F384D6}"/>
                  </a:ext>
                </a:extLst>
              </p:cNvPr>
              <p:cNvPicPr/>
              <p:nvPr/>
            </p:nvPicPr>
            <p:blipFill>
              <a:blip r:embed="rId4"/>
              <a:stretch>
                <a:fillRect/>
              </a:stretch>
            </p:blipFill>
            <p:spPr>
              <a:xfrm>
                <a:off x="1855857" y="2073789"/>
                <a:ext cx="9815039" cy="3769200"/>
              </a:xfrm>
              <a:prstGeom prst="rect">
                <a:avLst/>
              </a:prstGeom>
            </p:spPr>
          </p:pic>
        </mc:Fallback>
      </mc:AlternateContent>
      <p:pic>
        <p:nvPicPr>
          <p:cNvPr id="3" name="Picture 2">
            <a:extLst>
              <a:ext uri="{FF2B5EF4-FFF2-40B4-BE49-F238E27FC236}">
                <a16:creationId xmlns:a16="http://schemas.microsoft.com/office/drawing/2014/main" id="{A3AE0C4E-B4B6-4104-AB3C-AD77B0DB59D0}"/>
              </a:ext>
            </a:extLst>
          </p:cNvPr>
          <p:cNvPicPr>
            <a:picLocks noChangeAspect="1"/>
          </p:cNvPicPr>
          <p:nvPr/>
        </p:nvPicPr>
        <p:blipFill>
          <a:blip r:embed="rId5"/>
          <a:stretch>
            <a:fillRect/>
          </a:stretch>
        </p:blipFill>
        <p:spPr>
          <a:xfrm>
            <a:off x="4055686" y="2658302"/>
            <a:ext cx="909437" cy="786816"/>
          </a:xfrm>
          <a:prstGeom prst="rect">
            <a:avLst/>
          </a:prstGeom>
        </p:spPr>
      </p:pic>
      <p:pic>
        <p:nvPicPr>
          <p:cNvPr id="7" name="Picture 6">
            <a:extLst>
              <a:ext uri="{FF2B5EF4-FFF2-40B4-BE49-F238E27FC236}">
                <a16:creationId xmlns:a16="http://schemas.microsoft.com/office/drawing/2014/main" id="{768F1D01-71F0-4E97-ABDC-32CE722183B0}"/>
              </a:ext>
            </a:extLst>
          </p:cNvPr>
          <p:cNvPicPr>
            <a:picLocks noChangeAspect="1"/>
          </p:cNvPicPr>
          <p:nvPr/>
        </p:nvPicPr>
        <p:blipFill>
          <a:blip r:embed="rId5"/>
          <a:stretch>
            <a:fillRect/>
          </a:stretch>
        </p:blipFill>
        <p:spPr>
          <a:xfrm>
            <a:off x="6763557" y="2264894"/>
            <a:ext cx="909437" cy="786816"/>
          </a:xfrm>
          <a:prstGeom prst="rect">
            <a:avLst/>
          </a:prstGeom>
        </p:spPr>
      </p:pic>
      <p:pic>
        <p:nvPicPr>
          <p:cNvPr id="8" name="Picture 7">
            <a:extLst>
              <a:ext uri="{FF2B5EF4-FFF2-40B4-BE49-F238E27FC236}">
                <a16:creationId xmlns:a16="http://schemas.microsoft.com/office/drawing/2014/main" id="{3971F698-6187-4FF7-8ADB-D3744CC303F3}"/>
              </a:ext>
            </a:extLst>
          </p:cNvPr>
          <p:cNvPicPr>
            <a:picLocks noChangeAspect="1"/>
          </p:cNvPicPr>
          <p:nvPr/>
        </p:nvPicPr>
        <p:blipFill>
          <a:blip r:embed="rId5"/>
          <a:stretch>
            <a:fillRect/>
          </a:stretch>
        </p:blipFill>
        <p:spPr>
          <a:xfrm>
            <a:off x="6839757" y="3656213"/>
            <a:ext cx="909437" cy="786816"/>
          </a:xfrm>
          <a:prstGeom prst="rect">
            <a:avLst/>
          </a:prstGeom>
        </p:spPr>
      </p:pic>
      <p:pic>
        <p:nvPicPr>
          <p:cNvPr id="9" name="Picture 8">
            <a:extLst>
              <a:ext uri="{FF2B5EF4-FFF2-40B4-BE49-F238E27FC236}">
                <a16:creationId xmlns:a16="http://schemas.microsoft.com/office/drawing/2014/main" id="{0E0B8958-36A1-4E72-8A27-03A7988D39FF}"/>
              </a:ext>
            </a:extLst>
          </p:cNvPr>
          <p:cNvPicPr>
            <a:picLocks noChangeAspect="1"/>
          </p:cNvPicPr>
          <p:nvPr/>
        </p:nvPicPr>
        <p:blipFill>
          <a:blip r:embed="rId5"/>
          <a:stretch>
            <a:fillRect/>
          </a:stretch>
        </p:blipFill>
        <p:spPr>
          <a:xfrm>
            <a:off x="6963582" y="4956377"/>
            <a:ext cx="909437" cy="786816"/>
          </a:xfrm>
          <a:prstGeom prst="rect">
            <a:avLst/>
          </a:prstGeom>
        </p:spPr>
      </p:pic>
      <p:pic>
        <p:nvPicPr>
          <p:cNvPr id="10" name="Picture 9">
            <a:extLst>
              <a:ext uri="{FF2B5EF4-FFF2-40B4-BE49-F238E27FC236}">
                <a16:creationId xmlns:a16="http://schemas.microsoft.com/office/drawing/2014/main" id="{C0AD14A0-DA15-4962-8453-9F329AAC8F79}"/>
              </a:ext>
            </a:extLst>
          </p:cNvPr>
          <p:cNvPicPr>
            <a:picLocks noChangeAspect="1"/>
          </p:cNvPicPr>
          <p:nvPr/>
        </p:nvPicPr>
        <p:blipFill>
          <a:blip r:embed="rId5"/>
          <a:stretch>
            <a:fillRect/>
          </a:stretch>
        </p:blipFill>
        <p:spPr>
          <a:xfrm>
            <a:off x="4055686" y="4318202"/>
            <a:ext cx="909437" cy="786816"/>
          </a:xfrm>
          <a:prstGeom prst="rect">
            <a:avLst/>
          </a:prstGeom>
        </p:spPr>
      </p:pic>
    </p:spTree>
    <p:extLst>
      <p:ext uri="{BB962C8B-B14F-4D97-AF65-F5344CB8AC3E}">
        <p14:creationId xmlns:p14="http://schemas.microsoft.com/office/powerpoint/2010/main" val="174881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6D06442E-FE54-45FF-BF79-96AC1602007E}"/>
              </a:ext>
            </a:extLst>
          </p:cNvPr>
          <p:cNvSpPr>
            <a:spLocks noGrp="1"/>
          </p:cNvSpPr>
          <p:nvPr>
            <p:ph idx="1"/>
          </p:nvPr>
        </p:nvSpPr>
        <p:spPr>
          <a:xfrm>
            <a:off x="838200" y="197993"/>
            <a:ext cx="10515600" cy="4351338"/>
          </a:xfrm>
        </p:spPr>
        <p:txBody>
          <a:bodyPr/>
          <a:lstStyle/>
          <a:p>
            <a:r>
              <a:rPr lang="nb-NO" dirty="0"/>
              <a:t>A cell </a:t>
            </a:r>
            <a:r>
              <a:rPr lang="nb-NO" dirty="0" err="1"/>
              <a:t>can</a:t>
            </a:r>
            <a:r>
              <a:rPr lang="nb-NO" dirty="0"/>
              <a:t> </a:t>
            </a:r>
            <a:r>
              <a:rPr lang="nb-NO" dirty="0" err="1"/>
              <a:t>remember</a:t>
            </a:r>
            <a:r>
              <a:rPr lang="nb-NO" dirty="0"/>
              <a:t> a </a:t>
            </a:r>
            <a:r>
              <a:rPr lang="nb-NO" dirty="0" err="1"/>
              <a:t>number</a:t>
            </a:r>
            <a:endParaRPr lang="nb-NO" dirty="0"/>
          </a:p>
          <a:p>
            <a:r>
              <a:rPr lang="nb-NO" dirty="0"/>
              <a:t>Update </a:t>
            </a:r>
            <a:r>
              <a:rPr lang="nb-NO" dirty="0" err="1"/>
              <a:t>the</a:t>
            </a:r>
            <a:r>
              <a:rPr lang="nb-NO" dirty="0"/>
              <a:t> </a:t>
            </a:r>
            <a:r>
              <a:rPr lang="nb-NO" dirty="0" err="1"/>
              <a:t>number</a:t>
            </a:r>
            <a:r>
              <a:rPr lang="nb-NO" dirty="0"/>
              <a:t> in </a:t>
            </a:r>
            <a:r>
              <a:rPr lang="nb-NO" dirty="0" err="1"/>
              <a:t>the</a:t>
            </a:r>
            <a:r>
              <a:rPr lang="nb-NO" dirty="0"/>
              <a:t> </a:t>
            </a:r>
            <a:r>
              <a:rPr lang="nb-NO" dirty="0" err="1"/>
              <a:t>memory</a:t>
            </a:r>
            <a:r>
              <a:rPr lang="nb-NO" dirty="0"/>
              <a:t> or </a:t>
            </a:r>
            <a:r>
              <a:rPr lang="nb-NO" dirty="0" err="1"/>
              <a:t>keep</a:t>
            </a:r>
            <a:r>
              <a:rPr lang="nb-NO" dirty="0"/>
              <a:t> it </a:t>
            </a:r>
            <a:r>
              <a:rPr lang="nb-NO" dirty="0" err="1"/>
              <a:t>unchanged</a:t>
            </a:r>
            <a:endParaRPr lang="nb-NO" dirty="0"/>
          </a:p>
          <a:p>
            <a:r>
              <a:rPr lang="nb-NO" dirty="0"/>
              <a:t>Output </a:t>
            </a:r>
            <a:r>
              <a:rPr lang="nb-NO" dirty="0" err="1"/>
              <a:t>the</a:t>
            </a:r>
            <a:r>
              <a:rPr lang="nb-NO" dirty="0"/>
              <a:t> input or </a:t>
            </a:r>
            <a:r>
              <a:rPr lang="nb-NO" dirty="0" err="1"/>
              <a:t>the</a:t>
            </a:r>
            <a:r>
              <a:rPr lang="nb-NO" dirty="0"/>
              <a:t> </a:t>
            </a:r>
            <a:r>
              <a:rPr lang="nb-NO" dirty="0" err="1"/>
              <a:t>memory</a:t>
            </a:r>
            <a:r>
              <a:rPr lang="nb-NO" dirty="0"/>
              <a:t>, or a combination</a:t>
            </a:r>
          </a:p>
          <a:p>
            <a:endParaRPr lang="nb-NO" dirty="0"/>
          </a:p>
          <a:p>
            <a:endParaRPr lang="nb-NO" dirty="0"/>
          </a:p>
          <a:p>
            <a:endParaRPr lang="en-US" dirty="0"/>
          </a:p>
        </p:txBody>
      </p:sp>
      <mc:AlternateContent xmlns:mc="http://schemas.openxmlformats.org/markup-compatibility/2006">
        <mc:Choice xmlns:p14="http://schemas.microsoft.com/office/powerpoint/2010/main" Requires="p14">
          <p:contentPart p14:bwMode="auto" r:id="rId3">
            <p14:nvContentPartPr>
              <p14:cNvPr id="7" name="Håndskrift 64">
                <a:extLst>
                  <a:ext uri="{FF2B5EF4-FFF2-40B4-BE49-F238E27FC236}">
                    <a16:creationId xmlns:a16="http://schemas.microsoft.com/office/drawing/2014/main" id="{917E889E-90D3-409F-9901-AC722F9DC047}"/>
                  </a:ext>
                </a:extLst>
              </p14:cNvPr>
              <p14:cNvContentPartPr/>
              <p14:nvPr/>
            </p14:nvContentPartPr>
            <p14:xfrm>
              <a:off x="987033" y="2101077"/>
              <a:ext cx="9797400" cy="3751560"/>
            </p14:xfrm>
          </p:contentPart>
        </mc:Choice>
        <mc:Fallback>
          <p:pic>
            <p:nvPicPr>
              <p:cNvPr id="7" name="Håndskrift 64">
                <a:extLst>
                  <a:ext uri="{FF2B5EF4-FFF2-40B4-BE49-F238E27FC236}">
                    <a16:creationId xmlns:a16="http://schemas.microsoft.com/office/drawing/2014/main" id="{917E889E-90D3-409F-9901-AC722F9DC047}"/>
                  </a:ext>
                </a:extLst>
              </p:cNvPr>
              <p:cNvPicPr/>
              <p:nvPr/>
            </p:nvPicPr>
            <p:blipFill>
              <a:blip r:embed="rId4"/>
              <a:stretch>
                <a:fillRect/>
              </a:stretch>
            </p:blipFill>
            <p:spPr>
              <a:xfrm>
                <a:off x="978033" y="2092077"/>
                <a:ext cx="9815039" cy="3769200"/>
              </a:xfrm>
              <a:prstGeom prst="rect">
                <a:avLst/>
              </a:prstGeom>
            </p:spPr>
          </p:pic>
        </mc:Fallback>
      </mc:AlternateContent>
      <p:pic>
        <p:nvPicPr>
          <p:cNvPr id="8" name="Picture 2">
            <a:extLst>
              <a:ext uri="{FF2B5EF4-FFF2-40B4-BE49-F238E27FC236}">
                <a16:creationId xmlns:a16="http://schemas.microsoft.com/office/drawing/2014/main" id="{79BB8DF8-0945-47AD-9443-B6D8D009A53C}"/>
              </a:ext>
            </a:extLst>
          </p:cNvPr>
          <p:cNvPicPr>
            <a:picLocks noChangeAspect="1"/>
          </p:cNvPicPr>
          <p:nvPr/>
        </p:nvPicPr>
        <p:blipFill>
          <a:blip r:embed="rId5"/>
          <a:stretch>
            <a:fillRect/>
          </a:stretch>
        </p:blipFill>
        <p:spPr>
          <a:xfrm>
            <a:off x="3177862" y="2676590"/>
            <a:ext cx="909437" cy="786816"/>
          </a:xfrm>
          <a:prstGeom prst="rect">
            <a:avLst/>
          </a:prstGeom>
        </p:spPr>
      </p:pic>
      <p:pic>
        <p:nvPicPr>
          <p:cNvPr id="9" name="Picture 6">
            <a:extLst>
              <a:ext uri="{FF2B5EF4-FFF2-40B4-BE49-F238E27FC236}">
                <a16:creationId xmlns:a16="http://schemas.microsoft.com/office/drawing/2014/main" id="{32CDA422-00FC-420E-B848-8549C313099C}"/>
              </a:ext>
            </a:extLst>
          </p:cNvPr>
          <p:cNvPicPr>
            <a:picLocks noChangeAspect="1"/>
          </p:cNvPicPr>
          <p:nvPr/>
        </p:nvPicPr>
        <p:blipFill>
          <a:blip r:embed="rId5"/>
          <a:stretch>
            <a:fillRect/>
          </a:stretch>
        </p:blipFill>
        <p:spPr>
          <a:xfrm>
            <a:off x="5885733" y="2283182"/>
            <a:ext cx="909437" cy="786816"/>
          </a:xfrm>
          <a:prstGeom prst="rect">
            <a:avLst/>
          </a:prstGeom>
        </p:spPr>
      </p:pic>
      <p:pic>
        <p:nvPicPr>
          <p:cNvPr id="10" name="Picture 7">
            <a:extLst>
              <a:ext uri="{FF2B5EF4-FFF2-40B4-BE49-F238E27FC236}">
                <a16:creationId xmlns:a16="http://schemas.microsoft.com/office/drawing/2014/main" id="{B2D5BD52-47D5-4DC6-B582-E98401DDEEFC}"/>
              </a:ext>
            </a:extLst>
          </p:cNvPr>
          <p:cNvPicPr>
            <a:picLocks noChangeAspect="1"/>
          </p:cNvPicPr>
          <p:nvPr/>
        </p:nvPicPr>
        <p:blipFill>
          <a:blip r:embed="rId5"/>
          <a:stretch>
            <a:fillRect/>
          </a:stretch>
        </p:blipFill>
        <p:spPr>
          <a:xfrm>
            <a:off x="5961933" y="3674501"/>
            <a:ext cx="909437" cy="786816"/>
          </a:xfrm>
          <a:prstGeom prst="rect">
            <a:avLst/>
          </a:prstGeom>
        </p:spPr>
      </p:pic>
      <p:pic>
        <p:nvPicPr>
          <p:cNvPr id="11" name="Picture 8">
            <a:extLst>
              <a:ext uri="{FF2B5EF4-FFF2-40B4-BE49-F238E27FC236}">
                <a16:creationId xmlns:a16="http://schemas.microsoft.com/office/drawing/2014/main" id="{D66E244B-3B7E-47EE-B7D1-A947087D36F0}"/>
              </a:ext>
            </a:extLst>
          </p:cNvPr>
          <p:cNvPicPr>
            <a:picLocks noChangeAspect="1"/>
          </p:cNvPicPr>
          <p:nvPr/>
        </p:nvPicPr>
        <p:blipFill>
          <a:blip r:embed="rId5"/>
          <a:stretch>
            <a:fillRect/>
          </a:stretch>
        </p:blipFill>
        <p:spPr>
          <a:xfrm>
            <a:off x="6085758" y="4974665"/>
            <a:ext cx="909437" cy="786816"/>
          </a:xfrm>
          <a:prstGeom prst="rect">
            <a:avLst/>
          </a:prstGeom>
        </p:spPr>
      </p:pic>
      <p:pic>
        <p:nvPicPr>
          <p:cNvPr id="12" name="Picture 9">
            <a:extLst>
              <a:ext uri="{FF2B5EF4-FFF2-40B4-BE49-F238E27FC236}">
                <a16:creationId xmlns:a16="http://schemas.microsoft.com/office/drawing/2014/main" id="{43B801BC-7D3D-4317-BDB3-6B95DB7916A9}"/>
              </a:ext>
            </a:extLst>
          </p:cNvPr>
          <p:cNvPicPr>
            <a:picLocks noChangeAspect="1"/>
          </p:cNvPicPr>
          <p:nvPr/>
        </p:nvPicPr>
        <p:blipFill>
          <a:blip r:embed="rId5"/>
          <a:stretch>
            <a:fillRect/>
          </a:stretch>
        </p:blipFill>
        <p:spPr>
          <a:xfrm>
            <a:off x="3177862" y="4336490"/>
            <a:ext cx="909437" cy="786816"/>
          </a:xfrm>
          <a:prstGeom prst="rect">
            <a:avLst/>
          </a:prstGeom>
        </p:spPr>
      </p:pic>
    </p:spTree>
    <p:extLst>
      <p:ext uri="{BB962C8B-B14F-4D97-AF65-F5344CB8AC3E}">
        <p14:creationId xmlns:p14="http://schemas.microsoft.com/office/powerpoint/2010/main" val="124807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55BF-6296-4C13-B253-37203F34FF56}"/>
              </a:ext>
            </a:extLst>
          </p:cNvPr>
          <p:cNvSpPr>
            <a:spLocks noGrp="1"/>
          </p:cNvSpPr>
          <p:nvPr>
            <p:ph type="title"/>
          </p:nvPr>
        </p:nvSpPr>
        <p:spPr/>
        <p:txBody>
          <a:bodyPr/>
          <a:lstStyle/>
          <a:p>
            <a:r>
              <a:rPr lang="nb-NO" dirty="0" err="1"/>
              <a:t>Predict</a:t>
            </a:r>
            <a:r>
              <a:rPr lang="nb-NO" dirty="0"/>
              <a:t> </a:t>
            </a:r>
            <a:r>
              <a:rPr lang="nb-NO" dirty="0" err="1"/>
              <a:t>something</a:t>
            </a:r>
            <a:r>
              <a:rPr lang="nb-NO" dirty="0"/>
              <a:t> …</a:t>
            </a:r>
          </a:p>
        </p:txBody>
      </p:sp>
      <p:sp>
        <p:nvSpPr>
          <p:cNvPr id="3" name="Content Placeholder 2">
            <a:extLst>
              <a:ext uri="{FF2B5EF4-FFF2-40B4-BE49-F238E27FC236}">
                <a16:creationId xmlns:a16="http://schemas.microsoft.com/office/drawing/2014/main" id="{60A7E084-E1C1-461A-B2B7-828761C020B4}"/>
              </a:ext>
            </a:extLst>
          </p:cNvPr>
          <p:cNvSpPr>
            <a:spLocks noGrp="1"/>
          </p:cNvSpPr>
          <p:nvPr>
            <p:ph idx="1"/>
          </p:nvPr>
        </p:nvSpPr>
        <p:spPr/>
        <p:txBody>
          <a:bodyPr/>
          <a:lstStyle/>
          <a:p>
            <a:r>
              <a:rPr lang="nb-NO" dirty="0"/>
              <a:t>Per </a:t>
            </a:r>
            <a:r>
              <a:rPr lang="nb-NO" dirty="0" err="1"/>
              <a:t>character</a:t>
            </a:r>
            <a:endParaRPr lang="nb-NO" dirty="0"/>
          </a:p>
          <a:p>
            <a:r>
              <a:rPr lang="nb-NO" dirty="0"/>
              <a:t>Per </a:t>
            </a:r>
            <a:r>
              <a:rPr lang="nb-NO" dirty="0" err="1"/>
              <a:t>word</a:t>
            </a:r>
            <a:endParaRPr lang="nb-NO" dirty="0"/>
          </a:p>
          <a:p>
            <a:r>
              <a:rPr lang="nb-NO" dirty="0"/>
              <a:t>Per </a:t>
            </a:r>
            <a:r>
              <a:rPr lang="nb-NO" dirty="0" err="1"/>
              <a:t>piece</a:t>
            </a:r>
            <a:r>
              <a:rPr lang="nb-NO" dirty="0"/>
              <a:t> </a:t>
            </a:r>
            <a:r>
              <a:rPr lang="nb-NO" dirty="0" err="1"/>
              <a:t>of</a:t>
            </a:r>
            <a:r>
              <a:rPr lang="nb-NO" dirty="0"/>
              <a:t> </a:t>
            </a:r>
            <a:r>
              <a:rPr lang="nb-NO" dirty="0" err="1"/>
              <a:t>text</a:t>
            </a:r>
            <a:endParaRPr lang="nb-NO" dirty="0"/>
          </a:p>
        </p:txBody>
      </p:sp>
    </p:spTree>
    <p:extLst>
      <p:ext uri="{BB962C8B-B14F-4D97-AF65-F5344CB8AC3E}">
        <p14:creationId xmlns:p14="http://schemas.microsoft.com/office/powerpoint/2010/main" val="391701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2221-07FF-402A-B4BD-FA8676D03B52}"/>
              </a:ext>
            </a:extLst>
          </p:cNvPr>
          <p:cNvSpPr>
            <a:spLocks noGrp="1"/>
          </p:cNvSpPr>
          <p:nvPr>
            <p:ph type="title"/>
          </p:nvPr>
        </p:nvSpPr>
        <p:spPr/>
        <p:txBody>
          <a:bodyPr/>
          <a:lstStyle/>
          <a:p>
            <a:r>
              <a:rPr lang="nb-NO" dirty="0"/>
              <a:t>Sentiment </a:t>
            </a:r>
            <a:r>
              <a:rPr lang="nb-NO" dirty="0" err="1"/>
              <a:t>analysis</a:t>
            </a:r>
            <a:endParaRPr lang="nb-NO" dirty="0"/>
          </a:p>
        </p:txBody>
      </p:sp>
      <p:pic>
        <p:nvPicPr>
          <p:cNvPr id="5" name="Content Placeholder 4">
            <a:extLst>
              <a:ext uri="{FF2B5EF4-FFF2-40B4-BE49-F238E27FC236}">
                <a16:creationId xmlns:a16="http://schemas.microsoft.com/office/drawing/2014/main" id="{AF5A3A78-0401-4B1F-AF31-5A7CDA69D3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15600" cy="2826068"/>
          </a:xfrm>
        </p:spPr>
      </p:pic>
    </p:spTree>
    <p:extLst>
      <p:ext uri="{BB962C8B-B14F-4D97-AF65-F5344CB8AC3E}">
        <p14:creationId xmlns:p14="http://schemas.microsoft.com/office/powerpoint/2010/main" val="237242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BFF4-7DDA-40A3-A411-63CBAAD30337}"/>
              </a:ext>
            </a:extLst>
          </p:cNvPr>
          <p:cNvSpPr>
            <a:spLocks noGrp="1"/>
          </p:cNvSpPr>
          <p:nvPr>
            <p:ph type="title"/>
          </p:nvPr>
        </p:nvSpPr>
        <p:spPr/>
        <p:txBody>
          <a:bodyPr/>
          <a:lstStyle/>
          <a:p>
            <a:r>
              <a:rPr lang="nb-NO" dirty="0" err="1"/>
              <a:t>Named</a:t>
            </a:r>
            <a:r>
              <a:rPr lang="nb-NO" dirty="0"/>
              <a:t> </a:t>
            </a:r>
            <a:r>
              <a:rPr lang="nb-NO" dirty="0" err="1"/>
              <a:t>Entity</a:t>
            </a:r>
            <a:r>
              <a:rPr lang="nb-NO" dirty="0"/>
              <a:t> </a:t>
            </a:r>
            <a:r>
              <a:rPr lang="nb-NO" dirty="0" err="1"/>
              <a:t>Extraction</a:t>
            </a:r>
            <a:endParaRPr lang="nb-NO" dirty="0"/>
          </a:p>
        </p:txBody>
      </p:sp>
      <p:pic>
        <p:nvPicPr>
          <p:cNvPr id="5" name="Content Placeholder 4">
            <a:extLst>
              <a:ext uri="{FF2B5EF4-FFF2-40B4-BE49-F238E27FC236}">
                <a16:creationId xmlns:a16="http://schemas.microsoft.com/office/drawing/2014/main" id="{A7D9F345-249E-487F-BEF2-A1AACF9348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86756"/>
            <a:ext cx="10511210" cy="3404394"/>
          </a:xfrm>
        </p:spPr>
      </p:pic>
    </p:spTree>
    <p:extLst>
      <p:ext uri="{BB962C8B-B14F-4D97-AF65-F5344CB8AC3E}">
        <p14:creationId xmlns:p14="http://schemas.microsoft.com/office/powerpoint/2010/main" val="321654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95E7-D411-43AE-B447-7D6875784715}"/>
              </a:ext>
            </a:extLst>
          </p:cNvPr>
          <p:cNvSpPr>
            <a:spLocks noGrp="1"/>
          </p:cNvSpPr>
          <p:nvPr>
            <p:ph type="title"/>
          </p:nvPr>
        </p:nvSpPr>
        <p:spPr/>
        <p:txBody>
          <a:bodyPr/>
          <a:lstStyle/>
          <a:p>
            <a:r>
              <a:rPr lang="nb-NO" dirty="0" err="1"/>
              <a:t>Choose</a:t>
            </a:r>
            <a:r>
              <a:rPr lang="nb-NO" dirty="0"/>
              <a:t> </a:t>
            </a:r>
            <a:r>
              <a:rPr lang="nb-NO" dirty="0" err="1"/>
              <a:t>chatbot</a:t>
            </a:r>
            <a:r>
              <a:rPr lang="nb-NO" dirty="0"/>
              <a:t> </a:t>
            </a:r>
            <a:r>
              <a:rPr lang="nb-NO" dirty="0" err="1"/>
              <a:t>response</a:t>
            </a:r>
            <a:endParaRPr lang="nb-NO" dirty="0"/>
          </a:p>
        </p:txBody>
      </p:sp>
      <p:pic>
        <p:nvPicPr>
          <p:cNvPr id="4" name="Picture 3">
            <a:extLst>
              <a:ext uri="{FF2B5EF4-FFF2-40B4-BE49-F238E27FC236}">
                <a16:creationId xmlns:a16="http://schemas.microsoft.com/office/drawing/2014/main" id="{1EC78F72-7FD6-4A90-A0BE-10641A5045D7}"/>
              </a:ext>
            </a:extLst>
          </p:cNvPr>
          <p:cNvPicPr>
            <a:picLocks noChangeAspect="1"/>
          </p:cNvPicPr>
          <p:nvPr/>
        </p:nvPicPr>
        <p:blipFill>
          <a:blip r:embed="rId3"/>
          <a:stretch>
            <a:fillRect/>
          </a:stretch>
        </p:blipFill>
        <p:spPr>
          <a:xfrm>
            <a:off x="2552700" y="1825625"/>
            <a:ext cx="6400800" cy="4397300"/>
          </a:xfrm>
          <a:prstGeom prst="rect">
            <a:avLst/>
          </a:prstGeom>
        </p:spPr>
      </p:pic>
    </p:spTree>
    <p:extLst>
      <p:ext uri="{BB962C8B-B14F-4D97-AF65-F5344CB8AC3E}">
        <p14:creationId xmlns:p14="http://schemas.microsoft.com/office/powerpoint/2010/main" val="206362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0F4CC1B-417A-4362-9A5B-8D78CC05968D}"/>
              </a:ext>
            </a:extLst>
          </p:cNvPr>
          <p:cNvSpPr>
            <a:spLocks noGrp="1"/>
          </p:cNvSpPr>
          <p:nvPr>
            <p:ph type="title"/>
          </p:nvPr>
        </p:nvSpPr>
        <p:spPr/>
        <p:txBody>
          <a:bodyPr/>
          <a:lstStyle/>
          <a:p>
            <a:r>
              <a:rPr lang="nb-NO" dirty="0" err="1"/>
              <a:t>Representing</a:t>
            </a:r>
            <a:r>
              <a:rPr lang="nb-NO" dirty="0"/>
              <a:t> </a:t>
            </a:r>
            <a:r>
              <a:rPr lang="nb-NO" dirty="0" err="1"/>
              <a:t>characters</a:t>
            </a:r>
            <a:r>
              <a:rPr lang="nb-NO" dirty="0"/>
              <a:t> as </a:t>
            </a:r>
            <a:r>
              <a:rPr lang="nb-NO" dirty="0" err="1"/>
              <a:t>vectors</a:t>
            </a:r>
            <a:endParaRPr lang="en-US" dirty="0"/>
          </a:p>
        </p:txBody>
      </p:sp>
      <mc:AlternateContent xmlns:mc="http://schemas.openxmlformats.org/markup-compatibility/2006" xmlns:p14="http://schemas.microsoft.com/office/powerpoint/2010/main">
        <mc:Choice Requires="p14">
          <p:contentPart p14:bwMode="auto" r:id="rId3">
            <p14:nvContentPartPr>
              <p14:cNvPr id="74" name="Håndskrift 73">
                <a:extLst>
                  <a:ext uri="{FF2B5EF4-FFF2-40B4-BE49-F238E27FC236}">
                    <a16:creationId xmlns:a16="http://schemas.microsoft.com/office/drawing/2014/main" id="{AD17CBAA-BD90-4929-8EF5-D3ADC2B2102C}"/>
                  </a:ext>
                </a:extLst>
              </p14:cNvPr>
              <p14:cNvContentPartPr/>
              <p14:nvPr/>
            </p14:nvContentPartPr>
            <p14:xfrm>
              <a:off x="469137" y="1600029"/>
              <a:ext cx="11489040" cy="5353920"/>
            </p14:xfrm>
          </p:contentPart>
        </mc:Choice>
        <mc:Fallback xmlns="">
          <p:pic>
            <p:nvPicPr>
              <p:cNvPr id="74" name="Håndskrift 73">
                <a:extLst>
                  <a:ext uri="{FF2B5EF4-FFF2-40B4-BE49-F238E27FC236}">
                    <a16:creationId xmlns:a16="http://schemas.microsoft.com/office/drawing/2014/main" id="{AD17CBAA-BD90-4929-8EF5-D3ADC2B2102C}"/>
                  </a:ext>
                </a:extLst>
              </p:cNvPr>
              <p:cNvPicPr/>
              <p:nvPr/>
            </p:nvPicPr>
            <p:blipFill>
              <a:blip r:embed="rId4"/>
              <a:stretch>
                <a:fillRect/>
              </a:stretch>
            </p:blipFill>
            <p:spPr>
              <a:xfrm>
                <a:off x="460137" y="1591029"/>
                <a:ext cx="11506680" cy="5371560"/>
              </a:xfrm>
              <a:prstGeom prst="rect">
                <a:avLst/>
              </a:prstGeom>
            </p:spPr>
          </p:pic>
        </mc:Fallback>
      </mc:AlternateContent>
    </p:spTree>
    <p:extLst>
      <p:ext uri="{BB962C8B-B14F-4D97-AF65-F5344CB8AC3E}">
        <p14:creationId xmlns:p14="http://schemas.microsoft.com/office/powerpoint/2010/main" val="133242998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Widescreen</PresentationFormat>
  <Paragraphs>51</Paragraphs>
  <Slides>11</Slides>
  <Notes>11</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11</vt:i4>
      </vt:variant>
    </vt:vector>
  </HeadingPairs>
  <TitlesOfParts>
    <vt:vector size="16" baseType="lpstr">
      <vt:lpstr>Arial</vt:lpstr>
      <vt:lpstr>Calibri</vt:lpstr>
      <vt:lpstr>Calibri Light</vt:lpstr>
      <vt:lpstr>Courier New</vt:lpstr>
      <vt:lpstr>Office-tema</vt:lpstr>
      <vt:lpstr>LSTM Workshop</vt:lpstr>
      <vt:lpstr>Feed-forward neural network</vt:lpstr>
      <vt:lpstr>Long-Short Term Memory Network</vt:lpstr>
      <vt:lpstr>PowerPoint-presentasjon</vt:lpstr>
      <vt:lpstr>Predict something …</vt:lpstr>
      <vt:lpstr>Sentiment analysis</vt:lpstr>
      <vt:lpstr>Named Entity Extraction</vt:lpstr>
      <vt:lpstr>Choose chatbot response</vt:lpstr>
      <vt:lpstr>Representing characters as vectors</vt:lpstr>
      <vt:lpstr>One-hot-encoding</vt:lpstr>
      <vt:lpstr>github.com/iver56/lstm-name-classifier/wiki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Workshop</dc:title>
  <dc:creator>Iver Jordal</dc:creator>
  <cp:lastModifiedBy>Iver Jordal</cp:lastModifiedBy>
  <cp:revision>13</cp:revision>
  <dcterms:created xsi:type="dcterms:W3CDTF">2018-01-25T16:50:35Z</dcterms:created>
  <dcterms:modified xsi:type="dcterms:W3CDTF">2018-02-02T10:07:49Z</dcterms:modified>
</cp:coreProperties>
</file>