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390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terings, Anet" initials="WA" lastIdx="2" clrIdx="0">
    <p:extLst/>
  </p:cmAuthor>
  <p:cmAuthor id="2" name="Marten Middeldorp" initials="MM" lastIdx="2" clrIdx="1">
    <p:extLst>
      <p:ext uri="{19B8F6BF-5375-455C-9EA6-DF929625EA0E}">
        <p15:presenceInfo xmlns:p15="http://schemas.microsoft.com/office/powerpoint/2012/main" userId="0ae68d73c74125b9" providerId="Windows Live"/>
      </p:ext>
    </p:extLst>
  </p:cmAuthor>
  <p:cmAuthor id="3" name="Marten" initials="M" lastIdx="5" clrIdx="2">
    <p:extLst>
      <p:ext uri="{19B8F6BF-5375-455C-9EA6-DF929625EA0E}">
        <p15:presenceInfo xmlns:p15="http://schemas.microsoft.com/office/powerpoint/2012/main" userId="Mart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4" autoAdjust="0"/>
    <p:restoredTop sz="68955" autoAdjust="0"/>
  </p:normalViewPr>
  <p:slideViewPr>
    <p:cSldViewPr snapToGrid="0">
      <p:cViewPr varScale="1">
        <p:scale>
          <a:sx n="68" d="100"/>
          <a:sy n="68" d="100"/>
        </p:scale>
        <p:origin x="11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D3390-C030-4207-8E76-C846D47DB4AE}" type="datetimeFigureOut">
              <a:rPr lang="nl-NL" smtClean="0"/>
              <a:t>18-9-2018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30FF4-49EE-4CC1-8C80-A378B21FB52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49795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06106-3732-4EF8-9D8F-4190726BD2F0}" type="datetimeFigureOut">
              <a:rPr lang="nl-NL" smtClean="0"/>
              <a:t>18-9-2018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9DCDD-5875-43DE-9B48-6DC850F25A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105082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554588" y="1882800"/>
            <a:ext cx="5004000" cy="2336400"/>
          </a:xfrm>
        </p:spPr>
        <p:txBody>
          <a:bodyPr tIns="90000" bIns="90000"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554588" y="4215600"/>
            <a:ext cx="5004000" cy="1339200"/>
          </a:xfrm>
        </p:spPr>
        <p:txBody>
          <a:bodyPr lIns="104400" tIns="90000" rIns="90000" bIns="46800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10" name="Rechthoek 9"/>
          <p:cNvSpPr/>
          <p:nvPr userDrawn="1"/>
        </p:nvSpPr>
        <p:spPr>
          <a:xfrm>
            <a:off x="5773420" y="6541200"/>
            <a:ext cx="647700" cy="3168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82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3636">
          <p15:clr>
            <a:srgbClr val="FBAE40"/>
          </p15:clr>
        </p15:guide>
        <p15:guide id="2" pos="404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35000" y="2276475"/>
            <a:ext cx="5226050" cy="39449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553199" y="2276475"/>
            <a:ext cx="5004000" cy="39449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14 september 2017</a:t>
            </a:r>
            <a:endParaRPr lang="nl-NL" dirty="0"/>
          </a:p>
        </p:txBody>
      </p:sp>
      <p:sp>
        <p:nvSpPr>
          <p:cNvPr id="15" name="Tijdelijke aanduiding voor voettekst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6" name="Tijdelijke aanduiding voor dianumm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6765994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35001" y="2306037"/>
            <a:ext cx="5004000" cy="648000"/>
          </a:xfrm>
          <a:noFill/>
        </p:spPr>
        <p:txBody>
          <a:bodyPr lIns="180000" tIns="180000" rIns="180000" bIns="7200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35001" y="2953738"/>
            <a:ext cx="5004000" cy="3267676"/>
          </a:xfrm>
          <a:noFill/>
        </p:spPr>
        <p:txBody>
          <a:bodyPr lIns="180000" tIns="180000" rIns="180000" bIns="7200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553200" y="2306037"/>
            <a:ext cx="5004000" cy="647228"/>
          </a:xfrm>
          <a:noFill/>
        </p:spPr>
        <p:txBody>
          <a:bodyPr lIns="180000" tIns="180000" rIns="180000" bIns="7200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553200" y="2953738"/>
            <a:ext cx="5005388" cy="3267676"/>
          </a:xfrm>
          <a:noFill/>
        </p:spPr>
        <p:txBody>
          <a:bodyPr lIns="180000" tIns="180000" rIns="180000" bIns="7200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6" name="Tijdelijke aanduiding voor datum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14 september 2017</a:t>
            </a:r>
            <a:endParaRPr lang="nl-NL" dirty="0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229594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88">
          <p15:clr>
            <a:srgbClr val="FBAE40"/>
          </p15:clr>
        </p15:guide>
        <p15:guide id="2" pos="3693">
          <p15:clr>
            <a:srgbClr val="FBAE40"/>
          </p15:clr>
        </p15:guide>
        <p15:guide id="3" orient="horz" pos="166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2" name="Tijdelijke aanduiding voor datum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14 september 2017</a:t>
            </a:r>
            <a:endParaRPr lang="nl-NL" dirty="0"/>
          </a:p>
        </p:txBody>
      </p:sp>
      <p:sp>
        <p:nvSpPr>
          <p:cNvPr id="13" name="Tijdelijke aanduiding voor voettekst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4" name="Tijdelijke aanduiding voor dianumm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5528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datum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14 september 2017</a:t>
            </a:r>
            <a:endParaRPr lang="nl-NL" dirty="0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01916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35000" y="3427413"/>
            <a:ext cx="5003800" cy="279399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0" name="Tijdelijke aanduiding voor inhoud 9"/>
          <p:cNvSpPr>
            <a:spLocks noGrp="1"/>
          </p:cNvSpPr>
          <p:nvPr>
            <p:ph sz="quarter" idx="13"/>
          </p:nvPr>
        </p:nvSpPr>
        <p:spPr>
          <a:xfrm>
            <a:off x="6554588" y="1052513"/>
            <a:ext cx="5004000" cy="51689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635000" y="1052513"/>
            <a:ext cx="5003800" cy="948047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7" name="Tijdelijke aanduiding voor datum 1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nl-NL" smtClean="0"/>
              <a:t>14 september 2017</a:t>
            </a:r>
            <a:endParaRPr lang="nl-NL" dirty="0"/>
          </a:p>
        </p:txBody>
      </p:sp>
      <p:sp>
        <p:nvSpPr>
          <p:cNvPr id="18" name="Tijdelijke aanduiding voor voettekst 1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9" name="Tijdelijke aanduiding voor dianumm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2035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te tekst 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635000" y="1052514"/>
            <a:ext cx="10923588" cy="4024800"/>
          </a:xfrm>
        </p:spPr>
        <p:txBody>
          <a:bodyPr anchor="b" anchorCtr="0">
            <a:normAutofit/>
          </a:bodyPr>
          <a:lstStyle>
            <a:lvl1pPr algn="l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4" name="Ondertitel 2"/>
          <p:cNvSpPr>
            <a:spLocks noGrp="1"/>
          </p:cNvSpPr>
          <p:nvPr>
            <p:ph type="subTitle" idx="1"/>
          </p:nvPr>
        </p:nvSpPr>
        <p:spPr>
          <a:xfrm>
            <a:off x="635000" y="5077315"/>
            <a:ext cx="5461000" cy="1144098"/>
          </a:xfrm>
        </p:spPr>
        <p:txBody>
          <a:bodyPr lIns="162000" tIns="90000" rIns="90000"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9" name="Tijdelijke aanduiding voor datum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14 september 2017</a:t>
            </a:r>
            <a:endParaRPr lang="nl-NL" dirty="0"/>
          </a:p>
        </p:txBody>
      </p:sp>
      <p:sp>
        <p:nvSpPr>
          <p:cNvPr id="10" name="Tijdelijke aanduiding voor voettekst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96796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2" orient="horz" pos="265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te teks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635000" y="1052514"/>
            <a:ext cx="10923588" cy="4024800"/>
          </a:xfrm>
        </p:spPr>
        <p:txBody>
          <a:bodyPr anchor="b" anchorCtr="0">
            <a:normAutofit/>
          </a:bodyPr>
          <a:lstStyle>
            <a:lvl1pPr algn="l">
              <a:defRPr sz="8000" b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4" name="Ondertitel 2"/>
          <p:cNvSpPr>
            <a:spLocks noGrp="1"/>
          </p:cNvSpPr>
          <p:nvPr>
            <p:ph type="subTitle" idx="1"/>
          </p:nvPr>
        </p:nvSpPr>
        <p:spPr>
          <a:xfrm>
            <a:off x="635000" y="5077314"/>
            <a:ext cx="5461000" cy="1144099"/>
          </a:xfrm>
        </p:spPr>
        <p:txBody>
          <a:bodyPr lIns="162000" tIns="9000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14 september 2017</a:t>
            </a:r>
            <a:endParaRPr lang="nl-NL" dirty="0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62932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2" orient="horz" pos="265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vlak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6096000" y="-1588"/>
            <a:ext cx="6096000" cy="68595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indent="0" algn="l">
              <a:buFont typeface="Arial" charset="0"/>
              <a:buNone/>
            </a:pPr>
            <a:endParaRPr lang="nl-NL" sz="1000">
              <a:solidFill>
                <a:schemeClr val="bg1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635000" y="2636838"/>
            <a:ext cx="5003799" cy="1584324"/>
          </a:xfrm>
        </p:spPr>
        <p:txBody>
          <a:bodyPr anchor="ctr" anchorCtr="0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pic>
        <p:nvPicPr>
          <p:cNvPr id="14" name="Afbeelding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16" name="Rechthoek 15"/>
          <p:cNvSpPr>
            <a:spLocks/>
          </p:cNvSpPr>
          <p:nvPr userDrawn="1"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6554588" y="1066800"/>
            <a:ext cx="5004000" cy="5154613"/>
          </a:xfrm>
        </p:spPr>
        <p:txBody>
          <a:bodyPr anchor="ctr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nl-NL" smtClean="0"/>
              <a:t>14 september 2017</a:t>
            </a:r>
            <a:endParaRPr lang="nl-NL" dirty="0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491497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61">
          <p15:clr>
            <a:srgbClr val="FBAE40"/>
          </p15:clr>
        </p15:guide>
        <p15:guide id="2" orient="horz" pos="2659">
          <p15:clr>
            <a:srgbClr val="FBAE40"/>
          </p15:clr>
        </p15:guide>
        <p15:guide id="3" pos="5609">
          <p15:clr>
            <a:srgbClr val="FBAE40"/>
          </p15:clr>
        </p15:guide>
        <p15:guide id="4" pos="590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vlak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634999" y="2636839"/>
            <a:ext cx="5004000" cy="1584324"/>
          </a:xfrm>
        </p:spPr>
        <p:txBody>
          <a:bodyPr anchor="ctr" anchorCtr="0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0"/>
          </p:nvPr>
        </p:nvSpPr>
        <p:spPr>
          <a:xfrm>
            <a:off x="6553199" y="1052513"/>
            <a:ext cx="5004000" cy="5168900"/>
          </a:xfrm>
        </p:spPr>
        <p:txBody>
          <a:bodyPr anchor="ctr" anchorCtr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10" name="Rechthoek 9"/>
          <p:cNvSpPr>
            <a:spLocks/>
          </p:cNvSpPr>
          <p:nvPr userDrawn="1"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" name="Tijdelijke aanduiding voor datum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nl-NL" smtClean="0"/>
              <a:t>14 september 2017</a:t>
            </a:r>
            <a:endParaRPr lang="nl-NL" dirty="0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5" name="Tijdelijke aanduiding voor dianummer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922433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61">
          <p15:clr>
            <a:srgbClr val="FBAE40"/>
          </p15:clr>
        </p15:guide>
        <p15:guide id="2" orient="horz" pos="2659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35000" y="3427413"/>
            <a:ext cx="5003800" cy="2794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635000" y="1052513"/>
            <a:ext cx="5003800" cy="94804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8" name="Tijdelijke aanduiding voor afbeelding 9"/>
          <p:cNvSpPr>
            <a:spLocks noGrp="1"/>
          </p:cNvSpPr>
          <p:nvPr>
            <p:ph type="pic" sz="quarter" idx="24" hasCustomPrompt="1"/>
          </p:nvPr>
        </p:nvSpPr>
        <p:spPr>
          <a:xfrm>
            <a:off x="6096000" y="-2381"/>
            <a:ext cx="6096000" cy="6860381"/>
          </a:xfrm>
          <a:custGeom>
            <a:avLst/>
            <a:gdLst>
              <a:gd name="connsiteX0" fmla="*/ 229238 w 6096000"/>
              <a:gd name="connsiteY0" fmla="*/ 0 h 6860381"/>
              <a:gd name="connsiteX1" fmla="*/ 6091238 w 6096000"/>
              <a:gd name="connsiteY1" fmla="*/ 0 h 6860381"/>
              <a:gd name="connsiteX2" fmla="*/ 6091238 w 6096000"/>
              <a:gd name="connsiteY2" fmla="*/ 2381 h 6860381"/>
              <a:gd name="connsiteX3" fmla="*/ 6096000 w 6096000"/>
              <a:gd name="connsiteY3" fmla="*/ 2381 h 6860381"/>
              <a:gd name="connsiteX4" fmla="*/ 6096000 w 6096000"/>
              <a:gd name="connsiteY4" fmla="*/ 6860381 h 6860381"/>
              <a:gd name="connsiteX5" fmla="*/ 6095999 w 6096000"/>
              <a:gd name="connsiteY5" fmla="*/ 6860381 h 6860381"/>
              <a:gd name="connsiteX6" fmla="*/ 3832225 w 6096000"/>
              <a:gd name="connsiteY6" fmla="*/ 6860381 h 6860381"/>
              <a:gd name="connsiteX7" fmla="*/ 232201 w 6096000"/>
              <a:gd name="connsiteY7" fmla="*/ 6860381 h 6860381"/>
              <a:gd name="connsiteX8" fmla="*/ 232201 w 6096000"/>
              <a:gd name="connsiteY8" fmla="*/ 6626381 h 6860381"/>
              <a:gd name="connsiteX9" fmla="*/ 0 w 6096000"/>
              <a:gd name="connsiteY9" fmla="*/ 6626381 h 6860381"/>
              <a:gd name="connsiteX10" fmla="*/ 0 w 6096000"/>
              <a:gd name="connsiteY10" fmla="*/ 5488781 h 6860381"/>
              <a:gd name="connsiteX11" fmla="*/ 1 w 6096000"/>
              <a:gd name="connsiteY11" fmla="*/ 5488781 h 6860381"/>
              <a:gd name="connsiteX12" fmla="*/ 1 w 6096000"/>
              <a:gd name="connsiteY12" fmla="*/ 948531 h 6860381"/>
              <a:gd name="connsiteX13" fmla="*/ 1 w 6096000"/>
              <a:gd name="connsiteY13" fmla="*/ 711200 h 6860381"/>
              <a:gd name="connsiteX14" fmla="*/ 1 w 6096000"/>
              <a:gd name="connsiteY14" fmla="*/ 2381 h 6860381"/>
              <a:gd name="connsiteX15" fmla="*/ 2 w 6096000"/>
              <a:gd name="connsiteY15" fmla="*/ 2381 h 6860381"/>
              <a:gd name="connsiteX16" fmla="*/ 2 w 6096000"/>
              <a:gd name="connsiteY16" fmla="*/ 711994 h 6860381"/>
              <a:gd name="connsiteX17" fmla="*/ 233366 w 6096000"/>
              <a:gd name="connsiteY17" fmla="*/ 711994 h 6860381"/>
              <a:gd name="connsiteX18" fmla="*/ 233366 w 6096000"/>
              <a:gd name="connsiteY18" fmla="*/ 2381 h 6860381"/>
              <a:gd name="connsiteX19" fmla="*/ 229238 w 6096000"/>
              <a:gd name="connsiteY19" fmla="*/ 2381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96000" h="6860381">
                <a:moveTo>
                  <a:pt x="229238" y="0"/>
                </a:moveTo>
                <a:lnTo>
                  <a:pt x="6091238" y="0"/>
                </a:lnTo>
                <a:lnTo>
                  <a:pt x="6091238" y="2381"/>
                </a:lnTo>
                <a:lnTo>
                  <a:pt x="6096000" y="2381"/>
                </a:lnTo>
                <a:lnTo>
                  <a:pt x="6096000" y="6860381"/>
                </a:lnTo>
                <a:lnTo>
                  <a:pt x="6095999" y="6860381"/>
                </a:lnTo>
                <a:lnTo>
                  <a:pt x="3832225" y="6860381"/>
                </a:lnTo>
                <a:lnTo>
                  <a:pt x="232201" y="6860381"/>
                </a:lnTo>
                <a:lnTo>
                  <a:pt x="232201" y="6626381"/>
                </a:lnTo>
                <a:lnTo>
                  <a:pt x="0" y="6626381"/>
                </a:lnTo>
                <a:lnTo>
                  <a:pt x="0" y="5488781"/>
                </a:lnTo>
                <a:lnTo>
                  <a:pt x="1" y="5488781"/>
                </a:lnTo>
                <a:lnTo>
                  <a:pt x="1" y="948531"/>
                </a:lnTo>
                <a:lnTo>
                  <a:pt x="1" y="711200"/>
                </a:lnTo>
                <a:lnTo>
                  <a:pt x="1" y="2381"/>
                </a:lnTo>
                <a:lnTo>
                  <a:pt x="2" y="2381"/>
                </a:lnTo>
                <a:lnTo>
                  <a:pt x="2" y="711994"/>
                </a:lnTo>
                <a:lnTo>
                  <a:pt x="233366" y="711994"/>
                </a:lnTo>
                <a:lnTo>
                  <a:pt x="233366" y="2381"/>
                </a:lnTo>
                <a:lnTo>
                  <a:pt x="229238" y="238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/>
          <a:p>
            <a:r>
              <a:rPr lang="nl-NL" dirty="0"/>
              <a:t>Klik op het pictogram als u een afbeelding </a:t>
            </a:r>
            <a:r>
              <a:rPr lang="nl-NL"/>
              <a:t>wilt toevoegen. Let </a:t>
            </a:r>
            <a:r>
              <a:rPr lang="nl-NL" dirty="0"/>
              <a:t>op de rechten van de foto!</a:t>
            </a:r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nl-NL" smtClean="0"/>
              <a:t>14 september 2017</a:t>
            </a:r>
            <a:endParaRPr lang="nl-NL" dirty="0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7169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numCol="2" spcCol="46800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3" name="Tijdelijke aanduiding voor datum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14 september 2017</a:t>
            </a:r>
            <a:endParaRPr lang="nl-NL" dirty="0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5" name="Tijdelijke aanduiding voor dianumm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738735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verticaal kle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5"/>
          </p:nvPr>
        </p:nvSpPr>
        <p:spPr>
          <a:xfrm>
            <a:off x="635000" y="2289600"/>
            <a:ext cx="5005388" cy="3935413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14" name="Rechthoek 13"/>
          <p:cNvSpPr>
            <a:spLocks/>
          </p:cNvSpPr>
          <p:nvPr userDrawn="1"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4206" y="1051200"/>
            <a:ext cx="5004594" cy="94804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1" name="Tijdelijke aanduiding voor afbeelding 9"/>
          <p:cNvSpPr>
            <a:spLocks noGrp="1"/>
          </p:cNvSpPr>
          <p:nvPr>
            <p:ph type="pic" sz="quarter" idx="24" hasCustomPrompt="1"/>
          </p:nvPr>
        </p:nvSpPr>
        <p:spPr>
          <a:xfrm>
            <a:off x="6096000" y="-2381"/>
            <a:ext cx="6096000" cy="6860381"/>
          </a:xfrm>
          <a:custGeom>
            <a:avLst/>
            <a:gdLst>
              <a:gd name="connsiteX0" fmla="*/ 229238 w 6096000"/>
              <a:gd name="connsiteY0" fmla="*/ 0 h 6860381"/>
              <a:gd name="connsiteX1" fmla="*/ 6091238 w 6096000"/>
              <a:gd name="connsiteY1" fmla="*/ 0 h 6860381"/>
              <a:gd name="connsiteX2" fmla="*/ 6091238 w 6096000"/>
              <a:gd name="connsiteY2" fmla="*/ 2381 h 6860381"/>
              <a:gd name="connsiteX3" fmla="*/ 6096000 w 6096000"/>
              <a:gd name="connsiteY3" fmla="*/ 2381 h 6860381"/>
              <a:gd name="connsiteX4" fmla="*/ 6096000 w 6096000"/>
              <a:gd name="connsiteY4" fmla="*/ 6860381 h 6860381"/>
              <a:gd name="connsiteX5" fmla="*/ 6095999 w 6096000"/>
              <a:gd name="connsiteY5" fmla="*/ 6860381 h 6860381"/>
              <a:gd name="connsiteX6" fmla="*/ 3832225 w 6096000"/>
              <a:gd name="connsiteY6" fmla="*/ 6860381 h 6860381"/>
              <a:gd name="connsiteX7" fmla="*/ 232201 w 6096000"/>
              <a:gd name="connsiteY7" fmla="*/ 6860381 h 6860381"/>
              <a:gd name="connsiteX8" fmla="*/ 232201 w 6096000"/>
              <a:gd name="connsiteY8" fmla="*/ 6626381 h 6860381"/>
              <a:gd name="connsiteX9" fmla="*/ 0 w 6096000"/>
              <a:gd name="connsiteY9" fmla="*/ 6626381 h 6860381"/>
              <a:gd name="connsiteX10" fmla="*/ 0 w 6096000"/>
              <a:gd name="connsiteY10" fmla="*/ 5488781 h 6860381"/>
              <a:gd name="connsiteX11" fmla="*/ 1 w 6096000"/>
              <a:gd name="connsiteY11" fmla="*/ 5488781 h 6860381"/>
              <a:gd name="connsiteX12" fmla="*/ 1 w 6096000"/>
              <a:gd name="connsiteY12" fmla="*/ 948531 h 6860381"/>
              <a:gd name="connsiteX13" fmla="*/ 1 w 6096000"/>
              <a:gd name="connsiteY13" fmla="*/ 711200 h 6860381"/>
              <a:gd name="connsiteX14" fmla="*/ 1 w 6096000"/>
              <a:gd name="connsiteY14" fmla="*/ 2381 h 6860381"/>
              <a:gd name="connsiteX15" fmla="*/ 2 w 6096000"/>
              <a:gd name="connsiteY15" fmla="*/ 2381 h 6860381"/>
              <a:gd name="connsiteX16" fmla="*/ 2 w 6096000"/>
              <a:gd name="connsiteY16" fmla="*/ 711994 h 6860381"/>
              <a:gd name="connsiteX17" fmla="*/ 233366 w 6096000"/>
              <a:gd name="connsiteY17" fmla="*/ 711994 h 6860381"/>
              <a:gd name="connsiteX18" fmla="*/ 233366 w 6096000"/>
              <a:gd name="connsiteY18" fmla="*/ 2381 h 6860381"/>
              <a:gd name="connsiteX19" fmla="*/ 229238 w 6096000"/>
              <a:gd name="connsiteY19" fmla="*/ 2381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96000" h="6860381">
                <a:moveTo>
                  <a:pt x="229238" y="0"/>
                </a:moveTo>
                <a:lnTo>
                  <a:pt x="6091238" y="0"/>
                </a:lnTo>
                <a:lnTo>
                  <a:pt x="6091238" y="2381"/>
                </a:lnTo>
                <a:lnTo>
                  <a:pt x="6096000" y="2381"/>
                </a:lnTo>
                <a:lnTo>
                  <a:pt x="6096000" y="6860381"/>
                </a:lnTo>
                <a:lnTo>
                  <a:pt x="6095999" y="6860381"/>
                </a:lnTo>
                <a:lnTo>
                  <a:pt x="3832225" y="6860381"/>
                </a:lnTo>
                <a:lnTo>
                  <a:pt x="232201" y="6860381"/>
                </a:lnTo>
                <a:lnTo>
                  <a:pt x="232201" y="6626381"/>
                </a:lnTo>
                <a:lnTo>
                  <a:pt x="0" y="6626381"/>
                </a:lnTo>
                <a:lnTo>
                  <a:pt x="0" y="5488781"/>
                </a:lnTo>
                <a:lnTo>
                  <a:pt x="1" y="5488781"/>
                </a:lnTo>
                <a:lnTo>
                  <a:pt x="1" y="948531"/>
                </a:lnTo>
                <a:lnTo>
                  <a:pt x="1" y="711200"/>
                </a:lnTo>
                <a:lnTo>
                  <a:pt x="1" y="2381"/>
                </a:lnTo>
                <a:lnTo>
                  <a:pt x="2" y="2381"/>
                </a:lnTo>
                <a:lnTo>
                  <a:pt x="2" y="711994"/>
                </a:lnTo>
                <a:lnTo>
                  <a:pt x="233366" y="711994"/>
                </a:lnTo>
                <a:lnTo>
                  <a:pt x="233366" y="2381"/>
                </a:lnTo>
                <a:lnTo>
                  <a:pt x="229238" y="238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/>
          <a:p>
            <a:r>
              <a:rPr lang="nl-NL" dirty="0"/>
              <a:t>Klik op het pictogram als u een afbeelding </a:t>
            </a:r>
            <a:r>
              <a:rPr lang="nl-NL"/>
              <a:t>wilt toevoegen. Let </a:t>
            </a:r>
            <a:r>
              <a:rPr lang="nl-NL" dirty="0"/>
              <a:t>op de rechten van de foto!</a:t>
            </a:r>
          </a:p>
        </p:txBody>
      </p:sp>
      <p:sp>
        <p:nvSpPr>
          <p:cNvPr id="20" name="Tijdelijke aanduiding voor datum 1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nl-NL" smtClean="0"/>
              <a:t>14 september 2017</a:t>
            </a:r>
            <a:endParaRPr lang="nl-NL" dirty="0"/>
          </a:p>
        </p:txBody>
      </p:sp>
      <p:sp>
        <p:nvSpPr>
          <p:cNvPr id="21" name="Tijdelijke aanduiding voor voettekst 20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22" name="Tijdelijke aanduiding voor dianummer 2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405633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61">
          <p15:clr>
            <a:srgbClr val="FBAE40"/>
          </p15:clr>
        </p15:guide>
        <p15:guide id="2" orient="horz" pos="265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verticaal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tekst 10"/>
          <p:cNvSpPr>
            <a:spLocks noGrp="1"/>
          </p:cNvSpPr>
          <p:nvPr>
            <p:ph type="body" sz="quarter" idx="16"/>
          </p:nvPr>
        </p:nvSpPr>
        <p:spPr>
          <a:xfrm>
            <a:off x="635000" y="2289600"/>
            <a:ext cx="5003800" cy="3931813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000" y="1051200"/>
            <a:ext cx="5003800" cy="948047"/>
          </a:xfrm>
        </p:spPr>
        <p:txBody>
          <a:bodyPr anchor="t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24" hasCustomPrompt="1"/>
          </p:nvPr>
        </p:nvSpPr>
        <p:spPr>
          <a:xfrm>
            <a:off x="6096000" y="-2381"/>
            <a:ext cx="6096000" cy="6860381"/>
          </a:xfrm>
          <a:custGeom>
            <a:avLst/>
            <a:gdLst>
              <a:gd name="connsiteX0" fmla="*/ 229238 w 6096000"/>
              <a:gd name="connsiteY0" fmla="*/ 0 h 6860381"/>
              <a:gd name="connsiteX1" fmla="*/ 6091238 w 6096000"/>
              <a:gd name="connsiteY1" fmla="*/ 0 h 6860381"/>
              <a:gd name="connsiteX2" fmla="*/ 6091238 w 6096000"/>
              <a:gd name="connsiteY2" fmla="*/ 2381 h 6860381"/>
              <a:gd name="connsiteX3" fmla="*/ 6096000 w 6096000"/>
              <a:gd name="connsiteY3" fmla="*/ 2381 h 6860381"/>
              <a:gd name="connsiteX4" fmla="*/ 6096000 w 6096000"/>
              <a:gd name="connsiteY4" fmla="*/ 6860381 h 6860381"/>
              <a:gd name="connsiteX5" fmla="*/ 6095999 w 6096000"/>
              <a:gd name="connsiteY5" fmla="*/ 6860381 h 6860381"/>
              <a:gd name="connsiteX6" fmla="*/ 3832225 w 6096000"/>
              <a:gd name="connsiteY6" fmla="*/ 6860381 h 6860381"/>
              <a:gd name="connsiteX7" fmla="*/ 232201 w 6096000"/>
              <a:gd name="connsiteY7" fmla="*/ 6860381 h 6860381"/>
              <a:gd name="connsiteX8" fmla="*/ 232201 w 6096000"/>
              <a:gd name="connsiteY8" fmla="*/ 6626381 h 6860381"/>
              <a:gd name="connsiteX9" fmla="*/ 0 w 6096000"/>
              <a:gd name="connsiteY9" fmla="*/ 6626381 h 6860381"/>
              <a:gd name="connsiteX10" fmla="*/ 0 w 6096000"/>
              <a:gd name="connsiteY10" fmla="*/ 5488781 h 6860381"/>
              <a:gd name="connsiteX11" fmla="*/ 1 w 6096000"/>
              <a:gd name="connsiteY11" fmla="*/ 5488781 h 6860381"/>
              <a:gd name="connsiteX12" fmla="*/ 1 w 6096000"/>
              <a:gd name="connsiteY12" fmla="*/ 948531 h 6860381"/>
              <a:gd name="connsiteX13" fmla="*/ 1 w 6096000"/>
              <a:gd name="connsiteY13" fmla="*/ 711200 h 6860381"/>
              <a:gd name="connsiteX14" fmla="*/ 1 w 6096000"/>
              <a:gd name="connsiteY14" fmla="*/ 2381 h 6860381"/>
              <a:gd name="connsiteX15" fmla="*/ 2 w 6096000"/>
              <a:gd name="connsiteY15" fmla="*/ 2381 h 6860381"/>
              <a:gd name="connsiteX16" fmla="*/ 2 w 6096000"/>
              <a:gd name="connsiteY16" fmla="*/ 711994 h 6860381"/>
              <a:gd name="connsiteX17" fmla="*/ 233366 w 6096000"/>
              <a:gd name="connsiteY17" fmla="*/ 711994 h 6860381"/>
              <a:gd name="connsiteX18" fmla="*/ 233366 w 6096000"/>
              <a:gd name="connsiteY18" fmla="*/ 2381 h 6860381"/>
              <a:gd name="connsiteX19" fmla="*/ 229238 w 6096000"/>
              <a:gd name="connsiteY19" fmla="*/ 2381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96000" h="6860381">
                <a:moveTo>
                  <a:pt x="229238" y="0"/>
                </a:moveTo>
                <a:lnTo>
                  <a:pt x="6091238" y="0"/>
                </a:lnTo>
                <a:lnTo>
                  <a:pt x="6091238" y="2381"/>
                </a:lnTo>
                <a:lnTo>
                  <a:pt x="6096000" y="2381"/>
                </a:lnTo>
                <a:lnTo>
                  <a:pt x="6096000" y="6860381"/>
                </a:lnTo>
                <a:lnTo>
                  <a:pt x="6095999" y="6860381"/>
                </a:lnTo>
                <a:lnTo>
                  <a:pt x="3832225" y="6860381"/>
                </a:lnTo>
                <a:lnTo>
                  <a:pt x="232201" y="6860381"/>
                </a:lnTo>
                <a:lnTo>
                  <a:pt x="232201" y="6626381"/>
                </a:lnTo>
                <a:lnTo>
                  <a:pt x="0" y="6626381"/>
                </a:lnTo>
                <a:lnTo>
                  <a:pt x="0" y="5488781"/>
                </a:lnTo>
                <a:lnTo>
                  <a:pt x="1" y="5488781"/>
                </a:lnTo>
                <a:lnTo>
                  <a:pt x="1" y="948531"/>
                </a:lnTo>
                <a:lnTo>
                  <a:pt x="1" y="711200"/>
                </a:lnTo>
                <a:lnTo>
                  <a:pt x="1" y="2381"/>
                </a:lnTo>
                <a:lnTo>
                  <a:pt x="2" y="2381"/>
                </a:lnTo>
                <a:lnTo>
                  <a:pt x="2" y="711994"/>
                </a:lnTo>
                <a:lnTo>
                  <a:pt x="233366" y="711994"/>
                </a:lnTo>
                <a:lnTo>
                  <a:pt x="233366" y="2381"/>
                </a:lnTo>
                <a:lnTo>
                  <a:pt x="229238" y="238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/>
          <a:p>
            <a:r>
              <a:rPr lang="nl-NL" dirty="0"/>
              <a:t>Klik op het pictogram als u een afbeelding </a:t>
            </a:r>
            <a:r>
              <a:rPr lang="nl-NL"/>
              <a:t>wilt toevoegen. Let </a:t>
            </a:r>
            <a:r>
              <a:rPr lang="nl-NL" dirty="0"/>
              <a:t>op de rechten van de foto!</a:t>
            </a:r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nl-NL" smtClean="0"/>
              <a:t>14 september 2017</a:t>
            </a:r>
            <a:endParaRPr lang="nl-NL" dirty="0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099252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horizontaal kleu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1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3427413"/>
          </a:xfrm>
          <a:custGeom>
            <a:avLst/>
            <a:gdLst>
              <a:gd name="connsiteX0" fmla="*/ 0 w 12192000"/>
              <a:gd name="connsiteY0" fmla="*/ 0 h 3427413"/>
              <a:gd name="connsiteX1" fmla="*/ 5862638 w 12192000"/>
              <a:gd name="connsiteY1" fmla="*/ 0 h 3427413"/>
              <a:gd name="connsiteX2" fmla="*/ 5862638 w 12192000"/>
              <a:gd name="connsiteY2" fmla="*/ 709613 h 3427413"/>
              <a:gd name="connsiteX3" fmla="*/ 6329363 w 12192000"/>
              <a:gd name="connsiteY3" fmla="*/ 709613 h 3427413"/>
              <a:gd name="connsiteX4" fmla="*/ 6329363 w 12192000"/>
              <a:gd name="connsiteY4" fmla="*/ 0 h 3427413"/>
              <a:gd name="connsiteX5" fmla="*/ 12192000 w 12192000"/>
              <a:gd name="connsiteY5" fmla="*/ 0 h 3427413"/>
              <a:gd name="connsiteX6" fmla="*/ 12192000 w 12192000"/>
              <a:gd name="connsiteY6" fmla="*/ 3427413 h 3427413"/>
              <a:gd name="connsiteX7" fmla="*/ 0 w 12192000"/>
              <a:gd name="connsiteY7" fmla="*/ 3427413 h 342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7413">
                <a:moveTo>
                  <a:pt x="0" y="0"/>
                </a:moveTo>
                <a:lnTo>
                  <a:pt x="5862638" y="0"/>
                </a:lnTo>
                <a:lnTo>
                  <a:pt x="5862638" y="709613"/>
                </a:lnTo>
                <a:lnTo>
                  <a:pt x="6329363" y="709613"/>
                </a:lnTo>
                <a:lnTo>
                  <a:pt x="6329363" y="0"/>
                </a:lnTo>
                <a:lnTo>
                  <a:pt x="12192000" y="0"/>
                </a:lnTo>
                <a:lnTo>
                  <a:pt x="12192000" y="3427413"/>
                </a:lnTo>
                <a:lnTo>
                  <a:pt x="0" y="3427413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</p:spPr>
        <p:txBody>
          <a:bodyPr wrap="square" lIns="720000" tIns="1152000">
            <a:noAutofit/>
          </a:bodyPr>
          <a:lstStyle>
            <a:lvl1pPr>
              <a:buClr>
                <a:schemeClr val="bg2"/>
              </a:buClr>
              <a:tabLst>
                <a:tab pos="1619250" algn="l"/>
              </a:tabLst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op het pictogram als u een afbeelding </a:t>
            </a:r>
            <a:r>
              <a:rPr lang="nl-NL"/>
              <a:t>wilt toevoegen. </a:t>
            </a:r>
            <a:r>
              <a:rPr lang="nl-NL" dirty="0"/>
              <a:t/>
            </a:r>
            <a:br>
              <a:rPr lang="nl-NL" dirty="0"/>
            </a:br>
            <a:r>
              <a:rPr lang="nl-NL" dirty="0"/>
              <a:t>Let op de rechten van de foto!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4205" y="3888000"/>
            <a:ext cx="5004595" cy="2333413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6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6554588" y="3888000"/>
            <a:ext cx="5004000" cy="2333413"/>
          </a:xfrm>
        </p:spPr>
        <p:txBody>
          <a:bodyPr tIns="50400" numCol="1" spcCol="468000" anchor="t" anchorCtr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14 september 2017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64176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horizontaal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1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3427413"/>
          </a:xfrm>
          <a:custGeom>
            <a:avLst/>
            <a:gdLst>
              <a:gd name="connsiteX0" fmla="*/ 0 w 12192000"/>
              <a:gd name="connsiteY0" fmla="*/ 0 h 3427413"/>
              <a:gd name="connsiteX1" fmla="*/ 5862638 w 12192000"/>
              <a:gd name="connsiteY1" fmla="*/ 0 h 3427413"/>
              <a:gd name="connsiteX2" fmla="*/ 5862638 w 12192000"/>
              <a:gd name="connsiteY2" fmla="*/ 709613 h 3427413"/>
              <a:gd name="connsiteX3" fmla="*/ 6329363 w 12192000"/>
              <a:gd name="connsiteY3" fmla="*/ 709613 h 3427413"/>
              <a:gd name="connsiteX4" fmla="*/ 6329363 w 12192000"/>
              <a:gd name="connsiteY4" fmla="*/ 0 h 3427413"/>
              <a:gd name="connsiteX5" fmla="*/ 12192000 w 12192000"/>
              <a:gd name="connsiteY5" fmla="*/ 0 h 3427413"/>
              <a:gd name="connsiteX6" fmla="*/ 12192000 w 12192000"/>
              <a:gd name="connsiteY6" fmla="*/ 3427413 h 3427413"/>
              <a:gd name="connsiteX7" fmla="*/ 0 w 12192000"/>
              <a:gd name="connsiteY7" fmla="*/ 3427413 h 342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7413">
                <a:moveTo>
                  <a:pt x="0" y="0"/>
                </a:moveTo>
                <a:lnTo>
                  <a:pt x="5862638" y="0"/>
                </a:lnTo>
                <a:lnTo>
                  <a:pt x="5862638" y="709613"/>
                </a:lnTo>
                <a:lnTo>
                  <a:pt x="6329363" y="709613"/>
                </a:lnTo>
                <a:lnTo>
                  <a:pt x="6329363" y="0"/>
                </a:lnTo>
                <a:lnTo>
                  <a:pt x="12192000" y="0"/>
                </a:lnTo>
                <a:lnTo>
                  <a:pt x="12192000" y="3427413"/>
                </a:lnTo>
                <a:lnTo>
                  <a:pt x="0" y="3427413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lIns="720000" tIns="1152000">
            <a:noAutofit/>
          </a:bodyPr>
          <a:lstStyle>
            <a:lvl1pPr>
              <a:defRPr/>
            </a:lvl1pPr>
          </a:lstStyle>
          <a:p>
            <a:r>
              <a:rPr lang="nl-NL" dirty="0"/>
              <a:t>Klik op het pictogram als u een afbeelding </a:t>
            </a:r>
            <a:r>
              <a:rPr lang="nl-NL"/>
              <a:t>wilt toevoegen. </a:t>
            </a:r>
            <a:r>
              <a:rPr lang="nl-NL" dirty="0"/>
              <a:t/>
            </a:r>
            <a:br>
              <a:rPr lang="nl-NL" dirty="0"/>
            </a:br>
            <a:r>
              <a:rPr lang="nl-NL" dirty="0"/>
              <a:t>Let op de rechten van de foto!</a:t>
            </a:r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6553199" y="3888000"/>
            <a:ext cx="5004000" cy="2333413"/>
          </a:xfrm>
        </p:spPr>
        <p:txBody>
          <a:bodyPr tIns="50400" numCol="1" spcCol="468000" anchor="t" anchorCtr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4206" y="3888000"/>
            <a:ext cx="5004594" cy="2333413"/>
          </a:xfrm>
        </p:spPr>
        <p:txBody>
          <a:bodyPr anchor="t" anchorCtr="0"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9" name="Tijdelijke aanduiding voor datum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nl-NL" smtClean="0"/>
              <a:t>14 september 2017</a:t>
            </a:r>
            <a:endParaRPr lang="nl-NL" dirty="0"/>
          </a:p>
        </p:txBody>
      </p:sp>
      <p:sp>
        <p:nvSpPr>
          <p:cNvPr id="10" name="Tijdelijke aanduiding voor voettekst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702780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hor. kleur zonder tite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1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3427413"/>
          </a:xfrm>
          <a:custGeom>
            <a:avLst/>
            <a:gdLst>
              <a:gd name="connsiteX0" fmla="*/ 0 w 12192000"/>
              <a:gd name="connsiteY0" fmla="*/ 0 h 3427413"/>
              <a:gd name="connsiteX1" fmla="*/ 5862638 w 12192000"/>
              <a:gd name="connsiteY1" fmla="*/ 0 h 3427413"/>
              <a:gd name="connsiteX2" fmla="*/ 5862638 w 12192000"/>
              <a:gd name="connsiteY2" fmla="*/ 709613 h 3427413"/>
              <a:gd name="connsiteX3" fmla="*/ 6329363 w 12192000"/>
              <a:gd name="connsiteY3" fmla="*/ 709613 h 3427413"/>
              <a:gd name="connsiteX4" fmla="*/ 6329363 w 12192000"/>
              <a:gd name="connsiteY4" fmla="*/ 0 h 3427413"/>
              <a:gd name="connsiteX5" fmla="*/ 12192000 w 12192000"/>
              <a:gd name="connsiteY5" fmla="*/ 0 h 3427413"/>
              <a:gd name="connsiteX6" fmla="*/ 12192000 w 12192000"/>
              <a:gd name="connsiteY6" fmla="*/ 3427413 h 3427413"/>
              <a:gd name="connsiteX7" fmla="*/ 0 w 12192000"/>
              <a:gd name="connsiteY7" fmla="*/ 3427413 h 342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7413">
                <a:moveTo>
                  <a:pt x="0" y="0"/>
                </a:moveTo>
                <a:lnTo>
                  <a:pt x="5862638" y="0"/>
                </a:lnTo>
                <a:lnTo>
                  <a:pt x="5862638" y="709613"/>
                </a:lnTo>
                <a:lnTo>
                  <a:pt x="6329363" y="709613"/>
                </a:lnTo>
                <a:lnTo>
                  <a:pt x="6329363" y="0"/>
                </a:lnTo>
                <a:lnTo>
                  <a:pt x="12192000" y="0"/>
                </a:lnTo>
                <a:lnTo>
                  <a:pt x="12192000" y="3427413"/>
                </a:lnTo>
                <a:lnTo>
                  <a:pt x="0" y="3427413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</p:spPr>
        <p:txBody>
          <a:bodyPr wrap="square" lIns="720000" tIns="1152000">
            <a:noAutofit/>
          </a:bodyPr>
          <a:lstStyle>
            <a:lvl1pPr>
              <a:tabLst>
                <a:tab pos="1619250" algn="l"/>
              </a:tabLst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op het pictogram als u een afbeelding </a:t>
            </a:r>
            <a:r>
              <a:rPr lang="nl-NL"/>
              <a:t>wilt toevoegen. </a:t>
            </a:r>
            <a:r>
              <a:rPr lang="nl-NL" dirty="0"/>
              <a:t/>
            </a:r>
            <a:br>
              <a:rPr lang="nl-NL" dirty="0"/>
            </a:br>
            <a:r>
              <a:rPr lang="nl-NL" dirty="0"/>
              <a:t>Let op de rechten van de foto!</a:t>
            </a:r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635000" y="3888000"/>
            <a:ext cx="10923588" cy="2333413"/>
          </a:xfrm>
        </p:spPr>
        <p:txBody>
          <a:bodyPr tIns="50400" numCol="2" spcCol="46800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14 september 2017</a:t>
            </a:r>
            <a:endParaRPr lang="nl-NL" dirty="0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40014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hor. wit 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1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3427413"/>
          </a:xfrm>
          <a:custGeom>
            <a:avLst/>
            <a:gdLst>
              <a:gd name="connsiteX0" fmla="*/ 0 w 12192000"/>
              <a:gd name="connsiteY0" fmla="*/ 0 h 3427413"/>
              <a:gd name="connsiteX1" fmla="*/ 5862638 w 12192000"/>
              <a:gd name="connsiteY1" fmla="*/ 0 h 3427413"/>
              <a:gd name="connsiteX2" fmla="*/ 5862638 w 12192000"/>
              <a:gd name="connsiteY2" fmla="*/ 709613 h 3427413"/>
              <a:gd name="connsiteX3" fmla="*/ 6329363 w 12192000"/>
              <a:gd name="connsiteY3" fmla="*/ 709613 h 3427413"/>
              <a:gd name="connsiteX4" fmla="*/ 6329363 w 12192000"/>
              <a:gd name="connsiteY4" fmla="*/ 0 h 3427413"/>
              <a:gd name="connsiteX5" fmla="*/ 12192000 w 12192000"/>
              <a:gd name="connsiteY5" fmla="*/ 0 h 3427413"/>
              <a:gd name="connsiteX6" fmla="*/ 12192000 w 12192000"/>
              <a:gd name="connsiteY6" fmla="*/ 3427413 h 3427413"/>
              <a:gd name="connsiteX7" fmla="*/ 0 w 12192000"/>
              <a:gd name="connsiteY7" fmla="*/ 3427413 h 342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7413">
                <a:moveTo>
                  <a:pt x="0" y="0"/>
                </a:moveTo>
                <a:lnTo>
                  <a:pt x="5862638" y="0"/>
                </a:lnTo>
                <a:lnTo>
                  <a:pt x="5862638" y="709613"/>
                </a:lnTo>
                <a:lnTo>
                  <a:pt x="6329363" y="709613"/>
                </a:lnTo>
                <a:lnTo>
                  <a:pt x="6329363" y="0"/>
                </a:lnTo>
                <a:lnTo>
                  <a:pt x="12192000" y="0"/>
                </a:lnTo>
                <a:lnTo>
                  <a:pt x="12192000" y="3427413"/>
                </a:lnTo>
                <a:lnTo>
                  <a:pt x="0" y="342741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720000" tIns="1152000">
            <a:noAutofit/>
          </a:bodyPr>
          <a:lstStyle>
            <a:lvl1pPr>
              <a:defRPr/>
            </a:lvl1pPr>
          </a:lstStyle>
          <a:p>
            <a:r>
              <a:rPr lang="nl-NL" dirty="0"/>
              <a:t>Klik op het pictogram als u een afbeelding </a:t>
            </a:r>
            <a:r>
              <a:rPr lang="nl-NL"/>
              <a:t>wilt toevoegen. </a:t>
            </a:r>
            <a:r>
              <a:rPr lang="nl-NL" dirty="0"/>
              <a:t/>
            </a:r>
            <a:br>
              <a:rPr lang="nl-NL" dirty="0"/>
            </a:br>
            <a:r>
              <a:rPr lang="nl-NL" dirty="0"/>
              <a:t>Let op de rechten van de foto!</a:t>
            </a:r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635000" y="3888000"/>
            <a:ext cx="10923588" cy="2333413"/>
          </a:xfrm>
        </p:spPr>
        <p:txBody>
          <a:bodyPr tIns="50400" numCol="2" spcCol="46800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nl-NL" smtClean="0"/>
              <a:t>14 september 2017</a:t>
            </a:r>
            <a:endParaRPr lang="nl-NL" dirty="0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25115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horizontaal kleur tite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427413"/>
            <a:ext cx="12192000" cy="3430587"/>
          </a:xfrm>
          <a:custGeom>
            <a:avLst/>
            <a:gdLst>
              <a:gd name="connsiteX0" fmla="*/ 0 w 12192000"/>
              <a:gd name="connsiteY0" fmla="*/ 0 h 3430587"/>
              <a:gd name="connsiteX1" fmla="*/ 12192000 w 12192000"/>
              <a:gd name="connsiteY1" fmla="*/ 0 h 3430587"/>
              <a:gd name="connsiteX2" fmla="*/ 12192000 w 12192000"/>
              <a:gd name="connsiteY2" fmla="*/ 3430587 h 3430587"/>
              <a:gd name="connsiteX3" fmla="*/ 6330000 w 12192000"/>
              <a:gd name="connsiteY3" fmla="*/ 3430587 h 3430587"/>
              <a:gd name="connsiteX4" fmla="*/ 6330000 w 12192000"/>
              <a:gd name="connsiteY4" fmla="*/ 3192987 h 3430587"/>
              <a:gd name="connsiteX5" fmla="*/ 5862000 w 12192000"/>
              <a:gd name="connsiteY5" fmla="*/ 3192987 h 3430587"/>
              <a:gd name="connsiteX6" fmla="*/ 5862000 w 12192000"/>
              <a:gd name="connsiteY6" fmla="*/ 3430587 h 3430587"/>
              <a:gd name="connsiteX7" fmla="*/ 0 w 12192000"/>
              <a:gd name="connsiteY7" fmla="*/ 3430587 h 343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30587">
                <a:moveTo>
                  <a:pt x="0" y="0"/>
                </a:moveTo>
                <a:lnTo>
                  <a:pt x="12192000" y="0"/>
                </a:lnTo>
                <a:lnTo>
                  <a:pt x="12192000" y="3430587"/>
                </a:lnTo>
                <a:lnTo>
                  <a:pt x="6330000" y="3430587"/>
                </a:lnTo>
                <a:lnTo>
                  <a:pt x="6330000" y="3192987"/>
                </a:lnTo>
                <a:lnTo>
                  <a:pt x="5862000" y="3192987"/>
                </a:lnTo>
                <a:lnTo>
                  <a:pt x="5862000" y="3430587"/>
                </a:lnTo>
                <a:lnTo>
                  <a:pt x="0" y="3430587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</p:spPr>
        <p:txBody>
          <a:bodyPr wrap="square" lIns="612000">
            <a:noAutofit/>
          </a:bodyPr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op het pictogram als u een afbeelding </a:t>
            </a:r>
            <a:r>
              <a:rPr lang="nl-NL"/>
              <a:t>wilt toevoegen. </a:t>
            </a:r>
            <a:r>
              <a:rPr lang="nl-NL" dirty="0"/>
              <a:t/>
            </a:r>
            <a:br>
              <a:rPr lang="nl-NL" dirty="0"/>
            </a:br>
            <a:r>
              <a:rPr lang="nl-NL" dirty="0"/>
              <a:t>Let op de rechten van de foto!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3600" y="1051200"/>
            <a:ext cx="10924382" cy="946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3" name="Tijdelijke aanduiding voor datum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nl-NL" smtClean="0"/>
              <a:t>14 september 2017</a:t>
            </a:r>
            <a:endParaRPr lang="nl-NL" dirty="0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5" name="Tijdelijke aanduiding voor dianumm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4377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horizontaal wit tit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427413"/>
            <a:ext cx="12192000" cy="3430587"/>
          </a:xfrm>
          <a:custGeom>
            <a:avLst/>
            <a:gdLst>
              <a:gd name="connsiteX0" fmla="*/ 0 w 12192000"/>
              <a:gd name="connsiteY0" fmla="*/ 0 h 3430587"/>
              <a:gd name="connsiteX1" fmla="*/ 12192000 w 12192000"/>
              <a:gd name="connsiteY1" fmla="*/ 0 h 3430587"/>
              <a:gd name="connsiteX2" fmla="*/ 12192000 w 12192000"/>
              <a:gd name="connsiteY2" fmla="*/ 3430587 h 3430587"/>
              <a:gd name="connsiteX3" fmla="*/ 6330000 w 12192000"/>
              <a:gd name="connsiteY3" fmla="*/ 3430587 h 3430587"/>
              <a:gd name="connsiteX4" fmla="*/ 6330000 w 12192000"/>
              <a:gd name="connsiteY4" fmla="*/ 3192987 h 3430587"/>
              <a:gd name="connsiteX5" fmla="*/ 5862000 w 12192000"/>
              <a:gd name="connsiteY5" fmla="*/ 3192987 h 3430587"/>
              <a:gd name="connsiteX6" fmla="*/ 5862000 w 12192000"/>
              <a:gd name="connsiteY6" fmla="*/ 3430587 h 3430587"/>
              <a:gd name="connsiteX7" fmla="*/ 0 w 12192000"/>
              <a:gd name="connsiteY7" fmla="*/ 3430587 h 343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30587">
                <a:moveTo>
                  <a:pt x="0" y="0"/>
                </a:moveTo>
                <a:lnTo>
                  <a:pt x="12192000" y="0"/>
                </a:lnTo>
                <a:lnTo>
                  <a:pt x="12192000" y="3430587"/>
                </a:lnTo>
                <a:lnTo>
                  <a:pt x="6330000" y="3430587"/>
                </a:lnTo>
                <a:lnTo>
                  <a:pt x="6330000" y="3192987"/>
                </a:lnTo>
                <a:lnTo>
                  <a:pt x="5862000" y="3192987"/>
                </a:lnTo>
                <a:lnTo>
                  <a:pt x="5862000" y="3430587"/>
                </a:lnTo>
                <a:lnTo>
                  <a:pt x="0" y="343058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lIns="612000">
            <a:noAutofit/>
          </a:bodyPr>
          <a:lstStyle>
            <a:lvl1pPr>
              <a:defRPr/>
            </a:lvl1pPr>
          </a:lstStyle>
          <a:p>
            <a:r>
              <a:rPr lang="nl-NL" dirty="0"/>
              <a:t>Klik op het pictogram als u een afbeelding </a:t>
            </a:r>
            <a:r>
              <a:rPr lang="nl-NL"/>
              <a:t>wilt toevoegen. </a:t>
            </a:r>
            <a:r>
              <a:rPr lang="nl-NL" dirty="0"/>
              <a:t/>
            </a:r>
            <a:br>
              <a:rPr lang="nl-NL" dirty="0"/>
            </a:br>
            <a:r>
              <a:rPr lang="nl-NL" dirty="0"/>
              <a:t>Let op de rechten van de foto!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634206" y="1051200"/>
            <a:ext cx="10924382" cy="946800"/>
          </a:xfrm>
        </p:spPr>
        <p:txBody>
          <a:bodyPr anchor="t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nl-NL" smtClean="0"/>
              <a:t>14 september 2017</a:t>
            </a:r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692971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/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>
          <a:xfrm>
            <a:off x="635000" y="2276475"/>
            <a:ext cx="10923588" cy="39449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nl-NL" smtClean="0"/>
              <a:t>14 september 2017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403764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/grafiek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4"/>
          </p:nvPr>
        </p:nvSpPr>
        <p:spPr>
          <a:xfrm>
            <a:off x="7958859" y="2276475"/>
            <a:ext cx="3600000" cy="3937000"/>
          </a:xfrm>
        </p:spPr>
        <p:txBody>
          <a:bodyPr/>
          <a:lstStyle>
            <a:lvl1pPr marL="0" indent="0">
              <a:buNone/>
              <a:defRPr sz="2000"/>
            </a:lvl1pPr>
            <a:lvl2pPr marL="313200" indent="0">
              <a:buNone/>
              <a:defRPr sz="1800"/>
            </a:lvl2pPr>
            <a:lvl3pPr marL="630000" indent="0">
              <a:buNone/>
              <a:defRPr sz="1600"/>
            </a:lvl3pPr>
            <a:lvl4pPr marL="943200" indent="0">
              <a:buNone/>
              <a:defRPr sz="1600"/>
            </a:lvl4pPr>
            <a:lvl5pPr marL="1260000" indent="0">
              <a:buNone/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5"/>
          </p:nvPr>
        </p:nvSpPr>
        <p:spPr>
          <a:xfrm>
            <a:off x="635000" y="2276475"/>
            <a:ext cx="7178964" cy="39449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nl-NL" smtClean="0"/>
              <a:t>14 september 2017</a:t>
            </a:r>
            <a:endParaRPr lang="nl-NL" dirty="0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8856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afbeelding vertic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jdelijke aanduiding voor afbeelding 31"/>
          <p:cNvSpPr>
            <a:spLocks noGrp="1"/>
          </p:cNvSpPr>
          <p:nvPr>
            <p:ph type="pic" sz="quarter" idx="22" hasCustomPrompt="1"/>
          </p:nvPr>
        </p:nvSpPr>
        <p:spPr>
          <a:xfrm>
            <a:off x="-3175" y="0"/>
            <a:ext cx="6099175" cy="6858000"/>
          </a:xfrm>
          <a:custGeom>
            <a:avLst/>
            <a:gdLst>
              <a:gd name="connsiteX0" fmla="*/ 0 w 6099175"/>
              <a:gd name="connsiteY0" fmla="*/ 0 h 6858000"/>
              <a:gd name="connsiteX1" fmla="*/ 5776763 w 6099175"/>
              <a:gd name="connsiteY1" fmla="*/ 0 h 6858000"/>
              <a:gd name="connsiteX2" fmla="*/ 5776763 w 6099175"/>
              <a:gd name="connsiteY2" fmla="*/ 1144800 h 6858000"/>
              <a:gd name="connsiteX3" fmla="*/ 6099175 w 6099175"/>
              <a:gd name="connsiteY3" fmla="*/ 1144800 h 6858000"/>
              <a:gd name="connsiteX4" fmla="*/ 6099175 w 6099175"/>
              <a:gd name="connsiteY4" fmla="*/ 6541200 h 6858000"/>
              <a:gd name="connsiteX5" fmla="*/ 5776595 w 6099175"/>
              <a:gd name="connsiteY5" fmla="*/ 6541200 h 6858000"/>
              <a:gd name="connsiteX6" fmla="*/ 5776595 w 6099175"/>
              <a:gd name="connsiteY6" fmla="*/ 6858000 h 6858000"/>
              <a:gd name="connsiteX7" fmla="*/ 0 w 609917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9175" h="6858000">
                <a:moveTo>
                  <a:pt x="0" y="0"/>
                </a:moveTo>
                <a:lnTo>
                  <a:pt x="5776763" y="0"/>
                </a:lnTo>
                <a:lnTo>
                  <a:pt x="5776763" y="1144800"/>
                </a:lnTo>
                <a:lnTo>
                  <a:pt x="6099175" y="1144800"/>
                </a:lnTo>
                <a:lnTo>
                  <a:pt x="6099175" y="6541200"/>
                </a:lnTo>
                <a:lnTo>
                  <a:pt x="5776595" y="6541200"/>
                </a:lnTo>
                <a:lnTo>
                  <a:pt x="577659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612000" anchor="ctr" anchorCtr="0">
            <a:noAutofit/>
          </a:bodyPr>
          <a:lstStyle>
            <a:lvl1pPr>
              <a:defRPr baseline="0"/>
            </a:lvl1pPr>
          </a:lstStyle>
          <a:p>
            <a:r>
              <a:rPr lang="nl-NL" dirty="0"/>
              <a:t>Klik op het pictogram als u een afbeelding </a:t>
            </a:r>
            <a:r>
              <a:rPr lang="nl-NL"/>
              <a:t>wilt toevoegen. Let </a:t>
            </a:r>
            <a:r>
              <a:rPr lang="nl-NL" dirty="0"/>
              <a:t>op de rechten van de foto!</a:t>
            </a:r>
          </a:p>
        </p:txBody>
      </p:sp>
      <p:sp>
        <p:nvSpPr>
          <p:cNvPr id="16" name="Rechthoek 15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21" name="Rechthoek 20"/>
          <p:cNvSpPr>
            <a:spLocks/>
          </p:cNvSpPr>
          <p:nvPr userDrawn="1"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4" name="Tijdelijke aanduiding voor tekst 16"/>
          <p:cNvSpPr>
            <a:spLocks noGrp="1"/>
          </p:cNvSpPr>
          <p:nvPr>
            <p:ph type="body" sz="quarter" idx="21" hasCustomPrompt="1"/>
          </p:nvPr>
        </p:nvSpPr>
        <p:spPr>
          <a:xfrm>
            <a:off x="6553200" y="5832053"/>
            <a:ext cx="5004000" cy="389360"/>
          </a:xfrm>
        </p:spPr>
        <p:txBody>
          <a:bodyPr lIns="118800" anchor="b" anchorCtr="0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Naam spreker</a:t>
            </a:r>
          </a:p>
        </p:txBody>
      </p:sp>
      <p:pic>
        <p:nvPicPr>
          <p:cNvPr id="14" name="Afbeelding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879600"/>
          </a:xfrm>
          <a:prstGeom prst="rect">
            <a:avLst/>
          </a:prstGeom>
        </p:spPr>
      </p:pic>
      <p:sp>
        <p:nvSpPr>
          <p:cNvPr id="19" name="Rechthoek 18"/>
          <p:cNvSpPr/>
          <p:nvPr userDrawn="1"/>
        </p:nvSpPr>
        <p:spPr>
          <a:xfrm>
            <a:off x="5773420" y="6541200"/>
            <a:ext cx="647700" cy="3168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nl-NL" smtClean="0"/>
              <a:t>14 september 2017</a:t>
            </a:r>
            <a:endParaRPr lang="nl-NL" dirty="0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5" name="Tijdelijke aanduiding voor dianummer 1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7" name="Titel 1"/>
          <p:cNvSpPr>
            <a:spLocks noGrp="1"/>
          </p:cNvSpPr>
          <p:nvPr>
            <p:ph type="ctrTitle"/>
          </p:nvPr>
        </p:nvSpPr>
        <p:spPr>
          <a:xfrm>
            <a:off x="6553200" y="1885467"/>
            <a:ext cx="5004000" cy="2336400"/>
          </a:xfrm>
        </p:spPr>
        <p:txBody>
          <a:bodyPr tIns="90000" bIns="90000"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8" name="Ondertitel 2"/>
          <p:cNvSpPr>
            <a:spLocks noGrp="1"/>
          </p:cNvSpPr>
          <p:nvPr>
            <p:ph type="subTitle" idx="1"/>
          </p:nvPr>
        </p:nvSpPr>
        <p:spPr>
          <a:xfrm>
            <a:off x="6553200" y="4218267"/>
            <a:ext cx="5004000" cy="1613786"/>
          </a:xfrm>
        </p:spPr>
        <p:txBody>
          <a:bodyPr lIns="104400" tIns="90000" rIns="90000" bIns="4680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202668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/grafiek vertic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4"/>
          </p:nvPr>
        </p:nvSpPr>
        <p:spPr>
          <a:xfrm>
            <a:off x="6550024" y="2289599"/>
            <a:ext cx="5004000" cy="3931813"/>
          </a:xfrm>
        </p:spPr>
        <p:txBody>
          <a:bodyPr anchor="t" anchorCtr="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12" name="Rechthoek 11"/>
          <p:cNvSpPr>
            <a:spLocks/>
          </p:cNvSpPr>
          <p:nvPr userDrawn="1"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50024" y="1051200"/>
            <a:ext cx="5004000" cy="94804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9"/>
          </p:nvPr>
        </p:nvSpPr>
        <p:spPr>
          <a:xfrm>
            <a:off x="635000" y="1066799"/>
            <a:ext cx="5003800" cy="5154613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nl-NL" smtClean="0"/>
              <a:t>14 september 2017</a:t>
            </a:r>
            <a:endParaRPr lang="nl-NL" dirty="0"/>
          </a:p>
        </p:txBody>
      </p:sp>
      <p:sp>
        <p:nvSpPr>
          <p:cNvPr id="15" name="Tijdelijke aanduiding voor voettekst 1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6" name="Tijdelijke aanduiding voor dianummer 1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281153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61">
          <p15:clr>
            <a:srgbClr val="FBAE40"/>
          </p15:clr>
        </p15:guide>
        <p15:guide id="2" orient="horz" pos="2659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-1"/>
            <a:ext cx="12192000" cy="3427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35000" y="1875617"/>
            <a:ext cx="10923588" cy="1551796"/>
          </a:xfrm>
        </p:spPr>
        <p:txBody>
          <a:bodyPr anchor="ctr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Typ een afsluitende zin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5156753" y="3846022"/>
            <a:ext cx="4680000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7" hasCustomPrompt="1"/>
          </p:nvPr>
        </p:nvSpPr>
        <p:spPr>
          <a:xfrm>
            <a:off x="5156753" y="4639509"/>
            <a:ext cx="4680000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8" hasCustomPrompt="1"/>
          </p:nvPr>
        </p:nvSpPr>
        <p:spPr>
          <a:xfrm>
            <a:off x="5156753" y="5405528"/>
            <a:ext cx="4680000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21" name="Tijdelijke aanduiding voor afbeelding 3"/>
          <p:cNvSpPr>
            <a:spLocks noGrp="1" noChangeAspect="1"/>
          </p:cNvSpPr>
          <p:nvPr>
            <p:ph type="pic" sz="quarter" idx="19"/>
          </p:nvPr>
        </p:nvSpPr>
        <p:spPr>
          <a:xfrm>
            <a:off x="4544781" y="3921366"/>
            <a:ext cx="541203" cy="5400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op het pictogram als u een afbeelding wilt toevoegen</a:t>
            </a:r>
          </a:p>
        </p:txBody>
      </p:sp>
      <p:sp>
        <p:nvSpPr>
          <p:cNvPr id="22" name="Tijdelijke aanduiding voor afbeelding 3"/>
          <p:cNvSpPr>
            <a:spLocks noGrp="1" noChangeAspect="1"/>
          </p:cNvSpPr>
          <p:nvPr>
            <p:ph type="pic" sz="quarter" idx="20"/>
          </p:nvPr>
        </p:nvSpPr>
        <p:spPr>
          <a:xfrm>
            <a:off x="4544781" y="4707382"/>
            <a:ext cx="541203" cy="5400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3" name="Tijdelijke aanduiding voor afbeelding 3"/>
          <p:cNvSpPr>
            <a:spLocks noGrp="1" noChangeAspect="1"/>
          </p:cNvSpPr>
          <p:nvPr>
            <p:ph type="pic" sz="quarter" idx="21"/>
          </p:nvPr>
        </p:nvSpPr>
        <p:spPr>
          <a:xfrm>
            <a:off x="4544781" y="5480872"/>
            <a:ext cx="541203" cy="540000"/>
          </a:xfrm>
          <a:blipFill>
            <a:blip r:embed="rId4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4" name="Rechthoek 23"/>
          <p:cNvSpPr/>
          <p:nvPr userDrawn="1"/>
        </p:nvSpPr>
        <p:spPr>
          <a:xfrm>
            <a:off x="5773420" y="6541200"/>
            <a:ext cx="647700" cy="3168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879600"/>
          </a:xfrm>
          <a:prstGeom prst="rect">
            <a:avLst/>
          </a:prstGeom>
        </p:spPr>
      </p:pic>
      <p:sp>
        <p:nvSpPr>
          <p:cNvPr id="7" name="Tijdelijke aanduiding voor datum 6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r>
              <a:rPr lang="nl-NL" smtClean="0"/>
              <a:t>14 september 2017</a:t>
            </a:r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721991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-1"/>
            <a:ext cx="60960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35000" y="2565400"/>
            <a:ext cx="5003800" cy="1727200"/>
          </a:xfrm>
        </p:spPr>
        <p:txBody>
          <a:bodyPr anchor="ctr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Typ een afsluitende zin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7176285" y="2286000"/>
            <a:ext cx="4382303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7" hasCustomPrompt="1"/>
          </p:nvPr>
        </p:nvSpPr>
        <p:spPr>
          <a:xfrm>
            <a:off x="7176285" y="3079487"/>
            <a:ext cx="4382303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8" hasCustomPrompt="1"/>
          </p:nvPr>
        </p:nvSpPr>
        <p:spPr>
          <a:xfrm>
            <a:off x="7176285" y="3845506"/>
            <a:ext cx="4382303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21" name="Tijdelijke aanduiding voor afbeelding 3"/>
          <p:cNvSpPr>
            <a:spLocks noGrp="1" noChangeAspect="1"/>
          </p:cNvSpPr>
          <p:nvPr>
            <p:ph type="pic" sz="quarter" idx="19"/>
          </p:nvPr>
        </p:nvSpPr>
        <p:spPr>
          <a:xfrm>
            <a:off x="6564313" y="2361344"/>
            <a:ext cx="541203" cy="5400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2" name="Tijdelijke aanduiding voor afbeelding 3"/>
          <p:cNvSpPr>
            <a:spLocks noGrp="1" noChangeAspect="1"/>
          </p:cNvSpPr>
          <p:nvPr>
            <p:ph type="pic" sz="quarter" idx="20"/>
          </p:nvPr>
        </p:nvSpPr>
        <p:spPr>
          <a:xfrm>
            <a:off x="6564313" y="3147360"/>
            <a:ext cx="541203" cy="5400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3" name="Tijdelijke aanduiding voor afbeelding 3"/>
          <p:cNvSpPr>
            <a:spLocks noGrp="1" noChangeAspect="1"/>
          </p:cNvSpPr>
          <p:nvPr>
            <p:ph type="pic" sz="quarter" idx="21"/>
          </p:nvPr>
        </p:nvSpPr>
        <p:spPr>
          <a:xfrm>
            <a:off x="6564313" y="3920850"/>
            <a:ext cx="541203" cy="540000"/>
          </a:xfrm>
          <a:blipFill>
            <a:blip r:embed="rId4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4" name="Rechthoek 23"/>
          <p:cNvSpPr/>
          <p:nvPr userDrawn="1"/>
        </p:nvSpPr>
        <p:spPr>
          <a:xfrm>
            <a:off x="5773420" y="6541200"/>
            <a:ext cx="647700" cy="3168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879600"/>
          </a:xfrm>
          <a:prstGeom prst="rect">
            <a:avLst/>
          </a:prstGeom>
        </p:spPr>
      </p:pic>
      <p:sp>
        <p:nvSpPr>
          <p:cNvPr id="7" name="Tijdelijke aanduiding voor datum 6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r>
              <a:rPr lang="nl-NL" smtClean="0"/>
              <a:t>14 september 2017</a:t>
            </a:r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20549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35000" y="1875617"/>
            <a:ext cx="10923588" cy="1551795"/>
          </a:xfrm>
        </p:spPr>
        <p:txBody>
          <a:bodyPr anchor="ctr" anchorCtr="0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Typ een afsluitende zin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4224313" y="3846022"/>
            <a:ext cx="4680000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7" hasCustomPrompt="1"/>
          </p:nvPr>
        </p:nvSpPr>
        <p:spPr>
          <a:xfrm>
            <a:off x="4224313" y="4639509"/>
            <a:ext cx="4680000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8" hasCustomPrompt="1"/>
          </p:nvPr>
        </p:nvSpPr>
        <p:spPr>
          <a:xfrm>
            <a:off x="4224313" y="5405528"/>
            <a:ext cx="4680000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21" name="Tijdelijke aanduiding voor afbeelding 3"/>
          <p:cNvSpPr>
            <a:spLocks noGrp="1" noChangeAspect="1"/>
          </p:cNvSpPr>
          <p:nvPr>
            <p:ph type="pic" sz="quarter" idx="19"/>
          </p:nvPr>
        </p:nvSpPr>
        <p:spPr>
          <a:xfrm>
            <a:off x="3612341" y="3921366"/>
            <a:ext cx="541203" cy="5400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2" name="Tijdelijke aanduiding voor afbeelding 3"/>
          <p:cNvSpPr>
            <a:spLocks noGrp="1" noChangeAspect="1"/>
          </p:cNvSpPr>
          <p:nvPr>
            <p:ph type="pic" sz="quarter" idx="20"/>
          </p:nvPr>
        </p:nvSpPr>
        <p:spPr>
          <a:xfrm>
            <a:off x="3612341" y="4707382"/>
            <a:ext cx="541203" cy="5400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3" name="Tijdelijke aanduiding voor afbeelding 3"/>
          <p:cNvSpPr>
            <a:spLocks noGrp="1" noChangeAspect="1"/>
          </p:cNvSpPr>
          <p:nvPr>
            <p:ph type="pic" sz="quarter" idx="21"/>
          </p:nvPr>
        </p:nvSpPr>
        <p:spPr>
          <a:xfrm>
            <a:off x="3612341" y="5480872"/>
            <a:ext cx="541203" cy="540000"/>
          </a:xfrm>
          <a:blipFill>
            <a:blip r:embed="rId4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4" name="Rechthoek 23"/>
          <p:cNvSpPr/>
          <p:nvPr userDrawn="1"/>
        </p:nvSpPr>
        <p:spPr>
          <a:xfrm>
            <a:off x="5773420" y="6541200"/>
            <a:ext cx="647700" cy="3168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879600"/>
          </a:xfrm>
          <a:prstGeom prst="rect">
            <a:avLst/>
          </a:prstGeom>
        </p:spPr>
      </p:pic>
      <p:sp>
        <p:nvSpPr>
          <p:cNvPr id="6" name="Tijdelijke aanduiding voor datum 5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14 september 2017</a:t>
            </a:r>
            <a:endParaRPr lang="nl-NL" dirty="0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Anet Weterings (PBL), The Umea University Conference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00279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en-US" smtClean="0"/>
              <a:t>14 september 2017</a:t>
            </a:r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Anet Weterings (PBL), The Umea University Conference</a:t>
            </a:r>
            <a:endParaRPr lang="nl-NL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1B41AD-4089-4FF3-89EE-88DC6CFA2429}" type="slidenum">
              <a:rPr lang="nl-NL" altLang="en-US"/>
              <a:pPr/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42425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afbeelding horizonta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34682" y="3427412"/>
            <a:ext cx="10923906" cy="1726479"/>
          </a:xfrm>
        </p:spPr>
        <p:txBody>
          <a:bodyPr lIns="57600" tIns="90000" bIns="90000" anchor="b">
            <a:normAutofit/>
          </a:bodyPr>
          <a:lstStyle>
            <a:lvl1pPr algn="l"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34682" y="5162400"/>
            <a:ext cx="10923906" cy="664319"/>
          </a:xfrm>
        </p:spPr>
        <p:txBody>
          <a:bodyPr lIns="72000" tIns="9000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12" name="Rechthoek 11"/>
          <p:cNvSpPr/>
          <p:nvPr userDrawn="1"/>
        </p:nvSpPr>
        <p:spPr>
          <a:xfrm>
            <a:off x="5773420" y="6541200"/>
            <a:ext cx="647700" cy="3168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Tijdelijke aanduiding voor tekst 16"/>
          <p:cNvSpPr>
            <a:spLocks noGrp="1"/>
          </p:cNvSpPr>
          <p:nvPr>
            <p:ph type="body" sz="quarter" idx="10" hasCustomPrompt="1"/>
          </p:nvPr>
        </p:nvSpPr>
        <p:spPr>
          <a:xfrm>
            <a:off x="633412" y="5829386"/>
            <a:ext cx="5138738" cy="389360"/>
          </a:xfrm>
        </p:spPr>
        <p:txBody>
          <a:bodyPr lIns="86400" anchor="b" anchorCtr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Naam spreker</a:t>
            </a:r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18796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6" name="Tijdelijke aanduiding voor afbeelding 15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-1"/>
            <a:ext cx="12192000" cy="3427413"/>
          </a:xfrm>
          <a:custGeom>
            <a:avLst/>
            <a:gdLst>
              <a:gd name="connsiteX0" fmla="*/ 5772000 w 12192000"/>
              <a:gd name="connsiteY0" fmla="*/ 1 h 3427413"/>
              <a:gd name="connsiteX1" fmla="*/ 5772000 w 12192000"/>
              <a:gd name="connsiteY1" fmla="*/ 1144801 h 3427413"/>
              <a:gd name="connsiteX2" fmla="*/ 6420000 w 12192000"/>
              <a:gd name="connsiteY2" fmla="*/ 1144801 h 3427413"/>
              <a:gd name="connsiteX3" fmla="*/ 6420000 w 12192000"/>
              <a:gd name="connsiteY3" fmla="*/ 1 h 3427413"/>
              <a:gd name="connsiteX4" fmla="*/ 0 w 12192000"/>
              <a:gd name="connsiteY4" fmla="*/ 0 h 3427413"/>
              <a:gd name="connsiteX5" fmla="*/ 12192000 w 12192000"/>
              <a:gd name="connsiteY5" fmla="*/ 0 h 3427413"/>
              <a:gd name="connsiteX6" fmla="*/ 12192000 w 12192000"/>
              <a:gd name="connsiteY6" fmla="*/ 3427413 h 3427413"/>
              <a:gd name="connsiteX7" fmla="*/ 0 w 12192000"/>
              <a:gd name="connsiteY7" fmla="*/ 3427413 h 342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7413">
                <a:moveTo>
                  <a:pt x="5772000" y="1"/>
                </a:moveTo>
                <a:lnTo>
                  <a:pt x="5772000" y="1144801"/>
                </a:lnTo>
                <a:lnTo>
                  <a:pt x="6420000" y="1144801"/>
                </a:lnTo>
                <a:lnTo>
                  <a:pt x="6420000" y="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427413"/>
                </a:lnTo>
                <a:lnTo>
                  <a:pt x="0" y="3427413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</p:spPr>
        <p:txBody>
          <a:bodyPr wrap="square" lIns="648000" anchor="ctr" anchorCtr="0">
            <a:noAutofit/>
          </a:bodyPr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op het pictogram als u een afbeelding </a:t>
            </a:r>
            <a:r>
              <a:rPr lang="nl-NL"/>
              <a:t>wilt toevoegen. </a:t>
            </a:r>
            <a:r>
              <a:rPr lang="nl-NL" dirty="0"/>
              <a:t/>
            </a:r>
            <a:br>
              <a:rPr lang="nl-NL" dirty="0"/>
            </a:br>
            <a:r>
              <a:rPr lang="nl-NL" dirty="0"/>
              <a:t>Let op de rechten van de foto!</a:t>
            </a:r>
          </a:p>
          <a:p>
            <a:endParaRPr lang="nl-NL" dirty="0"/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09"/>
            <a:ext cx="121920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49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1185">
          <p15:clr>
            <a:srgbClr val="FBAE40"/>
          </p15:clr>
        </p15:guide>
        <p15:guide id="2" orient="horz" pos="2656">
          <p15:clr>
            <a:srgbClr val="FBAE40"/>
          </p15:clr>
        </p15:guide>
        <p15:guide id="3" pos="4044">
          <p15:clr>
            <a:srgbClr val="FBAE40"/>
          </p15:clr>
        </p15:guide>
        <p15:guide id="4" pos="3636">
          <p15:clr>
            <a:srgbClr val="FBAE40"/>
          </p15:clr>
        </p15:guide>
        <p15:guide id="5" orient="horz" pos="31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vertic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4" name="Afbeelding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17" name="Rechthoek 16"/>
          <p:cNvSpPr>
            <a:spLocks/>
          </p:cNvSpPr>
          <p:nvPr userDrawn="1"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" name="Rechthoek 14"/>
          <p:cNvSpPr/>
          <p:nvPr userDrawn="1"/>
        </p:nvSpPr>
        <p:spPr>
          <a:xfrm>
            <a:off x="5773420" y="6541200"/>
            <a:ext cx="647700" cy="3168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6" name="Afbeelding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879600"/>
          </a:xfrm>
          <a:prstGeom prst="rect">
            <a:avLst/>
          </a:prstGeom>
        </p:spPr>
      </p:pic>
      <p:sp>
        <p:nvSpPr>
          <p:cNvPr id="18" name="Tijdelijke aanduiding voor datum 1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nl-NL" smtClean="0"/>
              <a:t>14 september 2017</a:t>
            </a:r>
            <a:endParaRPr lang="nl-NL" dirty="0"/>
          </a:p>
        </p:txBody>
      </p:sp>
      <p:sp>
        <p:nvSpPr>
          <p:cNvPr id="19" name="Tijdelijke aanduiding voor voettekst 1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20" name="Tijdelijke aanduiding voor dianummer 1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24" name="Ondertitel 2"/>
          <p:cNvSpPr>
            <a:spLocks noGrp="1"/>
          </p:cNvSpPr>
          <p:nvPr>
            <p:ph type="subTitle" idx="1"/>
          </p:nvPr>
        </p:nvSpPr>
        <p:spPr>
          <a:xfrm>
            <a:off x="6556176" y="3427413"/>
            <a:ext cx="5004000" cy="2404640"/>
          </a:xfrm>
        </p:spPr>
        <p:txBody>
          <a:bodyPr lIns="104400" tIns="90000" rIns="90000" bIns="4680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25" name="Tijdelijke aanduiding voor tekst 16"/>
          <p:cNvSpPr>
            <a:spLocks noGrp="1"/>
          </p:cNvSpPr>
          <p:nvPr>
            <p:ph type="body" sz="quarter" idx="21" hasCustomPrompt="1"/>
          </p:nvPr>
        </p:nvSpPr>
        <p:spPr>
          <a:xfrm>
            <a:off x="6553200" y="5832053"/>
            <a:ext cx="5004000" cy="389360"/>
          </a:xfrm>
        </p:spPr>
        <p:txBody>
          <a:bodyPr lIns="118800" anchor="b" anchorCtr="0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Naam spreker</a:t>
            </a:r>
          </a:p>
        </p:txBody>
      </p:sp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6554588" y="2024063"/>
            <a:ext cx="5004000" cy="1403350"/>
          </a:xfrm>
        </p:spPr>
        <p:txBody>
          <a:bodyPr tIns="90000" bIns="90000"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96010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horizont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-1"/>
            <a:ext cx="12192000" cy="3427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000" y="1879600"/>
            <a:ext cx="10923588" cy="1547813"/>
          </a:xfrm>
        </p:spPr>
        <p:txBody>
          <a:bodyPr anchor="ctr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15" name="Tijdelijke aanduiding voor datum 1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nl-NL" smtClean="0"/>
              <a:t>14 september 2017</a:t>
            </a:r>
            <a:endParaRPr lang="nl-NL" dirty="0"/>
          </a:p>
        </p:txBody>
      </p:sp>
      <p:sp>
        <p:nvSpPr>
          <p:cNvPr id="16" name="Tijdelijke aanduiding voor voettekst 1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7" name="Tijdelijke aanduiding voor dianummer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9" name="Ondertitel 2"/>
          <p:cNvSpPr>
            <a:spLocks noGrp="1"/>
          </p:cNvSpPr>
          <p:nvPr>
            <p:ph type="subTitle" idx="1"/>
          </p:nvPr>
        </p:nvSpPr>
        <p:spPr>
          <a:xfrm>
            <a:off x="635000" y="3749487"/>
            <a:ext cx="10925176" cy="2077232"/>
          </a:xfrm>
        </p:spPr>
        <p:txBody>
          <a:bodyPr lIns="104400" tIns="90000" rIns="90000" bIns="46800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10" name="Tijdelijke aanduiding voor tekst 16"/>
          <p:cNvSpPr>
            <a:spLocks noGrp="1"/>
          </p:cNvSpPr>
          <p:nvPr>
            <p:ph type="body" sz="quarter" idx="10" hasCustomPrompt="1"/>
          </p:nvPr>
        </p:nvSpPr>
        <p:spPr>
          <a:xfrm>
            <a:off x="633412" y="5829386"/>
            <a:ext cx="5005388" cy="389360"/>
          </a:xfrm>
        </p:spPr>
        <p:txBody>
          <a:bodyPr lIns="86400" anchor="b" anchorCtr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Naam spreker</a:t>
            </a:r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879600"/>
          </a:xfrm>
          <a:prstGeom prst="rect">
            <a:avLst/>
          </a:prstGeom>
        </p:spPr>
      </p:pic>
      <p:sp>
        <p:nvSpPr>
          <p:cNvPr id="12" name="Rechthoek 11"/>
          <p:cNvSpPr/>
          <p:nvPr userDrawn="1"/>
        </p:nvSpPr>
        <p:spPr>
          <a:xfrm>
            <a:off x="5773420" y="6541200"/>
            <a:ext cx="647700" cy="3168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388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opga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634999" y="2636838"/>
            <a:ext cx="5003801" cy="1584325"/>
          </a:xfrm>
        </p:spPr>
        <p:txBody>
          <a:bodyPr anchor="ctr" anchorCtr="0"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3" name="Tijdelijke aanduiding voor tekst 4"/>
          <p:cNvSpPr>
            <a:spLocks noGrp="1"/>
          </p:cNvSpPr>
          <p:nvPr>
            <p:ph type="body" sz="quarter" idx="15"/>
          </p:nvPr>
        </p:nvSpPr>
        <p:spPr>
          <a:xfrm>
            <a:off x="7791732" y="916926"/>
            <a:ext cx="3766856" cy="81756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/>
            </a:lvl1pPr>
            <a:lvl2pPr marL="313200" indent="0">
              <a:buNone/>
              <a:defRPr/>
            </a:lvl2pPr>
            <a:lvl3pPr marL="630000" indent="0">
              <a:buNone/>
              <a:defRPr/>
            </a:lvl3pPr>
            <a:lvl4pPr marL="943200" indent="0">
              <a:buNone/>
              <a:defRPr/>
            </a:lvl4pPr>
            <a:lvl5pPr marL="1260000" indent="0">
              <a:buNone/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4" name="Tijdelijke aanduiding voor tekst 4"/>
          <p:cNvSpPr>
            <a:spLocks noGrp="1"/>
          </p:cNvSpPr>
          <p:nvPr>
            <p:ph type="body" sz="quarter" idx="16"/>
          </p:nvPr>
        </p:nvSpPr>
        <p:spPr>
          <a:xfrm>
            <a:off x="7791732" y="2061911"/>
            <a:ext cx="3766856" cy="81756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/>
            </a:lvl1pPr>
            <a:lvl2pPr marL="313200" indent="0">
              <a:buNone/>
              <a:defRPr/>
            </a:lvl2pPr>
            <a:lvl3pPr marL="630000" indent="0">
              <a:buNone/>
              <a:defRPr/>
            </a:lvl3pPr>
            <a:lvl4pPr marL="943200" indent="0">
              <a:buNone/>
              <a:defRPr/>
            </a:lvl4pPr>
            <a:lvl5pPr marL="1260000" indent="0">
              <a:buNone/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5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7791732" y="3211200"/>
            <a:ext cx="3766856" cy="81756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/>
            </a:lvl1pPr>
            <a:lvl2pPr marL="313200" indent="0">
              <a:buNone/>
              <a:defRPr/>
            </a:lvl2pPr>
            <a:lvl3pPr marL="630000" indent="0">
              <a:buNone/>
              <a:defRPr/>
            </a:lvl3pPr>
            <a:lvl4pPr marL="943200" indent="0">
              <a:buNone/>
              <a:defRPr/>
            </a:lvl4pPr>
            <a:lvl5pPr marL="1260000" indent="0">
              <a:buNone/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6" name="Tijdelijke aanduiding voor tekst 4"/>
          <p:cNvSpPr>
            <a:spLocks noGrp="1"/>
          </p:cNvSpPr>
          <p:nvPr>
            <p:ph type="body" sz="quarter" idx="18"/>
          </p:nvPr>
        </p:nvSpPr>
        <p:spPr>
          <a:xfrm>
            <a:off x="7791732" y="4352400"/>
            <a:ext cx="3766856" cy="81756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/>
            </a:lvl1pPr>
            <a:lvl2pPr marL="313200" indent="0">
              <a:buNone/>
              <a:defRPr/>
            </a:lvl2pPr>
            <a:lvl3pPr marL="630000" indent="0">
              <a:buNone/>
              <a:defRPr/>
            </a:lvl3pPr>
            <a:lvl4pPr marL="943200" indent="0">
              <a:buNone/>
              <a:defRPr/>
            </a:lvl4pPr>
            <a:lvl5pPr marL="1260000" indent="0">
              <a:buNone/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7" name="Tijdelijke aanduiding voor tekst 4"/>
          <p:cNvSpPr>
            <a:spLocks noGrp="1"/>
          </p:cNvSpPr>
          <p:nvPr>
            <p:ph type="body" sz="quarter" idx="19"/>
          </p:nvPr>
        </p:nvSpPr>
        <p:spPr>
          <a:xfrm>
            <a:off x="7791732" y="5497200"/>
            <a:ext cx="3766856" cy="81756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/>
            </a:lvl1pPr>
            <a:lvl2pPr marL="313200" indent="0">
              <a:buNone/>
              <a:defRPr/>
            </a:lvl2pPr>
            <a:lvl3pPr marL="630000" indent="0">
              <a:buNone/>
              <a:defRPr/>
            </a:lvl3pPr>
            <a:lvl4pPr marL="943200" indent="0">
              <a:buNone/>
              <a:defRPr/>
            </a:lvl4pPr>
            <a:lvl5pPr marL="1260000" indent="0">
              <a:buNone/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pic>
        <p:nvPicPr>
          <p:cNvPr id="19" name="Afbeelding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21" name="Rechthoek 20"/>
          <p:cNvSpPr>
            <a:spLocks/>
          </p:cNvSpPr>
          <p:nvPr userDrawn="1"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nl-NL" smtClean="0"/>
              <a:t>14 september 2017</a:t>
            </a:r>
            <a:endParaRPr lang="nl-NL" dirty="0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22" name="Tijdelijke aanduiding voor tekst 2"/>
          <p:cNvSpPr>
            <a:spLocks noGrp="1"/>
          </p:cNvSpPr>
          <p:nvPr>
            <p:ph type="body" sz="quarter" idx="10" hasCustomPrompt="1"/>
          </p:nvPr>
        </p:nvSpPr>
        <p:spPr>
          <a:xfrm>
            <a:off x="6418727" y="998445"/>
            <a:ext cx="1373005" cy="817563"/>
          </a:xfrm>
        </p:spPr>
        <p:txBody>
          <a:bodyPr bIns="46800" anchor="b" anchorCtr="0">
            <a:normAutofit/>
          </a:bodyPr>
          <a:lstStyle>
            <a:lvl1pPr marL="0" indent="0" algn="r">
              <a:buNone/>
              <a:defRPr sz="4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#</a:t>
            </a:r>
          </a:p>
        </p:txBody>
      </p:sp>
      <p:sp>
        <p:nvSpPr>
          <p:cNvPr id="23" name="Tijdelijke aanduiding voor tekst 2"/>
          <p:cNvSpPr>
            <a:spLocks noGrp="1"/>
          </p:cNvSpPr>
          <p:nvPr>
            <p:ph type="body" sz="quarter" idx="11" hasCustomPrompt="1"/>
          </p:nvPr>
        </p:nvSpPr>
        <p:spPr>
          <a:xfrm>
            <a:off x="6418727" y="2143674"/>
            <a:ext cx="1373005" cy="817563"/>
          </a:xfrm>
        </p:spPr>
        <p:txBody>
          <a:bodyPr bIns="46800" anchor="b" anchorCtr="0">
            <a:normAutofit/>
          </a:bodyPr>
          <a:lstStyle>
            <a:lvl1pPr marL="0" indent="0" algn="r">
              <a:buNone/>
              <a:defRPr sz="4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#</a:t>
            </a:r>
          </a:p>
        </p:txBody>
      </p:sp>
      <p:sp>
        <p:nvSpPr>
          <p:cNvPr id="24" name="Tijdelijke aanduiding voor tekst 2"/>
          <p:cNvSpPr>
            <a:spLocks noGrp="1"/>
          </p:cNvSpPr>
          <p:nvPr>
            <p:ph type="body" sz="quarter" idx="12" hasCustomPrompt="1"/>
          </p:nvPr>
        </p:nvSpPr>
        <p:spPr>
          <a:xfrm>
            <a:off x="6418727" y="3288903"/>
            <a:ext cx="1373005" cy="817563"/>
          </a:xfrm>
        </p:spPr>
        <p:txBody>
          <a:bodyPr bIns="46800" anchor="b" anchorCtr="0">
            <a:normAutofit/>
          </a:bodyPr>
          <a:lstStyle>
            <a:lvl1pPr marL="0" indent="0" algn="r">
              <a:buNone/>
              <a:defRPr sz="4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#</a:t>
            </a:r>
          </a:p>
        </p:txBody>
      </p:sp>
      <p:sp>
        <p:nvSpPr>
          <p:cNvPr id="25" name="Tijdelijke aanduiding voor tekst 2"/>
          <p:cNvSpPr>
            <a:spLocks noGrp="1"/>
          </p:cNvSpPr>
          <p:nvPr>
            <p:ph type="body" sz="quarter" idx="13" hasCustomPrompt="1"/>
          </p:nvPr>
        </p:nvSpPr>
        <p:spPr>
          <a:xfrm>
            <a:off x="6418727" y="4434132"/>
            <a:ext cx="1373005" cy="817563"/>
          </a:xfrm>
        </p:spPr>
        <p:txBody>
          <a:bodyPr bIns="46800" anchor="b" anchorCtr="0">
            <a:normAutofit/>
          </a:bodyPr>
          <a:lstStyle>
            <a:lvl1pPr marL="0" indent="0" algn="r">
              <a:buNone/>
              <a:defRPr sz="4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#</a:t>
            </a:r>
          </a:p>
        </p:txBody>
      </p:sp>
      <p:sp>
        <p:nvSpPr>
          <p:cNvPr id="26" name="Tijdelijke aanduiding voor tekst 2"/>
          <p:cNvSpPr>
            <a:spLocks noGrp="1"/>
          </p:cNvSpPr>
          <p:nvPr>
            <p:ph type="body" sz="quarter" idx="14" hasCustomPrompt="1"/>
          </p:nvPr>
        </p:nvSpPr>
        <p:spPr>
          <a:xfrm>
            <a:off x="6418727" y="5579361"/>
            <a:ext cx="1373005" cy="817563"/>
          </a:xfrm>
        </p:spPr>
        <p:txBody>
          <a:bodyPr bIns="46800" anchor="b" anchorCtr="0">
            <a:normAutofit/>
          </a:bodyPr>
          <a:lstStyle>
            <a:lvl1pPr marL="0" indent="0" algn="r">
              <a:buNone/>
              <a:defRPr sz="4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51585103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opgave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ijdelijke aanduiding voor tekst 11"/>
          <p:cNvSpPr>
            <a:spLocks noGrp="1"/>
          </p:cNvSpPr>
          <p:nvPr>
            <p:ph type="body" sz="quarter" idx="13"/>
          </p:nvPr>
        </p:nvSpPr>
        <p:spPr>
          <a:xfrm>
            <a:off x="6553200" y="2289600"/>
            <a:ext cx="5004000" cy="3931813"/>
          </a:xfrm>
        </p:spPr>
        <p:txBody>
          <a:bodyPr/>
          <a:lstStyle>
            <a:lvl1pPr marL="457200" indent="-457200">
              <a:buClr>
                <a:schemeClr val="bg1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684000" indent="-216000"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16" name="Rechthoek 15"/>
          <p:cNvSpPr>
            <a:spLocks/>
          </p:cNvSpPr>
          <p:nvPr userDrawn="1"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6553200" y="1051200"/>
            <a:ext cx="5004000" cy="94804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4" name="Tijdelijke aanduiding voor afbeelding 2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8242" cy="6858000"/>
          </a:xfrm>
          <a:custGeom>
            <a:avLst/>
            <a:gdLst>
              <a:gd name="connsiteX0" fmla="*/ 0 w 6098242"/>
              <a:gd name="connsiteY0" fmla="*/ 0 h 6858000"/>
              <a:gd name="connsiteX1" fmla="*/ 5862000 w 6098242"/>
              <a:gd name="connsiteY1" fmla="*/ 0 h 6858000"/>
              <a:gd name="connsiteX2" fmla="*/ 5862000 w 6098242"/>
              <a:gd name="connsiteY2" fmla="*/ 708025 h 6858000"/>
              <a:gd name="connsiteX3" fmla="*/ 6098242 w 6098242"/>
              <a:gd name="connsiteY3" fmla="*/ 708025 h 6858000"/>
              <a:gd name="connsiteX4" fmla="*/ 6098242 w 6098242"/>
              <a:gd name="connsiteY4" fmla="*/ 6620400 h 6858000"/>
              <a:gd name="connsiteX5" fmla="*/ 5862000 w 6098242"/>
              <a:gd name="connsiteY5" fmla="*/ 6620400 h 6858000"/>
              <a:gd name="connsiteX6" fmla="*/ 5862000 w 6098242"/>
              <a:gd name="connsiteY6" fmla="*/ 6858000 h 6858000"/>
              <a:gd name="connsiteX7" fmla="*/ 0 w 609824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8242" h="6858000">
                <a:moveTo>
                  <a:pt x="0" y="0"/>
                </a:moveTo>
                <a:lnTo>
                  <a:pt x="5862000" y="0"/>
                </a:lnTo>
                <a:lnTo>
                  <a:pt x="5862000" y="708025"/>
                </a:lnTo>
                <a:lnTo>
                  <a:pt x="6098242" y="708025"/>
                </a:lnTo>
                <a:lnTo>
                  <a:pt x="6098242" y="6620400"/>
                </a:lnTo>
                <a:lnTo>
                  <a:pt x="5862000" y="6620400"/>
                </a:lnTo>
                <a:lnTo>
                  <a:pt x="586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lIns="612000" anchor="ctr" anchorCtr="0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op het pictogram als u een afbeelding </a:t>
            </a:r>
            <a:r>
              <a:rPr lang="nl-NL"/>
              <a:t>wilt toevoegen. Let </a:t>
            </a:r>
            <a:r>
              <a:rPr lang="nl-NL" dirty="0"/>
              <a:t>op de rechten van de foto!</a:t>
            </a:r>
          </a:p>
        </p:txBody>
      </p:sp>
      <p:sp>
        <p:nvSpPr>
          <p:cNvPr id="17" name="Tijdelijke aanduiding voor datum 1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nl-NL" smtClean="0"/>
              <a:t>14 september 2017</a:t>
            </a:r>
            <a:endParaRPr lang="nl-NL" dirty="0"/>
          </a:p>
        </p:txBody>
      </p:sp>
      <p:sp>
        <p:nvSpPr>
          <p:cNvPr id="18" name="Tijdelijke aanduiding voor voettekst 1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9" name="Tijdelijke aanduiding voor dianumm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95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4999" y="2636837"/>
            <a:ext cx="5003801" cy="1584325"/>
          </a:xfrm>
        </p:spPr>
        <p:txBody>
          <a:bodyPr anchor="b"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34999" y="4221162"/>
            <a:ext cx="5003801" cy="2000251"/>
          </a:xfrm>
        </p:spPr>
        <p:txBody>
          <a:bodyPr tIns="90000" rIns="10080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634999" y="1171575"/>
            <a:ext cx="5003801" cy="1463674"/>
          </a:xfrm>
        </p:spPr>
        <p:txBody>
          <a:bodyPr rIns="0" anchor="b" anchorCtr="0">
            <a:normAutofit/>
          </a:bodyPr>
          <a:lstStyle>
            <a:lvl1pPr marL="0" indent="0" algn="r">
              <a:buNone/>
              <a:defRPr sz="9600" b="1" i="0">
                <a:solidFill>
                  <a:schemeClr val="bg1"/>
                </a:solidFill>
              </a:defRPr>
            </a:lvl1pPr>
            <a:lvl2pPr marL="313200" indent="0" algn="r">
              <a:buNone/>
              <a:defRPr/>
            </a:lvl2pPr>
            <a:lvl3pPr marL="630000" indent="0" algn="r">
              <a:buNone/>
              <a:defRPr/>
            </a:lvl3pPr>
            <a:lvl4pPr marL="943200" indent="0" algn="r">
              <a:buNone/>
              <a:defRPr/>
            </a:lvl4pPr>
            <a:lvl5pPr marL="1260000" indent="0" algn="r">
              <a:buNone/>
              <a:defRPr/>
            </a:lvl5pPr>
          </a:lstStyle>
          <a:p>
            <a:pPr lvl="0"/>
            <a:r>
              <a:rPr lang="nl-NL" dirty="0"/>
              <a:t>#</a:t>
            </a:r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11" name="Rechthoek 10"/>
          <p:cNvSpPr>
            <a:spLocks/>
          </p:cNvSpPr>
          <p:nvPr userDrawn="1"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nl-NL" smtClean="0"/>
              <a:t>14 september 2017</a:t>
            </a:r>
            <a:endParaRPr lang="nl-NL" dirty="0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572251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61">
          <p15:clr>
            <a:srgbClr val="FBAE40"/>
          </p15:clr>
        </p15:guide>
        <p15:guide id="2" orient="horz" pos="265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35000" y="1052513"/>
            <a:ext cx="10923588" cy="94804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35000" y="2289485"/>
            <a:ext cx="10923588" cy="3931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  <a:p>
            <a:pPr lvl="5"/>
            <a:r>
              <a:rPr lang="nl-NL" dirty="0"/>
              <a:t>Zesde niveau</a:t>
            </a:r>
          </a:p>
          <a:p>
            <a:pPr lvl="6"/>
            <a:r>
              <a:rPr lang="nl-NL" dirty="0"/>
              <a:t>Zevende niveau</a:t>
            </a:r>
          </a:p>
          <a:p>
            <a:pPr lvl="7"/>
            <a:r>
              <a:rPr lang="nl-NL" dirty="0"/>
              <a:t>Achtste niveau</a:t>
            </a:r>
          </a:p>
          <a:p>
            <a:pPr lvl="8"/>
            <a:r>
              <a:rPr lang="nl-NL" dirty="0"/>
              <a:t>Negende niveau</a:t>
            </a:r>
          </a:p>
          <a:p>
            <a:pPr lvl="8"/>
            <a:endParaRPr lang="nl-NL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12191988" cy="1066799"/>
          </a:xfrm>
          <a:prstGeom prst="rect">
            <a:avLst/>
          </a:prstGeom>
        </p:spPr>
      </p:pic>
      <p:sp>
        <p:nvSpPr>
          <p:cNvPr id="13" name="Rechthoek 12"/>
          <p:cNvSpPr>
            <a:spLocks/>
          </p:cNvSpPr>
          <p:nvPr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6553199" y="6372038"/>
            <a:ext cx="3781426" cy="264272"/>
          </a:xfrm>
          <a:prstGeom prst="rect">
            <a:avLst/>
          </a:prstGeom>
        </p:spPr>
        <p:txBody>
          <a:bodyPr vert="horz" lIns="91440" tIns="0" rIns="91440" bIns="45720" rtlCol="0" anchor="b" anchorCtr="0"/>
          <a:lstStyle>
            <a:lvl1pPr algn="l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nl-NL" smtClean="0"/>
              <a:t>14 september 2017</a:t>
            </a:r>
            <a:endParaRPr lang="nl-NL" dirty="0"/>
          </a:p>
        </p:txBody>
      </p:sp>
      <p:sp>
        <p:nvSpPr>
          <p:cNvPr id="14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5000" y="6372038"/>
            <a:ext cx="5003800" cy="264272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639424" y="6372038"/>
            <a:ext cx="919163" cy="264272"/>
          </a:xfrm>
          <a:prstGeom prst="rect">
            <a:avLst/>
          </a:prstGeom>
        </p:spPr>
        <p:txBody>
          <a:bodyPr vert="horz" lIns="91440" tIns="45720" rIns="0" bIns="45720" rtlCol="0" anchor="b" anchorCtr="0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85282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16800" indent="-316800" algn="l" defTabSz="914400" rtl="0" eaLnBrk="1" latinLnBrk="0" hangingPunct="1">
        <a:lnSpc>
          <a:spcPct val="90000"/>
        </a:lnSpc>
        <a:spcBef>
          <a:spcPts val="1200"/>
        </a:spcBef>
        <a:buClr>
          <a:schemeClr val="tx2"/>
        </a:buClr>
        <a:buSzPct val="80000"/>
        <a:buFont typeface="Verdana" panose="020B0604030504040204" pitchFamily="34" charset="0"/>
        <a:buChar char="›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0000" indent="-3168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Font typeface="Verdana" panose="020B060403050404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46800" indent="-3168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3168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76800" indent="-316800" algn="l" defTabSz="914400" rtl="0" eaLnBrk="1" latinLnBrk="0" hangingPunct="1">
        <a:lnSpc>
          <a:spcPct val="90000"/>
        </a:lnSpc>
        <a:spcBef>
          <a:spcPts val="600"/>
        </a:spcBef>
        <a:buFont typeface="Verdana" panose="020B060403050404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890000" indent="-3168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6pPr>
      <a:lvl7pPr marL="72000" indent="-72000" algn="l" defTabSz="914400" rtl="0" eaLnBrk="1" latinLnBrk="0" hangingPunct="1">
        <a:lnSpc>
          <a:spcPct val="90000"/>
        </a:lnSpc>
        <a:spcBef>
          <a:spcPts val="600"/>
        </a:spcBef>
        <a:buSzPct val="25000"/>
        <a:buFont typeface="Verdana" panose="020B0604030504040204" pitchFamily="34" charset="0"/>
        <a:buChar char=" "/>
        <a:defRPr sz="1200" b="1" i="0" kern="1200">
          <a:solidFill>
            <a:schemeClr val="tx2"/>
          </a:solidFill>
          <a:latin typeface="+mn-lt"/>
          <a:ea typeface="+mn-ea"/>
          <a:cs typeface="+mn-cs"/>
        </a:defRPr>
      </a:lvl7pPr>
      <a:lvl8pPr marL="72000" indent="-72000" algn="l" defTabSz="914400" rtl="0" eaLnBrk="1" latinLnBrk="0" hangingPunct="1">
        <a:lnSpc>
          <a:spcPct val="90000"/>
        </a:lnSpc>
        <a:spcBef>
          <a:spcPts val="600"/>
        </a:spcBef>
        <a:buSzPct val="25000"/>
        <a:buFont typeface="Verdana" panose="020B0604030504040204" pitchFamily="34" charset="0"/>
        <a:buChar char=" "/>
        <a:defRPr sz="1200" i="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16000" indent="-1440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Verdana" panose="020B0604030504040204" pitchFamily="34" charset="0"/>
        <a:buChar char="–"/>
        <a:defRPr sz="1200" i="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7281">
          <p15:clr>
            <a:srgbClr val="F26B43"/>
          </p15:clr>
        </p15:guide>
        <p15:guide id="8" orient="horz" pos="3919">
          <p15:clr>
            <a:srgbClr val="F26B43"/>
          </p15:clr>
        </p15:guide>
        <p15:guide id="9" pos="3840">
          <p15:clr>
            <a:srgbClr val="F26B43"/>
          </p15:clr>
        </p15:guide>
        <p15:guide id="10" orient="horz" pos="2159">
          <p15:clr>
            <a:srgbClr val="F26B43"/>
          </p15:clr>
        </p15:guide>
        <p15:guide id="11" pos="400">
          <p15:clr>
            <a:srgbClr val="F26B43"/>
          </p15:clr>
        </p15:guide>
        <p15:guide id="12" pos="4128">
          <p15:clr>
            <a:srgbClr val="F26B43"/>
          </p15:clr>
        </p15:guide>
        <p15:guide id="13" pos="3552">
          <p15:clr>
            <a:srgbClr val="F26B43"/>
          </p15:clr>
        </p15:guide>
        <p15:guide id="14" orient="horz" pos="1275">
          <p15:clr>
            <a:srgbClr val="F26B43"/>
          </p15:clr>
        </p15:guide>
        <p15:guide id="15" orient="horz" pos="1434">
          <p15:clr>
            <a:srgbClr val="F26B43"/>
          </p15:clr>
        </p15:guide>
        <p15:guide id="16" pos="461">
          <p15:clr>
            <a:srgbClr val="F26B43"/>
          </p15:clr>
        </p15:guide>
        <p15:guide id="17" orient="horz" pos="6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611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008 RIJK - Sjabloon 16x9 Mosgroen">
  <a:themeElements>
    <a:clrScheme name="Rijks Mosgroen">
      <a:dk1>
        <a:srgbClr val="000000"/>
      </a:dk1>
      <a:lt1>
        <a:srgbClr val="FFFFFF"/>
      </a:lt1>
      <a:dk2>
        <a:srgbClr val="777C00"/>
      </a:dk2>
      <a:lt2>
        <a:srgbClr val="EAEBD8"/>
      </a:lt2>
      <a:accent1>
        <a:srgbClr val="F9E11E"/>
      </a:accent1>
      <a:accent2>
        <a:srgbClr val="42145F"/>
      </a:accent2>
      <a:accent3>
        <a:srgbClr val="38870D"/>
      </a:accent3>
      <a:accent4>
        <a:srgbClr val="017BC6"/>
      </a:accent4>
      <a:accent5>
        <a:srgbClr val="75D1B5"/>
      </a:accent5>
      <a:accent6>
        <a:srgbClr val="8EC9E7"/>
      </a:accent6>
      <a:hlink>
        <a:srgbClr val="777C00"/>
      </a:hlink>
      <a:folHlink>
        <a:srgbClr val="D6D6B2"/>
      </a:folHlink>
    </a:clrScheme>
    <a:fontScheme name="Rijkshuisstij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008 RIJK - Sjabloon 16x9 Hemelblauw" id="{C36BCC9E-1209-A64A-8BD9-B4B55203C6FE}" vid="{E34870F3-D22A-8440-9B27-7A9A0D8F8250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Verdana</vt:lpstr>
      <vt:lpstr>Wingdings</vt:lpstr>
      <vt:lpstr>16008 RIJK - Sjabloon 16x9 Mosgroen</vt:lpstr>
      <vt:lpstr>PowerPoint Presentation</vt:lpstr>
    </vt:vector>
  </TitlesOfParts>
  <Company>PBL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 presentatie&gt;</dc:title>
  <dc:creator>Vixseboxse, Edward</dc:creator>
  <cp:lastModifiedBy>Husby, Trond</cp:lastModifiedBy>
  <cp:revision>370</cp:revision>
  <dcterms:created xsi:type="dcterms:W3CDTF">2017-07-11T06:55:26Z</dcterms:created>
  <dcterms:modified xsi:type="dcterms:W3CDTF">2018-09-18T06:48:46Z</dcterms:modified>
</cp:coreProperties>
</file>