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7" r:id="rId4"/>
    <p:sldId id="392" r:id="rId5"/>
    <p:sldId id="361" r:id="rId6"/>
    <p:sldId id="381" r:id="rId7"/>
    <p:sldId id="393" r:id="rId8"/>
    <p:sldId id="382" r:id="rId9"/>
    <p:sldId id="383" r:id="rId10"/>
    <p:sldId id="3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DE6C286-7B7D-4C78-8F5B-4D841354393D}">
          <p14:sldIdLst>
            <p14:sldId id="257"/>
          </p14:sldIdLst>
        </p14:section>
        <p14:section name="Untitled Section" id="{BE8E3E82-D0B7-4422-8F85-7DBD6706A985}">
          <p14:sldIdLst>
            <p14:sldId id="392"/>
            <p14:sldId id="361"/>
            <p14:sldId id="381"/>
            <p14:sldId id="393"/>
            <p14:sldId id="382"/>
            <p14:sldId id="383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949" autoAdjust="0"/>
  </p:normalViewPr>
  <p:slideViewPr>
    <p:cSldViewPr snapToGrid="0">
      <p:cViewPr varScale="1">
        <p:scale>
          <a:sx n="88" d="100"/>
          <a:sy n="88" d="100"/>
        </p:scale>
        <p:origin x="23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D629-6D81-494F-81E7-758DFEF6A2A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08BB-1728-43A4-9E20-1D4F02AF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7A30-20C6-490D-9E22-BFD76318ED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FECD-04B0-4F68-8677-C803B9CB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err="1" smtClean="0"/>
              <a:t>Trước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hết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nhiều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không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</a:t>
            </a:r>
            <a:r>
              <a:rPr lang="en-US" b="0" baseline="0" dirty="0" smtClean="0"/>
              <a:t> device </a:t>
            </a:r>
            <a:r>
              <a:rPr lang="en-US" b="0" baseline="0" dirty="0" err="1" smtClean="0"/>
              <a:t>để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tái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hiện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lại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được</a:t>
            </a:r>
            <a:r>
              <a:rPr lang="en-US" b="0" baseline="0" dirty="0" smtClean="0"/>
              <a:t> bug, ta </a:t>
            </a:r>
            <a:r>
              <a:rPr lang="en-US" b="0" baseline="0" dirty="0" err="1" smtClean="0"/>
              <a:t>cần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một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máy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ảo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để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điều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đó</a:t>
            </a:r>
            <a:r>
              <a:rPr lang="en-US" b="0" baseline="0" dirty="0" smtClean="0"/>
              <a:t>.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err="1" smtClean="0"/>
              <a:t>Các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trình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giả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lập</a:t>
            </a:r>
            <a:r>
              <a:rPr lang="en-US" b="0" baseline="0" dirty="0" smtClean="0"/>
              <a:t> android </a:t>
            </a:r>
            <a:r>
              <a:rPr lang="en-US" b="0" baseline="0" dirty="0" err="1" smtClean="0"/>
              <a:t>khác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không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thứ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mà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Genymotion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đó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chính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khả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năng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chọn</a:t>
            </a:r>
            <a:r>
              <a:rPr lang="en-US" b="0" baseline="0" dirty="0" smtClean="0"/>
              <a:t> Android API(</a:t>
            </a:r>
            <a:r>
              <a:rPr lang="en-US" b="0" baseline="0" dirty="0" err="1" smtClean="0"/>
              <a:t>về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bản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thì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Android version).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err="1" smtClean="0"/>
              <a:t>Cài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lên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thì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một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số</a:t>
            </a:r>
            <a:r>
              <a:rPr lang="en-US" b="0" baseline="0" dirty="0" smtClean="0"/>
              <a:t> emulator </a:t>
            </a:r>
            <a:r>
              <a:rPr lang="en-US" b="0" baseline="0" dirty="0" err="1" smtClean="0"/>
              <a:t>nó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tự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mặc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định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 4.4.2 </a:t>
            </a:r>
            <a:r>
              <a:rPr lang="en-US" b="0" baseline="0" dirty="0" err="1" smtClean="0"/>
              <a:t>hoặc</a:t>
            </a:r>
            <a:r>
              <a:rPr lang="en-US" b="0" baseline="0" dirty="0" smtClean="0"/>
              <a:t> 4.4 </a:t>
            </a:r>
            <a:r>
              <a:rPr lang="en-US" b="0" baseline="0" dirty="0" err="1" smtClean="0"/>
              <a:t>hoặc</a:t>
            </a:r>
            <a:r>
              <a:rPr lang="en-US" b="0" baseline="0" dirty="0" smtClean="0"/>
              <a:t> 4.0.4. Trong </a:t>
            </a:r>
            <a:r>
              <a:rPr lang="en-US" b="0" baseline="0" dirty="0" err="1" smtClean="0"/>
              <a:t>khi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Genymotion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thì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từ</a:t>
            </a:r>
            <a:r>
              <a:rPr lang="en-US" b="0" baseline="0" dirty="0" smtClean="0"/>
              <a:t> 2.3.7 </a:t>
            </a:r>
            <a:r>
              <a:rPr lang="en-US" b="0" baseline="0" dirty="0" err="1" smtClean="0"/>
              <a:t>tới</a:t>
            </a:r>
            <a:r>
              <a:rPr lang="en-US" b="0" baseline="0" dirty="0" smtClean="0"/>
              <a:t> 6.0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err="1" smtClean="0"/>
              <a:t>Sử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dụng</a:t>
            </a:r>
            <a:r>
              <a:rPr lang="en-US" b="0" baseline="0" dirty="0" smtClean="0"/>
              <a:t> laptop webcam </a:t>
            </a:r>
            <a:r>
              <a:rPr lang="en-US" b="0" baseline="0" dirty="0" err="1" smtClean="0"/>
              <a:t>như</a:t>
            </a:r>
            <a:r>
              <a:rPr lang="en-US" b="0" baseline="0" dirty="0" smtClean="0"/>
              <a:t> camera </a:t>
            </a:r>
            <a:r>
              <a:rPr lang="en-US" b="0" baseline="0" dirty="0" err="1" smtClean="0"/>
              <a:t>của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máy</a:t>
            </a:r>
            <a:r>
              <a:rPr lang="en-US" b="0" baseline="0" dirty="0" smtClean="0"/>
              <a:t>(test </a:t>
            </a:r>
            <a:r>
              <a:rPr lang="en-US" b="0" baseline="0" dirty="0" err="1" smtClean="0"/>
              <a:t>các</a:t>
            </a:r>
            <a:r>
              <a:rPr lang="en-US" b="0" baseline="0" dirty="0" smtClean="0"/>
              <a:t> case </a:t>
            </a:r>
            <a:r>
              <a:rPr lang="en-US" b="0" baseline="0" dirty="0" err="1" smtClean="0"/>
              <a:t>liên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quan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tới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bật</a:t>
            </a:r>
            <a:r>
              <a:rPr lang="en-US" b="0" baseline="0" dirty="0" smtClean="0"/>
              <a:t> camera </a:t>
            </a:r>
            <a:r>
              <a:rPr lang="en-US" b="0" baseline="0" dirty="0" err="1" smtClean="0"/>
              <a:t>của</a:t>
            </a:r>
            <a:r>
              <a:rPr lang="en-US" b="0" baseline="0" dirty="0" smtClean="0"/>
              <a:t> device)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CPU,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hạ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ram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FECD-04B0-4F68-8677-C803B9CB9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90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5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teco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6" y="1611757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9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48768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CD7D-CB1C-4C9E-B35F-44FD92E611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38132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95ECD7D-CB1C-4C9E-B35F-44FD92E61101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7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37115" y="5189538"/>
            <a:ext cx="6106886" cy="44926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entury Gothic" panose="020B0502020202020204" pitchFamily="34" charset="0"/>
              </a:rPr>
              <a:t>How to use </a:t>
            </a:r>
            <a:r>
              <a:rPr lang="en-US" sz="2200" b="1" dirty="0" err="1" smtClean="0">
                <a:latin typeface="Century Gothic" panose="020B0502020202020204" pitchFamily="34" charset="0"/>
              </a:rPr>
              <a:t>Genymotion</a:t>
            </a:r>
            <a:endParaRPr lang="en-US" sz="2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71700" y="5638800"/>
            <a:ext cx="65913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676"/>
            <a:ext cx="8229600" cy="42410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</a:t>
            </a:r>
            <a:r>
              <a:rPr lang="en-US" sz="2000" dirty="0" err="1" smtClean="0"/>
              <a:t>Genymotion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Genymotion</a:t>
            </a:r>
            <a:r>
              <a:rPr lang="en-US" sz="2000" dirty="0" smtClean="0"/>
              <a:t> with other Android emulators</a:t>
            </a:r>
          </a:p>
          <a:p>
            <a:r>
              <a:rPr lang="en-US" sz="2000" dirty="0" smtClean="0"/>
              <a:t>How to install </a:t>
            </a:r>
            <a:r>
              <a:rPr lang="en-US" sz="2000" dirty="0" err="1" smtClean="0"/>
              <a:t>genymotion</a:t>
            </a:r>
            <a:endParaRPr lang="en-US" sz="2000" dirty="0"/>
          </a:p>
          <a:p>
            <a:r>
              <a:rPr lang="en-US" sz="2000" dirty="0" smtClean="0"/>
              <a:t>Demo: reproduce some issues on </a:t>
            </a:r>
            <a:r>
              <a:rPr lang="en-US" sz="2000" dirty="0" err="1" smtClean="0"/>
              <a:t>Genymotion</a:t>
            </a:r>
            <a:r>
              <a:rPr lang="en-US" sz="2000" dirty="0" smtClean="0"/>
              <a:t> VM for Al </a:t>
            </a:r>
            <a:r>
              <a:rPr lang="en-US" sz="2000" dirty="0" err="1" smtClean="0"/>
              <a:t>Tayer</a:t>
            </a:r>
            <a:r>
              <a:rPr lang="en-US" sz="2000" dirty="0" smtClean="0"/>
              <a:t> project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What is </a:t>
            </a:r>
            <a:r>
              <a:rPr lang="en-US" sz="2800" dirty="0" err="1"/>
              <a:t>Genymotion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6776"/>
            <a:ext cx="8229600" cy="4461955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An emulator to help you create Android virtual machines with Android API</a:t>
            </a:r>
          </a:p>
          <a:p>
            <a:r>
              <a:rPr lang="en-US" sz="1600" dirty="0" smtClean="0"/>
              <a:t>One of the top Android emulators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Genymotion</a:t>
            </a:r>
            <a:r>
              <a:rPr lang="en-US" sz="2800" dirty="0"/>
              <a:t> with other Android </a:t>
            </a:r>
            <a:r>
              <a:rPr lang="en-US" sz="2800" dirty="0" smtClean="0"/>
              <a:t>emulators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430"/>
            <a:ext cx="8229600" cy="446195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Other: Droid4X, </a:t>
            </a:r>
            <a:r>
              <a:rPr lang="en-US" sz="2000" dirty="0" err="1"/>
              <a:t>Bluestack</a:t>
            </a:r>
            <a:r>
              <a:rPr lang="en-US" sz="2000" dirty="0"/>
              <a:t>, Andy, </a:t>
            </a:r>
            <a:r>
              <a:rPr lang="en-US" sz="2000" dirty="0" err="1"/>
              <a:t>Nox</a:t>
            </a:r>
            <a:r>
              <a:rPr lang="en-US" sz="2000" dirty="0"/>
              <a:t>, </a:t>
            </a:r>
            <a:r>
              <a:rPr lang="en-US" sz="2000" dirty="0" err="1"/>
              <a:t>AMIDuOs</a:t>
            </a:r>
            <a:r>
              <a:rPr lang="en-US" sz="2000" dirty="0"/>
              <a:t>,…</a:t>
            </a:r>
          </a:p>
          <a:p>
            <a:pPr lvl="1"/>
            <a:r>
              <a:rPr lang="en-US" sz="2000" dirty="0" smtClean="0"/>
              <a:t>Differences:</a:t>
            </a:r>
          </a:p>
          <a:p>
            <a:pPr marL="457200" lvl="1" indent="0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Genymotion</a:t>
            </a:r>
            <a:r>
              <a:rPr lang="en-US" sz="2000" dirty="0" smtClean="0"/>
              <a:t> </a:t>
            </a:r>
            <a:r>
              <a:rPr lang="en-US" sz="2000" dirty="0"/>
              <a:t>uses many android </a:t>
            </a:r>
            <a:r>
              <a:rPr lang="en-US" sz="2000" dirty="0" err="1"/>
              <a:t>api</a:t>
            </a:r>
            <a:r>
              <a:rPr lang="en-US" sz="2000" dirty="0"/>
              <a:t> levels to create android virtual machine. It is different to other Android </a:t>
            </a:r>
            <a:r>
              <a:rPr lang="en-US" sz="2000" dirty="0" smtClean="0"/>
              <a:t>emulators</a:t>
            </a:r>
          </a:p>
          <a:p>
            <a:pPr marL="457200" lvl="1" indent="0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Genymotion</a:t>
            </a:r>
            <a:r>
              <a:rPr lang="en-US" sz="2000" dirty="0" smtClean="0"/>
              <a:t> can use laptop camera as the video source for Android camera</a:t>
            </a:r>
          </a:p>
          <a:p>
            <a:pPr marL="457200" lvl="1" indent="0">
              <a:buNone/>
            </a:pPr>
            <a:r>
              <a:rPr lang="en-US" sz="2000" dirty="0" smtClean="0"/>
              <a:t>+ Test </a:t>
            </a:r>
            <a:r>
              <a:rPr lang="en-US" sz="2000" dirty="0"/>
              <a:t>your app with various charge levels and see how it handles those use cases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+ Use </a:t>
            </a:r>
            <a:r>
              <a:rPr lang="en-US" sz="2000" dirty="0"/>
              <a:t>the GPS widget to easily develop and test your geolocation-based apps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+ Manage </a:t>
            </a:r>
            <a:r>
              <a:rPr lang="en-US" sz="2000" dirty="0" err="1" smtClean="0"/>
              <a:t>wifi</a:t>
            </a:r>
            <a:r>
              <a:rPr lang="en-US" sz="2000" dirty="0" smtClean="0"/>
              <a:t>/3G/4G, IMEI, SMS/Call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Genymotion</a:t>
            </a:r>
            <a:r>
              <a:rPr lang="en-US" sz="2800" dirty="0" smtClean="0"/>
              <a:t> Configuration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15" y="1716106"/>
            <a:ext cx="2543819" cy="45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r>
              <a:rPr lang="en-US" sz="2800" dirty="0"/>
              <a:t>How to install </a:t>
            </a:r>
            <a:r>
              <a:rPr lang="en-US" sz="2800" dirty="0" err="1"/>
              <a:t>genymotion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6776"/>
            <a:ext cx="8229600" cy="446195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Please read the “Installation guide.docx” file</a:t>
            </a:r>
          </a:p>
          <a:p>
            <a:r>
              <a:rPr lang="en-US" sz="1600" dirty="0" smtClean="0"/>
              <a:t>Note: </a:t>
            </a:r>
          </a:p>
          <a:p>
            <a:pPr marL="0" indent="0">
              <a:buNone/>
            </a:pPr>
            <a:r>
              <a:rPr lang="en-US" sz="1600" dirty="0" smtClean="0"/>
              <a:t>	- If you want to install an Android 6.0 machine, you need to </a:t>
            </a:r>
            <a:r>
              <a:rPr lang="en-US" sz="1600" dirty="0"/>
              <a:t>flash “</a:t>
            </a:r>
            <a:r>
              <a:rPr lang="en-US" sz="1600" dirty="0" smtClean="0"/>
              <a:t>gapps-L-4-21-	15.zip</a:t>
            </a:r>
            <a:r>
              <a:rPr lang="en-US" sz="1600" dirty="0"/>
              <a:t>” before flash “benzo-gapps-M-20151011-signed-chroma-r3</a:t>
            </a:r>
            <a:r>
              <a:rPr lang="en-US" sz="1600" dirty="0" smtClean="0"/>
              <a:t>”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The file which is for flashing must not have blank space in its name.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E.g</a:t>
            </a:r>
            <a:r>
              <a:rPr lang="en-US" sz="1600" dirty="0"/>
              <a:t>: “gapps-L-4-21-15.zip” =&gt; ok for flashing</a:t>
            </a:r>
          </a:p>
          <a:p>
            <a:pPr marL="0" indent="0">
              <a:buNone/>
            </a:pPr>
            <a:r>
              <a:rPr lang="en-US" sz="1600" dirty="0" smtClean="0"/>
              <a:t>	“</a:t>
            </a:r>
            <a:r>
              <a:rPr lang="en-US" sz="1600" dirty="0"/>
              <a:t>gapps-L-4-21-15 for Android 5.1.zip” =&gt; not ok for flashing</a:t>
            </a:r>
          </a:p>
          <a:p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882"/>
            <a:ext cx="8229600" cy="6901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Demo: reproduce some issues </a:t>
            </a:r>
            <a:r>
              <a:rPr lang="en-US" sz="2800" dirty="0" smtClean="0"/>
              <a:t>for </a:t>
            </a:r>
            <a:r>
              <a:rPr lang="en-US" sz="2800" dirty="0"/>
              <a:t>Al </a:t>
            </a:r>
            <a:r>
              <a:rPr lang="en-US" sz="2800" dirty="0" err="1"/>
              <a:t>Tayer</a:t>
            </a:r>
            <a:r>
              <a:rPr lang="en-US" sz="2800" dirty="0"/>
              <a:t> project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6" y="1593469"/>
            <a:ext cx="8766175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703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Bug: Crash on Nexus 7 2003, android 6.0 when user clicks on Location button</a:t>
            </a:r>
          </a:p>
          <a:p>
            <a:r>
              <a:rPr lang="en-US" dirty="0" smtClean="0"/>
              <a:t>- Check with virtual Nexus 7 2003, android 6.0: be able to reproduce</a:t>
            </a:r>
          </a:p>
          <a:p>
            <a:r>
              <a:rPr lang="en-US" dirty="0" smtClean="0"/>
              <a:t>- Check with virtual Samsung Galaxy S4, android 4.4.4: the bug does not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7038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 smtClean="0">
                <a:latin typeface="Century Gothic" panose="020B0502020202020204" pitchFamily="34" charset="0"/>
                <a:ea typeface="+mn-ea"/>
                <a:cs typeface="+mn-cs"/>
              </a:rPr>
              <a:t>Thank you</a:t>
            </a:r>
            <a:endParaRPr lang="en-US" sz="3600" b="1" dirty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54984"/>
            <a:ext cx="8229600" cy="428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8000" dirty="0" smtClean="0">
                <a:cs typeface="Arial" panose="020B0604020202020204" pitchFamily="34" charset="0"/>
              </a:rPr>
              <a:t>Q&amp;A</a:t>
            </a:r>
            <a:endParaRPr lang="en-US" sz="8000" dirty="0"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600200"/>
            <a:ext cx="85344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tecoPP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iteco Th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NitecoPPTTemplate</Template>
  <TotalTime>9965</TotalTime>
  <Words>341</Words>
  <Application>Microsoft Office PowerPoint</Application>
  <PresentationFormat>On-screen Show (4:3)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NitecoPPTTemplate</vt:lpstr>
      <vt:lpstr>Niteco Them</vt:lpstr>
      <vt:lpstr>Storyboard Layouts</vt:lpstr>
      <vt:lpstr>PowerPoint Presentation</vt:lpstr>
      <vt:lpstr>Agenda</vt:lpstr>
      <vt:lpstr>What is Genymotion?</vt:lpstr>
      <vt:lpstr>Genymotion with other Android emulators</vt:lpstr>
      <vt:lpstr>Genymotion Configuration</vt:lpstr>
      <vt:lpstr>How to install genymotion</vt:lpstr>
      <vt:lpstr>Demo: reproduce some issues for Al Tayer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Trang.Nguyen</dc:creator>
  <cp:lastModifiedBy>Phuong Dam</cp:lastModifiedBy>
  <cp:revision>766</cp:revision>
  <dcterms:created xsi:type="dcterms:W3CDTF">2012-06-13T06:59:23Z</dcterms:created>
  <dcterms:modified xsi:type="dcterms:W3CDTF">2016-08-10T07:40:55Z</dcterms:modified>
</cp:coreProperties>
</file>