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314" r:id="rId4"/>
    <p:sldId id="315" r:id="rId5"/>
    <p:sldId id="325" r:id="rId6"/>
    <p:sldId id="326" r:id="rId7"/>
    <p:sldId id="323" r:id="rId8"/>
    <p:sldId id="316" r:id="rId9"/>
    <p:sldId id="324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DE6C286-7B7D-4C78-8F5B-4D841354393D}">
          <p14:sldIdLst>
            <p14:sldId id="257"/>
          </p14:sldIdLst>
        </p14:section>
        <p14:section name="Untitled Section" id="{BE8E3E82-D0B7-4422-8F85-7DBD6706A985}">
          <p14:sldIdLst>
            <p14:sldId id="314"/>
            <p14:sldId id="315"/>
            <p14:sldId id="325"/>
            <p14:sldId id="326"/>
            <p14:sldId id="323"/>
            <p14:sldId id="316"/>
            <p14:sldId id="32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7C13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5040" autoAdjust="0"/>
  </p:normalViewPr>
  <p:slideViewPr>
    <p:cSldViewPr>
      <p:cViewPr varScale="1">
        <p:scale>
          <a:sx n="98" d="100"/>
          <a:sy n="98" d="100"/>
        </p:scale>
        <p:origin x="19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D629-6D81-494F-81E7-758DFEF6A2AD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08BB-1728-43A4-9E20-1D4F02AF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7A30-20C6-490D-9E22-BFD76318ED9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FECD-04B0-4F68-8677-C803B9CB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90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9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48768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CD7D-CB1C-4C9E-B35F-44FD92E611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38132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95ECD7D-CB1C-4C9E-B35F-44FD92E61101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0" y="4953000"/>
            <a:ext cx="4572000" cy="685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CRM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91000" y="5638800"/>
            <a:ext cx="457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Hien Luong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June 2016</a:t>
            </a:r>
          </a:p>
          <a:p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Agenda</a:t>
            </a:r>
            <a:endParaRPr lang="sv-SE" sz="32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954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/>
          <p:cNvSpPr txBox="1">
            <a:spLocks/>
          </p:cNvSpPr>
          <p:nvPr/>
        </p:nvSpPr>
        <p:spPr>
          <a:xfrm>
            <a:off x="342900" y="1447800"/>
            <a:ext cx="85344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800" i="1" dirty="0" smtClean="0"/>
              <a:t>What is CRM?</a:t>
            </a:r>
          </a:p>
          <a:p>
            <a:pPr marL="400050" lvl="1" indent="0">
              <a:buNone/>
            </a:pPr>
            <a:r>
              <a:rPr lang="en-US" sz="2400" i="1" dirty="0" smtClean="0"/>
              <a:t>1.1. Leads</a:t>
            </a:r>
          </a:p>
          <a:p>
            <a:pPr marL="400050" lvl="1" indent="0">
              <a:buNone/>
            </a:pPr>
            <a:r>
              <a:rPr lang="en-US" sz="2400" i="1" dirty="0" smtClean="0"/>
              <a:t>1.2. Opportunities</a:t>
            </a:r>
          </a:p>
          <a:p>
            <a:pPr>
              <a:buAutoNum type="arabicPeriod"/>
            </a:pPr>
            <a:r>
              <a:rPr lang="en-US" sz="2800" i="1" dirty="0" smtClean="0"/>
              <a:t>Sale Process</a:t>
            </a:r>
          </a:p>
          <a:p>
            <a:pPr>
              <a:buAutoNum type="arabicPeriod"/>
            </a:pPr>
            <a:r>
              <a:rPr lang="en-US" sz="2800" i="1" dirty="0" smtClean="0"/>
              <a:t>Demonstration</a:t>
            </a:r>
          </a:p>
          <a:p>
            <a:pPr>
              <a:buAutoNum type="arabicPeriod"/>
            </a:pPr>
            <a:r>
              <a:rPr lang="en-US" sz="2800" i="1" dirty="0" smtClean="0"/>
              <a:t>Q&amp;A</a:t>
            </a:r>
          </a:p>
          <a:p>
            <a:pPr>
              <a:buAutoNum type="arabicPeriod"/>
            </a:pP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1889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304800" y="1447800"/>
            <a:ext cx="80010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i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What is CRM?</a:t>
            </a:r>
            <a:endParaRPr lang="sv-SE" sz="32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57200" y="1600200"/>
            <a:ext cx="80010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CRM stand for Customer Relationship Management</a:t>
            </a:r>
          </a:p>
          <a:p>
            <a:r>
              <a:rPr lang="en-US" dirty="0" smtClean="0"/>
              <a:t>CRM system allows businesses to manage business relationships and the data and information associated with them.</a:t>
            </a:r>
          </a:p>
          <a:p>
            <a:r>
              <a:rPr lang="en-US" dirty="0" smtClean="0"/>
              <a:t>Modules of CRM:</a:t>
            </a:r>
          </a:p>
          <a:p>
            <a:pPr lvl="1"/>
            <a:r>
              <a:rPr lang="en-US" sz="2000" dirty="0" smtClean="0"/>
              <a:t>Sales</a:t>
            </a:r>
          </a:p>
          <a:p>
            <a:pPr lvl="1"/>
            <a:r>
              <a:rPr lang="en-US" sz="2000" dirty="0" smtClean="0"/>
              <a:t>Service</a:t>
            </a:r>
          </a:p>
          <a:p>
            <a:pPr lvl="1"/>
            <a:r>
              <a:rPr lang="en-US" sz="2000" dirty="0" smtClean="0"/>
              <a:t>Marketing</a:t>
            </a:r>
          </a:p>
          <a:p>
            <a:pPr lvl="1"/>
            <a:r>
              <a:rPr lang="en-US" sz="2000" dirty="0" smtClean="0"/>
              <a:t>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304800" y="1447800"/>
            <a:ext cx="80010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lead represents any person or organization that a company might have the potential to do business with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Lead Status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Leads</a:t>
            </a:r>
            <a:endParaRPr lang="sv-SE" sz="32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0" y="3093396"/>
            <a:ext cx="44196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304800" y="1447800"/>
            <a:ext cx="80010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Opportunity represent for a potential sale for a specific </a:t>
            </a:r>
            <a:r>
              <a:rPr lang="en-US" dirty="0" smtClean="0"/>
              <a:t>customer</a:t>
            </a:r>
          </a:p>
          <a:p>
            <a:r>
              <a:rPr lang="en-US" dirty="0"/>
              <a:t>Opportunity Status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Opportunities</a:t>
            </a:r>
            <a:endParaRPr lang="sv-SE" sz="32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48810" y="2895600"/>
            <a:ext cx="3856990" cy="29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304800" y="1447800"/>
            <a:ext cx="8001000" cy="44958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Sale Process</a:t>
            </a:r>
            <a:endParaRPr lang="sv-SE" sz="32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86" y="1460769"/>
            <a:ext cx="6771428" cy="42761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96000" y="3429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457200" y="1524001"/>
            <a:ext cx="8305800" cy="43434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400" dirty="0"/>
          </a:p>
          <a:p>
            <a:pPr>
              <a:spcBef>
                <a:spcPts val="0"/>
              </a:spcBef>
              <a:buAutoNum type="arabicPeriod"/>
            </a:pPr>
            <a:r>
              <a:rPr lang="en-US" sz="1600" b="1" u="sng" dirty="0" smtClean="0"/>
              <a:t>Create a lead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en-US" sz="1600" b="1" u="sng" dirty="0" smtClean="0"/>
              <a:t>Qualify a lead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en-US" sz="1600" b="1" u="sng" dirty="0" smtClean="0"/>
              <a:t>Won an opportunity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en-US" sz="1600" b="1" u="sng" dirty="0" smtClean="0"/>
              <a:t>Track Email</a:t>
            </a:r>
            <a:endParaRPr lang="en-US" sz="1600" b="1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609600"/>
            <a:ext cx="6629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 smtClean="0">
                <a:latin typeface="Century Gothic" panose="020B0502020202020204" pitchFamily="34" charset="0"/>
              </a:rPr>
              <a:t>Demonstration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371600"/>
            <a:ext cx="876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19" y="619481"/>
            <a:ext cx="8229600" cy="1143000"/>
          </a:xfrm>
        </p:spPr>
        <p:txBody>
          <a:bodyPr/>
          <a:lstStyle/>
          <a:p>
            <a:r>
              <a:rPr lang="en-GB" dirty="0" smtClean="0"/>
              <a:t>Q&amp;A!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GB" dirty="0" smtClean="0"/>
              <a:t>Thanks for your attendance!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168333"/>
      </p:ext>
    </p:extLst>
  </p:cSld>
  <p:clrMapOvr>
    <a:masterClrMapping/>
  </p:clrMapOvr>
</p:sld>
</file>

<file path=ppt/theme/theme1.xml><?xml version="1.0" encoding="utf-8"?>
<a:theme xmlns:a="http://schemas.openxmlformats.org/drawingml/2006/main" name="NitecoPP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iteco Th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NitecoPPTTemplate</Template>
  <TotalTime>5431</TotalTime>
  <Words>112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NitecoPPTTemplate</vt:lpstr>
      <vt:lpstr>Niteco Them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Q&amp;A!</vt:lpstr>
      <vt:lpstr>Thanks for your attendance!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Trang.Nguyen</dc:creator>
  <cp:lastModifiedBy>Hien Thi Luong</cp:lastModifiedBy>
  <cp:revision>282</cp:revision>
  <dcterms:created xsi:type="dcterms:W3CDTF">2012-06-13T06:59:23Z</dcterms:created>
  <dcterms:modified xsi:type="dcterms:W3CDTF">2016-06-24T03:30:57Z</dcterms:modified>
</cp:coreProperties>
</file>