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315" r:id="rId8"/>
    <p:sldId id="265" r:id="rId9"/>
    <p:sldId id="316" r:id="rId10"/>
    <p:sldId id="317" r:id="rId11"/>
    <p:sldId id="318" r:id="rId12"/>
    <p:sldId id="319" r:id="rId13"/>
    <p:sldId id="321" r:id="rId14"/>
    <p:sldId id="310" r:id="rId15"/>
    <p:sldId id="277" r:id="rId16"/>
  </p:sldIdLst>
  <p:sldSz cx="12192000" cy="6858000"/>
  <p:notesSz cx="6858000" cy="9144000"/>
  <p:embeddedFontLst>
    <p:embeddedFont>
      <p:font typeface="Abril Fatface" panose="02000503000000020003" pitchFamily="2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Roboto Mono" panose="00000009000000000000" pitchFamily="49" charset="0"/>
      <p:regular r:id="rId27"/>
      <p:bold r:id="rId28"/>
      <p:italic r:id="rId29"/>
      <p:boldItalic r:id="rId30"/>
    </p:embeddedFont>
    <p:embeddedFont>
      <p:font typeface="Segoe UI Historic" panose="020B0502040204020203" pitchFamily="3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56" autoAdjust="0"/>
  </p:normalViewPr>
  <p:slideViewPr>
    <p:cSldViewPr snapToGrid="0">
      <p:cViewPr varScale="1">
        <p:scale>
          <a:sx n="74" d="100"/>
          <a:sy n="74" d="100"/>
        </p:scale>
        <p:origin x="1013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1565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016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393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993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0019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503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23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790075" y="8901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943321" y="1000259"/>
            <a:ext cx="635280" cy="147600"/>
            <a:chOff x="2147366" y="4139382"/>
            <a:chExt cx="635280" cy="147600"/>
          </a:xfrm>
        </p:grpSpPr>
        <p:sp>
          <p:nvSpPr>
            <p:cNvPr id="156" name="Google Shape;156;p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8"/>
          <p:cNvSpPr txBox="1">
            <a:spLocks noGrp="1"/>
          </p:cNvSpPr>
          <p:nvPr>
            <p:ph type="subTitle" idx="1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2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3" name="Google Shape;363;p20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64" name="Google Shape;364;p20"/>
          <p:cNvSpPr txBox="1">
            <a:spLocks noGrp="1"/>
          </p:cNvSpPr>
          <p:nvPr>
            <p:ph type="body" idx="2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708531" y="1481214"/>
            <a:ext cx="6533439" cy="172373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BÁO CÁO ĐỒ ÁN CUỐI KỲ PYTHON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975251" y="4839118"/>
            <a:ext cx="4432853" cy="60165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vi-VN" b="0" i="0" dirty="0">
                <a:solidFill>
                  <a:schemeClr val="tx1"/>
                </a:solidFill>
                <a:effectLst/>
                <a:latin typeface="Segoe UI Historic" panose="020B0502040204020203" pitchFamily="34" charset="0"/>
              </a:rPr>
              <a:t>GV</a:t>
            </a:r>
            <a:r>
              <a:rPr lang="en-US" b="0" i="0" dirty="0">
                <a:solidFill>
                  <a:schemeClr val="tx1"/>
                </a:solidFill>
                <a:effectLst/>
                <a:latin typeface="Segoe UI Historic" panose="020B0502040204020203" pitchFamily="34" charset="0"/>
              </a:rPr>
              <a:t>LT</a:t>
            </a:r>
            <a:r>
              <a:rPr lang="vi-VN" b="0" i="0" dirty="0">
                <a:solidFill>
                  <a:schemeClr val="tx1"/>
                </a:solidFill>
                <a:effectLst/>
                <a:latin typeface="Segoe UI Historic" panose="020B0502040204020203" pitchFamily="34" charset="0"/>
              </a:rPr>
              <a:t>: Nguyễn Thanh Sơn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" name="Google Shape;381;p22">
            <a:extLst>
              <a:ext uri="{FF2B5EF4-FFF2-40B4-BE49-F238E27FC236}">
                <a16:creationId xmlns:a16="http://schemas.microsoft.com/office/drawing/2014/main" id="{7A28581B-146C-E7DA-8257-120B7DAC9349}"/>
              </a:ext>
            </a:extLst>
          </p:cNvPr>
          <p:cNvSpPr txBox="1">
            <a:spLocks/>
          </p:cNvSpPr>
          <p:nvPr/>
        </p:nvSpPr>
        <p:spPr>
          <a:xfrm>
            <a:off x="5975251" y="5261682"/>
            <a:ext cx="4432853" cy="601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en-US" dirty="0">
                <a:solidFill>
                  <a:schemeClr val="accent1"/>
                </a:solidFill>
              </a:rPr>
              <a:t>&lt;p&gt;</a:t>
            </a:r>
            <a:r>
              <a:rPr lang="en-US" dirty="0">
                <a:solidFill>
                  <a:schemeClr val="tx1"/>
                </a:solidFill>
                <a:latin typeface="Segoe UI Historic" panose="020B0502040204020203" pitchFamily="34" charset="0"/>
              </a:rPr>
              <a:t>GVTH: </a:t>
            </a:r>
            <a:r>
              <a:rPr lang="en-US" dirty="0" err="1">
                <a:solidFill>
                  <a:schemeClr val="tx1"/>
                </a:solidFill>
                <a:latin typeface="Segoe UI Historic" panose="020B0502040204020203" pitchFamily="34" charset="0"/>
              </a:rPr>
              <a:t>Phạm</a:t>
            </a:r>
            <a:r>
              <a:rPr lang="en-US" dirty="0">
                <a:solidFill>
                  <a:schemeClr val="tx1"/>
                </a:solidFill>
                <a:latin typeface="Segoe UI Historic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 Historic" panose="020B0502040204020203" pitchFamily="34" charset="0"/>
              </a:rPr>
              <a:t>Nguyễn</a:t>
            </a:r>
            <a:r>
              <a:rPr lang="en-US" dirty="0">
                <a:solidFill>
                  <a:schemeClr val="tx1"/>
                </a:solidFill>
                <a:latin typeface="Segoe UI Historic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 Historic" panose="020B0502040204020203" pitchFamily="34" charset="0"/>
              </a:rPr>
              <a:t>Phúc</a:t>
            </a:r>
            <a:r>
              <a:rPr lang="en-US" dirty="0">
                <a:solidFill>
                  <a:schemeClr val="tx1"/>
                </a:solidFill>
                <a:latin typeface="Segoe UI Historic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 Historic" panose="020B0502040204020203" pitchFamily="34" charset="0"/>
              </a:rPr>
              <a:t>Toàn</a:t>
            </a:r>
            <a:r>
              <a:rPr lang="en-US" dirty="0">
                <a:solidFill>
                  <a:schemeClr val="accent1"/>
                </a:solidFill>
              </a:rPr>
              <a:t>&lt;/p&gt;</a:t>
            </a:r>
          </a:p>
        </p:txBody>
      </p:sp>
      <p:sp>
        <p:nvSpPr>
          <p:cNvPr id="3" name="Google Shape;380;p22">
            <a:extLst>
              <a:ext uri="{FF2B5EF4-FFF2-40B4-BE49-F238E27FC236}">
                <a16:creationId xmlns:a16="http://schemas.microsoft.com/office/drawing/2014/main" id="{8DA4FD2B-AB4D-BB18-5A98-6E70CCF862B3}"/>
              </a:ext>
            </a:extLst>
          </p:cNvPr>
          <p:cNvSpPr txBox="1">
            <a:spLocks/>
          </p:cNvSpPr>
          <p:nvPr/>
        </p:nvSpPr>
        <p:spPr>
          <a:xfrm>
            <a:off x="2829280" y="2791192"/>
            <a:ext cx="6533439" cy="172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TÊN ĐỀ TÀI</a:t>
            </a:r>
            <a:r>
              <a:rPr lang="en-US" sz="2800" dirty="0"/>
              <a:t>: </a:t>
            </a:r>
            <a:r>
              <a:rPr lang="en-US" sz="2800" dirty="0">
                <a:solidFill>
                  <a:schemeClr val="accent4"/>
                </a:solidFill>
              </a:rPr>
              <a:t>XÂY DỰNG ỨNG DỤNG GAME NARUTO ĐỐI KHÁNG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6"/>
          <p:cNvSpPr txBox="1">
            <a:spLocks noGrp="1"/>
          </p:cNvSpPr>
          <p:nvPr>
            <p:ph type="body" idx="2"/>
          </p:nvPr>
        </p:nvSpPr>
        <p:spPr>
          <a:xfrm>
            <a:off x="1169827" y="1905991"/>
            <a:ext cx="8865600" cy="244750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lnSpc>
                <a:spcPct val="200000"/>
              </a:lnSpc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,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, hitbox</a:t>
            </a:r>
          </a:p>
          <a:p>
            <a:pPr marL="285750" indent="-285750">
              <a:lnSpc>
                <a:spcPct val="200000"/>
              </a:lnSpc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bot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né </a:t>
            </a:r>
            <a:r>
              <a:rPr lang="en-US" dirty="0" err="1"/>
              <a:t>chiêu</a:t>
            </a:r>
            <a:endParaRPr lang="en-US" dirty="0"/>
          </a:p>
          <a:p>
            <a:pPr marL="285750" indent="-285750">
              <a:lnSpc>
                <a:spcPct val="200000"/>
              </a:lnSpc>
            </a:pPr>
            <a:r>
              <a:rPr lang="vi-VN" dirty="0"/>
              <a:t>Xây dựng chế độ đánh với bot 1 vs 1, 2 vs 2</a:t>
            </a:r>
            <a:endParaRPr lang="en-US" dirty="0"/>
          </a:p>
          <a:p>
            <a:pPr marL="285750" indent="-285750">
              <a:lnSpc>
                <a:spcPct val="200000"/>
              </a:lnSpc>
            </a:pPr>
            <a:r>
              <a:rPr lang="vi-VN" dirty="0"/>
              <a:t>Xây dựng chức năng người đánh với người</a:t>
            </a:r>
          </a:p>
        </p:txBody>
      </p:sp>
    </p:spTree>
    <p:extLst>
      <p:ext uri="{BB962C8B-B14F-4D97-AF65-F5344CB8AC3E}">
        <p14:creationId xmlns:p14="http://schemas.microsoft.com/office/powerpoint/2010/main" val="22171310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3450771" y="2126947"/>
            <a:ext cx="7055908" cy="260410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6800" dirty="0">
                <a:solidFill>
                  <a:schemeClr val="accent1"/>
                </a:solidFill>
              </a:rPr>
              <a:t>CÁC MỤC TIÊU ĐÃ VÀ CHƯA HOÀN THÀNH</a:t>
            </a:r>
            <a:endParaRPr sz="5800" dirty="0"/>
          </a:p>
        </p:txBody>
      </p:sp>
      <p:sp>
        <p:nvSpPr>
          <p:cNvPr id="412" name="Google Shape;412;p25"/>
          <p:cNvSpPr/>
          <p:nvPr/>
        </p:nvSpPr>
        <p:spPr>
          <a:xfrm>
            <a:off x="1685321" y="2565806"/>
            <a:ext cx="1627849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</a:t>
            </a:r>
            <a:r>
              <a:rPr lang="en-US" b="1" dirty="0">
                <a:solidFill>
                  <a:schemeClr val="accent1"/>
                </a:solidFill>
                <a:latin typeface="Roboto Mono"/>
              </a:rPr>
              <a:t>3</a:t>
            </a:r>
            <a:endParaRPr b="1" i="0" dirty="0">
              <a:ln>
                <a:noFill/>
              </a:ln>
              <a:solidFill>
                <a:schemeClr val="accent1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092807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3.1 Mục tiêu đã hoàn thành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25" name="Google Shape;425;p27"/>
          <p:cNvSpPr txBox="1">
            <a:spLocks noGrp="1"/>
          </p:cNvSpPr>
          <p:nvPr>
            <p:ph type="body" idx="2"/>
          </p:nvPr>
        </p:nvSpPr>
        <p:spPr>
          <a:xfrm>
            <a:off x="6544194" y="1734293"/>
            <a:ext cx="4154400" cy="424542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/>
            <a:r>
              <a:rPr lang="vi-VN" dirty="0"/>
              <a:t>Chèn nhạc cho game và các âm thanh khi bị trúng chiêu, âm thanh chọn nút, tướng, di chuyển</a:t>
            </a:r>
            <a:r>
              <a:rPr lang="en-US" dirty="0"/>
              <a:t>,...</a:t>
            </a:r>
          </a:p>
          <a:p>
            <a:pPr marL="0" indent="0">
              <a:buNone/>
            </a:pPr>
            <a:endParaRPr lang="en-US" dirty="0"/>
          </a:p>
          <a:p>
            <a:pPr marL="285750" indent="-285750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,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, hitbox</a:t>
            </a:r>
          </a:p>
          <a:p>
            <a:pPr marL="285750" indent="-285750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bot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</a:p>
          <a:p>
            <a:pPr marL="285750" indent="-285750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: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máy</a:t>
            </a:r>
            <a:endParaRPr lang="en-US" dirty="0"/>
          </a:p>
          <a:p>
            <a:pPr marL="285750" indent="-285750"/>
            <a:endParaRPr dirty="0"/>
          </a:p>
        </p:txBody>
      </p:sp>
      <p:sp>
        <p:nvSpPr>
          <p:cNvPr id="426" name="Google Shape;426;p27"/>
          <p:cNvSpPr txBox="1">
            <a:spLocks noGrp="1"/>
          </p:cNvSpPr>
          <p:nvPr>
            <p:ph type="body" idx="1"/>
          </p:nvPr>
        </p:nvSpPr>
        <p:spPr>
          <a:xfrm>
            <a:off x="1109849" y="1734293"/>
            <a:ext cx="4413268" cy="382299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game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video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module </a:t>
            </a:r>
            <a:r>
              <a:rPr lang="en-US" dirty="0" err="1"/>
              <a:t>Pyvidplayer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85750" indent="-285750"/>
            <a:r>
              <a:rPr lang="vi-VN" dirty="0"/>
              <a:t>Xây dựng đoạn bắt đầu game với </a:t>
            </a:r>
            <a:r>
              <a:rPr lang="en-US" dirty="0"/>
              <a:t>4 </a:t>
            </a:r>
            <a:r>
              <a:rPr lang="en-US" dirty="0" err="1"/>
              <a:t>nút</a:t>
            </a:r>
            <a:r>
              <a:rPr lang="en-US" dirty="0"/>
              <a:t>: Play, Instructions, Music, Quit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vi-VN" dirty="0"/>
              <a:t>Xây dựng chọn nhân vật và chọn đấu trường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chơi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8514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6"/>
          <p:cNvSpPr txBox="1">
            <a:spLocks noGrp="1"/>
          </p:cNvSpPr>
          <p:nvPr>
            <p:ph type="body" idx="2"/>
          </p:nvPr>
        </p:nvSpPr>
        <p:spPr>
          <a:xfrm>
            <a:off x="1356865" y="2205248"/>
            <a:ext cx="8865600" cy="244750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lnSpc>
                <a:spcPct val="300000"/>
              </a:lnSpc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bot né </a:t>
            </a:r>
            <a:r>
              <a:rPr lang="en-US" dirty="0" err="1"/>
              <a:t>chiêu</a:t>
            </a:r>
            <a:endParaRPr lang="en-US" dirty="0"/>
          </a:p>
          <a:p>
            <a:pPr marL="285750" indent="-285750">
              <a:lnSpc>
                <a:spcPct val="300000"/>
              </a:lnSpc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bot </a:t>
            </a:r>
            <a:r>
              <a:rPr lang="en-US" dirty="0" err="1"/>
              <a:t>theo</a:t>
            </a:r>
            <a:r>
              <a:rPr lang="en-US" dirty="0"/>
              <a:t> 2 vs 2</a:t>
            </a:r>
          </a:p>
        </p:txBody>
      </p:sp>
      <p:sp>
        <p:nvSpPr>
          <p:cNvPr id="2" name="Google Shape;424;p27">
            <a:extLst>
              <a:ext uri="{FF2B5EF4-FFF2-40B4-BE49-F238E27FC236}">
                <a16:creationId xmlns:a16="http://schemas.microsoft.com/office/drawing/2014/main" id="{A3AAC70C-DB2E-7992-B08C-B923090AFC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0850" y="1142491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3.1 Mục tiêu chưa hoàn thành</a:t>
            </a:r>
            <a:endParaRPr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58232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3836766" y="2733083"/>
            <a:ext cx="5042066" cy="172434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>
                <a:solidFill>
                  <a:schemeClr val="accent1"/>
                </a:solidFill>
              </a:rPr>
              <a:t>DEMO</a:t>
            </a:r>
            <a:endParaRPr sz="9000" dirty="0"/>
          </a:p>
        </p:txBody>
      </p:sp>
      <p:sp>
        <p:nvSpPr>
          <p:cNvPr id="412" name="Google Shape;412;p25"/>
          <p:cNvSpPr/>
          <p:nvPr/>
        </p:nvSpPr>
        <p:spPr>
          <a:xfrm>
            <a:off x="1685321" y="2565806"/>
            <a:ext cx="1627849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</a:t>
            </a:r>
            <a:r>
              <a:rPr lang="en-US" b="1" i="0" dirty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4</a:t>
            </a:r>
            <a:endParaRPr b="1" i="0" dirty="0">
              <a:ln>
                <a:noFill/>
              </a:ln>
              <a:solidFill>
                <a:schemeClr val="accent1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123928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3"/>
          <p:cNvSpPr txBox="1">
            <a:spLocks noGrp="1"/>
          </p:cNvSpPr>
          <p:nvPr>
            <p:ph type="title"/>
          </p:nvPr>
        </p:nvSpPr>
        <p:spPr>
          <a:xfrm>
            <a:off x="1499300" y="1317171"/>
            <a:ext cx="5873400" cy="268610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CÁM ƠN</a:t>
            </a:r>
            <a:r>
              <a:rPr lang="en" sz="6000" dirty="0">
                <a:solidFill>
                  <a:schemeClr val="accent3"/>
                </a:solidFill>
              </a:rPr>
              <a:t> </a:t>
            </a:r>
            <a:r>
              <a:rPr lang="en" sz="6500" dirty="0">
                <a:solidFill>
                  <a:schemeClr val="accent3"/>
                </a:solidFill>
              </a:rPr>
              <a:t>THẦY  ĐÃ LẮNG NGHE!</a:t>
            </a:r>
            <a:endParaRPr sz="6500" dirty="0">
              <a:solidFill>
                <a:schemeClr val="accent3"/>
              </a:solidFill>
            </a:endParaRPr>
          </a:p>
        </p:txBody>
      </p:sp>
      <p:sp>
        <p:nvSpPr>
          <p:cNvPr id="855" name="Google Shape;855;p43"/>
          <p:cNvSpPr/>
          <p:nvPr/>
        </p:nvSpPr>
        <p:spPr>
          <a:xfrm>
            <a:off x="8281390" y="4171653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6" name="Google Shape;856;p43"/>
          <p:cNvGrpSpPr/>
          <p:nvPr/>
        </p:nvGrpSpPr>
        <p:grpSpPr>
          <a:xfrm>
            <a:off x="8814493" y="4162001"/>
            <a:ext cx="411849" cy="411917"/>
            <a:chOff x="5162200" y="4097750"/>
            <a:chExt cx="338385" cy="338414"/>
          </a:xfrm>
        </p:grpSpPr>
        <p:sp>
          <p:nvSpPr>
            <p:cNvPr id="857" name="Google Shape;857;p43"/>
            <p:cNvSpPr/>
            <p:nvPr/>
          </p:nvSpPr>
          <p:spPr>
            <a:xfrm>
              <a:off x="5162200" y="4097750"/>
              <a:ext cx="338385" cy="338414"/>
            </a:xfrm>
            <a:custGeom>
              <a:avLst/>
              <a:gdLst/>
              <a:ahLst/>
              <a:cxnLst/>
              <a:rect l="l" t="t" r="r" b="b"/>
              <a:pathLst>
                <a:path w="11842" h="11843" extrusionOk="0">
                  <a:moveTo>
                    <a:pt x="5938" y="1068"/>
                  </a:moveTo>
                  <a:cubicBezTo>
                    <a:pt x="7505" y="1068"/>
                    <a:pt x="7706" y="1068"/>
                    <a:pt x="8339" y="1101"/>
                  </a:cubicBezTo>
                  <a:cubicBezTo>
                    <a:pt x="8906" y="1135"/>
                    <a:pt x="9207" y="1201"/>
                    <a:pt x="9440" y="1301"/>
                  </a:cubicBezTo>
                  <a:cubicBezTo>
                    <a:pt x="9707" y="1401"/>
                    <a:pt x="9907" y="1535"/>
                    <a:pt x="10107" y="1735"/>
                  </a:cubicBezTo>
                  <a:cubicBezTo>
                    <a:pt x="10307" y="1935"/>
                    <a:pt x="10441" y="2135"/>
                    <a:pt x="10541" y="2435"/>
                  </a:cubicBezTo>
                  <a:cubicBezTo>
                    <a:pt x="10641" y="2636"/>
                    <a:pt x="10741" y="2936"/>
                    <a:pt x="10741" y="3536"/>
                  </a:cubicBezTo>
                  <a:cubicBezTo>
                    <a:pt x="10774" y="4137"/>
                    <a:pt x="10774" y="4337"/>
                    <a:pt x="10774" y="5905"/>
                  </a:cubicBezTo>
                  <a:cubicBezTo>
                    <a:pt x="10774" y="7506"/>
                    <a:pt x="10774" y="7706"/>
                    <a:pt x="10741" y="8306"/>
                  </a:cubicBezTo>
                  <a:cubicBezTo>
                    <a:pt x="10741" y="8907"/>
                    <a:pt x="10641" y="9207"/>
                    <a:pt x="10541" y="9407"/>
                  </a:cubicBezTo>
                  <a:cubicBezTo>
                    <a:pt x="10441" y="9707"/>
                    <a:pt x="10307" y="9907"/>
                    <a:pt x="10107" y="10108"/>
                  </a:cubicBezTo>
                  <a:cubicBezTo>
                    <a:pt x="9907" y="10308"/>
                    <a:pt x="9707" y="10441"/>
                    <a:pt x="9440" y="10541"/>
                  </a:cubicBezTo>
                  <a:cubicBezTo>
                    <a:pt x="9207" y="10608"/>
                    <a:pt x="8906" y="10708"/>
                    <a:pt x="8339" y="10741"/>
                  </a:cubicBezTo>
                  <a:cubicBezTo>
                    <a:pt x="7706" y="10775"/>
                    <a:pt x="7505" y="10775"/>
                    <a:pt x="5938" y="10775"/>
                  </a:cubicBezTo>
                  <a:cubicBezTo>
                    <a:pt x="4337" y="10775"/>
                    <a:pt x="4170" y="10775"/>
                    <a:pt x="3536" y="10741"/>
                  </a:cubicBezTo>
                  <a:cubicBezTo>
                    <a:pt x="2969" y="10708"/>
                    <a:pt x="2635" y="10608"/>
                    <a:pt x="2435" y="10541"/>
                  </a:cubicBezTo>
                  <a:cubicBezTo>
                    <a:pt x="2168" y="10441"/>
                    <a:pt x="1968" y="10308"/>
                    <a:pt x="1735" y="10108"/>
                  </a:cubicBezTo>
                  <a:cubicBezTo>
                    <a:pt x="1535" y="9874"/>
                    <a:pt x="1401" y="9674"/>
                    <a:pt x="1301" y="9407"/>
                  </a:cubicBezTo>
                  <a:cubicBezTo>
                    <a:pt x="1234" y="9207"/>
                    <a:pt x="1134" y="8907"/>
                    <a:pt x="1101" y="8306"/>
                  </a:cubicBezTo>
                  <a:cubicBezTo>
                    <a:pt x="1068" y="7706"/>
                    <a:pt x="1068" y="7506"/>
                    <a:pt x="1068" y="5905"/>
                  </a:cubicBezTo>
                  <a:cubicBezTo>
                    <a:pt x="1068" y="4337"/>
                    <a:pt x="1068" y="4137"/>
                    <a:pt x="1101" y="3536"/>
                  </a:cubicBezTo>
                  <a:cubicBezTo>
                    <a:pt x="1134" y="2936"/>
                    <a:pt x="1234" y="2636"/>
                    <a:pt x="1301" y="2435"/>
                  </a:cubicBezTo>
                  <a:cubicBezTo>
                    <a:pt x="1401" y="2135"/>
                    <a:pt x="1535" y="1935"/>
                    <a:pt x="1735" y="1735"/>
                  </a:cubicBezTo>
                  <a:cubicBezTo>
                    <a:pt x="1968" y="1535"/>
                    <a:pt x="2168" y="1401"/>
                    <a:pt x="2435" y="1301"/>
                  </a:cubicBezTo>
                  <a:cubicBezTo>
                    <a:pt x="2635" y="1235"/>
                    <a:pt x="2969" y="1135"/>
                    <a:pt x="3536" y="1101"/>
                  </a:cubicBezTo>
                  <a:cubicBezTo>
                    <a:pt x="4170" y="1068"/>
                    <a:pt x="4337" y="1068"/>
                    <a:pt x="5938" y="1068"/>
                  </a:cubicBezTo>
                  <a:close/>
                  <a:moveTo>
                    <a:pt x="5938" y="0"/>
                  </a:moveTo>
                  <a:cubicBezTo>
                    <a:pt x="4337" y="0"/>
                    <a:pt x="4103" y="0"/>
                    <a:pt x="3503" y="34"/>
                  </a:cubicBezTo>
                  <a:cubicBezTo>
                    <a:pt x="2869" y="67"/>
                    <a:pt x="2435" y="167"/>
                    <a:pt x="2035" y="301"/>
                  </a:cubicBezTo>
                  <a:cubicBezTo>
                    <a:pt x="1668" y="467"/>
                    <a:pt x="1334" y="668"/>
                    <a:pt x="1001" y="1001"/>
                  </a:cubicBezTo>
                  <a:cubicBezTo>
                    <a:pt x="667" y="1335"/>
                    <a:pt x="467" y="1635"/>
                    <a:pt x="300" y="2035"/>
                  </a:cubicBezTo>
                  <a:cubicBezTo>
                    <a:pt x="167" y="2402"/>
                    <a:pt x="67" y="2836"/>
                    <a:pt x="33" y="3470"/>
                  </a:cubicBezTo>
                  <a:cubicBezTo>
                    <a:pt x="0" y="4103"/>
                    <a:pt x="0" y="4303"/>
                    <a:pt x="0" y="5938"/>
                  </a:cubicBezTo>
                  <a:cubicBezTo>
                    <a:pt x="0" y="7539"/>
                    <a:pt x="0" y="7739"/>
                    <a:pt x="33" y="8373"/>
                  </a:cubicBezTo>
                  <a:cubicBezTo>
                    <a:pt x="67" y="9007"/>
                    <a:pt x="167" y="9440"/>
                    <a:pt x="300" y="9807"/>
                  </a:cubicBezTo>
                  <a:cubicBezTo>
                    <a:pt x="467" y="10208"/>
                    <a:pt x="667" y="10541"/>
                    <a:pt x="1001" y="10841"/>
                  </a:cubicBezTo>
                  <a:cubicBezTo>
                    <a:pt x="1334" y="11175"/>
                    <a:pt x="1668" y="11375"/>
                    <a:pt x="2035" y="11542"/>
                  </a:cubicBezTo>
                  <a:cubicBezTo>
                    <a:pt x="2435" y="11675"/>
                    <a:pt x="2869" y="11775"/>
                    <a:pt x="3503" y="11809"/>
                  </a:cubicBezTo>
                  <a:cubicBezTo>
                    <a:pt x="4103" y="11842"/>
                    <a:pt x="4337" y="11842"/>
                    <a:pt x="5938" y="11842"/>
                  </a:cubicBezTo>
                  <a:cubicBezTo>
                    <a:pt x="7539" y="11842"/>
                    <a:pt x="7739" y="11842"/>
                    <a:pt x="8373" y="11809"/>
                  </a:cubicBezTo>
                  <a:cubicBezTo>
                    <a:pt x="9007" y="11775"/>
                    <a:pt x="9440" y="11675"/>
                    <a:pt x="9807" y="11542"/>
                  </a:cubicBezTo>
                  <a:cubicBezTo>
                    <a:pt x="10207" y="11375"/>
                    <a:pt x="10541" y="11175"/>
                    <a:pt x="10875" y="10841"/>
                  </a:cubicBezTo>
                  <a:cubicBezTo>
                    <a:pt x="11208" y="10508"/>
                    <a:pt x="11408" y="10208"/>
                    <a:pt x="11542" y="9807"/>
                  </a:cubicBezTo>
                  <a:cubicBezTo>
                    <a:pt x="11708" y="9440"/>
                    <a:pt x="11775" y="9007"/>
                    <a:pt x="11809" y="8373"/>
                  </a:cubicBezTo>
                  <a:cubicBezTo>
                    <a:pt x="11842" y="7739"/>
                    <a:pt x="11842" y="7539"/>
                    <a:pt x="11842" y="5938"/>
                  </a:cubicBezTo>
                  <a:cubicBezTo>
                    <a:pt x="11842" y="4303"/>
                    <a:pt x="11842" y="4103"/>
                    <a:pt x="11809" y="3470"/>
                  </a:cubicBezTo>
                  <a:cubicBezTo>
                    <a:pt x="11809" y="2836"/>
                    <a:pt x="11708" y="2402"/>
                    <a:pt x="11542" y="2035"/>
                  </a:cubicBezTo>
                  <a:cubicBezTo>
                    <a:pt x="11408" y="1668"/>
                    <a:pt x="11175" y="1301"/>
                    <a:pt x="10875" y="1001"/>
                  </a:cubicBezTo>
                  <a:cubicBezTo>
                    <a:pt x="10541" y="668"/>
                    <a:pt x="10207" y="467"/>
                    <a:pt x="9807" y="301"/>
                  </a:cubicBezTo>
                  <a:cubicBezTo>
                    <a:pt x="9440" y="167"/>
                    <a:pt x="9007" y="67"/>
                    <a:pt x="8373" y="34"/>
                  </a:cubicBezTo>
                  <a:cubicBezTo>
                    <a:pt x="7739" y="0"/>
                    <a:pt x="7539" y="0"/>
                    <a:pt x="5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5245127" y="4179731"/>
              <a:ext cx="173507" cy="174450"/>
            </a:xfrm>
            <a:custGeom>
              <a:avLst/>
              <a:gdLst/>
              <a:ahLst/>
              <a:cxnLst/>
              <a:rect l="l" t="t" r="r" b="b"/>
              <a:pathLst>
                <a:path w="6072" h="6105" extrusionOk="0">
                  <a:moveTo>
                    <a:pt x="3036" y="1068"/>
                  </a:moveTo>
                  <a:cubicBezTo>
                    <a:pt x="4136" y="1068"/>
                    <a:pt x="5004" y="1968"/>
                    <a:pt x="5004" y="3036"/>
                  </a:cubicBezTo>
                  <a:cubicBezTo>
                    <a:pt x="5004" y="4136"/>
                    <a:pt x="4136" y="5037"/>
                    <a:pt x="3036" y="5037"/>
                  </a:cubicBezTo>
                  <a:cubicBezTo>
                    <a:pt x="1935" y="5037"/>
                    <a:pt x="1068" y="4136"/>
                    <a:pt x="1068" y="3036"/>
                  </a:cubicBezTo>
                  <a:cubicBezTo>
                    <a:pt x="1068" y="1968"/>
                    <a:pt x="1935" y="1068"/>
                    <a:pt x="3036" y="1068"/>
                  </a:cubicBezTo>
                  <a:close/>
                  <a:moveTo>
                    <a:pt x="3036" y="0"/>
                  </a:moveTo>
                  <a:cubicBezTo>
                    <a:pt x="1334" y="0"/>
                    <a:pt x="0" y="1368"/>
                    <a:pt x="0" y="3036"/>
                  </a:cubicBezTo>
                  <a:cubicBezTo>
                    <a:pt x="0" y="4737"/>
                    <a:pt x="1334" y="6104"/>
                    <a:pt x="3036" y="6104"/>
                  </a:cubicBezTo>
                  <a:cubicBezTo>
                    <a:pt x="4704" y="6104"/>
                    <a:pt x="6071" y="4737"/>
                    <a:pt x="6071" y="3036"/>
                  </a:cubicBezTo>
                  <a:cubicBezTo>
                    <a:pt x="6071" y="1368"/>
                    <a:pt x="4704" y="0"/>
                    <a:pt x="3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5401436" y="4155900"/>
              <a:ext cx="41034" cy="41005"/>
            </a:xfrm>
            <a:custGeom>
              <a:avLst/>
              <a:gdLst/>
              <a:ahLst/>
              <a:cxnLst/>
              <a:rect l="l" t="t" r="r" b="b"/>
              <a:pathLst>
                <a:path w="1436" h="1435" extrusionOk="0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cubicBezTo>
                    <a:pt x="1" y="1101"/>
                    <a:pt x="334" y="1435"/>
                    <a:pt x="735" y="1435"/>
                  </a:cubicBezTo>
                  <a:cubicBezTo>
                    <a:pt x="1135" y="1435"/>
                    <a:pt x="1435" y="1101"/>
                    <a:pt x="1435" y="734"/>
                  </a:cubicBezTo>
                  <a:cubicBezTo>
                    <a:pt x="1435" y="334"/>
                    <a:pt x="1102" y="0"/>
                    <a:pt x="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0" name="Google Shape;860;p43"/>
          <p:cNvSpPr/>
          <p:nvPr/>
        </p:nvSpPr>
        <p:spPr>
          <a:xfrm>
            <a:off x="7548500" y="4213036"/>
            <a:ext cx="380848" cy="309834"/>
          </a:xfrm>
          <a:custGeom>
            <a:avLst/>
            <a:gdLst/>
            <a:ahLst/>
            <a:cxnLst/>
            <a:rect l="l" t="t" r="r" b="b"/>
            <a:pathLst>
              <a:path w="16446" h="13378" extrusionOk="0">
                <a:moveTo>
                  <a:pt x="11375" y="1"/>
                </a:moveTo>
                <a:cubicBezTo>
                  <a:pt x="9207" y="1"/>
                  <a:pt x="7606" y="2036"/>
                  <a:pt x="8106" y="4137"/>
                </a:cubicBezTo>
                <a:cubicBezTo>
                  <a:pt x="5304" y="4004"/>
                  <a:pt x="2802" y="2669"/>
                  <a:pt x="1135" y="635"/>
                </a:cubicBezTo>
                <a:lnTo>
                  <a:pt x="1135" y="635"/>
                </a:lnTo>
                <a:cubicBezTo>
                  <a:pt x="267" y="2136"/>
                  <a:pt x="701" y="4137"/>
                  <a:pt x="2202" y="5138"/>
                </a:cubicBezTo>
                <a:cubicBezTo>
                  <a:pt x="1635" y="5104"/>
                  <a:pt x="1135" y="4971"/>
                  <a:pt x="668" y="4704"/>
                </a:cubicBezTo>
                <a:lnTo>
                  <a:pt x="668" y="4704"/>
                </a:lnTo>
                <a:cubicBezTo>
                  <a:pt x="634" y="6272"/>
                  <a:pt x="1735" y="7740"/>
                  <a:pt x="3370" y="8040"/>
                </a:cubicBezTo>
                <a:cubicBezTo>
                  <a:pt x="3087" y="8121"/>
                  <a:pt x="2780" y="8165"/>
                  <a:pt x="2463" y="8165"/>
                </a:cubicBezTo>
                <a:cubicBezTo>
                  <a:pt x="2256" y="8165"/>
                  <a:pt x="2046" y="8146"/>
                  <a:pt x="1835" y="8107"/>
                </a:cubicBezTo>
                <a:lnTo>
                  <a:pt x="1835" y="8107"/>
                </a:lnTo>
                <a:cubicBezTo>
                  <a:pt x="2269" y="9441"/>
                  <a:pt x="3503" y="10408"/>
                  <a:pt x="5004" y="10442"/>
                </a:cubicBezTo>
                <a:cubicBezTo>
                  <a:pt x="3785" y="11406"/>
                  <a:pt x="2325" y="11888"/>
                  <a:pt x="808" y="11888"/>
                </a:cubicBezTo>
                <a:cubicBezTo>
                  <a:pt x="540" y="11888"/>
                  <a:pt x="271" y="11873"/>
                  <a:pt x="0" y="11843"/>
                </a:cubicBezTo>
                <a:lnTo>
                  <a:pt x="0" y="11843"/>
                </a:lnTo>
                <a:cubicBezTo>
                  <a:pt x="1502" y="12810"/>
                  <a:pt x="3269" y="13377"/>
                  <a:pt x="5171" y="13377"/>
                </a:cubicBezTo>
                <a:cubicBezTo>
                  <a:pt x="11442" y="13377"/>
                  <a:pt x="14978" y="8073"/>
                  <a:pt x="14744" y="3337"/>
                </a:cubicBezTo>
                <a:cubicBezTo>
                  <a:pt x="15411" y="2870"/>
                  <a:pt x="15979" y="2269"/>
                  <a:pt x="16446" y="1602"/>
                </a:cubicBezTo>
                <a:lnTo>
                  <a:pt x="16446" y="1602"/>
                </a:lnTo>
                <a:cubicBezTo>
                  <a:pt x="15812" y="1869"/>
                  <a:pt x="15178" y="2036"/>
                  <a:pt x="14511" y="2136"/>
                </a:cubicBezTo>
                <a:cubicBezTo>
                  <a:pt x="15178" y="1702"/>
                  <a:pt x="15712" y="1035"/>
                  <a:pt x="15979" y="268"/>
                </a:cubicBezTo>
                <a:lnTo>
                  <a:pt x="15979" y="268"/>
                </a:lnTo>
                <a:cubicBezTo>
                  <a:pt x="15311" y="635"/>
                  <a:pt x="14611" y="935"/>
                  <a:pt x="13844" y="1068"/>
                </a:cubicBezTo>
                <a:cubicBezTo>
                  <a:pt x="13210" y="434"/>
                  <a:pt x="12343" y="1"/>
                  <a:pt x="11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43"/>
          <p:cNvSpPr txBox="1">
            <a:spLocks noGrp="1"/>
          </p:cNvSpPr>
          <p:nvPr>
            <p:ph type="body" idx="2"/>
          </p:nvPr>
        </p:nvSpPr>
        <p:spPr>
          <a:xfrm>
            <a:off x="7448899" y="2861999"/>
            <a:ext cx="3390085" cy="107955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19522411@gm.uit.edu.vn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555-111-222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trongne5086.com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 txBox="1">
            <a:spLocks noGrp="1"/>
          </p:cNvSpPr>
          <p:nvPr>
            <p:ph type="title"/>
          </p:nvPr>
        </p:nvSpPr>
        <p:spPr>
          <a:xfrm>
            <a:off x="1451539" y="2382134"/>
            <a:ext cx="5322600" cy="10487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 dirty="0">
                <a:solidFill>
                  <a:schemeClr val="accent3"/>
                </a:solidFill>
              </a:rPr>
              <a:t>Sinh viên: Phan Thành Bảo Trọng</a:t>
            </a:r>
            <a:br>
              <a:rPr lang="en" sz="2400" i="1" dirty="0">
                <a:solidFill>
                  <a:schemeClr val="accent3"/>
                </a:solidFill>
              </a:rPr>
            </a:br>
            <a:r>
              <a:rPr lang="en" sz="2400" i="1" dirty="0">
                <a:solidFill>
                  <a:schemeClr val="accent3"/>
                </a:solidFill>
              </a:rPr>
              <a:t>MSSV: 19522411</a:t>
            </a:r>
            <a:endParaRPr sz="2400" i="1" dirty="0"/>
          </a:p>
        </p:txBody>
      </p:sp>
      <p:sp>
        <p:nvSpPr>
          <p:cNvPr id="387" name="Google Shape;387;p23"/>
          <p:cNvSpPr txBox="1">
            <a:spLocks noGrp="1"/>
          </p:cNvSpPr>
          <p:nvPr>
            <p:ph type="body" idx="1"/>
          </p:nvPr>
        </p:nvSpPr>
        <p:spPr>
          <a:xfrm>
            <a:off x="3201525" y="4024401"/>
            <a:ext cx="4840404" cy="136897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accent4"/>
                </a:solidFill>
                <a:effectLst/>
                <a:latin typeface="Segoe UI Historic" panose="020B0502040204020203" pitchFamily="34" charset="0"/>
              </a:rPr>
              <a:t>Lớp</a:t>
            </a:r>
            <a:r>
              <a:rPr lang="en-US" sz="2400" b="1" dirty="0">
                <a:solidFill>
                  <a:schemeClr val="accent4"/>
                </a:solidFill>
                <a:effectLst/>
                <a:latin typeface="Segoe UI Historic" panose="020B0502040204020203" pitchFamily="34" charset="0"/>
              </a:rPr>
              <a:t>: IE221.N21.CNCL</a:t>
            </a:r>
            <a:endParaRPr b="1" dirty="0">
              <a:solidFill>
                <a:schemeClr val="accent4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BFD3630-761A-2375-E049-E9F579FEF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527" y="2382135"/>
            <a:ext cx="2351246" cy="264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>
                <a:solidFill>
                  <a:schemeClr val="accent2"/>
                </a:solidFill>
              </a:rPr>
              <a:t>NỘI DUNG CHÍNH</a:t>
            </a:r>
            <a:endParaRPr sz="5500" dirty="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TỔNG QUAN</a:t>
            </a:r>
            <a:endParaRPr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CÁC MỤC TIÊU ĐÃ ĐĂNG KÝ</a:t>
            </a:r>
            <a:endParaRPr dirty="0"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DEMO</a:t>
            </a:r>
            <a:endParaRPr dirty="0"/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CÁC MỤC TIÊU ĐÃ VÀ CHƯA HOÀN THÀNH</a:t>
            </a:r>
            <a:endParaRPr dirty="0"/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0" name="Google Shape;397;p24">
            <a:extLst>
              <a:ext uri="{FF2B5EF4-FFF2-40B4-BE49-F238E27FC236}">
                <a16:creationId xmlns:a16="http://schemas.microsoft.com/office/drawing/2014/main" id="{0A076BA2-5C15-E854-1B31-A6BF6E0E971B}"/>
              </a:ext>
            </a:extLst>
          </p:cNvPr>
          <p:cNvSpPr txBox="1">
            <a:spLocks/>
          </p:cNvSpPr>
          <p:nvPr/>
        </p:nvSpPr>
        <p:spPr>
          <a:xfrm>
            <a:off x="5490861" y="4783425"/>
            <a:ext cx="1704596" cy="12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  <a:buFont typeface="Roboto Mono"/>
              <a:buNone/>
            </a:pPr>
            <a:r>
              <a:rPr lang="en-US" dirty="0">
                <a:solidFill>
                  <a:schemeClr val="accent1"/>
                </a:solidFill>
              </a:rPr>
              <a:t>LOADING…</a:t>
            </a:r>
            <a:endParaRPr lang="en-US" dirty="0"/>
          </a:p>
        </p:txBody>
      </p:sp>
      <p:sp>
        <p:nvSpPr>
          <p:cNvPr id="11" name="Google Shape;397;p24">
            <a:extLst>
              <a:ext uri="{FF2B5EF4-FFF2-40B4-BE49-F238E27FC236}">
                <a16:creationId xmlns:a16="http://schemas.microsoft.com/office/drawing/2014/main" id="{22F3F48D-25A7-BF05-331E-7E8A39326791}"/>
              </a:ext>
            </a:extLst>
          </p:cNvPr>
          <p:cNvSpPr txBox="1">
            <a:spLocks/>
          </p:cNvSpPr>
          <p:nvPr/>
        </p:nvSpPr>
        <p:spPr>
          <a:xfrm>
            <a:off x="9224661" y="4783425"/>
            <a:ext cx="1704596" cy="12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  <a:buFont typeface="Roboto Mono"/>
              <a:buNone/>
            </a:pPr>
            <a:r>
              <a:rPr lang="en-US" dirty="0">
                <a:solidFill>
                  <a:schemeClr val="accent1"/>
                </a:solidFill>
              </a:rPr>
              <a:t>LOADING…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3505199" y="2806094"/>
            <a:ext cx="6085113" cy="124581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dirty="0">
                <a:solidFill>
                  <a:schemeClr val="accent1"/>
                </a:solidFill>
              </a:rPr>
              <a:t>TỔNG QUAN</a:t>
            </a:r>
            <a:endParaRPr sz="5800" dirty="0"/>
          </a:p>
        </p:txBody>
      </p:sp>
      <p:sp>
        <p:nvSpPr>
          <p:cNvPr id="412" name="Google Shape;412;p25"/>
          <p:cNvSpPr/>
          <p:nvPr/>
        </p:nvSpPr>
        <p:spPr>
          <a:xfrm>
            <a:off x="1685321" y="2609548"/>
            <a:ext cx="1627849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01</a:t>
            </a: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>
            <a:spLocks noGrp="1"/>
          </p:cNvSpPr>
          <p:nvPr>
            <p:ph type="title"/>
          </p:nvPr>
        </p:nvSpPr>
        <p:spPr>
          <a:xfrm>
            <a:off x="1201000" y="1255500"/>
            <a:ext cx="7794000" cy="1049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1.1</a:t>
            </a:r>
            <a:r>
              <a:rPr lang="en" sz="6000" dirty="0">
                <a:solidFill>
                  <a:schemeClr val="accent3"/>
                </a:solidFill>
              </a:rPr>
              <a:t> </a:t>
            </a:r>
            <a:r>
              <a:rPr lang="en" dirty="0">
                <a:solidFill>
                  <a:schemeClr val="accent3"/>
                </a:solidFill>
              </a:rPr>
              <a:t>Giới thiệu về đồ án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19" name="Google Shape;419;p26"/>
          <p:cNvSpPr txBox="1">
            <a:spLocks noGrp="1"/>
          </p:cNvSpPr>
          <p:nvPr>
            <p:ph type="body" idx="2"/>
          </p:nvPr>
        </p:nvSpPr>
        <p:spPr>
          <a:xfrm>
            <a:off x="1201000" y="2612571"/>
            <a:ext cx="8865600" cy="244750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lnSpc>
                <a:spcPct val="200000"/>
              </a:lnSpc>
            </a:pP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python</a:t>
            </a:r>
            <a:endParaRPr lang="vi-VN" dirty="0"/>
          </a:p>
          <a:p>
            <a:pPr marL="285750" indent="-285750">
              <a:lnSpc>
                <a:spcPct val="200000"/>
              </a:lnSpc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: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pygame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module </a:t>
            </a:r>
            <a:r>
              <a:rPr lang="en-US" dirty="0" err="1"/>
              <a:t>Pyvidplayer</a:t>
            </a:r>
            <a:endParaRPr lang="en-US" dirty="0"/>
          </a:p>
          <a:p>
            <a:pPr marL="285750" indent="-285750">
              <a:lnSpc>
                <a:spcPct val="200000"/>
              </a:lnSpc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github:https</a:t>
            </a:r>
            <a:r>
              <a:rPr lang="en-US" dirty="0"/>
              <a:t>://github.com/trong5086/Naruto-</a:t>
            </a:r>
            <a:r>
              <a:rPr lang="en-US" dirty="0" err="1"/>
              <a:t>Pygame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1.2 Mục tiêu của đề tài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25" name="Google Shape;425;p27"/>
          <p:cNvSpPr txBox="1">
            <a:spLocks noGrp="1"/>
          </p:cNvSpPr>
          <p:nvPr>
            <p:ph type="body" idx="2"/>
          </p:nvPr>
        </p:nvSpPr>
        <p:spPr>
          <a:xfrm>
            <a:off x="6793575" y="2525486"/>
            <a:ext cx="4154400" cy="424542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/>
            <a:r>
              <a:rPr lang="vi-VN" dirty="0"/>
              <a:t>Có nhiều chế độ chơi như: Người với người, người với máy</a:t>
            </a:r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 err="1"/>
              <a:t>Có</a:t>
            </a:r>
            <a:r>
              <a:rPr lang="en-US" dirty="0"/>
              <a:t> opening,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nhạc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game</a:t>
            </a:r>
            <a:endParaRPr dirty="0"/>
          </a:p>
        </p:txBody>
      </p:sp>
      <p:sp>
        <p:nvSpPr>
          <p:cNvPr id="426" name="Google Shape;426;p27"/>
          <p:cNvSpPr txBox="1">
            <a:spLocks noGrp="1"/>
          </p:cNvSpPr>
          <p:nvPr>
            <p:ph type="body" idx="1"/>
          </p:nvPr>
        </p:nvSpPr>
        <p:spPr>
          <a:xfrm>
            <a:off x="1099458" y="2035629"/>
            <a:ext cx="4413268" cy="382299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/>
            <a:r>
              <a:rPr lang="en-US" dirty="0"/>
              <a:t>X</a:t>
            </a:r>
            <a:r>
              <a:rPr lang="vi-VN" dirty="0"/>
              <a:t>ây dựng được một game đối kháng dễ chơi, đồ họa ưa nhìn, nhạc không quá ồn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85750" indent="-285750"/>
            <a:r>
              <a:rPr lang="vi-VN" dirty="0"/>
              <a:t>Lấy game đối kháng với nhân vật được xây dựng dựa trên phim hoạt hình “Naruto” làm cơ sở</a:t>
            </a:r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,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đấu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>
            <a:spLocks noGrp="1"/>
          </p:cNvSpPr>
          <p:nvPr>
            <p:ph type="title"/>
          </p:nvPr>
        </p:nvSpPr>
        <p:spPr>
          <a:xfrm>
            <a:off x="1201000" y="1255500"/>
            <a:ext cx="7794000" cy="1049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1.3 Tóm tắt về đồ án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19" name="Google Shape;419;p26"/>
          <p:cNvSpPr txBox="1">
            <a:spLocks noGrp="1"/>
          </p:cNvSpPr>
          <p:nvPr>
            <p:ph type="body" idx="2"/>
          </p:nvPr>
        </p:nvSpPr>
        <p:spPr>
          <a:xfrm>
            <a:off x="1201000" y="2205248"/>
            <a:ext cx="8865600" cy="244750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lnSpc>
                <a:spcPct val="200000"/>
              </a:lnSpc>
            </a:pP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tựa</a:t>
            </a:r>
            <a:r>
              <a:rPr lang="en-US" dirty="0"/>
              <a:t> game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kháng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game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-&gt;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-&gt;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marL="285750" indent="-285750">
              <a:lnSpc>
                <a:spcPct val="200000"/>
              </a:lnSpc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đấu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hiệp</a:t>
            </a:r>
            <a:r>
              <a:rPr lang="en-US" dirty="0"/>
              <a:t>,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giành</a:t>
            </a:r>
            <a:r>
              <a:rPr lang="en-US" dirty="0"/>
              <a:t> 2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thắng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cuộc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0594981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521706" y="1984138"/>
            <a:ext cx="6732637" cy="261519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dirty="0">
                <a:solidFill>
                  <a:schemeClr val="accent3"/>
                </a:solidFill>
              </a:rPr>
              <a:t>CÁC MỤC TIÊU ĐÃ ĐĂNG KÝ</a:t>
            </a:r>
          </a:p>
        </p:txBody>
      </p:sp>
      <p:sp>
        <p:nvSpPr>
          <p:cNvPr id="459" name="Google Shape;459;p31"/>
          <p:cNvSpPr/>
          <p:nvPr/>
        </p:nvSpPr>
        <p:spPr>
          <a:xfrm>
            <a:off x="1663550" y="2413605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02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6"/>
          <p:cNvSpPr txBox="1">
            <a:spLocks noGrp="1"/>
          </p:cNvSpPr>
          <p:nvPr>
            <p:ph type="body" idx="2"/>
          </p:nvPr>
        </p:nvSpPr>
        <p:spPr>
          <a:xfrm>
            <a:off x="1138654" y="1490354"/>
            <a:ext cx="8865600" cy="244750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lnSpc>
                <a:spcPct val="200000"/>
              </a:lnSpc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game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video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module </a:t>
            </a:r>
            <a:r>
              <a:rPr lang="en-US" dirty="0" err="1"/>
              <a:t>Pyvidplayer</a:t>
            </a:r>
            <a:endParaRPr lang="en-US" dirty="0"/>
          </a:p>
          <a:p>
            <a:pPr marL="285750" indent="-285750">
              <a:lnSpc>
                <a:spcPct val="200000"/>
              </a:lnSpc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game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“Play</a:t>
            </a:r>
          </a:p>
          <a:p>
            <a:pPr marL="285750" indent="-285750">
              <a:lnSpc>
                <a:spcPct val="200000"/>
              </a:lnSpc>
            </a:pPr>
            <a:r>
              <a:rPr lang="vi-VN" dirty="0"/>
              <a:t>Xây dựng chọn nhân vật và chọn đấu trường</a:t>
            </a:r>
            <a:endParaRPr lang="en-US" dirty="0"/>
          </a:p>
          <a:p>
            <a:pPr marL="285750" indent="-285750">
              <a:lnSpc>
                <a:spcPct val="200000"/>
              </a:lnSpc>
            </a:pPr>
            <a:r>
              <a:rPr lang="vi-VN" dirty="0"/>
              <a:t>Chèn nhạc cho game và các âm thanh khi bị trúng chiêu, âm thanh chọn nút, tướng, di chuyển,…</a:t>
            </a:r>
            <a:endParaRPr lang="en-US" dirty="0"/>
          </a:p>
          <a:p>
            <a:pPr marL="285750" indent="-285750">
              <a:lnSpc>
                <a:spcPct val="200000"/>
              </a:lnSpc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622195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529</Words>
  <Application>Microsoft Office PowerPoint</Application>
  <PresentationFormat>Widescreen</PresentationFormat>
  <Paragraphs>67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Roboto Mono</vt:lpstr>
      <vt:lpstr>Roboto</vt:lpstr>
      <vt:lpstr>Abril Fatface</vt:lpstr>
      <vt:lpstr>Arial</vt:lpstr>
      <vt:lpstr>Aldrich</vt:lpstr>
      <vt:lpstr>Calibri</vt:lpstr>
      <vt:lpstr>Segoe UI Historic</vt:lpstr>
      <vt:lpstr>SlidesMania</vt:lpstr>
      <vt:lpstr>BÁO CÁO ĐỒ ÁN CUỐI KỲ PYTHON</vt:lpstr>
      <vt:lpstr>Sinh viên: Phan Thành Bảo Trọng MSSV: 19522411</vt:lpstr>
      <vt:lpstr>NỘI DUNG CHÍNH</vt:lpstr>
      <vt:lpstr>TỔNG QUAN</vt:lpstr>
      <vt:lpstr>1.1 Giới thiệu về đồ án</vt:lpstr>
      <vt:lpstr>1.2 Mục tiêu của đề tài</vt:lpstr>
      <vt:lpstr>1.3 Tóm tắt về đồ án</vt:lpstr>
      <vt:lpstr>CÁC MỤC TIÊU ĐÃ ĐĂNG KÝ</vt:lpstr>
      <vt:lpstr>PowerPoint Presentation</vt:lpstr>
      <vt:lpstr>PowerPoint Presentation</vt:lpstr>
      <vt:lpstr>CÁC MỤC TIÊU ĐÃ VÀ CHƯA HOÀN THÀNH</vt:lpstr>
      <vt:lpstr>3.1 Mục tiêu đã hoàn thành</vt:lpstr>
      <vt:lpstr>3.1 Mục tiêu chưa hoàn thành</vt:lpstr>
      <vt:lpstr>DEMO</vt:lpstr>
      <vt:lpstr>CÁM ƠN THẦY 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THỰC TẬP DOANH NGHIỆP</dc:title>
  <dc:creator>ASUS</dc:creator>
  <cp:lastModifiedBy>Phan Thành Bảo Trọng</cp:lastModifiedBy>
  <cp:revision>44</cp:revision>
  <dcterms:modified xsi:type="dcterms:W3CDTF">2023-06-06T13:22:09Z</dcterms:modified>
</cp:coreProperties>
</file>