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315" r:id="rId8"/>
    <p:sldId id="265" r:id="rId9"/>
    <p:sldId id="316" r:id="rId10"/>
    <p:sldId id="317" r:id="rId11"/>
    <p:sldId id="318" r:id="rId12"/>
    <p:sldId id="319" r:id="rId13"/>
    <p:sldId id="321" r:id="rId14"/>
    <p:sldId id="322" r:id="rId15"/>
    <p:sldId id="323" r:id="rId16"/>
    <p:sldId id="324" r:id="rId17"/>
    <p:sldId id="310" r:id="rId18"/>
    <p:sldId id="277" r:id="rId19"/>
  </p:sldIdLst>
  <p:sldSz cx="12192000" cy="6858000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  <p:embeddedFont>
      <p:font typeface="Segoe UI Historic" panose="020B0502040204020203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6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56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1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39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99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4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11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1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19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50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3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708531" y="1481214"/>
            <a:ext cx="6533439" cy="17237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BÁO CÁO ĐỒ ÁN CUỐI KỲ 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975251" y="4839118"/>
            <a:ext cx="4432853" cy="6016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vi-VN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GV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LT</a:t>
            </a:r>
            <a:r>
              <a:rPr lang="vi-VN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: Nguyễn Thanh Sơn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7A28581B-146C-E7DA-8257-120B7DAC9349}"/>
              </a:ext>
            </a:extLst>
          </p:cNvPr>
          <p:cNvSpPr txBox="1">
            <a:spLocks/>
          </p:cNvSpPr>
          <p:nvPr/>
        </p:nvSpPr>
        <p:spPr>
          <a:xfrm>
            <a:off x="5975251" y="5261682"/>
            <a:ext cx="4432853" cy="60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>
                <a:solidFill>
                  <a:schemeClr val="accent1"/>
                </a:solidFill>
              </a:rPr>
              <a:t>&lt;p&gt;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GVTH: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Phúc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Toàn</a:t>
            </a:r>
            <a:r>
              <a:rPr lang="en-US" dirty="0">
                <a:solidFill>
                  <a:schemeClr val="accent1"/>
                </a:solidFill>
              </a:rPr>
              <a:t>&lt;/p&gt;</a:t>
            </a:r>
          </a:p>
        </p:txBody>
      </p:sp>
      <p:sp>
        <p:nvSpPr>
          <p:cNvPr id="3" name="Google Shape;380;p22">
            <a:extLst>
              <a:ext uri="{FF2B5EF4-FFF2-40B4-BE49-F238E27FC236}">
                <a16:creationId xmlns:a16="http://schemas.microsoft.com/office/drawing/2014/main" id="{8DA4FD2B-AB4D-BB18-5A98-6E70CCF862B3}"/>
              </a:ext>
            </a:extLst>
          </p:cNvPr>
          <p:cNvSpPr txBox="1">
            <a:spLocks/>
          </p:cNvSpPr>
          <p:nvPr/>
        </p:nvSpPr>
        <p:spPr>
          <a:xfrm>
            <a:off x="2829280" y="2791192"/>
            <a:ext cx="6533439" cy="172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TÊN ĐỀ TÀI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4"/>
                </a:solidFill>
              </a:rPr>
              <a:t>XÂY DỰNG ỨNG DỤNG GAME NARUTO ĐỐI KHÁNG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169827" y="1905991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hitbox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né </a:t>
            </a:r>
            <a:r>
              <a:rPr lang="en-US" dirty="0" err="1"/>
              <a:t>chiêu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Xây dựng chế độ đánh với bot 1 vs 1, 2 vs 2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Xây dựng chức năng người đánh với người</a:t>
            </a:r>
          </a:p>
        </p:txBody>
      </p:sp>
    </p:spTree>
    <p:extLst>
      <p:ext uri="{BB962C8B-B14F-4D97-AF65-F5344CB8AC3E}">
        <p14:creationId xmlns:p14="http://schemas.microsoft.com/office/powerpoint/2010/main" val="2217131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450771" y="2126947"/>
            <a:ext cx="7055908" cy="26041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800" dirty="0">
                <a:solidFill>
                  <a:schemeClr val="accent1"/>
                </a:solidFill>
              </a:rPr>
              <a:t>CÁC MỤC TIÊU ĐÃ VÀ CHƯA HOÀN THÀNH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85321" y="2565806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09280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3.1 Mục tiêu đã hoàn thành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44194" y="1734293"/>
            <a:ext cx="4154400" cy="42454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vi-VN" dirty="0"/>
              <a:t>Chèn nhạc cho game và các âm thanh khi bị trúng chiêu, âm thanh chọn nút, tướng, di chuyển</a:t>
            </a:r>
            <a:r>
              <a:rPr lang="en-US" dirty="0"/>
              <a:t>,...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hitbox</a:t>
            </a:r>
          </a:p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9849" y="1734293"/>
            <a:ext cx="4413268" cy="38229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video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module </a:t>
            </a:r>
            <a:r>
              <a:rPr lang="en-US" dirty="0" err="1"/>
              <a:t>Pyvidplayer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vi-VN" dirty="0"/>
              <a:t>Xây dựng đoạn bắt đầu game với </a:t>
            </a:r>
            <a:r>
              <a:rPr lang="en-US" dirty="0"/>
              <a:t>4 </a:t>
            </a:r>
            <a:r>
              <a:rPr lang="en-US" dirty="0" err="1"/>
              <a:t>nút</a:t>
            </a:r>
            <a:r>
              <a:rPr lang="en-US" dirty="0"/>
              <a:t>: Play, Instructions, Music, Quit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vi-VN" dirty="0"/>
              <a:t>Xây dựng chọn nhân vật và chọn đấu trường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51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56865" y="2205248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3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bot né </a:t>
            </a:r>
            <a:r>
              <a:rPr lang="en-US" dirty="0" err="1"/>
              <a:t>chiêu</a:t>
            </a:r>
            <a:endParaRPr lang="en-US" dirty="0"/>
          </a:p>
          <a:p>
            <a:pPr marL="285750" indent="-285750">
              <a:lnSpc>
                <a:spcPct val="3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bot </a:t>
            </a:r>
            <a:r>
              <a:rPr lang="en-US" dirty="0" err="1"/>
              <a:t>theo</a:t>
            </a:r>
            <a:r>
              <a:rPr lang="en-US" dirty="0"/>
              <a:t> 2 vs 2</a:t>
            </a:r>
          </a:p>
        </p:txBody>
      </p:sp>
      <p:sp>
        <p:nvSpPr>
          <p:cNvPr id="2" name="Google Shape;424;p27">
            <a:extLst>
              <a:ext uri="{FF2B5EF4-FFF2-40B4-BE49-F238E27FC236}">
                <a16:creationId xmlns:a16="http://schemas.microsoft.com/office/drawing/2014/main" id="{A3AAC70C-DB2E-7992-B08C-B923090AF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50" y="1142491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3.1 Mục tiêu chưa hoàn thành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8232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21706" y="1984138"/>
            <a:ext cx="6732637" cy="26151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3"/>
                </a:solidFill>
              </a:rPr>
              <a:t>THUẬN LỢI VÀ KHÓ KHĂN</a:t>
            </a:r>
          </a:p>
        </p:txBody>
      </p:sp>
      <p:sp>
        <p:nvSpPr>
          <p:cNvPr id="459" name="Google Shape;459;p31"/>
          <p:cNvSpPr/>
          <p:nvPr/>
        </p:nvSpPr>
        <p:spPr>
          <a:xfrm>
            <a:off x="1663550" y="2413605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29677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56865" y="1905991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30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marL="285750" indent="-285750">
              <a:lnSpc>
                <a:spcPct val="30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game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2" name="Google Shape;424;p27">
            <a:extLst>
              <a:ext uri="{FF2B5EF4-FFF2-40B4-BE49-F238E27FC236}">
                <a16:creationId xmlns:a16="http://schemas.microsoft.com/office/drawing/2014/main" id="{A3AAC70C-DB2E-7992-B08C-B923090AF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50" y="1142491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4.1 Thuận lợi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7573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15302" y="1905991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vi-VN" dirty="0"/>
              <a:t>Chưa nắm vững ngôn ngữ lập trình Python, gặp khó khăn trong quá trình thực hiện đồ án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game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Pygame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vi-VN" dirty="0"/>
              <a:t>Thời gian thực hiện đồ án khá ngắn do phải đi thực tập dẫn đến sản phẩm với nội dung chưa được đa dạng, chức năng không được phong phú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Gameplay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</p:txBody>
      </p:sp>
      <p:sp>
        <p:nvSpPr>
          <p:cNvPr id="2" name="Google Shape;424;p27">
            <a:extLst>
              <a:ext uri="{FF2B5EF4-FFF2-40B4-BE49-F238E27FC236}">
                <a16:creationId xmlns:a16="http://schemas.microsoft.com/office/drawing/2014/main" id="{A3AAC70C-DB2E-7992-B08C-B923090AF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50" y="1142491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4.2 Khó khăn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5112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836766" y="2733083"/>
            <a:ext cx="5042066" cy="1724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DEMO</a:t>
            </a:r>
            <a:endParaRPr sz="90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85321" y="2565806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2392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317171"/>
            <a:ext cx="5873400" cy="268610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CÁM ƠN</a:t>
            </a:r>
            <a:r>
              <a:rPr lang="en" sz="6000" dirty="0">
                <a:solidFill>
                  <a:schemeClr val="accent3"/>
                </a:solidFill>
              </a:rPr>
              <a:t> </a:t>
            </a:r>
            <a:r>
              <a:rPr lang="en" sz="6500" dirty="0">
                <a:solidFill>
                  <a:schemeClr val="accent3"/>
                </a:solidFill>
              </a:rPr>
              <a:t>THẦY  ĐÃ LẮNG NGHE!</a:t>
            </a:r>
            <a:endParaRPr sz="6500" dirty="0">
              <a:solidFill>
                <a:schemeClr val="accent3"/>
              </a:solidFill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8281390" y="41716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43"/>
          <p:cNvGrpSpPr/>
          <p:nvPr/>
        </p:nvGrpSpPr>
        <p:grpSpPr>
          <a:xfrm>
            <a:off x="8814493" y="4162001"/>
            <a:ext cx="411849" cy="411917"/>
            <a:chOff x="5162200" y="4097750"/>
            <a:chExt cx="338385" cy="338414"/>
          </a:xfrm>
        </p:grpSpPr>
        <p:sp>
          <p:nvSpPr>
            <p:cNvPr id="857" name="Google Shape;857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43"/>
          <p:cNvSpPr/>
          <p:nvPr/>
        </p:nvSpPr>
        <p:spPr>
          <a:xfrm>
            <a:off x="7548500" y="42130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899" y="2861999"/>
            <a:ext cx="3390085" cy="10795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19522411@gm.uit.edu.vn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555-111-222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trongne5086.com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51539" y="2382134"/>
            <a:ext cx="5322600" cy="10487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accent3"/>
                </a:solidFill>
              </a:rPr>
              <a:t>Sinh viên: Phan Thành Bảo Trọng</a:t>
            </a:r>
            <a:br>
              <a:rPr lang="en" sz="2400" i="1" dirty="0">
                <a:solidFill>
                  <a:schemeClr val="accent3"/>
                </a:solidFill>
              </a:rPr>
            </a:br>
            <a:r>
              <a:rPr lang="en" sz="2400" i="1" dirty="0">
                <a:solidFill>
                  <a:schemeClr val="accent3"/>
                </a:solidFill>
              </a:rPr>
              <a:t>MSSV: 19522411</a:t>
            </a:r>
            <a:endParaRPr sz="2400" i="1"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3201525" y="4024401"/>
            <a:ext cx="4840404" cy="13689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4"/>
                </a:solidFill>
                <a:effectLst/>
                <a:latin typeface="Segoe UI Historic" panose="020B0502040204020203" pitchFamily="34" charset="0"/>
              </a:rPr>
              <a:t>Lớp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Segoe UI Historic" panose="020B0502040204020203" pitchFamily="34" charset="0"/>
              </a:rPr>
              <a:t>: IE221.N21.CNCL</a:t>
            </a:r>
            <a:endParaRPr b="1" dirty="0">
              <a:solidFill>
                <a:schemeClr val="accent4"/>
              </a:solidFill>
            </a:endParaRPr>
          </a:p>
        </p:txBody>
      </p:sp>
      <p:pic>
        <p:nvPicPr>
          <p:cNvPr id="3" name="Picture 2" descr="A blue and yellow snake logo&#10;&#10;Description automatically generated with medium confidence">
            <a:extLst>
              <a:ext uri="{FF2B5EF4-FFF2-40B4-BE49-F238E27FC236}">
                <a16:creationId xmlns:a16="http://schemas.microsoft.com/office/drawing/2014/main" id="{DDF65B8B-9A5C-3909-264A-D32DA313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91" y="2500694"/>
            <a:ext cx="2334527" cy="23345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accent2"/>
                </a:solidFill>
              </a:rPr>
              <a:t>NỘI DUNG CHÍNH</a:t>
            </a:r>
            <a:endParaRPr sz="55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TỔNG QUAN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CÁC MỤC TIÊU ĐÃ ĐĂNG KÝ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THUẬN LỢI VÀ KHÓ KHĂN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CÁC MỤC TIÊU ĐÃ VÀ CHƯA HOÀN THÀNH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" name="Google Shape;397;p24">
            <a:extLst>
              <a:ext uri="{FF2B5EF4-FFF2-40B4-BE49-F238E27FC236}">
                <a16:creationId xmlns:a16="http://schemas.microsoft.com/office/drawing/2014/main" id="{0A076BA2-5C15-E854-1B31-A6BF6E0E971B}"/>
              </a:ext>
            </a:extLst>
          </p:cNvPr>
          <p:cNvSpPr txBox="1">
            <a:spLocks/>
          </p:cNvSpPr>
          <p:nvPr/>
        </p:nvSpPr>
        <p:spPr>
          <a:xfrm>
            <a:off x="4418613" y="4783425"/>
            <a:ext cx="1704596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DEMO</a:t>
            </a:r>
            <a:endParaRPr lang="en-US" dirty="0"/>
          </a:p>
        </p:txBody>
      </p:sp>
      <p:sp>
        <p:nvSpPr>
          <p:cNvPr id="11" name="Google Shape;397;p24">
            <a:extLst>
              <a:ext uri="{FF2B5EF4-FFF2-40B4-BE49-F238E27FC236}">
                <a16:creationId xmlns:a16="http://schemas.microsoft.com/office/drawing/2014/main" id="{22F3F48D-25A7-BF05-331E-7E8A39326791}"/>
              </a:ext>
            </a:extLst>
          </p:cNvPr>
          <p:cNvSpPr txBox="1">
            <a:spLocks/>
          </p:cNvSpPr>
          <p:nvPr/>
        </p:nvSpPr>
        <p:spPr>
          <a:xfrm>
            <a:off x="9224661" y="4783425"/>
            <a:ext cx="1704596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1"/>
                </a:solidFill>
              </a:rPr>
              <a:t>LOADING…</a:t>
            </a:r>
            <a:endParaRPr lang="en-US" dirty="0"/>
          </a:p>
        </p:txBody>
      </p:sp>
      <p:sp>
        <p:nvSpPr>
          <p:cNvPr id="2" name="Google Shape;404;p24">
            <a:extLst>
              <a:ext uri="{FF2B5EF4-FFF2-40B4-BE49-F238E27FC236}">
                <a16:creationId xmlns:a16="http://schemas.microsoft.com/office/drawing/2014/main" id="{6A509E34-957D-AFA7-498B-C330D7FE0DC2}"/>
              </a:ext>
            </a:extLst>
          </p:cNvPr>
          <p:cNvSpPr txBox="1">
            <a:spLocks/>
          </p:cNvSpPr>
          <p:nvPr/>
        </p:nvSpPr>
        <p:spPr>
          <a:xfrm>
            <a:off x="56932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05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5199" y="2806094"/>
            <a:ext cx="6085113" cy="12458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1"/>
                </a:solidFill>
              </a:rPr>
              <a:t>TỔNG QUAN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85321" y="2609548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104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1.1</a:t>
            </a:r>
            <a:r>
              <a:rPr lang="en" sz="6000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Giới thiệu về đồ án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1000" y="2612571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python</a:t>
            </a:r>
            <a:endParaRPr lang="vi-VN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module </a:t>
            </a:r>
            <a:r>
              <a:rPr lang="en-US" dirty="0" err="1"/>
              <a:t>Pyvidplayer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github:https</a:t>
            </a:r>
            <a:r>
              <a:rPr lang="en-US" dirty="0"/>
              <a:t>://github.com/trong5086/Naruto-</a:t>
            </a:r>
            <a:r>
              <a:rPr lang="en-US" dirty="0" err="1"/>
              <a:t>Pygame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1.2 Mục tiêu của đề tài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793575" y="2525486"/>
            <a:ext cx="4154400" cy="42454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vi-VN" dirty="0"/>
              <a:t>Có nhiều chế độ chơi như: Người với người, người với máy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/>
              <a:t>Có</a:t>
            </a:r>
            <a:r>
              <a:rPr lang="en-US" dirty="0"/>
              <a:t> opening,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099458" y="2035629"/>
            <a:ext cx="4413268" cy="38229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/>
              <a:t>X</a:t>
            </a:r>
            <a:r>
              <a:rPr lang="vi-VN" dirty="0"/>
              <a:t>ây dựng được một game đối kháng dễ chơi, đồ họa ưa nhìn, nhạc không quá ồn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vi-VN" dirty="0"/>
              <a:t>Lấy game đối kháng với nhân vật được xây dựng dựa trên phim hoạt hình “Naruto” làm cơ sở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104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1.3 Tóm tắt về đồ án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1000" y="2205248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tựa</a:t>
            </a:r>
            <a:r>
              <a:rPr lang="en-US" dirty="0"/>
              <a:t> game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game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-&gt;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-&gt;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hiệp</a:t>
            </a:r>
            <a:r>
              <a:rPr lang="en-US" dirty="0"/>
              <a:t>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giành</a:t>
            </a:r>
            <a:r>
              <a:rPr lang="en-US" dirty="0"/>
              <a:t> 2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cuộc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59498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21706" y="1984138"/>
            <a:ext cx="6732637" cy="26151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3"/>
                </a:solidFill>
              </a:rPr>
              <a:t>CÁC MỤC TIÊU ĐÃ ĐĂNG KÝ</a:t>
            </a:r>
          </a:p>
        </p:txBody>
      </p:sp>
      <p:sp>
        <p:nvSpPr>
          <p:cNvPr id="459" name="Google Shape;459;p31"/>
          <p:cNvSpPr/>
          <p:nvPr/>
        </p:nvSpPr>
        <p:spPr>
          <a:xfrm>
            <a:off x="1663550" y="2413605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138654" y="1490354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video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module </a:t>
            </a:r>
            <a:r>
              <a:rPr lang="en-US" dirty="0" err="1"/>
              <a:t>Pyvidplayer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“Play</a:t>
            </a:r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Xây dựng chọn nhân vật và chọn đấu trường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Chèn nhạc cho game và các âm thanh khi bị trúng chiêu, âm thanh chọn nút, tướng, di chuyển,…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62219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656</Words>
  <Application>Microsoft Office PowerPoint</Application>
  <PresentationFormat>Widescreen</PresentationFormat>
  <Paragraphs>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</vt:lpstr>
      <vt:lpstr>Abril Fatface</vt:lpstr>
      <vt:lpstr>Segoe UI Historic</vt:lpstr>
      <vt:lpstr>Arial</vt:lpstr>
      <vt:lpstr>Roboto Mono</vt:lpstr>
      <vt:lpstr>Calibri</vt:lpstr>
      <vt:lpstr>Aldrich</vt:lpstr>
      <vt:lpstr>SlidesMania</vt:lpstr>
      <vt:lpstr>BÁO CÁO ĐỒ ÁN CUỐI KỲ PYTHON</vt:lpstr>
      <vt:lpstr>Sinh viên: Phan Thành Bảo Trọng MSSV: 19522411</vt:lpstr>
      <vt:lpstr>NỘI DUNG CHÍNH</vt:lpstr>
      <vt:lpstr>TỔNG QUAN</vt:lpstr>
      <vt:lpstr>1.1 Giới thiệu về đồ án</vt:lpstr>
      <vt:lpstr>1.2 Mục tiêu của đề tài</vt:lpstr>
      <vt:lpstr>1.3 Tóm tắt về đồ án</vt:lpstr>
      <vt:lpstr>CÁC MỤC TIÊU ĐÃ ĐĂNG KÝ</vt:lpstr>
      <vt:lpstr>PowerPoint Presentation</vt:lpstr>
      <vt:lpstr>PowerPoint Presentation</vt:lpstr>
      <vt:lpstr>CÁC MỤC TIÊU ĐÃ VÀ CHƯA HOÀN THÀNH</vt:lpstr>
      <vt:lpstr>3.1 Mục tiêu đã hoàn thành</vt:lpstr>
      <vt:lpstr>3.1 Mục tiêu chưa hoàn thành</vt:lpstr>
      <vt:lpstr>THUẬN LỢI VÀ KHÓ KHĂN</vt:lpstr>
      <vt:lpstr>4.1 Thuận lợi</vt:lpstr>
      <vt:lpstr>4.2 Khó khăn</vt:lpstr>
      <vt:lpstr>DEMO</vt:lpstr>
      <vt:lpstr>CÁM ƠN THẦY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DOANH NGHIỆP</dc:title>
  <dc:creator>ASUS</dc:creator>
  <cp:lastModifiedBy>Phan Thành Bảo Trọng</cp:lastModifiedBy>
  <cp:revision>48</cp:revision>
  <dcterms:modified xsi:type="dcterms:W3CDTF">2023-06-06T15:56:52Z</dcterms:modified>
</cp:coreProperties>
</file>