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9" r:id="rId3"/>
    <p:sldId id="257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C5E1B26-E03A-49F9-8A90-6F144311F452}" type="datetimeFigureOut">
              <a:rPr lang="en-US" smtClean="0"/>
              <a:t>06/06/2022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E1DE743-FF6D-45EC-ABFA-046B6909B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6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1B26-E03A-49F9-8A90-6F144311F452}" type="datetimeFigureOut">
              <a:rPr lang="en-US" smtClean="0"/>
              <a:t>06/06/2022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E743-FF6D-45EC-ABFA-046B6909B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68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1B26-E03A-49F9-8A90-6F144311F452}" type="datetimeFigureOut">
              <a:rPr lang="en-US" smtClean="0"/>
              <a:t>06/06/2022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E743-FF6D-45EC-ABFA-046B6909B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03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1B26-E03A-49F9-8A90-6F144311F452}" type="datetimeFigureOut">
              <a:rPr lang="en-US" smtClean="0"/>
              <a:t>06/06/2022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E743-FF6D-45EC-ABFA-046B6909B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28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1B26-E03A-49F9-8A90-6F144311F452}" type="datetimeFigureOut">
              <a:rPr lang="en-US" smtClean="0"/>
              <a:t>06/06/2022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E743-FF6D-45EC-ABFA-046B6909B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92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1B26-E03A-49F9-8A90-6F144311F452}" type="datetimeFigureOut">
              <a:rPr lang="en-US" smtClean="0"/>
              <a:t>06/06/2022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E743-FF6D-45EC-ABFA-046B6909B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56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1B26-E03A-49F9-8A90-6F144311F452}" type="datetimeFigureOut">
              <a:rPr lang="en-US" smtClean="0"/>
              <a:t>06/06/2022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E743-FF6D-45EC-ABFA-046B6909B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2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C5E1B26-E03A-49F9-8A90-6F144311F452}" type="datetimeFigureOut">
              <a:rPr lang="en-US" smtClean="0"/>
              <a:t>06/06/2022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E743-FF6D-45EC-ABFA-046B6909B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04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C5E1B26-E03A-49F9-8A90-6F144311F452}" type="datetimeFigureOut">
              <a:rPr lang="en-US" smtClean="0"/>
              <a:t>06/06/2022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E743-FF6D-45EC-ABFA-046B6909B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50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1B26-E03A-49F9-8A90-6F144311F452}" type="datetimeFigureOut">
              <a:rPr lang="en-US" smtClean="0"/>
              <a:t>06/06/2022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E743-FF6D-45EC-ABFA-046B6909B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793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1B26-E03A-49F9-8A90-6F144311F452}" type="datetimeFigureOut">
              <a:rPr lang="en-US" smtClean="0"/>
              <a:t>06/06/2022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E743-FF6D-45EC-ABFA-046B6909B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90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1B26-E03A-49F9-8A90-6F144311F452}" type="datetimeFigureOut">
              <a:rPr lang="en-US" smtClean="0"/>
              <a:t>06/06/2022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E743-FF6D-45EC-ABFA-046B6909B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60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1B26-E03A-49F9-8A90-6F144311F452}" type="datetimeFigureOut">
              <a:rPr lang="en-US" smtClean="0"/>
              <a:t>06/06/2022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E743-FF6D-45EC-ABFA-046B6909B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3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1B26-E03A-49F9-8A90-6F144311F452}" type="datetimeFigureOut">
              <a:rPr lang="en-US" smtClean="0"/>
              <a:t>06/06/2022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E743-FF6D-45EC-ABFA-046B6909B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29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1B26-E03A-49F9-8A90-6F144311F452}" type="datetimeFigureOut">
              <a:rPr lang="en-US" smtClean="0"/>
              <a:t>06/06/2022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E743-FF6D-45EC-ABFA-046B6909B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77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1B26-E03A-49F9-8A90-6F144311F452}" type="datetimeFigureOut">
              <a:rPr lang="en-US" smtClean="0"/>
              <a:t>06/06/2022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E743-FF6D-45EC-ABFA-046B6909B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50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1B26-E03A-49F9-8A90-6F144311F452}" type="datetimeFigureOut">
              <a:rPr lang="en-US" smtClean="0"/>
              <a:t>06/06/2022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E743-FF6D-45EC-ABFA-046B6909B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5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C5E1B26-E03A-49F9-8A90-6F144311F452}" type="datetimeFigureOut">
              <a:rPr lang="en-US" smtClean="0"/>
              <a:t>06/06/2022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E1DE743-FF6D-45EC-ABFA-046B6909B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DBB1B-40B5-EE84-2D81-DDBC42E38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TOÁN TỬ VÀ BIỂU THỨC</a:t>
            </a:r>
          </a:p>
        </p:txBody>
      </p:sp>
    </p:spTree>
    <p:extLst>
      <p:ext uri="{BB962C8B-B14F-4D97-AF65-F5344CB8AC3E}">
        <p14:creationId xmlns:p14="http://schemas.microsoft.com/office/powerpoint/2010/main" val="3972800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C74E43-68B5-E44D-489D-3D65CA39334F}"/>
              </a:ext>
            </a:extLst>
          </p:cNvPr>
          <p:cNvSpPr/>
          <p:nvPr/>
        </p:nvSpPr>
        <p:spPr>
          <a:xfrm>
            <a:off x="5986915" y="712271"/>
            <a:ext cx="2098306" cy="750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C3DA2-B9D2-5F58-1C06-5187D76FEDD1}"/>
              </a:ext>
            </a:extLst>
          </p:cNvPr>
          <p:cNvSpPr/>
          <p:nvPr/>
        </p:nvSpPr>
        <p:spPr>
          <a:xfrm>
            <a:off x="1626671" y="2358191"/>
            <a:ext cx="1780674" cy="1232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690402-86F9-5D90-ECC8-B1DED142C8B9}"/>
              </a:ext>
            </a:extLst>
          </p:cNvPr>
          <p:cNvSpPr/>
          <p:nvPr/>
        </p:nvSpPr>
        <p:spPr>
          <a:xfrm>
            <a:off x="5986914" y="1825192"/>
            <a:ext cx="2098305" cy="791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ECF41D-4DF4-DDAF-7DBC-A3DEDB4B2F6E}"/>
              </a:ext>
            </a:extLst>
          </p:cNvPr>
          <p:cNvSpPr/>
          <p:nvPr/>
        </p:nvSpPr>
        <p:spPr>
          <a:xfrm>
            <a:off x="5986915" y="3152273"/>
            <a:ext cx="2098304" cy="791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323D13-B9C6-163B-CCEF-BF0DF912D360}"/>
              </a:ext>
            </a:extLst>
          </p:cNvPr>
          <p:cNvSpPr/>
          <p:nvPr/>
        </p:nvSpPr>
        <p:spPr>
          <a:xfrm>
            <a:off x="5986915" y="4634563"/>
            <a:ext cx="2098304" cy="726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CB78FC-38F9-3EC9-5EC5-C12867331B4B}"/>
              </a:ext>
            </a:extLst>
          </p:cNvPr>
          <p:cNvCxnSpPr/>
          <p:nvPr/>
        </p:nvCxnSpPr>
        <p:spPr>
          <a:xfrm flipV="1">
            <a:off x="3522846" y="1289788"/>
            <a:ext cx="2377440" cy="155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DE87879-1DB6-9BCB-E5AE-7BFF71EBC05A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3407345" y="2221031"/>
            <a:ext cx="2579569" cy="753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28CB9C-F757-FCE3-5855-563BA979A474}"/>
              </a:ext>
            </a:extLst>
          </p:cNvPr>
          <p:cNvCxnSpPr>
            <a:stCxn id="3" idx="3"/>
          </p:cNvCxnSpPr>
          <p:nvPr/>
        </p:nvCxnSpPr>
        <p:spPr>
          <a:xfrm>
            <a:off x="3407345" y="2974207"/>
            <a:ext cx="2492941" cy="753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10CBA3-CF1B-5DA7-42D1-78F497898C05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3407345" y="2974207"/>
            <a:ext cx="2579570" cy="2023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ACE507A-D08B-2A42-A50B-D6276C4AC02B}"/>
              </a:ext>
            </a:extLst>
          </p:cNvPr>
          <p:cNvSpPr/>
          <p:nvPr/>
        </p:nvSpPr>
        <p:spPr>
          <a:xfrm>
            <a:off x="1241659" y="356135"/>
            <a:ext cx="4273617" cy="490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4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916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DFF85-5A8C-9421-115A-CE83BCFE8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57070"/>
            <a:ext cx="8761413" cy="70696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TOÁN TỬ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576A7EB-F469-D6E7-F668-C3EF9A5D06B5}"/>
              </a:ext>
            </a:extLst>
          </p:cNvPr>
          <p:cNvCxnSpPr>
            <a:cxnSpLocks/>
          </p:cNvCxnSpPr>
          <p:nvPr/>
        </p:nvCxnSpPr>
        <p:spPr>
          <a:xfrm flipV="1">
            <a:off x="3975234" y="3234089"/>
            <a:ext cx="2480033" cy="83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BB4E6B8-74E6-1E40-0B6F-32790CBFB178}"/>
              </a:ext>
            </a:extLst>
          </p:cNvPr>
          <p:cNvSpPr/>
          <p:nvPr/>
        </p:nvSpPr>
        <p:spPr>
          <a:xfrm>
            <a:off x="6455267" y="2642135"/>
            <a:ext cx="28299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TOÁN TỬ 1 NGÔI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70279E-114B-CBED-ED65-B537AFB41267}"/>
              </a:ext>
            </a:extLst>
          </p:cNvPr>
          <p:cNvSpPr/>
          <p:nvPr/>
        </p:nvSpPr>
        <p:spPr>
          <a:xfrm>
            <a:off x="6455267" y="4071486"/>
            <a:ext cx="28299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TOÁN TỬ 2 NGÔI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40B944-B6A7-16BA-6242-48BA86C4F6CC}"/>
              </a:ext>
            </a:extLst>
          </p:cNvPr>
          <p:cNvSpPr/>
          <p:nvPr/>
        </p:nvSpPr>
        <p:spPr>
          <a:xfrm>
            <a:off x="1145330" y="3647975"/>
            <a:ext cx="28299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TOÁN TỬ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AF1A44-19AC-4804-3679-1C85CDBF96C6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>
            <a:off x="3975234" y="4105175"/>
            <a:ext cx="2480033" cy="423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4F4C22F-6E69-6E6C-29DC-EAE38F6A1E97}"/>
              </a:ext>
            </a:extLst>
          </p:cNvPr>
          <p:cNvSpPr/>
          <p:nvPr/>
        </p:nvSpPr>
        <p:spPr>
          <a:xfrm>
            <a:off x="6436014" y="5500837"/>
            <a:ext cx="28299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TOÁN TỬ 3 NGÔI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761A09-73BA-C590-9126-E83A269BA704}"/>
              </a:ext>
            </a:extLst>
          </p:cNvPr>
          <p:cNvCxnSpPr>
            <a:stCxn id="12" idx="3"/>
            <a:endCxn id="18" idx="1"/>
          </p:cNvCxnSpPr>
          <p:nvPr/>
        </p:nvCxnSpPr>
        <p:spPr>
          <a:xfrm>
            <a:off x="3975234" y="4105175"/>
            <a:ext cx="2460780" cy="1852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144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88890-7AE7-C026-7539-BC5A5DC4BF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5703" y="856649"/>
            <a:ext cx="9480961" cy="3862981"/>
          </a:xfrm>
        </p:spPr>
        <p:txBody>
          <a:bodyPr/>
          <a:lstStyle/>
          <a:p>
            <a:r>
              <a:rPr lang="en-US" sz="5000" dirty="0"/>
              <a:t>c = a + b</a:t>
            </a:r>
            <a:br>
              <a:rPr lang="en-US" sz="5000" dirty="0"/>
            </a:br>
            <a:r>
              <a:rPr lang="en-US" sz="5000" dirty="0"/>
              <a:t>- 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b, c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hạng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752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B20B292-DEF0-471C-BA84-F141CE482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334684"/>
              </p:ext>
            </p:extLst>
          </p:nvPr>
        </p:nvGraphicFramePr>
        <p:xfrm>
          <a:off x="2032000" y="719666"/>
          <a:ext cx="8127999" cy="2312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05883907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4838857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93905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Lớp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toán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Toán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Liên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kết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164953"/>
                  </a:ext>
                </a:extLst>
              </a:tr>
              <a:tr h="391785">
                <a:tc>
                  <a:txBody>
                    <a:bodyPr/>
                    <a:lstStyle/>
                    <a:p>
                      <a:r>
                        <a:rPr lang="en-US" dirty="0" err="1"/>
                        <a:t>Toán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tử</a:t>
                      </a:r>
                      <a:r>
                        <a:rPr lang="en-US" dirty="0"/>
                        <a:t> 1 </a:t>
                      </a:r>
                      <a:r>
                        <a:rPr lang="en-US" dirty="0" err="1"/>
                        <a:t>ngôi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++ 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Phải</a:t>
                      </a:r>
                      <a:r>
                        <a:rPr lang="en-US" dirty="0"/>
                        <a:t> sang </a:t>
                      </a:r>
                      <a:r>
                        <a:rPr lang="en-US" dirty="0" err="1"/>
                        <a:t>trái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220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Toán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tử</a:t>
                      </a:r>
                      <a:r>
                        <a:rPr lang="en-US" dirty="0"/>
                        <a:t> 2 </a:t>
                      </a:r>
                      <a:r>
                        <a:rPr lang="en-US" dirty="0" err="1"/>
                        <a:t>ngôi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Trái</a:t>
                      </a:r>
                      <a:r>
                        <a:rPr lang="en-US" dirty="0"/>
                        <a:t> sang </a:t>
                      </a:r>
                      <a:r>
                        <a:rPr lang="en-US" dirty="0" err="1"/>
                        <a:t>phải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187268"/>
                  </a:ext>
                </a:extLst>
              </a:tr>
              <a:tr h="43768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Toán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tử</a:t>
                      </a:r>
                      <a:r>
                        <a:rPr lang="en-US" dirty="0"/>
                        <a:t> 2 </a:t>
                      </a:r>
                      <a:r>
                        <a:rPr lang="en-US" dirty="0" err="1"/>
                        <a:t>ngôi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 /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Trái</a:t>
                      </a:r>
                      <a:r>
                        <a:rPr lang="en-US" dirty="0"/>
                        <a:t> sang </a:t>
                      </a:r>
                      <a:r>
                        <a:rPr lang="en-US" dirty="0" err="1"/>
                        <a:t>phải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095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Toán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tử</a:t>
                      </a:r>
                      <a:r>
                        <a:rPr lang="en-US" dirty="0"/>
                        <a:t> 2 </a:t>
                      </a:r>
                      <a:r>
                        <a:rPr lang="en-US" dirty="0" err="1"/>
                        <a:t>ngôi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Trái</a:t>
                      </a:r>
                      <a:r>
                        <a:rPr lang="en-US" dirty="0"/>
                        <a:t> sang </a:t>
                      </a:r>
                      <a:r>
                        <a:rPr lang="en-US" dirty="0" err="1"/>
                        <a:t>phải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778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Toán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tử</a:t>
                      </a:r>
                      <a:r>
                        <a:rPr lang="en-US" dirty="0"/>
                        <a:t> 2 </a:t>
                      </a:r>
                      <a:r>
                        <a:rPr lang="en-US" dirty="0" err="1"/>
                        <a:t>ngôi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Phải</a:t>
                      </a:r>
                      <a:r>
                        <a:rPr lang="en-US" dirty="0"/>
                        <a:t> sang </a:t>
                      </a:r>
                      <a:r>
                        <a:rPr lang="en-US" dirty="0" err="1"/>
                        <a:t>trái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8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67304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49</TotalTime>
  <Words>128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Times New Roman</vt:lpstr>
      <vt:lpstr>Wingdings 3</vt:lpstr>
      <vt:lpstr>Ion Boardroom</vt:lpstr>
      <vt:lpstr>TOÁN TỬ VÀ BIỂU THỨC</vt:lpstr>
      <vt:lpstr>PowerPoint Presentation</vt:lpstr>
      <vt:lpstr>TOÁN TỬ</vt:lpstr>
      <vt:lpstr>c = a + b - a, b, c là các toán hạng. - Dấu = và dấu + là các toán tử.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TOÁN TỬ VÀ BIỂU THỨC</dc:title>
  <dc:creator>nguyen trong cuong</dc:creator>
  <cp:lastModifiedBy>nguyen trong cuong</cp:lastModifiedBy>
  <cp:revision>4</cp:revision>
  <dcterms:created xsi:type="dcterms:W3CDTF">2022-06-06T11:12:22Z</dcterms:created>
  <dcterms:modified xsi:type="dcterms:W3CDTF">2022-06-06T12:11:31Z</dcterms:modified>
</cp:coreProperties>
</file>