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73A2-3671-450E-9B61-51ED6631C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B41FB-FC1E-4828-942D-A73009AC9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E4728-E68A-4025-A07C-53539D87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0F59-6FD0-461F-93FE-4D7A07B1718E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7D748-C814-4805-A233-7E0E9A45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34438-858F-4295-AB0C-47065BA9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7EC4-8180-4507-9330-EDDE3AD9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2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D51B-24CF-4B35-A4B9-C9672A6D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A0EA6-F82C-406A-98AD-BFE30D962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7E90B-994F-4065-B08C-65ABFA98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0F59-6FD0-461F-93FE-4D7A07B1718E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F3B59-81DC-42BE-96DE-65F99900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E09DF-40D2-47C9-83F4-25E72945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7EC4-8180-4507-9330-EDDE3AD9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AA12A-298C-4D56-A8D2-D207AC377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FD628-7154-439C-9B11-DD6896DAA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98B3A-6411-4FB0-85FC-785E1D68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0F59-6FD0-461F-93FE-4D7A07B1718E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862A0-116F-461B-A52B-F2789A46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A379B-EB7C-4E2C-9AED-4498E404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7EC4-8180-4507-9330-EDDE3AD9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7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EDD-E32A-43DA-9A09-715E8B9E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B861-A3B1-4405-A513-1385A68A7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D2566-DDAA-4C07-B6E4-B6E87F3E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0F59-6FD0-461F-93FE-4D7A07B1718E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2C548-A459-47F6-BBA9-FFE44676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0FB3D-9C34-4B17-8468-68A9579D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7EC4-8180-4507-9330-EDDE3AD9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6EA3-98DC-4479-B42F-1888F8AA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0982A-7AD0-421D-AF8D-D6E503681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CE722-4CC4-4702-BC3E-2AF0A2D9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0F59-6FD0-461F-93FE-4D7A07B1718E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61ECA-26E9-42D9-9407-EDBA9BA5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CB48-7B48-4D1C-81A4-486DB766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7EC4-8180-4507-9330-EDDE3AD9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6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9A1E-B531-4970-ADF7-0C1578F5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73491-818F-4788-A399-BE753412F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ABDDE-E4E4-484C-B7E6-2D8310CC7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28D83-6080-4E56-9969-D2065CC9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0F59-6FD0-461F-93FE-4D7A07B1718E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CF1C9-8721-478F-8DFF-59DAE8C6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BD653-89DF-4472-A4CB-28F1084E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7EC4-8180-4507-9330-EDDE3AD9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6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33D2-F2B2-46E9-8A5B-7A3AE7A1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11722-247E-4740-AB5D-97DA16017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40B62-5765-456B-96F0-095ACB9F5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FFBCD-8EA3-4294-9133-0009500A1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7C0E3-D445-4895-8289-6F22FC34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03EA71-CD36-42A2-8533-1CA7ECBC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0F59-6FD0-461F-93FE-4D7A07B1718E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E04E1-CE4B-4069-8BC3-DABE2796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88005-4436-43F2-8F78-104CF1F7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7EC4-8180-4507-9330-EDDE3AD9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9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C849-9DD5-4BE9-8C78-A0BEB074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48340-9BD9-4497-A53F-72768B7A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0F59-6FD0-461F-93FE-4D7A07B1718E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0BBE4-F14F-4B5C-8F63-6B905065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922A0-F655-4736-BD04-35C7BB09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7EC4-8180-4507-9330-EDDE3AD9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1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2D0D0-0474-4B27-9A18-09119010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0F59-6FD0-461F-93FE-4D7A07B1718E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3FBE5-A95D-4D83-935B-6936A3D8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8379E-0607-4165-B365-EECCAA2A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7EC4-8180-4507-9330-EDDE3AD9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5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D271-1E5E-49EE-BF18-E62A7C85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8AAD3-8730-4B05-80DA-80910DB8B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A9A11-EE87-4343-984C-8D56C92C3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0D08C-CF62-402E-B90B-C2D4F8E3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0F59-6FD0-461F-93FE-4D7A07B1718E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805DA-CBD7-4225-BFA6-91CE8954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56061-1C31-43DE-8FDD-D5B56647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7EC4-8180-4507-9330-EDDE3AD9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5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C2A17-16E2-4935-954C-B89306940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869BC-222F-4CCA-B9F9-2C1ACD675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52B4E-78D4-45E0-86A7-E99C59D48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4F841-DD5A-4A82-A1DB-DA7000BC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0F59-6FD0-461F-93FE-4D7A07B1718E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1F05D-575D-48E1-9542-5BB2292F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483BE-2029-4098-902F-0F0E80E9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7EC4-8180-4507-9330-EDDE3AD9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8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F46D74-CD31-4390-9C3C-7716DB28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D71D8-85D8-4D2C-A250-D005E6173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2AA5E-9F2E-4377-ABA7-D39077744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10F59-6FD0-461F-93FE-4D7A07B1718E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B026-07A8-4B43-8A3A-1F0FE2141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B220E-FE72-49F8-8F0F-FBE72298C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7EC4-8180-4507-9330-EDDE3AD9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9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9EB2-4A33-4ACF-B3BA-0F2F9A891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1188"/>
            <a:ext cx="8944947" cy="78108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551F9-5780-4C84-87A5-9DDEDBC29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4473" y="1782989"/>
            <a:ext cx="9144000" cy="49070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1.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a.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 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camera.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: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.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: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638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B012-EF1F-406D-B87B-E98797CE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XÁC ĐỊNH YÊU CẦU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832D0-B285-4393-85E4-0598ACFDD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b.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phi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gọn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khí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7130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946B-C521-4A98-8E96-0B5711C6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XÁC ĐỊNH YÊU CẦU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05F0-67C2-40E1-B08C-FD366F405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:</a:t>
            </a:r>
          </a:p>
          <a:p>
            <a:pPr marL="514350" indent="-514350">
              <a:buAutoNum type="alphaLcPeriod"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qua camera.</a:t>
            </a:r>
          </a:p>
          <a:p>
            <a:pPr>
              <a:buFontTx/>
              <a:buChar char="-"/>
            </a:pPr>
            <a:r>
              <a:rPr lang="en-US" dirty="0"/>
              <a:t>Khi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0505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vi-VN" b="0" i="0" dirty="0">
                <a:solidFill>
                  <a:srgbClr val="05050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ếu có người đứng trước cửa lâu quá sẽ bị chụp ảnh lại và gửi ảnh lẫn cảnh báo qua mail</a:t>
            </a:r>
            <a:r>
              <a:rPr lang="en-US" b="0" i="0" dirty="0">
                <a:solidFill>
                  <a:srgbClr val="05050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vi-VN" b="0" i="0" dirty="0">
                <a:solidFill>
                  <a:srgbClr val="05050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chủ nhà</a:t>
            </a:r>
            <a:r>
              <a:rPr lang="en-US" b="0" i="0" dirty="0">
                <a:solidFill>
                  <a:srgbClr val="05050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0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FFEE-57B0-4B81-AF12-512AC6A5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XÁC ĐỊNH YÊU CẦU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D02A4-7D8E-4CA5-9681-277AB75C7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b.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phi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dung</a:t>
            </a:r>
          </a:p>
          <a:p>
            <a:pPr>
              <a:buFontTx/>
              <a:buChar char="-"/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24/24</a:t>
            </a:r>
          </a:p>
        </p:txBody>
      </p:sp>
    </p:spTree>
    <p:extLst>
      <p:ext uri="{BB962C8B-B14F-4D97-AF65-F5344CB8AC3E}">
        <p14:creationId xmlns:p14="http://schemas.microsoft.com/office/powerpoint/2010/main" val="154440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C951-84CC-4E88-92E2-97EB8998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XÁC ĐỊNH YÊU CẦU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BAEE-7F37-41E9-9958-D3403B9F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ở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gần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điện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9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D77C-8F28-4BC3-AF94-2CB9E112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XÁC ĐỊNH YÊU CẦU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AB000-FF81-4649-8A53-C7A494794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bền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283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Xác định yêu cầu</vt:lpstr>
      <vt:lpstr>XÁC ĐỊNH YÊU CẦU</vt:lpstr>
      <vt:lpstr>XÁC ĐỊNH YÊU CẦU</vt:lpstr>
      <vt:lpstr>XÁC ĐỊNH YÊU CẦU</vt:lpstr>
      <vt:lpstr>XÁC ĐỊNH YÊU CẦU</vt:lpstr>
      <vt:lpstr>XÁC ĐỊNH YÊU CẦU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Xác định yêu cầu</dc:title>
  <dc:creator>admin</dc:creator>
  <cp:lastModifiedBy>admin</cp:lastModifiedBy>
  <cp:revision>10</cp:revision>
  <dcterms:created xsi:type="dcterms:W3CDTF">2021-06-19T03:59:13Z</dcterms:created>
  <dcterms:modified xsi:type="dcterms:W3CDTF">2021-06-20T15:11:16Z</dcterms:modified>
</cp:coreProperties>
</file>