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704A-F705-2926-3CE8-60F021C1F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48D40-5CA9-DA48-E789-C4C8A840B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1AEC-8D9C-82EC-0527-F1F53FF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DD55-8BA4-BC30-5A99-C18BE092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23C2-38A5-90D3-B878-D2E3161A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6B1E-BD99-043C-729B-BCEDAE90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095B-6A25-F6E0-629D-6BC1AAAB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77AC-908E-438E-1664-5CED4387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D47C-C0FD-B3BB-C90D-E1F1C08A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6C88-CD0E-BF53-57C5-F67E9FEA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1B967-DEB6-D4F5-6D53-D37F28E19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75B5E-53F5-DEBF-894F-983A1BEB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6AF1-2387-98E2-277A-E7AC9865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757B-591D-29FF-7F37-1F51B999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255B-DCFB-80D9-D9EE-6B38BDA9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E858-4930-6538-DA4F-E14CEB4D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3DFF-57F5-4E94-A571-C3F01BF0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A5A4-77EF-33C4-00F2-0EBCC14F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7774-94FF-CFC5-D11A-1CA67958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C7C2-AD58-DF33-94BA-FBAB4E67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0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8052-B541-6567-4CB9-64EF5D0A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EA9FA-6E14-A84C-DD7E-CF54FC81E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8B16-D7B1-A27E-2C48-1A0110FC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7363-6DD2-E7FD-1FF7-EF7B0B9C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EDDB-67D3-38E0-69FE-561BB376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E1C2-9CB7-5281-19DE-CB975352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0311-E3BA-B686-1F5B-AE7257C35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DB69-12F4-3C7D-AC98-49FF54D8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47C8-75E7-4CF8-A056-75553F40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0D01-3167-2928-C958-64A0282A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9525-CDF9-2CAB-E65E-A44154D4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247-040D-ED5C-896B-0F9BE994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8A12-8E3B-7E95-2779-BC730826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FCF1-EF0B-F114-89C5-3AF163C2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D013F-98B0-F6FA-0C45-CAC021A2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0381E-EED1-CCDD-398F-6B6CD060F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E222E-CFCE-F2FD-DD60-B44E659C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68877-6B3F-DCD9-A08E-9B1939B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86BA5-5737-4927-F09A-7FD455F7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7ABA-9323-1F17-3BEC-994DC80E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39B5A-9C67-879F-20C7-8176B84F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CF911-C9F9-F925-8721-3C0F7E23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BF2B7-9F91-22A5-5703-E2471D30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6CE64-C257-EF4C-BEB9-107D24FF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9679F-79D6-BA27-FF60-AD716667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9353-071D-451D-2287-E33683E8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460A-0303-C1AD-8CBA-36821FB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AD0E-9E74-F7CC-48CC-B8EBF8EF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BF79-10BF-066F-02C5-42235D52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5778-7D10-3A11-A3FF-58E7426F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3E2EF-F420-38EA-DFFD-0D6CF7BE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E264-BE1B-A204-0A19-97ABE362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7712-6570-71EF-10B1-659CCBE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C3F0A-8032-7EE0-6E17-69A45EFD1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5E69-2AC2-EF69-2A12-6DF7F804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495D-813D-F775-7679-FCF8B732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FE13-09FD-6220-2534-E5261B6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CC75-1C09-6B09-E6FC-CC28860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92A5-16DD-DDCE-0120-6F09C5C0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FD73-9AEA-E6BB-8979-2BEF7BEB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4DB9-62E9-819A-A43A-2159BC699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A2E0F-F219-4D6B-8DCE-861CEE4972A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05ED-D26F-D0C1-74EC-8B55BBC00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F2B7-B9C5-F020-44ED-4807E874F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00E0A5-E9D9-4D4D-B2A1-B1217077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ED7F69-C4F6-2F61-0E66-04EAC7E03D57}"/>
              </a:ext>
            </a:extLst>
          </p:cNvPr>
          <p:cNvSpPr txBox="1"/>
          <p:nvPr/>
        </p:nvSpPr>
        <p:spPr>
          <a:xfrm>
            <a:off x="3571292" y="510465"/>
            <a:ext cx="3706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Bài</a:t>
            </a:r>
            <a:r>
              <a:rPr lang="en-US" sz="240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tập</a:t>
            </a:r>
            <a:r>
              <a:rPr lang="en-US" sz="240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PowerPoint 02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F2243-8C88-091F-BED3-58C14FB1BD7A}"/>
              </a:ext>
            </a:extLst>
          </p:cNvPr>
          <p:cNvSpPr txBox="1"/>
          <p:nvPr/>
        </p:nvSpPr>
        <p:spPr>
          <a:xfrm>
            <a:off x="2304662" y="1945232"/>
            <a:ext cx="64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Nguyễn </a:t>
            </a:r>
            <a:r>
              <a:rPr lang="en-US" sz="4000" dirty="0" err="1">
                <a:latin typeface="Algerian" panose="04020705040A02060702" pitchFamily="82" charset="0"/>
              </a:rPr>
              <a:t>Trần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Trọng</a:t>
            </a:r>
            <a:r>
              <a:rPr lang="en-US" sz="4000" dirty="0">
                <a:latin typeface="Algerian" panose="04020705040A02060702" pitchFamily="82" charset="0"/>
              </a:rPr>
              <a:t> Đức</a:t>
            </a:r>
          </a:p>
        </p:txBody>
      </p:sp>
    </p:spTree>
    <p:extLst>
      <p:ext uri="{BB962C8B-B14F-4D97-AF65-F5344CB8AC3E}">
        <p14:creationId xmlns:p14="http://schemas.microsoft.com/office/powerpoint/2010/main" val="168001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Nguyễn</dc:creator>
  <cp:lastModifiedBy>Đức Nguyễn</cp:lastModifiedBy>
  <cp:revision>2</cp:revision>
  <dcterms:created xsi:type="dcterms:W3CDTF">2025-10-01T03:36:44Z</dcterms:created>
  <dcterms:modified xsi:type="dcterms:W3CDTF">2025-10-01T03:41:43Z</dcterms:modified>
</cp:coreProperties>
</file>