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2C67-5F07-A67F-CED0-FB1045B2D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B2732-3FB4-B287-7E4E-FA2357F2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08154-5E35-4EBB-7273-4572EF97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A3417-BF29-FECD-F841-5D6BDFCE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3ACE-C8B5-AB29-AD5A-01EDED4D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4737-5E17-9B58-7348-631A172E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88ED5-5191-214A-F077-A4DE988FF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C0B7-A5D5-0B7E-66FA-A67C96A9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CBA3-50BB-E86D-FC12-CB069026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F50F-85AD-2B72-CDB6-4BD27320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5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34F1B-0864-ACD5-A62C-CD86BEE5B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6C57A-5031-CFFB-BCC8-0EFA959C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178A-D82F-DE63-4F9F-F349386E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8FC7-7669-B3EE-D99D-40561CE7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FF25-EEBF-35F8-6201-FAFBFEED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1AA4-0F20-B19C-401A-8CE2028E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CC01-C326-8E10-EAF7-638D0620F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0466E-148D-72A1-A6D8-3D096313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E111-ECB2-84E7-BBEF-8AF30F2C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86F29-13F3-BE36-E341-955B91FF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4DB96-D9E9-216E-AAB9-30FC8AD9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88BCD-48D4-ACEB-F6B8-BDE77C4D7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D0A6E-2519-554E-D2BA-6241C970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E73A-4AA4-B576-A83E-83898FDA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DD9F-744C-1ADB-6BFC-2CC1919C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C550-33F5-FE66-14D3-8B3A778A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7941-021C-614D-0E57-0E9F2A714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C1330-FC1B-6268-8510-D66B524E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66302-DFC5-5858-3EF7-9FBBDF1F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2B41-97BA-F34F-39AE-45CF573E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F5E55-9CD0-7452-5A4D-EB074BD3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EF08-E486-04C3-DA0A-01547544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39AD-F0F6-2552-2D23-C7017C2AB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DEDD1-97A4-A350-990C-5047453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A924-6A3B-0D9E-31CA-B4F7DB9D9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643E6C-30E6-6A25-963C-4AD4E904B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0ACDD-D9C5-C612-C84A-342B76EE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AFEB5-AA76-7DB2-0469-C6040791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6C56F-DF3E-F474-E640-21615E31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242D-1AA6-6516-2F24-3A3237D9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CA13D-2FA2-6011-4868-1DF9E60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0FDEE-0B31-CDBD-8B6B-DC5CE737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6D01-BAC4-D6EB-15C1-7A01B7F2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9AFBB-B8C9-658E-636F-CC3B5BBD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45382-D95A-D2B1-ACB5-1B29F129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107B-C517-2F1E-3B90-6A48027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48F-9131-5669-AC00-7668D828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0C400-14EA-0FAA-F41D-BE78A677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B41ED-F7FB-67D5-7CAB-D8A5158E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F6928-5760-4AEB-6EDE-8FAE31A1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5475-5F1F-9BE2-97FF-3CC8CDF7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3D819-E64C-644A-A3D4-EE2A3846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5E05-2CB7-763C-149C-142EFF08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37E2B-BE4C-A142-E6C1-2D1ADFCDE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C229A-573A-08B2-2462-9A36BADE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A976D-1B74-8B3F-48F0-9CC050A6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55C37-0EEF-83D2-B548-2EE81D9E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7CD8B-3BE9-DD77-667C-2DACDA9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618DB-F0C3-0B84-9FF8-93760113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34596-4ED9-7F58-ED4A-35DE24AD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CAA-89E2-126F-10D8-B28085652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E56B4-A546-429C-8856-0D3F43AA089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D999-1F7B-109C-9C05-480B50864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0B84-3D4D-B985-8986-85E4B3D1D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C65E71-5BA9-4DAB-8C4C-75B05911E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6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BF9-4DB6-054A-06D2-C73ACCBF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4261" y="401216"/>
            <a:ext cx="4755502" cy="830425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Bài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thực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hành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08A1-E96B-F91B-3F60-817C1E999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151" y="1913197"/>
            <a:ext cx="10179698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Thông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: Nguyễn </a:t>
            </a:r>
            <a:r>
              <a:rPr lang="en-US" dirty="0" err="1"/>
              <a:t>Trần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Đức </a:t>
            </a:r>
          </a:p>
          <a:p>
            <a:pPr algn="l"/>
            <a:r>
              <a:rPr lang="en-US" dirty="0"/>
              <a:t>                                         18 </a:t>
            </a:r>
            <a:r>
              <a:rPr lang="en-US" dirty="0" err="1"/>
              <a:t>tuổi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                                          trongduc301107@gmail.com</a:t>
            </a:r>
          </a:p>
        </p:txBody>
      </p:sp>
    </p:spTree>
    <p:extLst>
      <p:ext uri="{BB962C8B-B14F-4D97-AF65-F5344CB8AC3E}">
        <p14:creationId xmlns:p14="http://schemas.microsoft.com/office/powerpoint/2010/main" val="416861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6E8CB-3489-A93D-46DD-C461A08B57CC}"/>
              </a:ext>
            </a:extLst>
          </p:cNvPr>
          <p:cNvSpPr txBox="1"/>
          <p:nvPr/>
        </p:nvSpPr>
        <p:spPr>
          <a:xfrm>
            <a:off x="2578360" y="1317562"/>
            <a:ext cx="56699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Sở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thích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Đánh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cầu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vi-V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Ư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ớc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mơ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: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top 1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cầu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lông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việt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nam</a:t>
            </a:r>
            <a:endParaRPr lang="en-US" sz="3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sz="3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2EE05-4C4E-B4D8-CD63-847E076C3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35" y="392490"/>
            <a:ext cx="3393300" cy="607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9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Aptos</vt:lpstr>
      <vt:lpstr>Aptos Display</vt:lpstr>
      <vt:lpstr>Arial</vt:lpstr>
      <vt:lpstr>Office Theme</vt:lpstr>
      <vt:lpstr>Bài thực hành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Nguyễn</dc:creator>
  <cp:lastModifiedBy>Đức Nguyễn</cp:lastModifiedBy>
  <cp:revision>1</cp:revision>
  <dcterms:created xsi:type="dcterms:W3CDTF">2025-10-01T03:49:44Z</dcterms:created>
  <dcterms:modified xsi:type="dcterms:W3CDTF">2025-10-01T03:58:09Z</dcterms:modified>
</cp:coreProperties>
</file>