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1C57-F4BD-046B-D0C7-E2DA92A27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F97A8-DC19-B4FA-A454-C8892DD5F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7C56-6B5C-2C7E-E098-E7E8CB41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2D00-7619-A9AC-45B6-E79EDE40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EDED-F8F0-9A6F-3E35-5A6F0F4E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B27D-E1A1-B1AD-914B-3964BAD4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9373-415D-B457-465B-55AB7352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8C27-9F69-03FA-76CC-F910EE62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81654-F550-9E88-3A2C-104B0C9E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1640-446E-F119-BE4E-23CE54F0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08967-22F7-B711-AEDC-D56D7A97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76D93-257E-8CE6-334C-EDFE4BE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8F10-317E-8BC9-C1BA-19C9764C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4BA8-A503-4DB9-93C6-2CDD84C4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EB97-BF89-8517-5F29-43E45342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B62F-5230-A2B7-D865-A836578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F5E4-BE92-DE2A-0EBB-C72F4D87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10DC-4786-8A89-6554-037A995D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8D0B-039A-DD40-28C8-91DE835E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153B-18BD-2946-DE7F-8558EF23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A3A4-98D7-BBD6-6DD1-BDCCC11D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7D0F-839B-E67D-5665-18772B4D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E4D5-0AA5-856B-13E9-5FD6D876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1EB4-D8B5-4DD1-1B96-A4332D83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A0AF-8B0B-21D0-6EE6-74888FE0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EDD6-EF41-05C3-4BED-EF4AE4C0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36B4-8939-2353-003D-B8801BBB7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7068-180F-A52F-BBE6-D2857E1B9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D76A-B4AC-20EF-0B4A-44DED4AE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0EB0E-BB33-0AF2-6439-196E5A34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3219-563D-96BD-5248-405D70C5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2116-6D1D-A2F5-A488-771689FF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E9C8-B333-D011-54AB-4A57B2B9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4A30-94C1-FE27-73D0-F00E1FC75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D964F-A44E-7DA0-947D-AF86580ED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B40FB-65A1-CD20-1F59-C6372597A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DBA54-9F0F-5223-24F5-EAE81154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98256-7DF9-45A7-2748-AD96A32B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6054B-D4AE-7303-C718-FC06BFA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E43-89FB-55DC-A9F4-9DDAA946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52497-C9EC-562B-A05E-6921022E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1464-B29A-8173-EC87-A9A2AAD4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FC561-0CF9-561B-F4FE-61D957AF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0E870-952A-C056-8FA3-475CBC31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3425-DC14-68C5-246C-65773DE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78BF9-86B4-3DB1-374A-925205A5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24B0-46E9-475B-32C2-25194C9C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E6AF-5EFE-5386-0B3E-1ED8AD719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A09A3-BE41-C247-69D6-D59D963C4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B1C1-B8E7-D25E-D227-CDB7E2B2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1CFB-1A4E-0337-B217-65383C4C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513C-CB85-E716-CE11-7C912D7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5360-308A-D0CB-17B3-84AC3160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213E7-A9F0-A3A8-C4E4-9488F63C8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2517C-0EF6-3729-656C-96482894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AEAFC-7548-CB82-C281-1DDAFC9B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621C0-C65D-7189-B1CA-2BCA995C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11A4-6CBE-DBCE-4A1E-5FA8E3BD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36C9F-5C1D-BAE6-FF95-DBDF4346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AD15D-EF8F-6C60-A265-30F1F25A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FEA0-1778-8D68-1185-656C80C1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54EEA-57FA-452B-8637-AC4F7A192AF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0596-5481-901D-B64B-8B6C34AE3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1A71-B03A-F399-0706-CE8E8951C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5B0C3-19F9-46FD-A835-CFFA6F3A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BF83-C3D8-F801-6C82-D0B177D7A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69" y="461865"/>
            <a:ext cx="6901543" cy="113833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</a:rPr>
              <a:t>Cầu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</a:rPr>
              <a:t>lông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</a:rPr>
              <a:t>đương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</a:rPr>
              <a:t>đại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AA425-5CCE-F511-1B82-1F58FB32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1700892"/>
            <a:ext cx="4516016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F6A6-4043-55A6-6580-CB7EDBEB6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76" y="1700892"/>
            <a:ext cx="6377340" cy="43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Aptos</vt:lpstr>
      <vt:lpstr>Aptos Display</vt:lpstr>
      <vt:lpstr>Arial</vt:lpstr>
      <vt:lpstr>Office Theme</vt:lpstr>
      <vt:lpstr>Cầu lông đương đại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Nguyễn</dc:creator>
  <cp:lastModifiedBy>Đức Nguyễn</cp:lastModifiedBy>
  <cp:revision>1</cp:revision>
  <dcterms:created xsi:type="dcterms:W3CDTF">2025-10-01T04:03:20Z</dcterms:created>
  <dcterms:modified xsi:type="dcterms:W3CDTF">2025-10-01T04:04:55Z</dcterms:modified>
</cp:coreProperties>
</file>