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BD654-9D1B-8D7A-8AF8-879E94FF4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C3ADB-E817-5F6F-D6A8-55EE1DF33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92319-E57B-5691-DED2-992724394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752A-252C-4EF9-AAF7-3F5D59E355A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DB976-7E2D-8820-5D52-592BA139C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F0CCE-8DE6-158F-4D14-336F8655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AC43-AD64-41A3-A26D-DAEC6BA05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63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28543-D068-8124-9841-D57F53AC8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9176FD-9B35-A08F-FEC9-B53F1785A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A73CE-862F-EEE4-05C3-29D10F103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752A-252C-4EF9-AAF7-3F5D59E355A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893F4-8E6F-8F60-686B-DBC72B0CA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79247-DA9E-0928-3ED2-77D1B1F49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AC43-AD64-41A3-A26D-DAEC6BA05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44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EA72D2-10E2-0DE4-9986-5B353E1491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52B4D-3CB5-1238-E69F-C8D532D4C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CDFA5-72D1-FEB1-660F-4825F37A3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752A-252C-4EF9-AAF7-3F5D59E355A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CB28F-4994-B4D0-6FBF-2D07E4E09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B937C-F756-734A-455E-4FB1D589A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AC43-AD64-41A3-A26D-DAEC6BA05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9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7A304-3482-50C0-73CD-2B55BDDDE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32703-0EF1-B885-6983-F1E477C3D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F6DA5-F39B-0428-D419-DC134B715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752A-252C-4EF9-AAF7-3F5D59E355A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EBB25-1A5C-113E-E162-B3D2A1E28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476E1-4E6E-F602-507C-6115B1BB4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AC43-AD64-41A3-A26D-DAEC6BA05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21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4EAB3-95ED-F110-43E1-5086729BE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361BE-FD4C-3106-46FF-2205DC197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77AFD-43AE-5112-2D2F-23237B0CC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752A-252C-4EF9-AAF7-3F5D59E355A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CB9AD-AAC4-B3C6-0A8B-A02997D09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242CC-2716-04F7-D8F1-1BABD2157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AC43-AD64-41A3-A26D-DAEC6BA05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88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6739B-C49C-94AC-1A6E-2A16B3352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C1172-2064-DA0D-C3BE-FF9EA5AF7C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86B7CB-D8CC-4476-A879-AEA3A3F2E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157F7-7F8F-CAA5-7064-80BB37259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752A-252C-4EF9-AAF7-3F5D59E355A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9175A-E529-5ED1-93B3-37B6253B0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91C9F-7B83-8B08-22A3-7D336236D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AC43-AD64-41A3-A26D-DAEC6BA05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20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A60DB-AE95-47EA-24BA-B87CF49F5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65AAC-12D9-6EDF-747A-37EAF8FDC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7343A-3280-E656-C518-AC3843FD3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E72C51-CC3A-EC3C-CBF9-D692A53192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9CBCFB-EBB6-99EA-05DE-B015632E3B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1647B3-8B92-0239-CE30-7BCD5A93F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752A-252C-4EF9-AAF7-3F5D59E355A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F12CBD-6A2F-6C35-933B-5EDD119F4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367F80-F3DC-A09D-5EA3-7065BC413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AC43-AD64-41A3-A26D-DAEC6BA05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45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4577-05B9-2A5B-6379-320D4EB49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EC6381-7256-3A4B-B7D2-C98D5466D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752A-252C-4EF9-AAF7-3F5D59E355A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7E74-6DAA-4EE6-54E7-0A36B2271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62D78-727B-04AC-86C3-B0C81764B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AC43-AD64-41A3-A26D-DAEC6BA05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29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FBE470-B5B1-563F-11E9-1F0876AEF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752A-252C-4EF9-AAF7-3F5D59E355A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DAE62B-EF2D-05B5-FB0E-E8368FDF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933B6-74EE-C1C1-EE2B-46361AEBA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AC43-AD64-41A3-A26D-DAEC6BA05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70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2BCAB-6962-120D-4B6F-BC37E1E08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E46A2-DE43-E395-4B62-68545B24A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C825A7-68BB-D848-46AC-A0424D5B6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381A1-DD00-E4F1-DD5B-0E56562A0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752A-252C-4EF9-AAF7-3F5D59E355A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8018C-821A-A309-9C71-CB6C694AF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230FB-1821-DC29-FCD0-7F0629974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AC43-AD64-41A3-A26D-DAEC6BA05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61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6B567-806D-4B66-AAAB-BDD4039B6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4F624B-6E91-5073-9100-008DD0DBB6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492B5-8C0D-903A-A372-559122A3C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5DC12-DC01-A6FB-95C0-CD0E8ABB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752A-252C-4EF9-AAF7-3F5D59E355A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08B20-4E49-78F9-3B66-32579E78C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89824-C795-AFEE-261F-E3F05BDC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AC43-AD64-41A3-A26D-DAEC6BA05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4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1EA96-2602-918C-97F2-352E3DF0E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AC17E-D793-F291-2876-0BF90BA06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459DA-BBE3-B6DA-037A-690B1C0779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A4752A-252C-4EF9-AAF7-3F5D59E355A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CDD4D-467B-F661-60A2-9BA68EA7AB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49614-5414-858D-538D-5BFE42A37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84AC43-AD64-41A3-A26D-DAEC6BA05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98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0AA08F-B58B-0581-65F2-DD56C2384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1787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563EAE-1D53-8759-F809-531630203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2308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4B42C2-6972-71C8-888A-8F724A574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781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Đức Nguyễn</dc:creator>
  <cp:lastModifiedBy>Đức Nguyễn</cp:lastModifiedBy>
  <cp:revision>1</cp:revision>
  <dcterms:created xsi:type="dcterms:W3CDTF">2025-10-01T04:06:41Z</dcterms:created>
  <dcterms:modified xsi:type="dcterms:W3CDTF">2025-10-01T04:09:06Z</dcterms:modified>
</cp:coreProperties>
</file>