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3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0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qlbcs.byethost32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600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GVHD: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PHẠM MINH ĐƯƠNG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715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4" y="1143001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TRƯỜNG ĐẠI HỌC TRÀ VINH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5100282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ĐỔ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TRỌNG HẢO</a:t>
            </a:r>
          </a:p>
          <a:p>
            <a:pPr algn="l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xử lý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Mô hình xử lý cấp 1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97827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xử lý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Mô hình xử lý cấp 2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5" y="1828800"/>
            <a:ext cx="717078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xử lý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Mô hình xử lý cấp 2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6" y="1808797"/>
            <a:ext cx="7019627" cy="4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LUẬN VÀ HƯỚNG PHÁT TRIỂN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đã hoàn thành: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thông tin các ban cán sự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Lọc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thông tin theo bộ môn, khóa, lớp và cố vấn.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phần người quản trị thì các chức năng thêm, sửa, xóa thông tin của ban cán sự các lớp đã hoàn thành.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LUẬN VÀ HƯỚNG PHÁT TRIỂN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Hướng phát triển: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189481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Phát triển ứng dụng này trên các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bị di động.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60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096000" cy="4457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Phân tích và thiết kế dữ liệu.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Phân tích và thiết kế xử lý.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dữ liệu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Mô hình dữ liệu mức quan niệm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9895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dữ liệu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Các ràng buộc toàn vẹn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50440"/>
            <a:ext cx="88187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dữ liệu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Các ràng buộc toàn vẹn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1" y="1981200"/>
            <a:ext cx="8945498" cy="41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1524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dữ liệu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057400"/>
            <a:ext cx="867156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BOMON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MaBM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TenBM)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COVANHOCTAP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MaCV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HoTen_CV, SDT_CV,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	       Email_CV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u="dash" dirty="0">
                <a:latin typeface="Arial" panose="020B0604020202020204" pitchFamily="34" charset="0"/>
                <a:cs typeface="Arial" panose="020B0604020202020204" pitchFamily="34" charset="0"/>
              </a:rPr>
              <a:t>MaBM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LOP 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(MaLop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TenLop, </a:t>
            </a:r>
            <a:r>
              <a:rPr lang="en-US" sz="3000" u="dash" dirty="0">
                <a:latin typeface="Arial" panose="020B0604020202020204" pitchFamily="34" charset="0"/>
                <a:cs typeface="Arial" panose="020B0604020202020204" pitchFamily="34" charset="0"/>
              </a:rPr>
              <a:t>MaCV, MaBM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SINHVIEN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HoTen_SV, SDT_SV,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	    Email_SV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ChucVu_SV,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ChuyenNganh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KhoaHoc, NamSinh,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NoiSinh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HeDaoTao, </a:t>
            </a:r>
            <a:r>
              <a:rPr lang="en-US" sz="3000" u="dash" dirty="0">
                <a:latin typeface="Arial" panose="020B0604020202020204" pitchFamily="34" charset="0"/>
                <a:cs typeface="Arial" panose="020B0604020202020204" pitchFamily="34" charset="0"/>
              </a:rPr>
              <a:t>MaLop, MaCV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88720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3. Mô hình dữ liệu mức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logic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xử lý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Mô hình phân rã chức năng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3067"/>
            <a:ext cx="7467600" cy="50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 tích thiết kế xử lý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2840"/>
            <a:ext cx="8534400" cy="549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Mô hình xử lý cấp 0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2014220"/>
            <a:ext cx="875284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327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GVHD: PHẠM MINH ĐƯƠNG</vt:lpstr>
      <vt:lpstr>NỘI DUNG</vt:lpstr>
      <vt:lpstr>I. LÝ DO CHỌN ĐỀ TÀI</vt:lpstr>
      <vt:lpstr>II. Phân tích thiết kế dữ liệu</vt:lpstr>
      <vt:lpstr>II. Phân tích thiết kế dữ liệu</vt:lpstr>
      <vt:lpstr>II. Phân tích thiết kế dữ liệu</vt:lpstr>
      <vt:lpstr>II. Phân tích thiết kế dữ liệu</vt:lpstr>
      <vt:lpstr>II. Phân tích thiết kế xử lý</vt:lpstr>
      <vt:lpstr>II. Phân tích thiết kế xử lý</vt:lpstr>
      <vt:lpstr>II. Phân tích thiết kế xử lý</vt:lpstr>
      <vt:lpstr>II. Phân tích thiết kế xử lý</vt:lpstr>
      <vt:lpstr>II. Phân tích thiết kế xử lý</vt:lpstr>
      <vt:lpstr>III. KẾT LUẬN VÀ HƯỚNG PHÁT TRIỂN</vt:lpstr>
      <vt:lpstr>III.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MTee</cp:lastModifiedBy>
  <cp:revision>31</cp:revision>
  <dcterms:created xsi:type="dcterms:W3CDTF">2019-12-06T00:47:09Z</dcterms:created>
  <dcterms:modified xsi:type="dcterms:W3CDTF">2019-12-19T02:48:04Z</dcterms:modified>
</cp:coreProperties>
</file>