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6" r:id="rId2"/>
    <p:sldId id="257" r:id="rId3"/>
    <p:sldId id="258" r:id="rId4"/>
    <p:sldId id="259" r:id="rId5"/>
    <p:sldId id="260" r:id="rId6"/>
    <p:sldId id="278" r:id="rId7"/>
    <p:sldId id="279" r:id="rId8"/>
    <p:sldId id="280" r:id="rId9"/>
    <p:sldId id="281" r:id="rId10"/>
    <p:sldId id="282" r:id="rId11"/>
    <p:sldId id="283" r:id="rId12"/>
    <p:sldId id="284" r:id="rId13"/>
    <p:sldId id="261" r:id="rId14"/>
    <p:sldId id="285" r:id="rId15"/>
    <p:sldId id="286" r:id="rId16"/>
    <p:sldId id="287" r:id="rId17"/>
    <p:sldId id="288" r:id="rId18"/>
    <p:sldId id="290" r:id="rId19"/>
    <p:sldId id="291" r:id="rId20"/>
    <p:sldId id="292" r:id="rId21"/>
    <p:sldId id="293" r:id="rId22"/>
    <p:sldId id="294" r:id="rId23"/>
    <p:sldId id="295" r:id="rId24"/>
    <p:sldId id="296" r:id="rId25"/>
    <p:sldId id="297" r:id="rId26"/>
    <p:sldId id="298" r:id="rId27"/>
    <p:sldId id="299" r:id="rId28"/>
    <p:sldId id="300" r:id="rId29"/>
    <p:sldId id="277" r:id="rId30"/>
  </p:sldIdLst>
  <p:sldSz cx="12192000" cy="6858000"/>
  <p:notesSz cx="6858000" cy="9144000"/>
  <p:custDataLst>
    <p:tags r:id="rId3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2" clrIdx="0">
    <p:extLst>
      <p:ext uri="{19B8F6BF-5375-455C-9EA6-DF929625EA0E}">
        <p15:presenceInfo xmlns:p15="http://schemas.microsoft.com/office/powerpoint/2012/main" userId="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26" autoAdjust="0"/>
    <p:restoredTop sz="85817" autoAdjust="0"/>
  </p:normalViewPr>
  <p:slideViewPr>
    <p:cSldViewPr snapToGrid="0">
      <p:cViewPr varScale="1">
        <p:scale>
          <a:sx n="60" d="100"/>
          <a:sy n="60" d="100"/>
        </p:scale>
        <p:origin x="1020" y="4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C93E38-616B-4248-B8CD-A346CC56968F}" type="datetimeFigureOut">
              <a:rPr lang="en-US" smtClean="0"/>
              <a:t>10/4/2017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619BFB-BE42-4DDD-B872-B0DE40830D39}" type="slidenum">
              <a:rPr lang="en-US" smtClean="0"/>
              <a:t>‹#›</a:t>
            </a:fld>
            <a:endParaRPr lang="en-US"/>
          </a:p>
        </p:txBody>
      </p:sp>
    </p:spTree>
    <p:extLst>
      <p:ext uri="{BB962C8B-B14F-4D97-AF65-F5344CB8AC3E}">
        <p14:creationId xmlns:p14="http://schemas.microsoft.com/office/powerpoint/2010/main" val="323622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19BFB-BE42-4DDD-B872-B0DE40830D39}" type="slidenum">
              <a:rPr lang="en-US" smtClean="0"/>
              <a:t>4</a:t>
            </a:fld>
            <a:endParaRPr lang="en-US"/>
          </a:p>
        </p:txBody>
      </p:sp>
    </p:spTree>
    <p:extLst>
      <p:ext uri="{BB962C8B-B14F-4D97-AF65-F5344CB8AC3E}">
        <p14:creationId xmlns:p14="http://schemas.microsoft.com/office/powerpoint/2010/main" val="3383270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121DBAD-4E20-4AC2-A9A7-AC809B2A92F5}" type="datetimeFigureOut">
              <a:rPr lang="en-US" smtClean="0"/>
              <a:t>10/4/2017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6D0997-6B29-45DD-8E20-7FFE413D14E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2155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21DBAD-4E20-4AC2-A9A7-AC809B2A92F5}" type="datetimeFigureOut">
              <a:rPr lang="en-US" smtClean="0"/>
              <a:t>10/4/2017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6D0997-6B29-45DD-8E20-7FFE413D14E8}" type="slidenum">
              <a:rPr lang="en-US" smtClean="0"/>
              <a:t>‹#›</a:t>
            </a:fld>
            <a:endParaRPr lang="en-US"/>
          </a:p>
        </p:txBody>
      </p:sp>
    </p:spTree>
    <p:extLst>
      <p:ext uri="{BB962C8B-B14F-4D97-AF65-F5344CB8AC3E}">
        <p14:creationId xmlns:p14="http://schemas.microsoft.com/office/powerpoint/2010/main" val="16487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21DBAD-4E20-4AC2-A9A7-AC809B2A92F5}" type="datetimeFigureOut">
              <a:rPr lang="en-US" smtClean="0"/>
              <a:t>10/4/2017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6D0997-6B29-45DD-8E20-7FFE413D14E8}" type="slidenum">
              <a:rPr lang="en-US" smtClean="0"/>
              <a:t>‹#›</a:t>
            </a:fld>
            <a:endParaRPr lang="en-US"/>
          </a:p>
        </p:txBody>
      </p:sp>
    </p:spTree>
    <p:extLst>
      <p:ext uri="{BB962C8B-B14F-4D97-AF65-F5344CB8AC3E}">
        <p14:creationId xmlns:p14="http://schemas.microsoft.com/office/powerpoint/2010/main" val="183321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21DBAD-4E20-4AC2-A9A7-AC809B2A92F5}" type="datetimeFigureOut">
              <a:rPr lang="en-US" smtClean="0"/>
              <a:t>10/4/2017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6D0997-6B29-45DD-8E20-7FFE413D14E8}" type="slidenum">
              <a:rPr lang="en-US" smtClean="0"/>
              <a:t>‹#›</a:t>
            </a:fld>
            <a:endParaRPr lang="en-US"/>
          </a:p>
        </p:txBody>
      </p:sp>
    </p:spTree>
    <p:extLst>
      <p:ext uri="{BB962C8B-B14F-4D97-AF65-F5344CB8AC3E}">
        <p14:creationId xmlns:p14="http://schemas.microsoft.com/office/powerpoint/2010/main" val="2320536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21DBAD-4E20-4AC2-A9A7-AC809B2A92F5}" type="datetimeFigureOut">
              <a:rPr lang="en-US" smtClean="0"/>
              <a:t>10/4/2017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6D0997-6B29-45DD-8E20-7FFE413D14E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224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121DBAD-4E20-4AC2-A9A7-AC809B2A92F5}" type="datetimeFigureOut">
              <a:rPr lang="en-US" smtClean="0"/>
              <a:t>10/4/2017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6D0997-6B29-45DD-8E20-7FFE413D14E8}" type="slidenum">
              <a:rPr lang="en-US" smtClean="0"/>
              <a:t>‹#›</a:t>
            </a:fld>
            <a:endParaRPr lang="en-US"/>
          </a:p>
        </p:txBody>
      </p:sp>
    </p:spTree>
    <p:extLst>
      <p:ext uri="{BB962C8B-B14F-4D97-AF65-F5344CB8AC3E}">
        <p14:creationId xmlns:p14="http://schemas.microsoft.com/office/powerpoint/2010/main" val="3875438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21DBAD-4E20-4AC2-A9A7-AC809B2A92F5}" type="datetimeFigureOut">
              <a:rPr lang="en-US" smtClean="0"/>
              <a:t>10/4/2017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6D0997-6B29-45DD-8E20-7FFE413D14E8}" type="slidenum">
              <a:rPr lang="en-US" smtClean="0"/>
              <a:t>‹#›</a:t>
            </a:fld>
            <a:endParaRPr lang="en-US"/>
          </a:p>
        </p:txBody>
      </p:sp>
    </p:spTree>
    <p:extLst>
      <p:ext uri="{BB962C8B-B14F-4D97-AF65-F5344CB8AC3E}">
        <p14:creationId xmlns:p14="http://schemas.microsoft.com/office/powerpoint/2010/main" val="2599639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121DBAD-4E20-4AC2-A9A7-AC809B2A92F5}" type="datetimeFigureOut">
              <a:rPr lang="en-US" smtClean="0"/>
              <a:t>10/4/2017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6D0997-6B29-45DD-8E20-7FFE413D14E8}" type="slidenum">
              <a:rPr lang="en-US" smtClean="0"/>
              <a:t>‹#›</a:t>
            </a:fld>
            <a:endParaRPr lang="en-US"/>
          </a:p>
        </p:txBody>
      </p:sp>
    </p:spTree>
    <p:extLst>
      <p:ext uri="{BB962C8B-B14F-4D97-AF65-F5344CB8AC3E}">
        <p14:creationId xmlns:p14="http://schemas.microsoft.com/office/powerpoint/2010/main" val="2442392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121DBAD-4E20-4AC2-A9A7-AC809B2A92F5}" type="datetimeFigureOut">
              <a:rPr lang="en-US" smtClean="0"/>
              <a:t>10/4/2017</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76D0997-6B29-45DD-8E20-7FFE413D14E8}" type="slidenum">
              <a:rPr lang="en-US" smtClean="0"/>
              <a:t>‹#›</a:t>
            </a:fld>
            <a:endParaRPr lang="en-US"/>
          </a:p>
        </p:txBody>
      </p:sp>
    </p:spTree>
    <p:extLst>
      <p:ext uri="{BB962C8B-B14F-4D97-AF65-F5344CB8AC3E}">
        <p14:creationId xmlns:p14="http://schemas.microsoft.com/office/powerpoint/2010/main" val="2181694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121DBAD-4E20-4AC2-A9A7-AC809B2A92F5}" type="datetimeFigureOut">
              <a:rPr lang="en-US" smtClean="0"/>
              <a:t>10/4/2017</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76D0997-6B29-45DD-8E20-7FFE413D14E8}" type="slidenum">
              <a:rPr lang="en-US" smtClean="0"/>
              <a:t>‹#›</a:t>
            </a:fld>
            <a:endParaRPr lang="en-US"/>
          </a:p>
        </p:txBody>
      </p:sp>
    </p:spTree>
    <p:extLst>
      <p:ext uri="{BB962C8B-B14F-4D97-AF65-F5344CB8AC3E}">
        <p14:creationId xmlns:p14="http://schemas.microsoft.com/office/powerpoint/2010/main" val="2601980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21DBAD-4E20-4AC2-A9A7-AC809B2A92F5}" type="datetimeFigureOut">
              <a:rPr lang="en-US" smtClean="0"/>
              <a:t>10/4/2017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6D0997-6B29-45DD-8E20-7FFE413D14E8}" type="slidenum">
              <a:rPr lang="en-US" smtClean="0"/>
              <a:t>‹#›</a:t>
            </a:fld>
            <a:endParaRPr lang="en-US"/>
          </a:p>
        </p:txBody>
      </p:sp>
    </p:spTree>
    <p:extLst>
      <p:ext uri="{BB962C8B-B14F-4D97-AF65-F5344CB8AC3E}">
        <p14:creationId xmlns:p14="http://schemas.microsoft.com/office/powerpoint/2010/main" val="2465192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b="0" i="0" u="none"/>
          </a:p>
        </p:txBody>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121DBAD-4E20-4AC2-A9A7-AC809B2A92F5}" type="datetimeFigureOut">
              <a:rPr lang="en-US" smtClean="0"/>
              <a:t>10/4/2017</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76D0997-6B29-45DD-8E20-7FFE413D14E8}"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81684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b="0" i="0" u="none"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jpeg"/></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 Id="rId5" Type="http://schemas.openxmlformats.org/officeDocument/2006/relationships/image" Target="../media/image21.jpeg"/><Relationship Id="rId4" Type="http://schemas.openxmlformats.org/officeDocument/2006/relationships/image" Target="../media/image20.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 Id="rId5" Type="http://schemas.openxmlformats.org/officeDocument/2006/relationships/image" Target="../media/image24.jpeg"/><Relationship Id="rId4" Type="http://schemas.openxmlformats.org/officeDocument/2006/relationships/hyperlink" Target="http://search.babylon.com/imageres.php?iu=http://www.vietnamvacations.com.au/photos/Tre-con.jpg&amp;ir=http://www.vietnamvacations.com.au/photos/index.htm&amp;ig=http://images.google.com/images?q=tbn:phRK-zaWn5tE4M:www.vietnamvacations.com.au/photos/Tre-con.jpg&amp;h=411&amp;w=434&amp;q=tr&#7867;%20con&amp;babsrc=home"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g"/><Relationship Id="rId1" Type="http://schemas.openxmlformats.org/officeDocument/2006/relationships/slideLayout" Target="../slideLayouts/slideLayout2.xml"/><Relationship Id="rId4" Type="http://schemas.openxmlformats.org/officeDocument/2006/relationships/image" Target="../media/image27.jpg"/></Relationships>
</file>

<file path=ppt/slides/_rels/slide22.xml.rels><?xml version="1.0" encoding="UTF-8" standalone="yes"?>
<Relationships xmlns="http://schemas.openxmlformats.org/package/2006/relationships"><Relationship Id="rId3" Type="http://schemas.openxmlformats.org/officeDocument/2006/relationships/image" Target="../media/image29.gif"/><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jpg"/></Relationships>
</file>

<file path=ppt/slides/_rels/slide23.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4800" b="1" dirty="0">
                <a:solidFill>
                  <a:schemeClr val="accent2"/>
                </a:solidFill>
                <a:latin typeface="Arial" panose="020B0604020202020204" pitchFamily="34" charset="0"/>
                <a:cs typeface="Arial" panose="020B0604020202020204" pitchFamily="34" charset="0"/>
              </a:rPr>
              <a:t>CHƯƠNG </a:t>
            </a:r>
            <a:r>
              <a:rPr lang="vi-VN" sz="4800" b="1" dirty="0">
                <a:solidFill>
                  <a:schemeClr val="accent2"/>
                </a:solidFill>
                <a:latin typeface="Arial" panose="020B0604020202020204" pitchFamily="34" charset="0"/>
                <a:cs typeface="Arial" panose="020B0604020202020204" pitchFamily="34" charset="0"/>
              </a:rPr>
              <a:t>II</a:t>
            </a:r>
            <a:r>
              <a:rPr lang="en-US" sz="4800" b="1" dirty="0">
                <a:solidFill>
                  <a:schemeClr val="accent2"/>
                </a:solidFill>
                <a:latin typeface="Arial" panose="020B0604020202020204" pitchFamily="34" charset="0"/>
                <a:cs typeface="Arial" panose="020B0604020202020204" pitchFamily="34" charset="0"/>
              </a:rPr>
              <a:t/>
            </a:r>
            <a:br>
              <a:rPr lang="en-US" sz="4800" b="1" dirty="0">
                <a:solidFill>
                  <a:schemeClr val="accent2"/>
                </a:solidFill>
                <a:latin typeface="Arial" panose="020B0604020202020204" pitchFamily="34" charset="0"/>
                <a:cs typeface="Arial" panose="020B0604020202020204" pitchFamily="34" charset="0"/>
              </a:rPr>
            </a:br>
            <a:r>
              <a:rPr lang="en-US" sz="4800" b="1" dirty="0">
                <a:solidFill>
                  <a:schemeClr val="accent2"/>
                </a:solidFill>
                <a:latin typeface="Arial" panose="020B0604020202020204" pitchFamily="34" charset="0"/>
                <a:cs typeface="Arial" panose="020B0604020202020204" pitchFamily="34" charset="0"/>
              </a:rPr>
              <a:t/>
            </a:r>
            <a:br>
              <a:rPr lang="en-US" sz="4800" b="1" dirty="0">
                <a:solidFill>
                  <a:schemeClr val="accent2"/>
                </a:solidFill>
                <a:latin typeface="Arial" panose="020B0604020202020204" pitchFamily="34" charset="0"/>
                <a:cs typeface="Arial" panose="020B0604020202020204" pitchFamily="34" charset="0"/>
              </a:rPr>
            </a:br>
            <a:r>
              <a:rPr lang="vi-VN" sz="4800" b="1" dirty="0">
                <a:solidFill>
                  <a:schemeClr val="accent2"/>
                </a:solidFill>
                <a:latin typeface="Arial" panose="020B0604020202020204" pitchFamily="34" charset="0"/>
                <a:cs typeface="Arial" panose="020B0604020202020204" pitchFamily="34" charset="0"/>
              </a:rPr>
              <a:t>PHÉP BIỆN CHỨNG DUY VẬT</a:t>
            </a:r>
            <a:endParaRPr lang="en-US" sz="4800" dirty="0">
              <a:solidFill>
                <a:schemeClr val="accent2"/>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1097280" y="4854865"/>
            <a:ext cx="10058400" cy="1143000"/>
          </a:xfrm>
        </p:spPr>
        <p:txBody>
          <a:bodyPr/>
          <a:lstStyle/>
          <a:p>
            <a:pPr algn="ctr"/>
            <a:r>
              <a:rPr lang="en-US" b="1" dirty="0">
                <a:solidFill>
                  <a:schemeClr val="accent2"/>
                </a:solidFill>
                <a:latin typeface="Arial" panose="020B0604020202020204" pitchFamily="34" charset="0"/>
                <a:cs typeface="Arial" panose="020B0604020202020204" pitchFamily="34" charset="0"/>
              </a:rPr>
              <a:t>GIẢNG VIÊN: </a:t>
            </a:r>
            <a:r>
              <a:rPr lang="en-US" b="1" dirty="0" err="1">
                <a:solidFill>
                  <a:schemeClr val="accent2"/>
                </a:solidFill>
                <a:latin typeface="Arial" panose="020B0604020202020204" pitchFamily="34" charset="0"/>
                <a:cs typeface="Arial" panose="020B0604020202020204" pitchFamily="34" charset="0"/>
              </a:rPr>
              <a:t>phan</a:t>
            </a:r>
            <a:r>
              <a:rPr lang="en-US" b="1" dirty="0">
                <a:solidFill>
                  <a:schemeClr val="accent2"/>
                </a:solidFill>
                <a:latin typeface="Arial" panose="020B0604020202020204" pitchFamily="34" charset="0"/>
                <a:cs typeface="Arial" panose="020B0604020202020204" pitchFamily="34" charset="0"/>
              </a:rPr>
              <a:t> </a:t>
            </a:r>
            <a:r>
              <a:rPr lang="en-US" b="1" dirty="0" err="1">
                <a:solidFill>
                  <a:schemeClr val="accent2"/>
                </a:solidFill>
                <a:latin typeface="Arial" panose="020B0604020202020204" pitchFamily="34" charset="0"/>
                <a:cs typeface="Arial" panose="020B0604020202020204" pitchFamily="34" charset="0"/>
              </a:rPr>
              <a:t>hữu</a:t>
            </a:r>
            <a:r>
              <a:rPr lang="en-US" b="1" dirty="0">
                <a:solidFill>
                  <a:schemeClr val="accent2"/>
                </a:solidFill>
                <a:latin typeface="Arial" panose="020B0604020202020204" pitchFamily="34" charset="0"/>
                <a:cs typeface="Arial" panose="020B0604020202020204" pitchFamily="34" charset="0"/>
              </a:rPr>
              <a:t> </a:t>
            </a:r>
            <a:r>
              <a:rPr lang="en-US" b="1" dirty="0" err="1">
                <a:solidFill>
                  <a:schemeClr val="accent2"/>
                </a:solidFill>
                <a:latin typeface="Arial" panose="020B0604020202020204" pitchFamily="34" charset="0"/>
                <a:cs typeface="Arial" panose="020B0604020202020204" pitchFamily="34" charset="0"/>
              </a:rPr>
              <a:t>tài</a:t>
            </a:r>
            <a:endParaRPr lang="en-US" b="1" dirty="0">
              <a:solidFill>
                <a:schemeClr val="accent2"/>
              </a:solidFill>
              <a:latin typeface="Arial" panose="020B0604020202020204" pitchFamily="34" charset="0"/>
              <a:cs typeface="Arial" panose="020B0604020202020204" pitchFamily="34" charset="0"/>
            </a:endParaRPr>
          </a:p>
          <a:p>
            <a:pPr algn="ctr"/>
            <a:r>
              <a:rPr lang="en-US" b="1" dirty="0" err="1">
                <a:solidFill>
                  <a:schemeClr val="accent2"/>
                </a:solidFill>
                <a:latin typeface="Arial" panose="020B0604020202020204" pitchFamily="34" charset="0"/>
                <a:cs typeface="Arial" panose="020B0604020202020204" pitchFamily="34" charset="0"/>
              </a:rPr>
              <a:t>Đơn</a:t>
            </a:r>
            <a:r>
              <a:rPr lang="en-US" b="1" dirty="0">
                <a:solidFill>
                  <a:schemeClr val="accent2"/>
                </a:solidFill>
                <a:latin typeface="Arial" panose="020B0604020202020204" pitchFamily="34" charset="0"/>
                <a:cs typeface="Arial" panose="020B0604020202020204" pitchFamily="34" charset="0"/>
              </a:rPr>
              <a:t> </a:t>
            </a:r>
            <a:r>
              <a:rPr lang="en-US" b="1" dirty="0" err="1">
                <a:solidFill>
                  <a:schemeClr val="accent2"/>
                </a:solidFill>
                <a:latin typeface="Arial" panose="020B0604020202020204" pitchFamily="34" charset="0"/>
                <a:cs typeface="Arial" panose="020B0604020202020204" pitchFamily="34" charset="0"/>
              </a:rPr>
              <a:t>vị</a:t>
            </a:r>
            <a:r>
              <a:rPr lang="en-US" b="1" dirty="0">
                <a:solidFill>
                  <a:schemeClr val="accent2"/>
                </a:solidFill>
                <a:latin typeface="Arial" panose="020B0604020202020204" pitchFamily="34" charset="0"/>
                <a:cs typeface="Arial" panose="020B0604020202020204" pitchFamily="34" charset="0"/>
              </a:rPr>
              <a:t>: </a:t>
            </a:r>
            <a:r>
              <a:rPr lang="en-US" b="1" dirty="0" err="1">
                <a:solidFill>
                  <a:schemeClr val="accent2"/>
                </a:solidFill>
                <a:latin typeface="Arial" panose="020B0604020202020204" pitchFamily="34" charset="0"/>
                <a:cs typeface="Arial" panose="020B0604020202020204" pitchFamily="34" charset="0"/>
              </a:rPr>
              <a:t>khoa</a:t>
            </a:r>
            <a:r>
              <a:rPr lang="en-US" b="1" dirty="0">
                <a:solidFill>
                  <a:schemeClr val="accent2"/>
                </a:solidFill>
                <a:latin typeface="Arial" panose="020B0604020202020204" pitchFamily="34" charset="0"/>
                <a:cs typeface="Arial" panose="020B0604020202020204" pitchFamily="34" charset="0"/>
              </a:rPr>
              <a:t> </a:t>
            </a:r>
            <a:r>
              <a:rPr lang="en-US" b="1" dirty="0" err="1">
                <a:solidFill>
                  <a:schemeClr val="accent2"/>
                </a:solidFill>
                <a:latin typeface="Arial" panose="020B0604020202020204" pitchFamily="34" charset="0"/>
                <a:cs typeface="Arial" panose="020B0604020202020204" pitchFamily="34" charset="0"/>
              </a:rPr>
              <a:t>lý</a:t>
            </a:r>
            <a:r>
              <a:rPr lang="en-US" b="1" dirty="0">
                <a:solidFill>
                  <a:schemeClr val="accent2"/>
                </a:solidFill>
                <a:latin typeface="Arial" panose="020B0604020202020204" pitchFamily="34" charset="0"/>
                <a:cs typeface="Arial" panose="020B0604020202020204" pitchFamily="34" charset="0"/>
              </a:rPr>
              <a:t> </a:t>
            </a:r>
            <a:r>
              <a:rPr lang="en-US" b="1" dirty="0" err="1">
                <a:solidFill>
                  <a:schemeClr val="accent2"/>
                </a:solidFill>
                <a:latin typeface="Arial" panose="020B0604020202020204" pitchFamily="34" charset="0"/>
                <a:cs typeface="Arial" panose="020B0604020202020204" pitchFamily="34" charset="0"/>
              </a:rPr>
              <a:t>luận</a:t>
            </a:r>
            <a:r>
              <a:rPr lang="en-US" b="1" dirty="0">
                <a:solidFill>
                  <a:schemeClr val="accent2"/>
                </a:solidFill>
                <a:latin typeface="Arial" panose="020B0604020202020204" pitchFamily="34" charset="0"/>
                <a:cs typeface="Arial" panose="020B0604020202020204" pitchFamily="34" charset="0"/>
              </a:rPr>
              <a:t> </a:t>
            </a:r>
            <a:r>
              <a:rPr lang="en-US" b="1" dirty="0" err="1">
                <a:solidFill>
                  <a:schemeClr val="accent2"/>
                </a:solidFill>
                <a:latin typeface="Arial" panose="020B0604020202020204" pitchFamily="34" charset="0"/>
                <a:cs typeface="Arial" panose="020B0604020202020204" pitchFamily="34" charset="0"/>
              </a:rPr>
              <a:t>chính</a:t>
            </a:r>
            <a:r>
              <a:rPr lang="en-US" b="1" dirty="0">
                <a:solidFill>
                  <a:schemeClr val="accent2"/>
                </a:solidFill>
                <a:latin typeface="Arial" panose="020B0604020202020204" pitchFamily="34" charset="0"/>
                <a:cs typeface="Arial" panose="020B0604020202020204" pitchFamily="34" charset="0"/>
              </a:rPr>
              <a:t> </a:t>
            </a:r>
            <a:r>
              <a:rPr lang="en-US" b="1" dirty="0" err="1">
                <a:solidFill>
                  <a:schemeClr val="accent2"/>
                </a:solidFill>
                <a:latin typeface="Arial" panose="020B0604020202020204" pitchFamily="34" charset="0"/>
                <a:cs typeface="Arial" panose="020B0604020202020204" pitchFamily="34" charset="0"/>
              </a:rPr>
              <a:t>trị</a:t>
            </a:r>
            <a:endParaRPr lang="en-US"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097512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vi-VN" altLang="en-US" b="1" dirty="0">
                <a:solidFill>
                  <a:schemeClr val="accent2"/>
                </a:solidFill>
                <a:latin typeface="Arial" panose="020B0604020202020204" pitchFamily="34" charset="0"/>
                <a:cs typeface="Arial" panose="020B0604020202020204" pitchFamily="34" charset="0"/>
              </a:rPr>
              <a:t>I/. PBC </a:t>
            </a:r>
            <a:r>
              <a:rPr lang="en-US" altLang="en-US" b="1" dirty="0">
                <a:solidFill>
                  <a:schemeClr val="accent2"/>
                </a:solidFill>
                <a:latin typeface="Arial" panose="020B0604020202020204" pitchFamily="34" charset="0"/>
                <a:cs typeface="Arial" panose="020B0604020202020204" pitchFamily="34" charset="0"/>
              </a:rPr>
              <a:t>VÀ </a:t>
            </a:r>
            <a:r>
              <a:rPr lang="vi-VN" altLang="en-US" b="1" dirty="0">
                <a:solidFill>
                  <a:schemeClr val="accent2"/>
                </a:solidFill>
                <a:latin typeface="Arial" panose="020B0604020202020204" pitchFamily="34" charset="0"/>
                <a:cs typeface="Arial" panose="020B0604020202020204" pitchFamily="34" charset="0"/>
              </a:rPr>
              <a:t>PBC </a:t>
            </a:r>
            <a:r>
              <a:rPr lang="en-US" altLang="en-US" b="1" dirty="0">
                <a:solidFill>
                  <a:schemeClr val="accent2"/>
                </a:solidFill>
                <a:latin typeface="Arial" panose="020B0604020202020204" pitchFamily="34" charset="0"/>
                <a:cs typeface="Arial" panose="020B0604020202020204" pitchFamily="34" charset="0"/>
              </a:rPr>
              <a:t>DUY VẬT</a:t>
            </a:r>
          </a:p>
        </p:txBody>
      </p:sp>
      <p:sp>
        <p:nvSpPr>
          <p:cNvPr id="3" name="Content Placeholder 2"/>
          <p:cNvSpPr>
            <a:spLocks noGrp="1"/>
          </p:cNvSpPr>
          <p:nvPr>
            <p:ph idx="1"/>
          </p:nvPr>
        </p:nvSpPr>
        <p:spPr/>
        <p:txBody>
          <a:bodyPr>
            <a:noAutofit/>
          </a:bodyPr>
          <a:lstStyle/>
          <a:p>
            <a:pPr algn="just"/>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Vai</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trò</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của</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phép</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biện</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chứng</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trong</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nhận</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thức</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và</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cải</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tạo</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thế</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giới</a:t>
            </a:r>
            <a:r>
              <a:rPr lang="en-US" altLang="en-US" sz="3200" b="1" dirty="0">
                <a:solidFill>
                  <a:schemeClr val="accent2"/>
                </a:solidFill>
                <a:latin typeface="Arial" panose="020B0604020202020204" pitchFamily="34" charset="0"/>
                <a:cs typeface="Arial" panose="020B0604020202020204" pitchFamily="34" charset="0"/>
              </a:rPr>
              <a:t>:</a:t>
            </a:r>
          </a:p>
          <a:p>
            <a:pPr algn="just"/>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Giúp</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chúng</a:t>
            </a:r>
            <a:r>
              <a:rPr lang="en-US" altLang="en-US" sz="3200" b="1" dirty="0">
                <a:solidFill>
                  <a:schemeClr val="accent2"/>
                </a:solidFill>
                <a:latin typeface="Arial" panose="020B0604020202020204" pitchFamily="34" charset="0"/>
                <a:cs typeface="Arial" panose="020B0604020202020204" pitchFamily="34" charset="0"/>
              </a:rPr>
              <a:t> ta </a:t>
            </a:r>
            <a:r>
              <a:rPr lang="en-US" altLang="en-US" sz="3200" b="1" dirty="0" err="1">
                <a:solidFill>
                  <a:schemeClr val="accent2"/>
                </a:solidFill>
                <a:latin typeface="Arial" panose="020B0604020202020204" pitchFamily="34" charset="0"/>
                <a:cs typeface="Arial" panose="020B0604020202020204" pitchFamily="34" charset="0"/>
              </a:rPr>
              <a:t>nhận</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thức</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vận</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dụng</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đúng</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các</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nguyên</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lý</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quy</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luật</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của</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thế</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giới</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trong</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quá</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trình</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hoạt</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động</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thực</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tiễn</a:t>
            </a:r>
            <a:r>
              <a:rPr lang="en-US" altLang="en-US" sz="3200" b="1" dirty="0">
                <a:solidFill>
                  <a:schemeClr val="accent2"/>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4155525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vi-VN" altLang="en-US" b="1" dirty="0">
                <a:solidFill>
                  <a:schemeClr val="accent2"/>
                </a:solidFill>
                <a:latin typeface="Arial" panose="020B0604020202020204" pitchFamily="34" charset="0"/>
                <a:cs typeface="Arial" panose="020B0604020202020204" pitchFamily="34" charset="0"/>
              </a:rPr>
              <a:t>KHÁI NIỆM PBC </a:t>
            </a:r>
            <a:r>
              <a:rPr lang="en-US" altLang="en-US" b="1" dirty="0">
                <a:solidFill>
                  <a:schemeClr val="accent2"/>
                </a:solidFill>
                <a:latin typeface="Arial" panose="020B0604020202020204" pitchFamily="34" charset="0"/>
                <a:cs typeface="Arial" panose="020B0604020202020204" pitchFamily="34" charset="0"/>
              </a:rPr>
              <a:t>DUY VẬT</a:t>
            </a:r>
          </a:p>
        </p:txBody>
      </p:sp>
      <p:sp>
        <p:nvSpPr>
          <p:cNvPr id="3" name="Content Placeholder 2"/>
          <p:cNvSpPr>
            <a:spLocks noGrp="1"/>
          </p:cNvSpPr>
          <p:nvPr>
            <p:ph idx="1"/>
          </p:nvPr>
        </p:nvSpPr>
        <p:spPr>
          <a:xfrm>
            <a:off x="1097279" y="1845734"/>
            <a:ext cx="6979921" cy="4023360"/>
          </a:xfrm>
        </p:spPr>
        <p:txBody>
          <a:bodyPr>
            <a:noAutofit/>
          </a:bodyPr>
          <a:lstStyle/>
          <a:p>
            <a:pPr algn="just">
              <a:buNone/>
            </a:pP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Phép</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biện</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chứng</a:t>
            </a:r>
            <a:r>
              <a:rPr lang="en-US" altLang="en-US" sz="3200" b="1" dirty="0">
                <a:solidFill>
                  <a:schemeClr val="accent2"/>
                </a:solidFill>
                <a:latin typeface="Arial" panose="020B0604020202020204" pitchFamily="34" charset="0"/>
                <a:cs typeface="Arial" panose="020B0604020202020204" pitchFamily="34" charset="0"/>
              </a:rPr>
              <a:t>…</a:t>
            </a:r>
            <a:r>
              <a:rPr lang="en-US" altLang="en-US" sz="3200" b="1" dirty="0" err="1">
                <a:solidFill>
                  <a:schemeClr val="accent2"/>
                </a:solidFill>
                <a:latin typeface="Arial" panose="020B0604020202020204" pitchFamily="34" charset="0"/>
                <a:cs typeface="Arial" panose="020B0604020202020204" pitchFamily="34" charset="0"/>
              </a:rPr>
              <a:t>là</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môn</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khoa</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học</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về</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những</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quy</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luật</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phổ</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biến</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của</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sự</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vận</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động</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và</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sự</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phát</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triển</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của</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tự</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nhiên</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của</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xã</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hội</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loài</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người</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và</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của</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tư</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duy</a:t>
            </a:r>
            <a:r>
              <a:rPr lang="en-US" altLang="en-US" sz="3200" b="1" dirty="0">
                <a:solidFill>
                  <a:schemeClr val="accent2"/>
                </a:solidFill>
                <a:latin typeface="Arial" panose="020B0604020202020204" pitchFamily="34" charset="0"/>
                <a:cs typeface="Arial" panose="020B0604020202020204" pitchFamily="34" charset="0"/>
              </a:rPr>
              <a:t>”.</a:t>
            </a:r>
            <a:endParaRPr lang="vi-VN" altLang="en-US" sz="3200" b="1" dirty="0">
              <a:solidFill>
                <a:schemeClr val="accent2"/>
              </a:solidFill>
              <a:latin typeface="Arial" panose="020B0604020202020204" pitchFamily="34" charset="0"/>
              <a:cs typeface="Arial" panose="020B0604020202020204" pitchFamily="34" charset="0"/>
            </a:endParaRPr>
          </a:p>
        </p:txBody>
      </p:sp>
      <p:pic>
        <p:nvPicPr>
          <p:cNvPr id="4" name="Picture 3" descr="恩格斯">
            <a:extLst>
              <a:ext uri="{FF2B5EF4-FFF2-40B4-BE49-F238E27FC236}">
                <a16:creationId xmlns="" xmlns:a16="http://schemas.microsoft.com/office/drawing/2014/main" id="{BE4E1619-FAC9-4DC8-9D6A-49157B5026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60080" y="1845734"/>
            <a:ext cx="2895600" cy="3725333"/>
          </a:xfrm>
          <a:prstGeom prst="rect">
            <a:avLst/>
          </a:prstGeom>
          <a:solidFill>
            <a:schemeClr val="tx1"/>
          </a:solidFill>
          <a:ln w="38100">
            <a:solidFill>
              <a:srgbClr val="00FFFF"/>
            </a:solidFill>
            <a:miter lim="800000"/>
            <a:headEnd/>
            <a:tailEnd/>
          </a:ln>
        </p:spPr>
      </p:pic>
      <p:sp>
        <p:nvSpPr>
          <p:cNvPr id="5" name="Rectangle 8">
            <a:extLst>
              <a:ext uri="{FF2B5EF4-FFF2-40B4-BE49-F238E27FC236}">
                <a16:creationId xmlns="" xmlns:a16="http://schemas.microsoft.com/office/drawing/2014/main" id="{5CFBEFF4-6494-4CE7-8BC4-9585D0786209}"/>
              </a:ext>
            </a:extLst>
          </p:cNvPr>
          <p:cNvSpPr>
            <a:spLocks noChangeArrowheads="1"/>
          </p:cNvSpPr>
          <p:nvPr/>
        </p:nvSpPr>
        <p:spPr bwMode="auto">
          <a:xfrm>
            <a:off x="8260080" y="5683675"/>
            <a:ext cx="2962275" cy="588433"/>
          </a:xfrm>
          <a:prstGeom prst="rect">
            <a:avLst/>
          </a:prstGeom>
          <a:solidFill>
            <a:srgbClr val="0000CC"/>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b="1">
                <a:solidFill>
                  <a:schemeClr val="bg1"/>
                </a:solidFill>
              </a:rPr>
              <a:t>PH. ĂNGGHEN</a:t>
            </a:r>
          </a:p>
        </p:txBody>
      </p:sp>
    </p:spTree>
    <p:extLst>
      <p:ext uri="{BB962C8B-B14F-4D97-AF65-F5344CB8AC3E}">
        <p14:creationId xmlns:p14="http://schemas.microsoft.com/office/powerpoint/2010/main" val="983471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vi-VN" altLang="en-US" b="1" dirty="0">
                <a:solidFill>
                  <a:schemeClr val="accent2"/>
                </a:solidFill>
                <a:latin typeface="Arial" panose="020B0604020202020204" pitchFamily="34" charset="0"/>
                <a:cs typeface="Arial" panose="020B0604020202020204" pitchFamily="34" charset="0"/>
              </a:rPr>
              <a:t>VAI TRÒ CỦA PBC </a:t>
            </a:r>
            <a:r>
              <a:rPr lang="en-US" altLang="en-US" b="1" dirty="0">
                <a:solidFill>
                  <a:schemeClr val="accent2"/>
                </a:solidFill>
                <a:latin typeface="Arial" panose="020B0604020202020204" pitchFamily="34" charset="0"/>
                <a:cs typeface="Arial" panose="020B0604020202020204" pitchFamily="34" charset="0"/>
              </a:rPr>
              <a:t>DUY VẬT</a:t>
            </a:r>
          </a:p>
        </p:txBody>
      </p:sp>
      <p:sp>
        <p:nvSpPr>
          <p:cNvPr id="3" name="Content Placeholder 2"/>
          <p:cNvSpPr>
            <a:spLocks noGrp="1"/>
          </p:cNvSpPr>
          <p:nvPr>
            <p:ph idx="1"/>
          </p:nvPr>
        </p:nvSpPr>
        <p:spPr>
          <a:xfrm>
            <a:off x="1097279" y="1845734"/>
            <a:ext cx="6979921" cy="4023360"/>
          </a:xfrm>
        </p:spPr>
        <p:txBody>
          <a:bodyPr>
            <a:noAutofit/>
          </a:bodyPr>
          <a:lstStyle/>
          <a:p>
            <a:pPr algn="just">
              <a:buNone/>
            </a:pPr>
            <a:r>
              <a:rPr lang="en-US" altLang="en-US" sz="3200" b="1" dirty="0">
                <a:solidFill>
                  <a:schemeClr val="accent2"/>
                </a:solidFill>
                <a:latin typeface="Arial" panose="020B0604020202020204" pitchFamily="34" charset="0"/>
                <a:cs typeface="Arial" panose="020B0604020202020204" pitchFamily="34" charset="0"/>
              </a:rPr>
              <a:t>+ </a:t>
            </a:r>
            <a:r>
              <a:rPr lang="vi-VN" altLang="en-US" sz="3200" b="1" dirty="0">
                <a:solidFill>
                  <a:schemeClr val="accent2"/>
                </a:solidFill>
                <a:latin typeface="Arial" panose="020B0604020202020204" pitchFamily="34" charset="0"/>
                <a:cs typeface="Arial" panose="020B0604020202020204" pitchFamily="34" charset="0"/>
              </a:rPr>
              <a:t>Đ</a:t>
            </a:r>
            <a:r>
              <a:rPr lang="en-US" altLang="en-US" sz="3200" b="1" dirty="0" err="1">
                <a:solidFill>
                  <a:schemeClr val="accent2"/>
                </a:solidFill>
                <a:latin typeface="Arial" panose="020B0604020202020204" pitchFamily="34" charset="0"/>
                <a:cs typeface="Arial" panose="020B0604020202020204" pitchFamily="34" charset="0"/>
              </a:rPr>
              <a:t>ược</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xác</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lập</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trên</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nền</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tảng</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của</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thế</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giới</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quan</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duy</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vật</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khoa</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học</a:t>
            </a:r>
            <a:r>
              <a:rPr lang="en-US" altLang="en-US" sz="3200" b="1" dirty="0">
                <a:solidFill>
                  <a:schemeClr val="accent2"/>
                </a:solidFill>
                <a:latin typeface="Arial" panose="020B0604020202020204" pitchFamily="34" charset="0"/>
                <a:cs typeface="Arial" panose="020B0604020202020204" pitchFamily="34" charset="0"/>
              </a:rPr>
              <a:t>.</a:t>
            </a:r>
            <a:endParaRPr lang="vi-VN" altLang="en-US" sz="3200" b="1" dirty="0">
              <a:solidFill>
                <a:schemeClr val="accent2"/>
              </a:solidFill>
              <a:latin typeface="Arial" panose="020B0604020202020204" pitchFamily="34" charset="0"/>
              <a:cs typeface="Arial" panose="020B0604020202020204" pitchFamily="34" charset="0"/>
            </a:endParaRPr>
          </a:p>
          <a:p>
            <a:pPr algn="just">
              <a:buNone/>
            </a:pPr>
            <a:r>
              <a:rPr lang="en-US" altLang="en-US" sz="3200" b="1" dirty="0">
                <a:solidFill>
                  <a:schemeClr val="accent2"/>
                </a:solidFill>
                <a:latin typeface="Arial" panose="020B0604020202020204" pitchFamily="34" charset="0"/>
                <a:cs typeface="Arial" panose="020B0604020202020204" pitchFamily="34" charset="0"/>
              </a:rPr>
              <a:t>+ </a:t>
            </a:r>
            <a:r>
              <a:rPr lang="vi-VN" altLang="en-US" sz="3200" b="1" dirty="0">
                <a:solidFill>
                  <a:schemeClr val="accent2"/>
                </a:solidFill>
                <a:latin typeface="Arial" panose="020B0604020202020204" pitchFamily="34" charset="0"/>
                <a:cs typeface="Arial" panose="020B0604020202020204" pitchFamily="34" charset="0"/>
              </a:rPr>
              <a:t>C</a:t>
            </a:r>
            <a:r>
              <a:rPr lang="en-US" altLang="en-US" sz="3200" b="1" dirty="0">
                <a:solidFill>
                  <a:schemeClr val="accent2"/>
                </a:solidFill>
                <a:latin typeface="Arial" panose="020B0604020202020204" pitchFamily="34" charset="0"/>
                <a:cs typeface="Arial" panose="020B0604020202020204" pitchFamily="34" charset="0"/>
              </a:rPr>
              <a:t>ó </a:t>
            </a:r>
            <a:r>
              <a:rPr lang="en-US" altLang="en-US" sz="3200" b="1" dirty="0" err="1">
                <a:solidFill>
                  <a:schemeClr val="accent2"/>
                </a:solidFill>
                <a:latin typeface="Arial" panose="020B0604020202020204" pitchFamily="34" charset="0"/>
                <a:cs typeface="Arial" panose="020B0604020202020204" pitchFamily="34" charset="0"/>
              </a:rPr>
              <a:t>sự</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thống</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nhất</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giữa</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nội</a:t>
            </a:r>
            <a:r>
              <a:rPr lang="en-US" altLang="en-US" sz="3200" b="1" dirty="0">
                <a:solidFill>
                  <a:schemeClr val="accent2"/>
                </a:solidFill>
                <a:latin typeface="Arial" panose="020B0604020202020204" pitchFamily="34" charset="0"/>
                <a:cs typeface="Arial" panose="020B0604020202020204" pitchFamily="34" charset="0"/>
              </a:rPr>
              <a:t> dung </a:t>
            </a:r>
            <a:r>
              <a:rPr lang="en-US" altLang="en-US" sz="3200" b="1" dirty="0" err="1">
                <a:solidFill>
                  <a:schemeClr val="accent2"/>
                </a:solidFill>
                <a:latin typeface="Arial" panose="020B0604020202020204" pitchFamily="34" charset="0"/>
                <a:cs typeface="Arial" panose="020B0604020202020204" pitchFamily="34" charset="0"/>
              </a:rPr>
              <a:t>thế</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giới</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quan</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và</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phương</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pháp</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luận</a:t>
            </a:r>
            <a:endParaRPr lang="vi-VN" altLang="en-US" sz="3200" b="1" dirty="0">
              <a:solidFill>
                <a:schemeClr val="accent2"/>
              </a:solidFill>
              <a:latin typeface="Arial" panose="020B0604020202020204" pitchFamily="34" charset="0"/>
              <a:cs typeface="Arial" panose="020B0604020202020204" pitchFamily="34" charset="0"/>
            </a:endParaRPr>
          </a:p>
          <a:p>
            <a:pPr algn="just">
              <a:buNone/>
            </a:pPr>
            <a:r>
              <a:rPr lang="vi-VN" altLang="en-US" sz="3200" b="1" dirty="0">
                <a:solidFill>
                  <a:schemeClr val="accent2"/>
                </a:solidFill>
                <a:latin typeface="Arial" panose="020B0604020202020204" pitchFamily="34" charset="0"/>
                <a:cs typeface="Arial" panose="020B0604020202020204" pitchFamily="34" charset="0"/>
              </a:rPr>
              <a:t>+ G</a:t>
            </a:r>
            <a:r>
              <a:rPr lang="en-US" altLang="en-US" sz="3200" b="1" dirty="0" err="1">
                <a:solidFill>
                  <a:schemeClr val="accent2"/>
                </a:solidFill>
                <a:latin typeface="Arial" panose="020B0604020202020204" pitchFamily="34" charset="0"/>
                <a:cs typeface="Arial" panose="020B0604020202020204" pitchFamily="34" charset="0"/>
              </a:rPr>
              <a:t>iữ</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vai</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trò</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là</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một</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nội</a:t>
            </a:r>
            <a:r>
              <a:rPr lang="en-US" altLang="en-US" sz="3200" b="1" dirty="0">
                <a:solidFill>
                  <a:schemeClr val="accent2"/>
                </a:solidFill>
                <a:latin typeface="Arial" panose="020B0604020202020204" pitchFamily="34" charset="0"/>
                <a:cs typeface="Arial" panose="020B0604020202020204" pitchFamily="34" charset="0"/>
              </a:rPr>
              <a:t> dung </a:t>
            </a:r>
            <a:r>
              <a:rPr lang="en-US" altLang="en-US" sz="3200" b="1" dirty="0" err="1">
                <a:solidFill>
                  <a:schemeClr val="accent2"/>
                </a:solidFill>
                <a:latin typeface="Arial" panose="020B0604020202020204" pitchFamily="34" charset="0"/>
                <a:cs typeface="Arial" panose="020B0604020202020204" pitchFamily="34" charset="0"/>
              </a:rPr>
              <a:t>đặc</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biệt</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quan</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trọng</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trong</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thế</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giới</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quan</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và</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phương</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pháp</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luận</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triết</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học</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của</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chủ</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nghĩa</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Mác</a:t>
            </a:r>
            <a:r>
              <a:rPr lang="en-US" altLang="en-US" sz="3200" b="1" dirty="0">
                <a:solidFill>
                  <a:schemeClr val="accent2"/>
                </a:solidFill>
                <a:latin typeface="Arial" panose="020B0604020202020204" pitchFamily="34" charset="0"/>
                <a:cs typeface="Arial" panose="020B0604020202020204" pitchFamily="34" charset="0"/>
              </a:rPr>
              <a:t> – </a:t>
            </a:r>
            <a:r>
              <a:rPr lang="en-US" altLang="en-US" sz="3200" b="1" dirty="0" err="1">
                <a:solidFill>
                  <a:schemeClr val="accent2"/>
                </a:solidFill>
                <a:latin typeface="Arial" panose="020B0604020202020204" pitchFamily="34" charset="0"/>
                <a:cs typeface="Arial" panose="020B0604020202020204" pitchFamily="34" charset="0"/>
              </a:rPr>
              <a:t>Lênin</a:t>
            </a:r>
            <a:endParaRPr lang="vi-VN" altLang="en-US" sz="3200" b="1" dirty="0">
              <a:solidFill>
                <a:schemeClr val="accent2"/>
              </a:solidFill>
              <a:latin typeface="Arial" panose="020B0604020202020204" pitchFamily="34" charset="0"/>
              <a:cs typeface="Arial" panose="020B0604020202020204" pitchFamily="34" charset="0"/>
            </a:endParaRPr>
          </a:p>
        </p:txBody>
      </p:sp>
      <p:sp>
        <p:nvSpPr>
          <p:cNvPr id="5" name="Rectangle 8">
            <a:extLst>
              <a:ext uri="{FF2B5EF4-FFF2-40B4-BE49-F238E27FC236}">
                <a16:creationId xmlns="" xmlns:a16="http://schemas.microsoft.com/office/drawing/2014/main" id="{5CFBEFF4-6494-4CE7-8BC4-9585D0786209}"/>
              </a:ext>
            </a:extLst>
          </p:cNvPr>
          <p:cNvSpPr>
            <a:spLocks noChangeArrowheads="1"/>
          </p:cNvSpPr>
          <p:nvPr/>
        </p:nvSpPr>
        <p:spPr bwMode="auto">
          <a:xfrm>
            <a:off x="8260080" y="5683675"/>
            <a:ext cx="2962275" cy="588433"/>
          </a:xfrm>
          <a:prstGeom prst="rect">
            <a:avLst/>
          </a:prstGeom>
          <a:solidFill>
            <a:srgbClr val="0000CC"/>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vi-VN" altLang="en-US" b="1" dirty="0">
                <a:solidFill>
                  <a:schemeClr val="bg1"/>
                </a:solidFill>
              </a:rPr>
              <a:t>HEGEL</a:t>
            </a:r>
            <a:endParaRPr lang="en-US" altLang="en-US" b="1" dirty="0">
              <a:solidFill>
                <a:schemeClr val="bg1"/>
              </a:solidFill>
            </a:endParaRPr>
          </a:p>
        </p:txBody>
      </p:sp>
      <p:pic>
        <p:nvPicPr>
          <p:cNvPr id="6" name="Picture 4" descr="http://files.chungta.com/Image.ashx/image=pjpeg/8e5b6a8d15074bdabcbacec8c4830299-hê-ghen.jpg/hê-ghen.jpg">
            <a:extLst>
              <a:ext uri="{FF2B5EF4-FFF2-40B4-BE49-F238E27FC236}">
                <a16:creationId xmlns="" xmlns:a16="http://schemas.microsoft.com/office/drawing/2014/main" id="{3D5E29DF-3564-42D8-8D68-40D58DFD96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60080" y="1845734"/>
            <a:ext cx="2962275" cy="3782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86232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altLang="en-US" b="1" dirty="0">
                <a:solidFill>
                  <a:schemeClr val="accent2"/>
                </a:solidFill>
                <a:latin typeface="Arial" panose="020B0604020202020204" pitchFamily="34" charset="0"/>
                <a:cs typeface="Arial" panose="020B0604020202020204" pitchFamily="34" charset="0"/>
              </a:rPr>
              <a:t>II/ CÁC NGUYÊN LÝ CƠ BẢN CỦA PHÉP B</a:t>
            </a:r>
            <a:r>
              <a:rPr lang="vi-VN" altLang="en-US" b="1" dirty="0">
                <a:solidFill>
                  <a:schemeClr val="accent2"/>
                </a:solidFill>
                <a:latin typeface="Arial" panose="020B0604020202020204" pitchFamily="34" charset="0"/>
                <a:cs typeface="Arial" panose="020B0604020202020204" pitchFamily="34" charset="0"/>
              </a:rPr>
              <a:t>I</a:t>
            </a:r>
            <a:r>
              <a:rPr lang="en-US" altLang="en-US" b="1" dirty="0">
                <a:solidFill>
                  <a:schemeClr val="accent2"/>
                </a:solidFill>
                <a:latin typeface="Arial" panose="020B0604020202020204" pitchFamily="34" charset="0"/>
                <a:cs typeface="Arial" panose="020B0604020202020204" pitchFamily="34" charset="0"/>
              </a:rPr>
              <a:t>ỆN CHỨNG DUY VẬT</a:t>
            </a:r>
          </a:p>
        </p:txBody>
      </p:sp>
      <p:sp>
        <p:nvSpPr>
          <p:cNvPr id="4" name="Rectangle 3"/>
          <p:cNvSpPr/>
          <p:nvPr/>
        </p:nvSpPr>
        <p:spPr>
          <a:xfrm>
            <a:off x="2002221" y="2538249"/>
            <a:ext cx="3263462" cy="16238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2800" b="1" dirty="0" err="1">
                <a:solidFill>
                  <a:schemeClr val="bg1"/>
                </a:solidFill>
                <a:latin typeface="Arial" panose="020B0604020202020204" pitchFamily="34" charset="0"/>
                <a:cs typeface="Arial" panose="020B0604020202020204" pitchFamily="34" charset="0"/>
              </a:rPr>
              <a:t>Nguyên</a:t>
            </a:r>
            <a:r>
              <a:rPr lang="en-US" altLang="en-US" sz="2800" b="1" dirty="0">
                <a:solidFill>
                  <a:schemeClr val="bg1"/>
                </a:solidFill>
                <a:latin typeface="Arial" panose="020B0604020202020204" pitchFamily="34" charset="0"/>
                <a:cs typeface="Arial" panose="020B0604020202020204" pitchFamily="34" charset="0"/>
              </a:rPr>
              <a:t> </a:t>
            </a:r>
            <a:r>
              <a:rPr lang="en-US" altLang="en-US" sz="2800" b="1" dirty="0" err="1">
                <a:solidFill>
                  <a:schemeClr val="bg1"/>
                </a:solidFill>
                <a:latin typeface="Arial" panose="020B0604020202020204" pitchFamily="34" charset="0"/>
                <a:cs typeface="Arial" panose="020B0604020202020204" pitchFamily="34" charset="0"/>
              </a:rPr>
              <a:t>lý</a:t>
            </a:r>
            <a:r>
              <a:rPr lang="en-US" altLang="en-US" sz="2800" b="1" dirty="0">
                <a:solidFill>
                  <a:schemeClr val="bg1"/>
                </a:solidFill>
                <a:latin typeface="Arial" panose="020B0604020202020204" pitchFamily="34" charset="0"/>
                <a:cs typeface="Arial" panose="020B0604020202020204" pitchFamily="34" charset="0"/>
              </a:rPr>
              <a:t> </a:t>
            </a:r>
            <a:r>
              <a:rPr lang="en-US" altLang="en-US" sz="2800" b="1" dirty="0" err="1">
                <a:solidFill>
                  <a:schemeClr val="bg1"/>
                </a:solidFill>
                <a:latin typeface="Arial" panose="020B0604020202020204" pitchFamily="34" charset="0"/>
                <a:cs typeface="Arial" panose="020B0604020202020204" pitchFamily="34" charset="0"/>
              </a:rPr>
              <a:t>về</a:t>
            </a:r>
            <a:r>
              <a:rPr lang="en-US" altLang="en-US" sz="2800" b="1" dirty="0">
                <a:solidFill>
                  <a:schemeClr val="bg1"/>
                </a:solidFill>
                <a:latin typeface="Arial" panose="020B0604020202020204" pitchFamily="34" charset="0"/>
                <a:cs typeface="Arial" panose="020B0604020202020204" pitchFamily="34" charset="0"/>
              </a:rPr>
              <a:t> </a:t>
            </a:r>
            <a:r>
              <a:rPr lang="en-US" altLang="en-US" sz="2800" b="1" dirty="0" err="1">
                <a:solidFill>
                  <a:schemeClr val="bg1"/>
                </a:solidFill>
                <a:latin typeface="Arial" panose="020B0604020202020204" pitchFamily="34" charset="0"/>
                <a:cs typeface="Arial" panose="020B0604020202020204" pitchFamily="34" charset="0"/>
              </a:rPr>
              <a:t>mối</a:t>
            </a:r>
            <a:r>
              <a:rPr lang="en-US" altLang="en-US" sz="2800" b="1" dirty="0">
                <a:solidFill>
                  <a:schemeClr val="bg1"/>
                </a:solidFill>
                <a:latin typeface="Arial" panose="020B0604020202020204" pitchFamily="34" charset="0"/>
                <a:cs typeface="Arial" panose="020B0604020202020204" pitchFamily="34" charset="0"/>
              </a:rPr>
              <a:t> </a:t>
            </a:r>
            <a:r>
              <a:rPr lang="en-US" altLang="en-US" sz="2800" b="1" dirty="0" err="1">
                <a:solidFill>
                  <a:schemeClr val="bg1"/>
                </a:solidFill>
                <a:latin typeface="Arial" panose="020B0604020202020204" pitchFamily="34" charset="0"/>
                <a:cs typeface="Arial" panose="020B0604020202020204" pitchFamily="34" charset="0"/>
              </a:rPr>
              <a:t>liên</a:t>
            </a:r>
            <a:r>
              <a:rPr lang="en-US" altLang="en-US" sz="2800" b="1" dirty="0">
                <a:solidFill>
                  <a:schemeClr val="bg1"/>
                </a:solidFill>
                <a:latin typeface="Arial" panose="020B0604020202020204" pitchFamily="34" charset="0"/>
                <a:cs typeface="Arial" panose="020B0604020202020204" pitchFamily="34" charset="0"/>
              </a:rPr>
              <a:t> </a:t>
            </a:r>
            <a:r>
              <a:rPr lang="en-US" altLang="en-US" sz="2800" b="1" dirty="0" err="1">
                <a:solidFill>
                  <a:schemeClr val="bg1"/>
                </a:solidFill>
                <a:latin typeface="Arial" panose="020B0604020202020204" pitchFamily="34" charset="0"/>
                <a:cs typeface="Arial" panose="020B0604020202020204" pitchFamily="34" charset="0"/>
              </a:rPr>
              <a:t>hệ</a:t>
            </a:r>
            <a:r>
              <a:rPr lang="en-US" altLang="en-US" sz="2800" b="1" dirty="0">
                <a:solidFill>
                  <a:schemeClr val="bg1"/>
                </a:solidFill>
                <a:latin typeface="Arial" panose="020B0604020202020204" pitchFamily="34" charset="0"/>
                <a:cs typeface="Arial" panose="020B0604020202020204" pitchFamily="34" charset="0"/>
              </a:rPr>
              <a:t> </a:t>
            </a:r>
            <a:r>
              <a:rPr lang="en-US" altLang="en-US" sz="2800" b="1" dirty="0" err="1">
                <a:solidFill>
                  <a:schemeClr val="bg1"/>
                </a:solidFill>
                <a:latin typeface="Arial" panose="020B0604020202020204" pitchFamily="34" charset="0"/>
                <a:cs typeface="Arial" panose="020B0604020202020204" pitchFamily="34" charset="0"/>
              </a:rPr>
              <a:t>phổ</a:t>
            </a:r>
            <a:r>
              <a:rPr lang="en-US" altLang="en-US" sz="2800" b="1" dirty="0">
                <a:solidFill>
                  <a:schemeClr val="bg1"/>
                </a:solidFill>
                <a:latin typeface="Arial" panose="020B0604020202020204" pitchFamily="34" charset="0"/>
                <a:cs typeface="Arial" panose="020B0604020202020204" pitchFamily="34" charset="0"/>
              </a:rPr>
              <a:t> </a:t>
            </a:r>
            <a:r>
              <a:rPr lang="en-US" altLang="en-US" sz="2800" b="1" dirty="0" err="1">
                <a:solidFill>
                  <a:schemeClr val="bg1"/>
                </a:solidFill>
                <a:latin typeface="Arial" panose="020B0604020202020204" pitchFamily="34" charset="0"/>
                <a:cs typeface="Arial" panose="020B0604020202020204" pitchFamily="34" charset="0"/>
              </a:rPr>
              <a:t>biến</a:t>
            </a:r>
            <a:endParaRPr lang="en-US" sz="2800" dirty="0">
              <a:solidFill>
                <a:schemeClr val="bg1"/>
              </a:solidFill>
            </a:endParaRPr>
          </a:p>
        </p:txBody>
      </p:sp>
      <p:sp>
        <p:nvSpPr>
          <p:cNvPr id="8" name="Rectangle 7"/>
          <p:cNvSpPr/>
          <p:nvPr/>
        </p:nvSpPr>
        <p:spPr>
          <a:xfrm>
            <a:off x="7026165" y="2538249"/>
            <a:ext cx="3263462" cy="16238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2800" b="1" dirty="0" err="1">
                <a:solidFill>
                  <a:schemeClr val="bg1"/>
                </a:solidFill>
                <a:latin typeface="Arial" panose="020B0604020202020204" pitchFamily="34" charset="0"/>
                <a:cs typeface="Arial" panose="020B0604020202020204" pitchFamily="34" charset="0"/>
              </a:rPr>
              <a:t>Nguyên</a:t>
            </a:r>
            <a:r>
              <a:rPr lang="en-US" altLang="en-US" sz="2800" b="1" dirty="0">
                <a:solidFill>
                  <a:schemeClr val="bg1"/>
                </a:solidFill>
                <a:latin typeface="Arial" panose="020B0604020202020204" pitchFamily="34" charset="0"/>
                <a:cs typeface="Arial" panose="020B0604020202020204" pitchFamily="34" charset="0"/>
              </a:rPr>
              <a:t> </a:t>
            </a:r>
            <a:r>
              <a:rPr lang="en-US" altLang="en-US" sz="2800" b="1" dirty="0" err="1">
                <a:solidFill>
                  <a:schemeClr val="bg1"/>
                </a:solidFill>
                <a:latin typeface="Arial" panose="020B0604020202020204" pitchFamily="34" charset="0"/>
                <a:cs typeface="Arial" panose="020B0604020202020204" pitchFamily="34" charset="0"/>
              </a:rPr>
              <a:t>lý</a:t>
            </a:r>
            <a:r>
              <a:rPr lang="en-US" altLang="en-US" sz="2800" b="1" dirty="0">
                <a:solidFill>
                  <a:schemeClr val="bg1"/>
                </a:solidFill>
                <a:latin typeface="Arial" panose="020B0604020202020204" pitchFamily="34" charset="0"/>
                <a:cs typeface="Arial" panose="020B0604020202020204" pitchFamily="34" charset="0"/>
              </a:rPr>
              <a:t> </a:t>
            </a:r>
            <a:r>
              <a:rPr lang="en-US" altLang="en-US" sz="2800" b="1" dirty="0" err="1">
                <a:solidFill>
                  <a:schemeClr val="bg1"/>
                </a:solidFill>
                <a:latin typeface="Arial" panose="020B0604020202020204" pitchFamily="34" charset="0"/>
                <a:cs typeface="Arial" panose="020B0604020202020204" pitchFamily="34" charset="0"/>
              </a:rPr>
              <a:t>về</a:t>
            </a:r>
            <a:r>
              <a:rPr lang="en-US" altLang="en-US" sz="2800" b="1" dirty="0">
                <a:solidFill>
                  <a:schemeClr val="bg1"/>
                </a:solidFill>
                <a:latin typeface="Arial" panose="020B0604020202020204" pitchFamily="34" charset="0"/>
                <a:cs typeface="Arial" panose="020B0604020202020204" pitchFamily="34" charset="0"/>
              </a:rPr>
              <a:t> </a:t>
            </a:r>
            <a:r>
              <a:rPr lang="vi-VN" altLang="en-US" sz="2800" b="1" dirty="0">
                <a:solidFill>
                  <a:schemeClr val="bg1"/>
                </a:solidFill>
                <a:cs typeface="Arial" panose="020B0604020202020204" pitchFamily="34" charset="0"/>
              </a:rPr>
              <a:t>sự phát triển</a:t>
            </a:r>
            <a:endParaRPr lang="en-US" sz="2800" dirty="0">
              <a:solidFill>
                <a:schemeClr val="bg1"/>
              </a:solidFill>
            </a:endParaRPr>
          </a:p>
        </p:txBody>
      </p:sp>
      <p:sp>
        <p:nvSpPr>
          <p:cNvPr id="5" name="Plus 4"/>
          <p:cNvSpPr/>
          <p:nvPr/>
        </p:nvSpPr>
        <p:spPr>
          <a:xfrm>
            <a:off x="5817476" y="3105807"/>
            <a:ext cx="756745" cy="520262"/>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23815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vi-VN" altLang="en-US" b="1" dirty="0">
                <a:solidFill>
                  <a:schemeClr val="accent2"/>
                </a:solidFill>
                <a:latin typeface="Arial" panose="020B0604020202020204" pitchFamily="34" charset="0"/>
                <a:cs typeface="Arial" panose="020B0604020202020204" pitchFamily="34" charset="0"/>
              </a:rPr>
              <a:t>NGUYÊN LÝ VỀ </a:t>
            </a:r>
            <a:br>
              <a:rPr lang="vi-VN" altLang="en-US" b="1" dirty="0">
                <a:solidFill>
                  <a:schemeClr val="accent2"/>
                </a:solidFill>
                <a:latin typeface="Arial" panose="020B0604020202020204" pitchFamily="34" charset="0"/>
                <a:cs typeface="Arial" panose="020B0604020202020204" pitchFamily="34" charset="0"/>
              </a:rPr>
            </a:br>
            <a:r>
              <a:rPr lang="vi-VN" altLang="en-US" b="1" dirty="0">
                <a:solidFill>
                  <a:schemeClr val="accent2"/>
                </a:solidFill>
                <a:latin typeface="Arial" panose="020B0604020202020204" pitchFamily="34" charset="0"/>
                <a:cs typeface="Arial" panose="020B0604020202020204" pitchFamily="34" charset="0"/>
              </a:rPr>
              <a:t>MỐI LIÊN HỆ PHỔ BIẾN</a:t>
            </a:r>
            <a:endParaRPr lang="en-US" altLang="en-US" b="1" dirty="0">
              <a:solidFill>
                <a:schemeClr val="accent2"/>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097279" y="1845734"/>
            <a:ext cx="10248054" cy="4023360"/>
          </a:xfrm>
        </p:spPr>
        <p:txBody>
          <a:bodyPr>
            <a:noAutofit/>
          </a:bodyPr>
          <a:lstStyle/>
          <a:p>
            <a:pPr algn="just">
              <a:buNone/>
            </a:pPr>
            <a:r>
              <a:rPr lang="vi-VN" altLang="en-US" sz="3200" b="1" dirty="0">
                <a:solidFill>
                  <a:schemeClr val="accent2"/>
                </a:solidFill>
              </a:rPr>
              <a:t>1. Khái niệm</a:t>
            </a:r>
          </a:p>
          <a:p>
            <a:pPr algn="just">
              <a:buNone/>
            </a:pPr>
            <a:r>
              <a:rPr lang="vi-VN" altLang="en-US" sz="3200" b="1" dirty="0">
                <a:solidFill>
                  <a:schemeClr val="accent2"/>
                </a:solidFill>
              </a:rPr>
              <a:t>		</a:t>
            </a:r>
            <a:r>
              <a:rPr lang="en-US" altLang="en-US" sz="3200" b="1" dirty="0" err="1">
                <a:solidFill>
                  <a:schemeClr val="accent2"/>
                </a:solidFill>
              </a:rPr>
              <a:t>Mối</a:t>
            </a:r>
            <a:r>
              <a:rPr lang="en-US" altLang="en-US" sz="3200" b="1" dirty="0">
                <a:solidFill>
                  <a:schemeClr val="accent2"/>
                </a:solidFill>
              </a:rPr>
              <a:t> </a:t>
            </a:r>
            <a:r>
              <a:rPr lang="en-US" altLang="en-US" sz="3200" b="1" dirty="0" err="1">
                <a:solidFill>
                  <a:schemeClr val="accent2"/>
                </a:solidFill>
              </a:rPr>
              <a:t>liên</a:t>
            </a:r>
            <a:r>
              <a:rPr lang="en-US" altLang="en-US" sz="3200" b="1" dirty="0">
                <a:solidFill>
                  <a:schemeClr val="accent2"/>
                </a:solidFill>
              </a:rPr>
              <a:t> </a:t>
            </a:r>
            <a:r>
              <a:rPr lang="en-US" altLang="en-US" sz="3200" b="1" dirty="0" err="1">
                <a:solidFill>
                  <a:schemeClr val="accent2"/>
                </a:solidFill>
              </a:rPr>
              <a:t>hệ</a:t>
            </a:r>
            <a:r>
              <a:rPr lang="en-US" altLang="en-US" sz="3200" b="1" dirty="0">
                <a:solidFill>
                  <a:schemeClr val="accent2"/>
                </a:solidFill>
              </a:rPr>
              <a:t> </a:t>
            </a:r>
            <a:r>
              <a:rPr lang="en-US" altLang="en-US" sz="3200" b="1" dirty="0" err="1">
                <a:solidFill>
                  <a:schemeClr val="accent2"/>
                </a:solidFill>
              </a:rPr>
              <a:t>là</a:t>
            </a:r>
            <a:r>
              <a:rPr lang="en-US" altLang="en-US" sz="3200" b="1" dirty="0">
                <a:solidFill>
                  <a:schemeClr val="accent2"/>
                </a:solidFill>
              </a:rPr>
              <a:t> </a:t>
            </a:r>
            <a:r>
              <a:rPr lang="en-US" altLang="en-US" sz="3200" b="1" dirty="0" err="1">
                <a:solidFill>
                  <a:schemeClr val="accent2"/>
                </a:solidFill>
              </a:rPr>
              <a:t>khái</a:t>
            </a:r>
            <a:r>
              <a:rPr lang="en-US" altLang="en-US" sz="3200" b="1" dirty="0">
                <a:solidFill>
                  <a:schemeClr val="accent2"/>
                </a:solidFill>
              </a:rPr>
              <a:t> </a:t>
            </a:r>
            <a:r>
              <a:rPr lang="en-US" altLang="en-US" sz="3200" b="1" dirty="0" err="1">
                <a:solidFill>
                  <a:schemeClr val="accent2"/>
                </a:solidFill>
              </a:rPr>
              <a:t>niệm</a:t>
            </a:r>
            <a:r>
              <a:rPr lang="en-US" altLang="en-US" sz="3200" b="1" dirty="0">
                <a:solidFill>
                  <a:schemeClr val="accent2"/>
                </a:solidFill>
              </a:rPr>
              <a:t> </a:t>
            </a:r>
            <a:r>
              <a:rPr lang="en-US" altLang="en-US" sz="3200" b="1" dirty="0" err="1">
                <a:solidFill>
                  <a:schemeClr val="accent2"/>
                </a:solidFill>
              </a:rPr>
              <a:t>dùng</a:t>
            </a:r>
            <a:r>
              <a:rPr lang="en-US" altLang="en-US" sz="3200" b="1" dirty="0">
                <a:solidFill>
                  <a:schemeClr val="accent2"/>
                </a:solidFill>
              </a:rPr>
              <a:t> </a:t>
            </a:r>
            <a:r>
              <a:rPr lang="en-US" altLang="en-US" sz="3200" b="1" dirty="0" err="1">
                <a:solidFill>
                  <a:schemeClr val="accent2"/>
                </a:solidFill>
              </a:rPr>
              <a:t>để</a:t>
            </a:r>
            <a:r>
              <a:rPr lang="en-US" altLang="en-US" sz="3200" b="1" dirty="0">
                <a:solidFill>
                  <a:schemeClr val="accent2"/>
                </a:solidFill>
              </a:rPr>
              <a:t> </a:t>
            </a:r>
            <a:r>
              <a:rPr lang="en-US" altLang="en-US" sz="3200" b="1" dirty="0" err="1">
                <a:solidFill>
                  <a:schemeClr val="accent2"/>
                </a:solidFill>
              </a:rPr>
              <a:t>chỉ</a:t>
            </a:r>
            <a:r>
              <a:rPr lang="en-US" altLang="en-US" sz="3200" b="1" dirty="0">
                <a:solidFill>
                  <a:schemeClr val="accent2"/>
                </a:solidFill>
              </a:rPr>
              <a:t> </a:t>
            </a:r>
            <a:r>
              <a:rPr lang="en-US" altLang="en-US" sz="3200" b="1" dirty="0" err="1">
                <a:solidFill>
                  <a:schemeClr val="accent2"/>
                </a:solidFill>
              </a:rPr>
              <a:t>sự</a:t>
            </a:r>
            <a:r>
              <a:rPr lang="en-US" altLang="en-US" sz="3200" b="1" dirty="0">
                <a:solidFill>
                  <a:schemeClr val="accent2"/>
                </a:solidFill>
              </a:rPr>
              <a:t> </a:t>
            </a:r>
            <a:r>
              <a:rPr lang="en-US" altLang="en-US" sz="3200" b="1" dirty="0" err="1">
                <a:solidFill>
                  <a:schemeClr val="accent2"/>
                </a:solidFill>
              </a:rPr>
              <a:t>quy</a:t>
            </a:r>
            <a:r>
              <a:rPr lang="en-US" altLang="en-US" sz="3200" b="1" dirty="0">
                <a:solidFill>
                  <a:schemeClr val="accent2"/>
                </a:solidFill>
              </a:rPr>
              <a:t> </a:t>
            </a:r>
            <a:r>
              <a:rPr lang="en-US" altLang="en-US" sz="3200" b="1" dirty="0" err="1">
                <a:solidFill>
                  <a:schemeClr val="accent2"/>
                </a:solidFill>
              </a:rPr>
              <a:t>định</a:t>
            </a:r>
            <a:r>
              <a:rPr lang="en-US" altLang="en-US" sz="3200" b="1" dirty="0">
                <a:solidFill>
                  <a:schemeClr val="accent2"/>
                </a:solidFill>
              </a:rPr>
              <a:t>, </a:t>
            </a:r>
            <a:r>
              <a:rPr lang="en-US" altLang="en-US" sz="3200" b="1" dirty="0" err="1">
                <a:solidFill>
                  <a:schemeClr val="accent2"/>
                </a:solidFill>
              </a:rPr>
              <a:t>sự</a:t>
            </a:r>
            <a:r>
              <a:rPr lang="en-US" altLang="en-US" sz="3200" b="1" dirty="0">
                <a:solidFill>
                  <a:schemeClr val="accent2"/>
                </a:solidFill>
              </a:rPr>
              <a:t> </a:t>
            </a:r>
            <a:r>
              <a:rPr lang="en-US" altLang="en-US" sz="3200" b="1" dirty="0" err="1">
                <a:solidFill>
                  <a:schemeClr val="accent2"/>
                </a:solidFill>
              </a:rPr>
              <a:t>tác</a:t>
            </a:r>
            <a:r>
              <a:rPr lang="en-US" altLang="en-US" sz="3200" b="1" dirty="0">
                <a:solidFill>
                  <a:schemeClr val="accent2"/>
                </a:solidFill>
              </a:rPr>
              <a:t> </a:t>
            </a:r>
            <a:r>
              <a:rPr lang="en-US" altLang="en-US" sz="3200" b="1" dirty="0" err="1">
                <a:solidFill>
                  <a:schemeClr val="accent2"/>
                </a:solidFill>
              </a:rPr>
              <a:t>động</a:t>
            </a:r>
            <a:r>
              <a:rPr lang="en-US" altLang="en-US" sz="3200" b="1" dirty="0">
                <a:solidFill>
                  <a:schemeClr val="accent2"/>
                </a:solidFill>
              </a:rPr>
              <a:t> </a:t>
            </a:r>
            <a:r>
              <a:rPr lang="en-US" altLang="en-US" sz="3200" b="1" dirty="0" err="1">
                <a:solidFill>
                  <a:schemeClr val="accent2"/>
                </a:solidFill>
              </a:rPr>
              <a:t>và</a:t>
            </a:r>
            <a:r>
              <a:rPr lang="en-US" altLang="en-US" sz="3200" b="1" dirty="0">
                <a:solidFill>
                  <a:schemeClr val="accent2"/>
                </a:solidFill>
              </a:rPr>
              <a:t> </a:t>
            </a:r>
            <a:r>
              <a:rPr lang="en-US" altLang="en-US" sz="3200" b="1" dirty="0" err="1">
                <a:solidFill>
                  <a:schemeClr val="accent2"/>
                </a:solidFill>
              </a:rPr>
              <a:t>chuyển</a:t>
            </a:r>
            <a:r>
              <a:rPr lang="en-US" altLang="en-US" sz="3200" b="1" dirty="0">
                <a:solidFill>
                  <a:schemeClr val="accent2"/>
                </a:solidFill>
              </a:rPr>
              <a:t> </a:t>
            </a:r>
            <a:r>
              <a:rPr lang="en-US" altLang="en-US" sz="3200" b="1" dirty="0" err="1">
                <a:solidFill>
                  <a:schemeClr val="accent2"/>
                </a:solidFill>
              </a:rPr>
              <a:t>hoá</a:t>
            </a:r>
            <a:r>
              <a:rPr lang="en-US" altLang="en-US" sz="3200" b="1" dirty="0">
                <a:solidFill>
                  <a:schemeClr val="accent2"/>
                </a:solidFill>
              </a:rPr>
              <a:t> </a:t>
            </a:r>
            <a:r>
              <a:rPr lang="en-US" altLang="en-US" sz="3200" b="1" dirty="0" err="1">
                <a:solidFill>
                  <a:schemeClr val="accent2"/>
                </a:solidFill>
              </a:rPr>
              <a:t>lẫn</a:t>
            </a:r>
            <a:r>
              <a:rPr lang="en-US" altLang="en-US" sz="3200" b="1" dirty="0">
                <a:solidFill>
                  <a:schemeClr val="accent2"/>
                </a:solidFill>
              </a:rPr>
              <a:t> </a:t>
            </a:r>
            <a:r>
              <a:rPr lang="en-US" altLang="en-US" sz="3200" b="1" dirty="0" err="1">
                <a:solidFill>
                  <a:schemeClr val="accent2"/>
                </a:solidFill>
              </a:rPr>
              <a:t>nhau</a:t>
            </a:r>
            <a:r>
              <a:rPr lang="en-US" altLang="en-US" sz="3200" b="1" dirty="0">
                <a:solidFill>
                  <a:schemeClr val="accent2"/>
                </a:solidFill>
              </a:rPr>
              <a:t> </a:t>
            </a:r>
            <a:r>
              <a:rPr lang="en-US" altLang="en-US" sz="3200" b="1" dirty="0" err="1">
                <a:solidFill>
                  <a:schemeClr val="accent2"/>
                </a:solidFill>
              </a:rPr>
              <a:t>giữa</a:t>
            </a:r>
            <a:r>
              <a:rPr lang="en-US" altLang="en-US" sz="3200" b="1" dirty="0">
                <a:solidFill>
                  <a:schemeClr val="accent2"/>
                </a:solidFill>
              </a:rPr>
              <a:t> </a:t>
            </a:r>
            <a:r>
              <a:rPr lang="en-US" altLang="en-US" sz="3200" b="1" dirty="0" err="1">
                <a:solidFill>
                  <a:schemeClr val="accent2"/>
                </a:solidFill>
              </a:rPr>
              <a:t>các</a:t>
            </a:r>
            <a:r>
              <a:rPr lang="en-US" altLang="en-US" sz="3200" b="1" dirty="0">
                <a:solidFill>
                  <a:schemeClr val="accent2"/>
                </a:solidFill>
              </a:rPr>
              <a:t> </a:t>
            </a:r>
            <a:r>
              <a:rPr lang="en-US" altLang="en-US" sz="3200" b="1" dirty="0" err="1">
                <a:solidFill>
                  <a:schemeClr val="accent2"/>
                </a:solidFill>
              </a:rPr>
              <a:t>sự</a:t>
            </a:r>
            <a:r>
              <a:rPr lang="en-US" altLang="en-US" sz="3200" b="1" dirty="0">
                <a:solidFill>
                  <a:schemeClr val="accent2"/>
                </a:solidFill>
              </a:rPr>
              <a:t> </a:t>
            </a:r>
            <a:r>
              <a:rPr lang="en-US" altLang="en-US" sz="3200" b="1" dirty="0" err="1">
                <a:solidFill>
                  <a:schemeClr val="accent2"/>
                </a:solidFill>
              </a:rPr>
              <a:t>vật</a:t>
            </a:r>
            <a:r>
              <a:rPr lang="en-US" altLang="en-US" sz="3200" b="1" dirty="0">
                <a:solidFill>
                  <a:schemeClr val="accent2"/>
                </a:solidFill>
              </a:rPr>
              <a:t>, </a:t>
            </a:r>
            <a:r>
              <a:rPr lang="en-US" altLang="en-US" sz="3200" b="1" dirty="0" err="1">
                <a:solidFill>
                  <a:schemeClr val="accent2"/>
                </a:solidFill>
              </a:rPr>
              <a:t>hiện</a:t>
            </a:r>
            <a:r>
              <a:rPr lang="en-US" altLang="en-US" sz="3200" b="1" dirty="0">
                <a:solidFill>
                  <a:schemeClr val="accent2"/>
                </a:solidFill>
              </a:rPr>
              <a:t> </a:t>
            </a:r>
            <a:r>
              <a:rPr lang="en-US" altLang="en-US" sz="3200" b="1" dirty="0" err="1">
                <a:solidFill>
                  <a:schemeClr val="accent2"/>
                </a:solidFill>
              </a:rPr>
              <a:t>tượng</a:t>
            </a:r>
            <a:r>
              <a:rPr lang="en-US" altLang="en-US" sz="3200" b="1" dirty="0">
                <a:solidFill>
                  <a:schemeClr val="accent2"/>
                </a:solidFill>
              </a:rPr>
              <a:t>, hay </a:t>
            </a:r>
            <a:r>
              <a:rPr lang="en-US" altLang="en-US" sz="3200" b="1" dirty="0" err="1">
                <a:solidFill>
                  <a:schemeClr val="accent2"/>
                </a:solidFill>
              </a:rPr>
              <a:t>giữa</a:t>
            </a:r>
            <a:r>
              <a:rPr lang="en-US" altLang="en-US" sz="3200" b="1" dirty="0">
                <a:solidFill>
                  <a:schemeClr val="accent2"/>
                </a:solidFill>
              </a:rPr>
              <a:t> </a:t>
            </a:r>
            <a:r>
              <a:rPr lang="en-US" altLang="en-US" sz="3200" b="1" dirty="0" err="1">
                <a:solidFill>
                  <a:schemeClr val="accent2"/>
                </a:solidFill>
              </a:rPr>
              <a:t>các</a:t>
            </a:r>
            <a:r>
              <a:rPr lang="en-US" altLang="en-US" sz="3200" b="1" dirty="0">
                <a:solidFill>
                  <a:schemeClr val="accent2"/>
                </a:solidFill>
              </a:rPr>
              <a:t> </a:t>
            </a:r>
            <a:r>
              <a:rPr lang="en-US" altLang="en-US" sz="3200" b="1" dirty="0" err="1">
                <a:solidFill>
                  <a:schemeClr val="accent2"/>
                </a:solidFill>
              </a:rPr>
              <a:t>mặt</a:t>
            </a:r>
            <a:r>
              <a:rPr lang="en-US" altLang="en-US" sz="3200" b="1" dirty="0">
                <a:solidFill>
                  <a:schemeClr val="accent2"/>
                </a:solidFill>
              </a:rPr>
              <a:t>, </a:t>
            </a:r>
            <a:r>
              <a:rPr lang="en-US" altLang="en-US" sz="3200" b="1" dirty="0" err="1">
                <a:solidFill>
                  <a:schemeClr val="accent2"/>
                </a:solidFill>
              </a:rPr>
              <a:t>các</a:t>
            </a:r>
            <a:r>
              <a:rPr lang="en-US" altLang="en-US" sz="3200" b="1" dirty="0">
                <a:solidFill>
                  <a:schemeClr val="accent2"/>
                </a:solidFill>
              </a:rPr>
              <a:t> </a:t>
            </a:r>
            <a:r>
              <a:rPr lang="en-US" altLang="en-US" sz="3200" b="1" dirty="0" err="1">
                <a:solidFill>
                  <a:schemeClr val="accent2"/>
                </a:solidFill>
              </a:rPr>
              <a:t>yếu</a:t>
            </a:r>
            <a:r>
              <a:rPr lang="en-US" altLang="en-US" sz="3200" b="1" dirty="0">
                <a:solidFill>
                  <a:schemeClr val="accent2"/>
                </a:solidFill>
              </a:rPr>
              <a:t> </a:t>
            </a:r>
            <a:r>
              <a:rPr lang="en-US" altLang="en-US" sz="3200" b="1" dirty="0" err="1">
                <a:solidFill>
                  <a:schemeClr val="accent2"/>
                </a:solidFill>
              </a:rPr>
              <a:t>tố</a:t>
            </a:r>
            <a:r>
              <a:rPr lang="en-US" altLang="en-US" sz="3200" b="1" dirty="0">
                <a:solidFill>
                  <a:schemeClr val="accent2"/>
                </a:solidFill>
              </a:rPr>
              <a:t> </a:t>
            </a:r>
            <a:r>
              <a:rPr lang="en-US" altLang="en-US" sz="3200" b="1" dirty="0" err="1">
                <a:solidFill>
                  <a:schemeClr val="accent2"/>
                </a:solidFill>
              </a:rPr>
              <a:t>của</a:t>
            </a:r>
            <a:r>
              <a:rPr lang="en-US" altLang="en-US" sz="3200" b="1" dirty="0">
                <a:solidFill>
                  <a:schemeClr val="accent2"/>
                </a:solidFill>
              </a:rPr>
              <a:t> </a:t>
            </a:r>
            <a:r>
              <a:rPr lang="en-US" altLang="en-US" sz="3200" b="1" dirty="0" err="1">
                <a:solidFill>
                  <a:schemeClr val="accent2"/>
                </a:solidFill>
              </a:rPr>
              <a:t>mỗi</a:t>
            </a:r>
            <a:r>
              <a:rPr lang="en-US" altLang="en-US" sz="3200" b="1" dirty="0">
                <a:solidFill>
                  <a:schemeClr val="accent2"/>
                </a:solidFill>
              </a:rPr>
              <a:t> </a:t>
            </a:r>
            <a:r>
              <a:rPr lang="en-US" altLang="en-US" sz="3200" b="1" dirty="0" err="1">
                <a:solidFill>
                  <a:schemeClr val="accent2"/>
                </a:solidFill>
              </a:rPr>
              <a:t>sự</a:t>
            </a:r>
            <a:r>
              <a:rPr lang="en-US" altLang="en-US" sz="3200" b="1" dirty="0">
                <a:solidFill>
                  <a:schemeClr val="accent2"/>
                </a:solidFill>
              </a:rPr>
              <a:t> </a:t>
            </a:r>
            <a:r>
              <a:rPr lang="en-US" altLang="en-US" sz="3200" b="1" dirty="0" err="1">
                <a:solidFill>
                  <a:schemeClr val="accent2"/>
                </a:solidFill>
              </a:rPr>
              <a:t>vật</a:t>
            </a:r>
            <a:r>
              <a:rPr lang="en-US" altLang="en-US" sz="3200" b="1" dirty="0">
                <a:solidFill>
                  <a:schemeClr val="accent2"/>
                </a:solidFill>
              </a:rPr>
              <a:t>, </a:t>
            </a:r>
            <a:r>
              <a:rPr lang="en-US" altLang="en-US" sz="3200" b="1" dirty="0" err="1">
                <a:solidFill>
                  <a:schemeClr val="accent2"/>
                </a:solidFill>
              </a:rPr>
              <a:t>hiện</a:t>
            </a:r>
            <a:r>
              <a:rPr lang="en-US" altLang="en-US" sz="3200" b="1" dirty="0">
                <a:solidFill>
                  <a:schemeClr val="accent2"/>
                </a:solidFill>
              </a:rPr>
              <a:t> </a:t>
            </a:r>
            <a:r>
              <a:rPr lang="en-US" altLang="en-US" sz="3200" b="1" dirty="0" err="1">
                <a:solidFill>
                  <a:schemeClr val="accent2"/>
                </a:solidFill>
              </a:rPr>
              <a:t>tượng</a:t>
            </a:r>
            <a:r>
              <a:rPr lang="en-US" altLang="en-US" sz="3200" b="1" dirty="0">
                <a:solidFill>
                  <a:schemeClr val="accent2"/>
                </a:solidFill>
              </a:rPr>
              <a:t> </a:t>
            </a:r>
            <a:r>
              <a:rPr lang="en-US" altLang="en-US" sz="3200" b="1" dirty="0" err="1">
                <a:solidFill>
                  <a:schemeClr val="accent2"/>
                </a:solidFill>
              </a:rPr>
              <a:t>trong</a:t>
            </a:r>
            <a:r>
              <a:rPr lang="en-US" altLang="en-US" sz="3200" b="1" dirty="0">
                <a:solidFill>
                  <a:schemeClr val="accent2"/>
                </a:solidFill>
              </a:rPr>
              <a:t> </a:t>
            </a:r>
            <a:r>
              <a:rPr lang="en-US" altLang="en-US" sz="3200" b="1" dirty="0" err="1">
                <a:solidFill>
                  <a:schemeClr val="accent2"/>
                </a:solidFill>
              </a:rPr>
              <a:t>thế</a:t>
            </a:r>
            <a:r>
              <a:rPr lang="en-US" altLang="en-US" sz="3200" b="1" dirty="0">
                <a:solidFill>
                  <a:schemeClr val="accent2"/>
                </a:solidFill>
              </a:rPr>
              <a:t> </a:t>
            </a:r>
            <a:r>
              <a:rPr lang="en-US" altLang="en-US" sz="3200" b="1" dirty="0" err="1">
                <a:solidFill>
                  <a:schemeClr val="accent2"/>
                </a:solidFill>
              </a:rPr>
              <a:t>giới</a:t>
            </a:r>
            <a:r>
              <a:rPr lang="en-US" altLang="en-US" sz="3200" b="1" dirty="0">
                <a:solidFill>
                  <a:schemeClr val="accent2"/>
                </a:solidFill>
              </a:rPr>
              <a:t>.</a:t>
            </a:r>
            <a:endParaRPr lang="vi-VN" altLang="en-US" sz="3200" b="1" dirty="0">
              <a:solidFill>
                <a:schemeClr val="accent2"/>
              </a:solidFill>
              <a:latin typeface="Arial" panose="020B0604020202020204" pitchFamily="34" charset="0"/>
              <a:cs typeface="Arial" panose="020B0604020202020204" pitchFamily="34" charset="0"/>
            </a:endParaRPr>
          </a:p>
        </p:txBody>
      </p:sp>
      <p:sp>
        <p:nvSpPr>
          <p:cNvPr id="7" name="Rounded Rectangle 4">
            <a:extLst>
              <a:ext uri="{FF2B5EF4-FFF2-40B4-BE49-F238E27FC236}">
                <a16:creationId xmlns="" xmlns:a16="http://schemas.microsoft.com/office/drawing/2014/main" id="{7D65E3A8-7671-46E2-BDB3-A0C54C0F5801}"/>
              </a:ext>
            </a:extLst>
          </p:cNvPr>
          <p:cNvSpPr/>
          <p:nvPr/>
        </p:nvSpPr>
        <p:spPr>
          <a:xfrm>
            <a:off x="4625446" y="4149196"/>
            <a:ext cx="3079221" cy="2133070"/>
          </a:xfrm>
          <a:prstGeom prst="round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solidFill>
                  <a:schemeClr val="bg1"/>
                </a:solidFill>
                <a:latin typeface="Arial" panose="020B0604020202020204" pitchFamily="34" charset="0"/>
                <a:cs typeface="Arial" panose="020B0604020202020204" pitchFamily="34" charset="0"/>
              </a:rPr>
              <a:t>THẾ G</a:t>
            </a:r>
            <a:r>
              <a:rPr lang="vi-VN" sz="2400" b="1" dirty="0">
                <a:solidFill>
                  <a:schemeClr val="bg1"/>
                </a:solidFill>
                <a:latin typeface="Arial" panose="020B0604020202020204" pitchFamily="34" charset="0"/>
                <a:cs typeface="Arial" panose="020B0604020202020204" pitchFamily="34" charset="0"/>
              </a:rPr>
              <a:t>I</a:t>
            </a:r>
            <a:r>
              <a:rPr lang="en-US" sz="2400" b="1" dirty="0">
                <a:solidFill>
                  <a:schemeClr val="bg1"/>
                </a:solidFill>
                <a:latin typeface="Arial" panose="020B0604020202020204" pitchFamily="34" charset="0"/>
                <a:cs typeface="Arial" panose="020B0604020202020204" pitchFamily="34" charset="0"/>
              </a:rPr>
              <a:t>ỚI TỒN TẠI </a:t>
            </a:r>
          </a:p>
          <a:p>
            <a:pPr algn="ctr">
              <a:defRPr/>
            </a:pPr>
            <a:r>
              <a:rPr lang="en-US" sz="2400" b="1" dirty="0">
                <a:solidFill>
                  <a:schemeClr val="bg1"/>
                </a:solidFill>
                <a:latin typeface="Arial" panose="020B0604020202020204" pitchFamily="34" charset="0"/>
                <a:cs typeface="Arial" panose="020B0604020202020204" pitchFamily="34" charset="0"/>
              </a:rPr>
              <a:t>TRONG VÔ VÀN </a:t>
            </a:r>
          </a:p>
          <a:p>
            <a:pPr algn="ctr">
              <a:defRPr/>
            </a:pPr>
            <a:r>
              <a:rPr lang="en-US" sz="2400" b="1" dirty="0">
                <a:solidFill>
                  <a:schemeClr val="bg1"/>
                </a:solidFill>
                <a:latin typeface="Arial" panose="020B0604020202020204" pitchFamily="34" charset="0"/>
                <a:cs typeface="Arial" panose="020B0604020202020204" pitchFamily="34" charset="0"/>
              </a:rPr>
              <a:t>CÁC MỐI LIÊN HỆ</a:t>
            </a:r>
          </a:p>
        </p:txBody>
      </p:sp>
    </p:spTree>
    <p:extLst>
      <p:ext uri="{BB962C8B-B14F-4D97-AF65-F5344CB8AC3E}">
        <p14:creationId xmlns:p14="http://schemas.microsoft.com/office/powerpoint/2010/main" val="1615569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0.70"/>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vi-VN" altLang="en-US" b="1" dirty="0">
                <a:solidFill>
                  <a:schemeClr val="accent2"/>
                </a:solidFill>
                <a:latin typeface="Arial" panose="020B0604020202020204" pitchFamily="34" charset="0"/>
                <a:cs typeface="Arial" panose="020B0604020202020204" pitchFamily="34" charset="0"/>
              </a:rPr>
              <a:t>NGUYÊN LÝ VỀ </a:t>
            </a:r>
            <a:br>
              <a:rPr lang="vi-VN" altLang="en-US" b="1" dirty="0">
                <a:solidFill>
                  <a:schemeClr val="accent2"/>
                </a:solidFill>
                <a:latin typeface="Arial" panose="020B0604020202020204" pitchFamily="34" charset="0"/>
                <a:cs typeface="Arial" panose="020B0604020202020204" pitchFamily="34" charset="0"/>
              </a:rPr>
            </a:br>
            <a:r>
              <a:rPr lang="vi-VN" altLang="en-US" b="1" dirty="0">
                <a:solidFill>
                  <a:schemeClr val="accent2"/>
                </a:solidFill>
                <a:latin typeface="Arial" panose="020B0604020202020204" pitchFamily="34" charset="0"/>
                <a:cs typeface="Arial" panose="020B0604020202020204" pitchFamily="34" charset="0"/>
              </a:rPr>
              <a:t>MỐI LIÊN HỆ PHỔ BIẾN</a:t>
            </a:r>
            <a:endParaRPr lang="en-US" altLang="en-US" b="1" dirty="0">
              <a:solidFill>
                <a:schemeClr val="accent2"/>
              </a:solidFill>
              <a:latin typeface="Arial" panose="020B0604020202020204" pitchFamily="34" charset="0"/>
              <a:cs typeface="Arial" panose="020B0604020202020204" pitchFamily="34" charset="0"/>
            </a:endParaRPr>
          </a:p>
        </p:txBody>
      </p:sp>
      <p:sp>
        <p:nvSpPr>
          <p:cNvPr id="5" name="Rectangle 2">
            <a:extLst>
              <a:ext uri="{FF2B5EF4-FFF2-40B4-BE49-F238E27FC236}">
                <a16:creationId xmlns="" xmlns:a16="http://schemas.microsoft.com/office/drawing/2014/main" id="{78016727-7073-4E60-8C41-B2AF4F3312C5}"/>
              </a:ext>
            </a:extLst>
          </p:cNvPr>
          <p:cNvSpPr txBox="1">
            <a:spLocks noChangeArrowheads="1"/>
          </p:cNvSpPr>
          <p:nvPr/>
        </p:nvSpPr>
        <p:spPr>
          <a:xfrm>
            <a:off x="7117080" y="1822025"/>
            <a:ext cx="4038600" cy="2868508"/>
          </a:xfrm>
          <a:prstGeom prst="rect">
            <a:avLst/>
          </a:prstGeom>
          <a:noFill/>
          <a:ln w="38100">
            <a:solidFill>
              <a:schemeClr val="tx1"/>
            </a:solidFill>
            <a:miter lim="800000"/>
            <a:headEnd/>
            <a:tailEnd/>
          </a:ln>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en-US" altLang="en-US" sz="3200" b="1" dirty="0">
                <a:solidFill>
                  <a:schemeClr val="accent2"/>
                </a:solidFill>
                <a:latin typeface="Arial" panose="020B0604020202020204" pitchFamily="34" charset="0"/>
                <a:cs typeface="Arial" panose="020B0604020202020204" pitchFamily="34" charset="0"/>
              </a:rPr>
              <a:t>b/ </a:t>
            </a:r>
            <a:r>
              <a:rPr lang="en-US" altLang="en-US" sz="3200" b="1" dirty="0" err="1">
                <a:solidFill>
                  <a:schemeClr val="accent2"/>
                </a:solidFill>
                <a:latin typeface="Arial" panose="020B0604020202020204" pitchFamily="34" charset="0"/>
                <a:cs typeface="Arial" panose="020B0604020202020204" pitchFamily="34" charset="0"/>
              </a:rPr>
              <a:t>Tính</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chất</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của</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các</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mối</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liên</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hệ</a:t>
            </a:r>
            <a:r>
              <a:rPr lang="en-US" altLang="en-US" sz="3200" b="1" dirty="0">
                <a:solidFill>
                  <a:schemeClr val="accent2"/>
                </a:solidFill>
                <a:latin typeface="Arial" panose="020B0604020202020204" pitchFamily="34" charset="0"/>
                <a:cs typeface="Arial" panose="020B0604020202020204" pitchFamily="34" charset="0"/>
              </a:rPr>
              <a:t>.</a:t>
            </a:r>
          </a:p>
          <a:p>
            <a:pPr algn="just"/>
            <a:r>
              <a:rPr lang="en-US" altLang="en-US" sz="3200" b="1" dirty="0">
                <a:solidFill>
                  <a:schemeClr val="accent2"/>
                </a:solidFill>
                <a:latin typeface="Arial" panose="020B0604020202020204" pitchFamily="34" charset="0"/>
                <a:cs typeface="Arial" panose="020B0604020202020204" pitchFamily="34" charset="0"/>
              </a:rPr>
              <a:t>+</a:t>
            </a:r>
            <a:r>
              <a:rPr lang="en-US" altLang="en-US" sz="3200" b="1" dirty="0" err="1">
                <a:solidFill>
                  <a:schemeClr val="accent2"/>
                </a:solidFill>
                <a:latin typeface="Arial" panose="020B0604020202020204" pitchFamily="34" charset="0"/>
                <a:cs typeface="Arial" panose="020B0604020202020204" pitchFamily="34" charset="0"/>
              </a:rPr>
              <a:t>Tính</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khách</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quan</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tính</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chất</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độc</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lập</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với</a:t>
            </a:r>
            <a:r>
              <a:rPr lang="en-US" altLang="en-US" sz="3200" b="1" dirty="0">
                <a:solidFill>
                  <a:schemeClr val="accent2"/>
                </a:solidFill>
                <a:latin typeface="Arial" panose="020B0604020202020204" pitchFamily="34" charset="0"/>
                <a:cs typeface="Arial" panose="020B0604020202020204" pitchFamily="34" charset="0"/>
              </a:rPr>
              <a:t> ý </a:t>
            </a:r>
            <a:r>
              <a:rPr lang="en-US" altLang="en-US" sz="3200" b="1" dirty="0" err="1">
                <a:solidFill>
                  <a:schemeClr val="accent2"/>
                </a:solidFill>
                <a:latin typeface="Arial" panose="020B0604020202020204" pitchFamily="34" charset="0"/>
                <a:cs typeface="Arial" panose="020B0604020202020204" pitchFamily="34" charset="0"/>
              </a:rPr>
              <a:t>thức</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của</a:t>
            </a:r>
            <a:r>
              <a:rPr lang="en-US" altLang="en-US" sz="3200" b="1" dirty="0">
                <a:solidFill>
                  <a:schemeClr val="accent2"/>
                </a:solidFill>
                <a:latin typeface="Arial" panose="020B0604020202020204" pitchFamily="34" charset="0"/>
                <a:cs typeface="Arial" panose="020B0604020202020204" pitchFamily="34" charset="0"/>
              </a:rPr>
              <a:t> con </a:t>
            </a:r>
            <a:r>
              <a:rPr lang="en-US" altLang="en-US" sz="3200" b="1" dirty="0" err="1">
                <a:solidFill>
                  <a:schemeClr val="accent2"/>
                </a:solidFill>
                <a:latin typeface="Arial" panose="020B0604020202020204" pitchFamily="34" charset="0"/>
                <a:cs typeface="Arial" panose="020B0604020202020204" pitchFamily="34" charset="0"/>
              </a:rPr>
              <a:t>người</a:t>
            </a:r>
            <a:r>
              <a:rPr lang="en-US" altLang="en-US" sz="3200" b="1" dirty="0">
                <a:solidFill>
                  <a:schemeClr val="accent2"/>
                </a:solidFill>
                <a:latin typeface="Arial" panose="020B0604020202020204" pitchFamily="34" charset="0"/>
                <a:cs typeface="Arial" panose="020B0604020202020204" pitchFamily="34" charset="0"/>
              </a:rPr>
              <a:t>. </a:t>
            </a:r>
          </a:p>
          <a:p>
            <a:pPr algn="just"/>
            <a:endParaRPr lang="en-US" altLang="en-US" sz="3200" b="1" dirty="0">
              <a:solidFill>
                <a:schemeClr val="accent2"/>
              </a:solidFill>
              <a:latin typeface="Arial" panose="020B0604020202020204" pitchFamily="34" charset="0"/>
              <a:cs typeface="Arial" panose="020B0604020202020204" pitchFamily="34" charset="0"/>
            </a:endParaRPr>
          </a:p>
          <a:p>
            <a:pPr algn="just"/>
            <a:r>
              <a:rPr lang="en-US" altLang="en-US" sz="3200" b="1" dirty="0">
                <a:solidFill>
                  <a:schemeClr val="accent2"/>
                </a:solidFill>
                <a:latin typeface="Arial" panose="020B0604020202020204" pitchFamily="34" charset="0"/>
                <a:cs typeface="Arial" panose="020B0604020202020204" pitchFamily="34" charset="0"/>
              </a:rPr>
              <a:t>	</a:t>
            </a:r>
          </a:p>
        </p:txBody>
      </p:sp>
      <p:pic>
        <p:nvPicPr>
          <p:cNvPr id="6" name="Picture 6" descr="http://www.vad1.com/photo/stock/n89-36-3.jpg">
            <a:extLst>
              <a:ext uri="{FF2B5EF4-FFF2-40B4-BE49-F238E27FC236}">
                <a16:creationId xmlns="" xmlns:a16="http://schemas.microsoft.com/office/drawing/2014/main" id="{AA36DF10-DC80-4AA1-96EE-8875FD3175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5071" y="1822025"/>
            <a:ext cx="3187700" cy="4482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eft Arrow 5">
            <a:extLst>
              <a:ext uri="{FF2B5EF4-FFF2-40B4-BE49-F238E27FC236}">
                <a16:creationId xmlns="" xmlns:a16="http://schemas.microsoft.com/office/drawing/2014/main" id="{6411C158-E8C7-4A73-833A-8BAE9986649E}"/>
              </a:ext>
            </a:extLst>
          </p:cNvPr>
          <p:cNvSpPr/>
          <p:nvPr/>
        </p:nvSpPr>
        <p:spPr>
          <a:xfrm>
            <a:off x="4527022" y="4390637"/>
            <a:ext cx="3076045" cy="1914091"/>
          </a:xfrm>
          <a:prstGeom prst="leftArrow">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a:t>Sự tồn tại khách quan của cầu vồng</a:t>
            </a:r>
          </a:p>
        </p:txBody>
      </p:sp>
    </p:spTree>
    <p:extLst>
      <p:ext uri="{BB962C8B-B14F-4D97-AF65-F5344CB8AC3E}">
        <p14:creationId xmlns:p14="http://schemas.microsoft.com/office/powerpoint/2010/main" val="1260059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 calcmode="lin" valueType="num">
                                      <p:cBhvr additive="base">
                                        <p:cTn id="7" dur="500" fill="hold"/>
                                        <p:tgtEl>
                                          <p:spTgt spid="5">
                                            <p:bg/>
                                          </p:spTgt>
                                        </p:tgtEl>
                                        <p:attrNameLst>
                                          <p:attrName>ppt_x</p:attrName>
                                        </p:attrNameLst>
                                      </p:cBhvr>
                                      <p:tavLst>
                                        <p:tav tm="0">
                                          <p:val>
                                            <p:strVal val="#ppt_x"/>
                                          </p:val>
                                        </p:tav>
                                        <p:tav tm="100000">
                                          <p:val>
                                            <p:strVal val="#ppt_x"/>
                                          </p:val>
                                        </p:tav>
                                      </p:tavLst>
                                    </p:anim>
                                    <p:anim calcmode="lin" valueType="num">
                                      <p:cBhvr additive="base">
                                        <p:cTn id="8" dur="500" fill="hold"/>
                                        <p:tgtEl>
                                          <p:spTgt spid="5">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 calcmode="lin" valueType="num">
                                      <p:cBhvr additive="base">
                                        <p:cTn id="19"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down)">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2"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additive="base">
                                        <p:cTn id="30" dur="500" fill="hold"/>
                                        <p:tgtEl>
                                          <p:spTgt spid="8"/>
                                        </p:tgtEl>
                                        <p:attrNameLst>
                                          <p:attrName>ppt_x</p:attrName>
                                        </p:attrNameLst>
                                      </p:cBhvr>
                                      <p:tavLst>
                                        <p:tav tm="0">
                                          <p:val>
                                            <p:strVal val="1+#ppt_w/2"/>
                                          </p:val>
                                        </p:tav>
                                        <p:tav tm="100000">
                                          <p:val>
                                            <p:strVal val="#ppt_x"/>
                                          </p:val>
                                        </p:tav>
                                      </p:tavLst>
                                    </p:anim>
                                    <p:anim calcmode="lin" valueType="num">
                                      <p:cBhvr additive="base">
                                        <p:cTn id="31"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vi-VN" altLang="en-US" b="1" dirty="0">
                <a:solidFill>
                  <a:schemeClr val="accent2"/>
                </a:solidFill>
                <a:latin typeface="Arial" panose="020B0604020202020204" pitchFamily="34" charset="0"/>
                <a:cs typeface="Arial" panose="020B0604020202020204" pitchFamily="34" charset="0"/>
              </a:rPr>
              <a:t>NGUYÊN LÝ VỀ </a:t>
            </a:r>
            <a:br>
              <a:rPr lang="vi-VN" altLang="en-US" b="1" dirty="0">
                <a:solidFill>
                  <a:schemeClr val="accent2"/>
                </a:solidFill>
                <a:latin typeface="Arial" panose="020B0604020202020204" pitchFamily="34" charset="0"/>
                <a:cs typeface="Arial" panose="020B0604020202020204" pitchFamily="34" charset="0"/>
              </a:rPr>
            </a:br>
            <a:r>
              <a:rPr lang="vi-VN" altLang="en-US" b="1" dirty="0">
                <a:solidFill>
                  <a:schemeClr val="accent2"/>
                </a:solidFill>
                <a:latin typeface="Arial" panose="020B0604020202020204" pitchFamily="34" charset="0"/>
                <a:cs typeface="Arial" panose="020B0604020202020204" pitchFamily="34" charset="0"/>
              </a:rPr>
              <a:t>MỐI LIÊN HỆ PHỔ BIẾN</a:t>
            </a:r>
            <a:endParaRPr lang="en-US" altLang="en-US" b="1" dirty="0">
              <a:solidFill>
                <a:schemeClr val="accent2"/>
              </a:solidFill>
              <a:latin typeface="Arial" panose="020B0604020202020204" pitchFamily="34" charset="0"/>
              <a:cs typeface="Arial" panose="020B0604020202020204" pitchFamily="34" charset="0"/>
            </a:endParaRPr>
          </a:p>
        </p:txBody>
      </p:sp>
      <p:sp>
        <p:nvSpPr>
          <p:cNvPr id="5" name="Rectangle 2">
            <a:extLst>
              <a:ext uri="{FF2B5EF4-FFF2-40B4-BE49-F238E27FC236}">
                <a16:creationId xmlns="" xmlns:a16="http://schemas.microsoft.com/office/drawing/2014/main" id="{78016727-7073-4E60-8C41-B2AF4F3312C5}"/>
              </a:ext>
            </a:extLst>
          </p:cNvPr>
          <p:cNvSpPr txBox="1">
            <a:spLocks noChangeArrowheads="1"/>
          </p:cNvSpPr>
          <p:nvPr/>
        </p:nvSpPr>
        <p:spPr>
          <a:xfrm>
            <a:off x="1097280" y="1822025"/>
            <a:ext cx="10058400" cy="2479042"/>
          </a:xfrm>
          <a:prstGeom prst="rect">
            <a:avLst/>
          </a:prstGeom>
          <a:noFill/>
          <a:ln w="38100">
            <a:solidFill>
              <a:schemeClr val="tx1"/>
            </a:solidFill>
            <a:miter lim="800000"/>
            <a:headEnd/>
            <a:tailEnd/>
          </a:ln>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en-US" altLang="en-US" sz="3200" b="1" dirty="0">
                <a:solidFill>
                  <a:schemeClr val="accent2"/>
                </a:solidFill>
                <a:latin typeface="Arial" panose="020B0604020202020204" pitchFamily="34" charset="0"/>
                <a:cs typeface="Arial" panose="020B0604020202020204" pitchFamily="34" charset="0"/>
              </a:rPr>
              <a:t>b/ </a:t>
            </a:r>
            <a:r>
              <a:rPr lang="en-US" altLang="en-US" sz="3200" b="1" dirty="0" err="1">
                <a:solidFill>
                  <a:schemeClr val="accent2"/>
                </a:solidFill>
                <a:latin typeface="Arial" panose="020B0604020202020204" pitchFamily="34" charset="0"/>
                <a:cs typeface="Arial" panose="020B0604020202020204" pitchFamily="34" charset="0"/>
              </a:rPr>
              <a:t>Tính</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chất</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của</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các</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mối</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liên</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hệ</a:t>
            </a:r>
            <a:r>
              <a:rPr lang="en-US" altLang="en-US" sz="3200" b="1" dirty="0">
                <a:solidFill>
                  <a:schemeClr val="accent2"/>
                </a:solidFill>
                <a:latin typeface="Arial" panose="020B0604020202020204" pitchFamily="34" charset="0"/>
                <a:cs typeface="Arial" panose="020B0604020202020204" pitchFamily="34" charset="0"/>
              </a:rPr>
              <a:t>.</a:t>
            </a:r>
          </a:p>
          <a:p>
            <a:pPr algn="just"/>
            <a:r>
              <a:rPr lang="en-US" altLang="en-US" sz="3200" b="1" dirty="0">
                <a:solidFill>
                  <a:schemeClr val="accent2"/>
                </a:solidFill>
              </a:rPr>
              <a:t>- </a:t>
            </a:r>
            <a:r>
              <a:rPr lang="en-US" altLang="en-US" sz="3200" b="1" dirty="0" err="1">
                <a:solidFill>
                  <a:schemeClr val="accent2"/>
                </a:solidFill>
              </a:rPr>
              <a:t>Tính</a:t>
            </a:r>
            <a:r>
              <a:rPr lang="en-US" altLang="en-US" sz="3200" b="1" dirty="0">
                <a:solidFill>
                  <a:schemeClr val="accent2"/>
                </a:solidFill>
              </a:rPr>
              <a:t> </a:t>
            </a:r>
            <a:r>
              <a:rPr lang="en-US" altLang="en-US" sz="3200" b="1" dirty="0" err="1">
                <a:solidFill>
                  <a:schemeClr val="accent2"/>
                </a:solidFill>
              </a:rPr>
              <a:t>phổ</a:t>
            </a:r>
            <a:r>
              <a:rPr lang="en-US" altLang="en-US" sz="3200" b="1" dirty="0">
                <a:solidFill>
                  <a:schemeClr val="accent2"/>
                </a:solidFill>
              </a:rPr>
              <a:t> </a:t>
            </a:r>
            <a:r>
              <a:rPr lang="en-US" altLang="en-US" sz="3200" b="1" dirty="0" err="1">
                <a:solidFill>
                  <a:schemeClr val="accent2"/>
                </a:solidFill>
              </a:rPr>
              <a:t>biến</a:t>
            </a:r>
            <a:r>
              <a:rPr lang="en-US" altLang="en-US" sz="3200" b="1" dirty="0">
                <a:solidFill>
                  <a:schemeClr val="accent2"/>
                </a:solidFill>
              </a:rPr>
              <a:t>: </a:t>
            </a:r>
            <a:r>
              <a:rPr lang="en-US" altLang="en-US" sz="3200" b="1" dirty="0" err="1">
                <a:solidFill>
                  <a:schemeClr val="accent2"/>
                </a:solidFill>
              </a:rPr>
              <a:t>không</a:t>
            </a:r>
            <a:r>
              <a:rPr lang="en-US" altLang="en-US" sz="3200" b="1" dirty="0">
                <a:solidFill>
                  <a:schemeClr val="accent2"/>
                </a:solidFill>
              </a:rPr>
              <a:t> </a:t>
            </a:r>
            <a:r>
              <a:rPr lang="en-US" altLang="en-US" sz="3200" b="1" dirty="0" err="1">
                <a:solidFill>
                  <a:schemeClr val="accent2"/>
                </a:solidFill>
              </a:rPr>
              <a:t>có</a:t>
            </a:r>
            <a:r>
              <a:rPr lang="en-US" altLang="en-US" sz="3200" b="1" dirty="0">
                <a:solidFill>
                  <a:schemeClr val="accent2"/>
                </a:solidFill>
              </a:rPr>
              <a:t> </a:t>
            </a:r>
            <a:r>
              <a:rPr lang="en-US" altLang="en-US" sz="3200" b="1" dirty="0" err="1">
                <a:solidFill>
                  <a:schemeClr val="accent2"/>
                </a:solidFill>
              </a:rPr>
              <a:t>bất</a:t>
            </a:r>
            <a:r>
              <a:rPr lang="en-US" altLang="en-US" sz="3200" b="1" dirty="0">
                <a:solidFill>
                  <a:schemeClr val="accent2"/>
                </a:solidFill>
              </a:rPr>
              <a:t> </a:t>
            </a:r>
            <a:r>
              <a:rPr lang="en-US" altLang="en-US" sz="3200" b="1" dirty="0" err="1">
                <a:solidFill>
                  <a:schemeClr val="accent2"/>
                </a:solidFill>
              </a:rPr>
              <a:t>cứ</a:t>
            </a:r>
            <a:r>
              <a:rPr lang="en-US" altLang="en-US" sz="3200" b="1" dirty="0">
                <a:solidFill>
                  <a:schemeClr val="accent2"/>
                </a:solidFill>
              </a:rPr>
              <a:t> </a:t>
            </a:r>
            <a:r>
              <a:rPr lang="en-US" altLang="en-US" sz="3200" b="1" dirty="0" err="1">
                <a:solidFill>
                  <a:schemeClr val="accent2"/>
                </a:solidFill>
              </a:rPr>
              <a:t>sv</a:t>
            </a:r>
            <a:r>
              <a:rPr lang="en-US" altLang="en-US" sz="3200" b="1" dirty="0">
                <a:solidFill>
                  <a:schemeClr val="accent2"/>
                </a:solidFill>
              </a:rPr>
              <a:t>/</a:t>
            </a:r>
            <a:r>
              <a:rPr lang="en-US" altLang="en-US" sz="3200" b="1" dirty="0" err="1">
                <a:solidFill>
                  <a:schemeClr val="accent2"/>
                </a:solidFill>
              </a:rPr>
              <a:t>ht</a:t>
            </a:r>
            <a:r>
              <a:rPr lang="en-US" altLang="en-US" sz="3200" b="1" dirty="0">
                <a:solidFill>
                  <a:schemeClr val="accent2"/>
                </a:solidFill>
              </a:rPr>
              <a:t> </a:t>
            </a:r>
            <a:r>
              <a:rPr lang="en-US" altLang="en-US" sz="3200" b="1" dirty="0" err="1">
                <a:solidFill>
                  <a:schemeClr val="accent2"/>
                </a:solidFill>
              </a:rPr>
              <a:t>nào</a:t>
            </a:r>
            <a:r>
              <a:rPr lang="en-US" altLang="en-US" sz="3200" b="1" dirty="0">
                <a:solidFill>
                  <a:schemeClr val="accent2"/>
                </a:solidFill>
              </a:rPr>
              <a:t> </a:t>
            </a:r>
            <a:r>
              <a:rPr lang="en-US" altLang="en-US" sz="3200" b="1" dirty="0" err="1">
                <a:solidFill>
                  <a:schemeClr val="accent2"/>
                </a:solidFill>
              </a:rPr>
              <a:t>tồn</a:t>
            </a:r>
            <a:r>
              <a:rPr lang="en-US" altLang="en-US" sz="3200" b="1" dirty="0">
                <a:solidFill>
                  <a:schemeClr val="accent2"/>
                </a:solidFill>
              </a:rPr>
              <a:t> </a:t>
            </a:r>
            <a:r>
              <a:rPr lang="en-US" altLang="en-US" sz="3200" b="1" dirty="0" err="1">
                <a:solidFill>
                  <a:schemeClr val="accent2"/>
                </a:solidFill>
              </a:rPr>
              <a:t>tại</a:t>
            </a:r>
            <a:r>
              <a:rPr lang="en-US" altLang="en-US" sz="3200" b="1" dirty="0">
                <a:solidFill>
                  <a:schemeClr val="accent2"/>
                </a:solidFill>
              </a:rPr>
              <a:t> </a:t>
            </a:r>
            <a:r>
              <a:rPr lang="en-US" altLang="en-US" sz="3200" b="1" dirty="0" err="1">
                <a:solidFill>
                  <a:schemeClr val="accent2"/>
                </a:solidFill>
              </a:rPr>
              <a:t>tuyệt</a:t>
            </a:r>
            <a:r>
              <a:rPr lang="en-US" altLang="en-US" sz="3200" b="1" dirty="0">
                <a:solidFill>
                  <a:schemeClr val="accent2"/>
                </a:solidFill>
              </a:rPr>
              <a:t> </a:t>
            </a:r>
            <a:r>
              <a:rPr lang="en-US" altLang="en-US" sz="3200" b="1" dirty="0" err="1">
                <a:solidFill>
                  <a:schemeClr val="accent2"/>
                </a:solidFill>
              </a:rPr>
              <a:t>đối</a:t>
            </a:r>
            <a:r>
              <a:rPr lang="en-US" altLang="en-US" sz="3200" b="1" dirty="0">
                <a:solidFill>
                  <a:schemeClr val="accent2"/>
                </a:solidFill>
              </a:rPr>
              <a:t> </a:t>
            </a:r>
            <a:r>
              <a:rPr lang="en-US" altLang="en-US" sz="3200" b="1" dirty="0" err="1">
                <a:solidFill>
                  <a:schemeClr val="accent2"/>
                </a:solidFill>
              </a:rPr>
              <a:t>biệt</a:t>
            </a:r>
            <a:r>
              <a:rPr lang="en-US" altLang="en-US" sz="3200" b="1" dirty="0">
                <a:solidFill>
                  <a:schemeClr val="accent2"/>
                </a:solidFill>
              </a:rPr>
              <a:t> </a:t>
            </a:r>
            <a:r>
              <a:rPr lang="en-US" altLang="en-US" sz="3200" b="1" dirty="0" err="1">
                <a:solidFill>
                  <a:schemeClr val="accent2"/>
                </a:solidFill>
              </a:rPr>
              <a:t>lập</a:t>
            </a:r>
            <a:r>
              <a:rPr lang="en-US" altLang="en-US" sz="3200" b="1" dirty="0">
                <a:solidFill>
                  <a:schemeClr val="accent2"/>
                </a:solidFill>
              </a:rPr>
              <a:t> </a:t>
            </a:r>
            <a:r>
              <a:rPr lang="en-US" altLang="en-US" sz="3200" b="1" dirty="0" err="1">
                <a:solidFill>
                  <a:schemeClr val="accent2"/>
                </a:solidFill>
              </a:rPr>
              <a:t>với</a:t>
            </a:r>
            <a:r>
              <a:rPr lang="en-US" altLang="en-US" sz="3200" b="1" dirty="0">
                <a:solidFill>
                  <a:schemeClr val="accent2"/>
                </a:solidFill>
              </a:rPr>
              <a:t> </a:t>
            </a:r>
            <a:r>
              <a:rPr lang="en-US" altLang="en-US" sz="3200" b="1" dirty="0" err="1">
                <a:solidFill>
                  <a:schemeClr val="accent2"/>
                </a:solidFill>
              </a:rPr>
              <a:t>những</a:t>
            </a:r>
            <a:r>
              <a:rPr lang="en-US" altLang="en-US" sz="3200" b="1" dirty="0">
                <a:solidFill>
                  <a:schemeClr val="accent2"/>
                </a:solidFill>
              </a:rPr>
              <a:t> </a:t>
            </a:r>
            <a:r>
              <a:rPr lang="en-US" altLang="en-US" sz="3200" b="1" dirty="0" err="1">
                <a:solidFill>
                  <a:schemeClr val="accent2"/>
                </a:solidFill>
              </a:rPr>
              <a:t>sv</a:t>
            </a:r>
            <a:r>
              <a:rPr lang="en-US" altLang="en-US" sz="3200" b="1" dirty="0">
                <a:solidFill>
                  <a:schemeClr val="accent2"/>
                </a:solidFill>
              </a:rPr>
              <a:t>/</a:t>
            </a:r>
            <a:r>
              <a:rPr lang="en-US" altLang="en-US" sz="3200" b="1" dirty="0" err="1">
                <a:solidFill>
                  <a:schemeClr val="accent2"/>
                </a:solidFill>
              </a:rPr>
              <a:t>ht</a:t>
            </a:r>
            <a:r>
              <a:rPr lang="en-US" altLang="en-US" sz="3200" b="1" dirty="0">
                <a:solidFill>
                  <a:schemeClr val="accent2"/>
                </a:solidFill>
              </a:rPr>
              <a:t> </a:t>
            </a:r>
            <a:r>
              <a:rPr lang="en-US" altLang="en-US" sz="3200" b="1" dirty="0" err="1">
                <a:solidFill>
                  <a:schemeClr val="accent2"/>
                </a:solidFill>
              </a:rPr>
              <a:t>khác</a:t>
            </a:r>
            <a:r>
              <a:rPr lang="en-US" altLang="en-US" sz="3200" b="1" dirty="0">
                <a:solidFill>
                  <a:schemeClr val="accent2"/>
                </a:solidFill>
              </a:rPr>
              <a:t>. </a:t>
            </a:r>
            <a:r>
              <a:rPr lang="en-US" altLang="en-US" sz="3200" b="1" dirty="0" err="1">
                <a:solidFill>
                  <a:schemeClr val="accent2"/>
                </a:solidFill>
              </a:rPr>
              <a:t>Đồng</a:t>
            </a:r>
            <a:r>
              <a:rPr lang="en-US" altLang="en-US" sz="3200" b="1" dirty="0">
                <a:solidFill>
                  <a:schemeClr val="accent2"/>
                </a:solidFill>
              </a:rPr>
              <a:t> </a:t>
            </a:r>
            <a:r>
              <a:rPr lang="en-US" altLang="en-US" sz="3200" b="1" dirty="0" err="1">
                <a:solidFill>
                  <a:schemeClr val="accent2"/>
                </a:solidFill>
              </a:rPr>
              <a:t>thời</a:t>
            </a:r>
            <a:r>
              <a:rPr lang="en-US" altLang="en-US" sz="3200" b="1" dirty="0">
                <a:solidFill>
                  <a:schemeClr val="accent2"/>
                </a:solidFill>
              </a:rPr>
              <a:t>, </a:t>
            </a:r>
            <a:r>
              <a:rPr lang="en-US" altLang="en-US" sz="3200" b="1" dirty="0" err="1">
                <a:solidFill>
                  <a:schemeClr val="accent2"/>
                </a:solidFill>
              </a:rPr>
              <a:t>bất</a:t>
            </a:r>
            <a:r>
              <a:rPr lang="en-US" altLang="en-US" sz="3200" b="1" dirty="0">
                <a:solidFill>
                  <a:schemeClr val="accent2"/>
                </a:solidFill>
              </a:rPr>
              <a:t> </a:t>
            </a:r>
            <a:r>
              <a:rPr lang="en-US" altLang="en-US" sz="3200" b="1" dirty="0" err="1">
                <a:solidFill>
                  <a:schemeClr val="accent2"/>
                </a:solidFill>
              </a:rPr>
              <a:t>kỳ</a:t>
            </a:r>
            <a:r>
              <a:rPr lang="en-US" altLang="en-US" sz="3200" b="1" dirty="0">
                <a:solidFill>
                  <a:schemeClr val="accent2"/>
                </a:solidFill>
              </a:rPr>
              <a:t> </a:t>
            </a:r>
            <a:r>
              <a:rPr lang="en-US" altLang="en-US" sz="3200" b="1" dirty="0" err="1">
                <a:solidFill>
                  <a:schemeClr val="accent2"/>
                </a:solidFill>
              </a:rPr>
              <a:t>sv</a:t>
            </a:r>
            <a:r>
              <a:rPr lang="en-US" altLang="en-US" sz="3200" b="1" dirty="0">
                <a:solidFill>
                  <a:schemeClr val="accent2"/>
                </a:solidFill>
              </a:rPr>
              <a:t>/</a:t>
            </a:r>
            <a:r>
              <a:rPr lang="en-US" altLang="en-US" sz="3200" b="1" dirty="0" err="1">
                <a:solidFill>
                  <a:schemeClr val="accent2"/>
                </a:solidFill>
              </a:rPr>
              <a:t>ht</a:t>
            </a:r>
            <a:r>
              <a:rPr lang="en-US" altLang="en-US" sz="3200" b="1" dirty="0">
                <a:solidFill>
                  <a:schemeClr val="accent2"/>
                </a:solidFill>
              </a:rPr>
              <a:t> </a:t>
            </a:r>
            <a:r>
              <a:rPr lang="en-US" altLang="en-US" sz="3200" b="1" dirty="0" err="1">
                <a:solidFill>
                  <a:schemeClr val="accent2"/>
                </a:solidFill>
              </a:rPr>
              <a:t>nào</a:t>
            </a:r>
            <a:r>
              <a:rPr lang="en-US" altLang="en-US" sz="3200" b="1" dirty="0">
                <a:solidFill>
                  <a:schemeClr val="accent2"/>
                </a:solidFill>
              </a:rPr>
              <a:t> </a:t>
            </a:r>
            <a:r>
              <a:rPr lang="en-US" altLang="en-US" sz="3200" b="1" dirty="0" err="1">
                <a:solidFill>
                  <a:schemeClr val="accent2"/>
                </a:solidFill>
              </a:rPr>
              <a:t>cũng</a:t>
            </a:r>
            <a:r>
              <a:rPr lang="en-US" altLang="en-US" sz="3200" b="1" dirty="0">
                <a:solidFill>
                  <a:schemeClr val="accent2"/>
                </a:solidFill>
              </a:rPr>
              <a:t> </a:t>
            </a:r>
            <a:r>
              <a:rPr lang="en-US" altLang="en-US" sz="3200" b="1" dirty="0" err="1">
                <a:solidFill>
                  <a:schemeClr val="accent2"/>
                </a:solidFill>
              </a:rPr>
              <a:t>tồn</a:t>
            </a:r>
            <a:r>
              <a:rPr lang="en-US" altLang="en-US" sz="3200" b="1" dirty="0">
                <a:solidFill>
                  <a:schemeClr val="accent2"/>
                </a:solidFill>
              </a:rPr>
              <a:t> </a:t>
            </a:r>
            <a:r>
              <a:rPr lang="en-US" altLang="en-US" sz="3200" b="1" dirty="0" err="1">
                <a:solidFill>
                  <a:schemeClr val="accent2"/>
                </a:solidFill>
              </a:rPr>
              <a:t>tại</a:t>
            </a:r>
            <a:r>
              <a:rPr lang="en-US" altLang="en-US" sz="3200" b="1" dirty="0">
                <a:solidFill>
                  <a:schemeClr val="accent2"/>
                </a:solidFill>
              </a:rPr>
              <a:t> </a:t>
            </a:r>
            <a:r>
              <a:rPr lang="en-US" altLang="en-US" sz="3200" b="1" dirty="0" err="1">
                <a:solidFill>
                  <a:schemeClr val="accent2"/>
                </a:solidFill>
              </a:rPr>
              <a:t>với</a:t>
            </a:r>
            <a:r>
              <a:rPr lang="en-US" altLang="en-US" sz="3200" b="1" dirty="0">
                <a:solidFill>
                  <a:schemeClr val="accent2"/>
                </a:solidFill>
              </a:rPr>
              <a:t> </a:t>
            </a:r>
            <a:r>
              <a:rPr lang="en-US" altLang="en-US" sz="3200" b="1" dirty="0" err="1">
                <a:solidFill>
                  <a:schemeClr val="accent2"/>
                </a:solidFill>
              </a:rPr>
              <a:t>tư</a:t>
            </a:r>
            <a:r>
              <a:rPr lang="en-US" altLang="en-US" sz="3200" b="1" dirty="0">
                <a:solidFill>
                  <a:schemeClr val="accent2"/>
                </a:solidFill>
              </a:rPr>
              <a:t> </a:t>
            </a:r>
            <a:r>
              <a:rPr lang="en-US" altLang="en-US" sz="3200" b="1" dirty="0" err="1">
                <a:solidFill>
                  <a:schemeClr val="accent2"/>
                </a:solidFill>
              </a:rPr>
              <a:t>cách</a:t>
            </a:r>
            <a:r>
              <a:rPr lang="en-US" altLang="en-US" sz="3200" b="1" dirty="0">
                <a:solidFill>
                  <a:schemeClr val="accent2"/>
                </a:solidFill>
              </a:rPr>
              <a:t> </a:t>
            </a:r>
            <a:r>
              <a:rPr lang="en-US" altLang="en-US" sz="3200" b="1" dirty="0" err="1">
                <a:solidFill>
                  <a:schemeClr val="accent2"/>
                </a:solidFill>
              </a:rPr>
              <a:t>là</a:t>
            </a:r>
            <a:r>
              <a:rPr lang="en-US" altLang="en-US" sz="3200" b="1" dirty="0">
                <a:solidFill>
                  <a:schemeClr val="accent2"/>
                </a:solidFill>
              </a:rPr>
              <a:t> </a:t>
            </a:r>
            <a:r>
              <a:rPr lang="en-US" altLang="en-US" sz="3200" b="1" dirty="0" err="1">
                <a:solidFill>
                  <a:schemeClr val="accent2"/>
                </a:solidFill>
              </a:rPr>
              <a:t>một</a:t>
            </a:r>
            <a:r>
              <a:rPr lang="en-US" altLang="en-US" sz="3200" b="1" dirty="0">
                <a:solidFill>
                  <a:schemeClr val="accent2"/>
                </a:solidFill>
              </a:rPr>
              <a:t> </a:t>
            </a:r>
            <a:r>
              <a:rPr lang="en-US" altLang="en-US" sz="3200" b="1" dirty="0" err="1">
                <a:solidFill>
                  <a:schemeClr val="accent2"/>
                </a:solidFill>
              </a:rPr>
              <a:t>hệ</a:t>
            </a:r>
            <a:r>
              <a:rPr lang="en-US" altLang="en-US" sz="3200" b="1" dirty="0">
                <a:solidFill>
                  <a:schemeClr val="accent2"/>
                </a:solidFill>
              </a:rPr>
              <a:t> </a:t>
            </a:r>
            <a:r>
              <a:rPr lang="en-US" altLang="en-US" sz="3200" b="1" dirty="0" err="1">
                <a:solidFill>
                  <a:schemeClr val="accent2"/>
                </a:solidFill>
              </a:rPr>
              <a:t>thống</a:t>
            </a:r>
            <a:r>
              <a:rPr lang="en-US" altLang="en-US" sz="3200" b="1" dirty="0">
                <a:solidFill>
                  <a:schemeClr val="accent2"/>
                </a:solidFill>
              </a:rPr>
              <a:t>, </a:t>
            </a:r>
            <a:r>
              <a:rPr lang="en-US" altLang="en-US" sz="3200" b="1" dirty="0" err="1">
                <a:solidFill>
                  <a:schemeClr val="accent2"/>
                </a:solidFill>
              </a:rPr>
              <a:t>hơn</a:t>
            </a:r>
            <a:r>
              <a:rPr lang="en-US" altLang="en-US" sz="3200" b="1" dirty="0">
                <a:solidFill>
                  <a:schemeClr val="accent2"/>
                </a:solidFill>
              </a:rPr>
              <a:t> </a:t>
            </a:r>
            <a:r>
              <a:rPr lang="en-US" altLang="en-US" sz="3200" b="1" dirty="0" err="1">
                <a:solidFill>
                  <a:schemeClr val="accent2"/>
                </a:solidFill>
              </a:rPr>
              <a:t>nữa</a:t>
            </a:r>
            <a:r>
              <a:rPr lang="en-US" altLang="en-US" sz="3200" b="1" dirty="0">
                <a:solidFill>
                  <a:schemeClr val="accent2"/>
                </a:solidFill>
              </a:rPr>
              <a:t> </a:t>
            </a:r>
            <a:r>
              <a:rPr lang="en-US" altLang="en-US" sz="3200" b="1" dirty="0" err="1">
                <a:solidFill>
                  <a:schemeClr val="accent2"/>
                </a:solidFill>
              </a:rPr>
              <a:t>là</a:t>
            </a:r>
            <a:r>
              <a:rPr lang="en-US" altLang="en-US" sz="3200" b="1" dirty="0">
                <a:solidFill>
                  <a:schemeClr val="accent2"/>
                </a:solidFill>
              </a:rPr>
              <a:t> </a:t>
            </a:r>
            <a:r>
              <a:rPr lang="en-US" altLang="en-US" sz="3200" b="1" dirty="0" err="1">
                <a:solidFill>
                  <a:schemeClr val="accent2"/>
                </a:solidFill>
              </a:rPr>
              <a:t>một</a:t>
            </a:r>
            <a:r>
              <a:rPr lang="en-US" altLang="en-US" sz="3200" b="1" dirty="0">
                <a:solidFill>
                  <a:schemeClr val="accent2"/>
                </a:solidFill>
              </a:rPr>
              <a:t> </a:t>
            </a:r>
            <a:r>
              <a:rPr lang="en-US" altLang="en-US" sz="3200" b="1" dirty="0" err="1">
                <a:solidFill>
                  <a:schemeClr val="accent2"/>
                </a:solidFill>
              </a:rPr>
              <a:t>hệ</a:t>
            </a:r>
            <a:r>
              <a:rPr lang="en-US" altLang="en-US" sz="3200" b="1" dirty="0">
                <a:solidFill>
                  <a:schemeClr val="accent2"/>
                </a:solidFill>
              </a:rPr>
              <a:t> </a:t>
            </a:r>
            <a:r>
              <a:rPr lang="en-US" altLang="en-US" sz="3200" b="1" dirty="0" err="1">
                <a:solidFill>
                  <a:schemeClr val="accent2"/>
                </a:solidFill>
              </a:rPr>
              <a:t>thống</a:t>
            </a:r>
            <a:r>
              <a:rPr lang="en-US" altLang="en-US" sz="3200" b="1" dirty="0">
                <a:solidFill>
                  <a:schemeClr val="accent2"/>
                </a:solidFill>
              </a:rPr>
              <a:t> </a:t>
            </a:r>
            <a:r>
              <a:rPr lang="en-US" altLang="en-US" sz="3200" b="1" dirty="0" err="1">
                <a:solidFill>
                  <a:schemeClr val="accent2"/>
                </a:solidFill>
              </a:rPr>
              <a:t>mở</a:t>
            </a:r>
            <a:r>
              <a:rPr lang="en-US" altLang="en-US" sz="3200" b="1" dirty="0">
                <a:solidFill>
                  <a:schemeClr val="accent2"/>
                </a:solidFill>
              </a:rPr>
              <a:t>, </a:t>
            </a:r>
            <a:r>
              <a:rPr lang="en-US" altLang="en-US" sz="3200" b="1" dirty="0" err="1">
                <a:solidFill>
                  <a:schemeClr val="accent2"/>
                </a:solidFill>
              </a:rPr>
              <a:t>tồn</a:t>
            </a:r>
            <a:r>
              <a:rPr lang="en-US" altLang="en-US" sz="3200" b="1" dirty="0">
                <a:solidFill>
                  <a:schemeClr val="accent2"/>
                </a:solidFill>
              </a:rPr>
              <a:t> </a:t>
            </a:r>
            <a:r>
              <a:rPr lang="en-US" altLang="en-US" sz="3200" b="1" dirty="0" err="1">
                <a:solidFill>
                  <a:schemeClr val="accent2"/>
                </a:solidFill>
              </a:rPr>
              <a:t>tại</a:t>
            </a:r>
            <a:r>
              <a:rPr lang="en-US" altLang="en-US" sz="3200" b="1" dirty="0">
                <a:solidFill>
                  <a:schemeClr val="accent2"/>
                </a:solidFill>
              </a:rPr>
              <a:t> </a:t>
            </a:r>
            <a:r>
              <a:rPr lang="en-US" altLang="en-US" sz="3200" b="1" dirty="0" err="1">
                <a:solidFill>
                  <a:schemeClr val="accent2"/>
                </a:solidFill>
              </a:rPr>
              <a:t>trong</a:t>
            </a:r>
            <a:r>
              <a:rPr lang="en-US" altLang="en-US" sz="3200" b="1" dirty="0">
                <a:solidFill>
                  <a:schemeClr val="accent2"/>
                </a:solidFill>
              </a:rPr>
              <a:t> </a:t>
            </a:r>
            <a:r>
              <a:rPr lang="en-US" altLang="en-US" sz="3200" b="1" dirty="0" err="1">
                <a:solidFill>
                  <a:schemeClr val="accent2"/>
                </a:solidFill>
              </a:rPr>
              <a:t>mối</a:t>
            </a:r>
            <a:r>
              <a:rPr lang="en-US" altLang="en-US" sz="3200" b="1" dirty="0">
                <a:solidFill>
                  <a:schemeClr val="accent2"/>
                </a:solidFill>
              </a:rPr>
              <a:t> </a:t>
            </a:r>
            <a:r>
              <a:rPr lang="en-US" altLang="en-US" sz="3200" b="1" dirty="0" err="1">
                <a:solidFill>
                  <a:schemeClr val="accent2"/>
                </a:solidFill>
              </a:rPr>
              <a:t>liên</a:t>
            </a:r>
            <a:r>
              <a:rPr lang="en-US" altLang="en-US" sz="3200" b="1" dirty="0">
                <a:solidFill>
                  <a:schemeClr val="accent2"/>
                </a:solidFill>
              </a:rPr>
              <a:t> </a:t>
            </a:r>
            <a:r>
              <a:rPr lang="en-US" altLang="en-US" sz="3200" b="1" dirty="0" err="1">
                <a:solidFill>
                  <a:schemeClr val="accent2"/>
                </a:solidFill>
              </a:rPr>
              <a:t>hệ</a:t>
            </a:r>
            <a:r>
              <a:rPr lang="en-US" altLang="en-US" sz="3200" b="1" dirty="0">
                <a:solidFill>
                  <a:schemeClr val="accent2"/>
                </a:solidFill>
              </a:rPr>
              <a:t> </a:t>
            </a:r>
            <a:r>
              <a:rPr lang="en-US" altLang="en-US" sz="3200" b="1" dirty="0" err="1">
                <a:solidFill>
                  <a:schemeClr val="accent2"/>
                </a:solidFill>
              </a:rPr>
              <a:t>với</a:t>
            </a:r>
            <a:r>
              <a:rPr lang="en-US" altLang="en-US" sz="3200" b="1" dirty="0">
                <a:solidFill>
                  <a:schemeClr val="accent2"/>
                </a:solidFill>
              </a:rPr>
              <a:t> </a:t>
            </a:r>
            <a:r>
              <a:rPr lang="en-US" altLang="en-US" sz="3200" b="1" dirty="0" err="1">
                <a:solidFill>
                  <a:schemeClr val="accent2"/>
                </a:solidFill>
              </a:rPr>
              <a:t>hệ</a:t>
            </a:r>
            <a:r>
              <a:rPr lang="en-US" altLang="en-US" sz="3200" b="1" dirty="0">
                <a:solidFill>
                  <a:schemeClr val="accent2"/>
                </a:solidFill>
              </a:rPr>
              <a:t> </a:t>
            </a:r>
            <a:r>
              <a:rPr lang="en-US" altLang="en-US" sz="3200" b="1" dirty="0" err="1">
                <a:solidFill>
                  <a:schemeClr val="accent2"/>
                </a:solidFill>
              </a:rPr>
              <a:t>thống</a:t>
            </a:r>
            <a:r>
              <a:rPr lang="en-US" altLang="en-US" sz="3200" b="1" dirty="0">
                <a:solidFill>
                  <a:schemeClr val="accent2"/>
                </a:solidFill>
              </a:rPr>
              <a:t> </a:t>
            </a:r>
            <a:r>
              <a:rPr lang="en-US" altLang="en-US" sz="3200" b="1" dirty="0" err="1">
                <a:solidFill>
                  <a:schemeClr val="accent2"/>
                </a:solidFill>
              </a:rPr>
              <a:t>khác</a:t>
            </a:r>
            <a:r>
              <a:rPr lang="en-US" altLang="en-US" sz="3200" b="1" dirty="0">
                <a:solidFill>
                  <a:schemeClr val="accent2"/>
                </a:solidFill>
              </a:rPr>
              <a:t>.</a:t>
            </a:r>
          </a:p>
          <a:p>
            <a:pPr marL="0" indent="0" algn="just">
              <a:buNone/>
            </a:pPr>
            <a:endParaRPr lang="en-US" altLang="en-US" sz="3200" b="1" dirty="0">
              <a:solidFill>
                <a:schemeClr val="accent2"/>
              </a:solidFill>
              <a:latin typeface="Arial" panose="020B0604020202020204" pitchFamily="34" charset="0"/>
              <a:cs typeface="Arial" panose="020B0604020202020204" pitchFamily="34" charset="0"/>
            </a:endParaRPr>
          </a:p>
          <a:p>
            <a:pPr algn="just"/>
            <a:r>
              <a:rPr lang="en-US" altLang="en-US" sz="3200" b="1" dirty="0">
                <a:solidFill>
                  <a:schemeClr val="accent2"/>
                </a:solidFill>
                <a:latin typeface="Arial" panose="020B0604020202020204" pitchFamily="34" charset="0"/>
                <a:cs typeface="Arial" panose="020B0604020202020204" pitchFamily="34" charset="0"/>
              </a:rPr>
              <a:t>	</a:t>
            </a:r>
          </a:p>
        </p:txBody>
      </p:sp>
      <p:pic>
        <p:nvPicPr>
          <p:cNvPr id="7" name="Picture 7" descr="猫0010">
            <a:extLst>
              <a:ext uri="{FF2B5EF4-FFF2-40B4-BE49-F238E27FC236}">
                <a16:creationId xmlns="" xmlns:a16="http://schemas.microsoft.com/office/drawing/2014/main" id="{D76DC8D7-6C3D-4EC2-A53B-AE7D058E52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2501" t="14999" r="5000" b="5000"/>
          <a:stretch>
            <a:fillRect/>
          </a:stretch>
        </p:blipFill>
        <p:spPr bwMode="auto">
          <a:xfrm>
            <a:off x="3680143" y="4385733"/>
            <a:ext cx="2446337" cy="167481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pic>
        <p:nvPicPr>
          <p:cNvPr id="9" name="Picture 5" descr="家鼠">
            <a:extLst>
              <a:ext uri="{FF2B5EF4-FFF2-40B4-BE49-F238E27FC236}">
                <a16:creationId xmlns="" xmlns:a16="http://schemas.microsoft.com/office/drawing/2014/main" id="{D406BE1F-80F9-4124-8422-DE70D9D511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9044" t="26144" b="5882"/>
          <a:stretch>
            <a:fillRect/>
          </a:stretch>
        </p:blipFill>
        <p:spPr bwMode="auto">
          <a:xfrm>
            <a:off x="1097280" y="4385732"/>
            <a:ext cx="2517775" cy="1674813"/>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pic>
        <p:nvPicPr>
          <p:cNvPr id="10" name="Picture 11" descr="胡蝶花">
            <a:extLst>
              <a:ext uri="{FF2B5EF4-FFF2-40B4-BE49-F238E27FC236}">
                <a16:creationId xmlns="" xmlns:a16="http://schemas.microsoft.com/office/drawing/2014/main" id="{4D783CDE-3F08-4376-BAB0-90095C0811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5658" t="25914" r="25659" b="22473"/>
          <a:stretch>
            <a:fillRect/>
          </a:stretch>
        </p:blipFill>
        <p:spPr bwMode="auto">
          <a:xfrm>
            <a:off x="6635816" y="4385731"/>
            <a:ext cx="2219828" cy="1674814"/>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pic>
        <p:nvPicPr>
          <p:cNvPr id="11" name="Picture 6" descr="蜜蜂">
            <a:extLst>
              <a:ext uri="{FF2B5EF4-FFF2-40B4-BE49-F238E27FC236}">
                <a16:creationId xmlns="" xmlns:a16="http://schemas.microsoft.com/office/drawing/2014/main" id="{9722127B-7702-4B7F-882F-C5E2EDA925C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5965" t="3847" r="3346"/>
          <a:stretch>
            <a:fillRect/>
          </a:stretch>
        </p:blipFill>
        <p:spPr bwMode="auto">
          <a:xfrm>
            <a:off x="8945880" y="4385732"/>
            <a:ext cx="2209800" cy="1674813"/>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3267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 calcmode="lin" valueType="num">
                                      <p:cBhvr additive="base">
                                        <p:cTn id="7" dur="500" fill="hold"/>
                                        <p:tgtEl>
                                          <p:spTgt spid="5">
                                            <p:bg/>
                                          </p:spTgt>
                                        </p:tgtEl>
                                        <p:attrNameLst>
                                          <p:attrName>ppt_x</p:attrName>
                                        </p:attrNameLst>
                                      </p:cBhvr>
                                      <p:tavLst>
                                        <p:tav tm="0">
                                          <p:val>
                                            <p:strVal val="#ppt_x"/>
                                          </p:val>
                                        </p:tav>
                                        <p:tav tm="100000">
                                          <p:val>
                                            <p:strVal val="#ppt_x"/>
                                          </p:val>
                                        </p:tav>
                                      </p:tavLst>
                                    </p:anim>
                                    <p:anim calcmode="lin" valueType="num">
                                      <p:cBhvr additive="base">
                                        <p:cTn id="8" dur="500" fill="hold"/>
                                        <p:tgtEl>
                                          <p:spTgt spid="5">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par>
                                <p:cTn id="15" presetID="29"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1000" fill="hold"/>
                                        <p:tgtEl>
                                          <p:spTgt spid="7"/>
                                        </p:tgtEl>
                                        <p:attrNameLst>
                                          <p:attrName>ppt_x</p:attrName>
                                        </p:attrNameLst>
                                      </p:cBhvr>
                                      <p:tavLst>
                                        <p:tav tm="0">
                                          <p:val>
                                            <p:strVal val="#ppt_x-.2"/>
                                          </p:val>
                                        </p:tav>
                                        <p:tav tm="100000">
                                          <p:val>
                                            <p:strVal val="#ppt_x"/>
                                          </p:val>
                                        </p:tav>
                                      </p:tavLst>
                                    </p:anim>
                                    <p:anim calcmode="lin" valueType="num">
                                      <p:cBhvr>
                                        <p:cTn id="18" dur="1000" fill="hold"/>
                                        <p:tgtEl>
                                          <p:spTgt spid="7"/>
                                        </p:tgtEl>
                                        <p:attrNameLst>
                                          <p:attrName>ppt_y</p:attrName>
                                        </p:attrNameLst>
                                      </p:cBhvr>
                                      <p:tavLst>
                                        <p:tav tm="0">
                                          <p:val>
                                            <p:strVal val="#ppt_y"/>
                                          </p:val>
                                        </p:tav>
                                        <p:tav tm="100000">
                                          <p:val>
                                            <p:strVal val="#ppt_y"/>
                                          </p:val>
                                        </p:tav>
                                      </p:tavLst>
                                    </p:anim>
                                    <p:animEffect transition="in" filter="wipe(right)" prLst="gradientSize: 0.1">
                                      <p:cBhvr>
                                        <p:cTn id="19" dur="1000"/>
                                        <p:tgtEl>
                                          <p:spTgt spid="7"/>
                                        </p:tgtEl>
                                      </p:cBhvr>
                                    </p:animEffect>
                                  </p:childTnLst>
                                </p:cTn>
                              </p:par>
                              <p:par>
                                <p:cTn id="20" presetID="29" presetClass="entr" presetSubtype="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p:cTn id="22" dur="1000" fill="hold"/>
                                        <p:tgtEl>
                                          <p:spTgt spid="9"/>
                                        </p:tgtEl>
                                        <p:attrNameLst>
                                          <p:attrName>ppt_x</p:attrName>
                                        </p:attrNameLst>
                                      </p:cBhvr>
                                      <p:tavLst>
                                        <p:tav tm="0">
                                          <p:val>
                                            <p:strVal val="#ppt_x-.2"/>
                                          </p:val>
                                        </p:tav>
                                        <p:tav tm="100000">
                                          <p:val>
                                            <p:strVal val="#ppt_x"/>
                                          </p:val>
                                        </p:tav>
                                      </p:tavLst>
                                    </p:anim>
                                    <p:anim calcmode="lin" valueType="num">
                                      <p:cBhvr>
                                        <p:cTn id="23" dur="1000" fill="hold"/>
                                        <p:tgtEl>
                                          <p:spTgt spid="9"/>
                                        </p:tgtEl>
                                        <p:attrNameLst>
                                          <p:attrName>ppt_y</p:attrName>
                                        </p:attrNameLst>
                                      </p:cBhvr>
                                      <p:tavLst>
                                        <p:tav tm="0">
                                          <p:val>
                                            <p:strVal val="#ppt_y"/>
                                          </p:val>
                                        </p:tav>
                                        <p:tav tm="100000">
                                          <p:val>
                                            <p:strVal val="#ppt_y"/>
                                          </p:val>
                                        </p:tav>
                                      </p:tavLst>
                                    </p:anim>
                                    <p:animEffect transition="in" filter="wipe(right)" prLst="gradientSize: 0.1">
                                      <p:cBhvr>
                                        <p:cTn id="24" dur="1000"/>
                                        <p:tgtEl>
                                          <p:spTgt spid="9"/>
                                        </p:tgtEl>
                                      </p:cBhvr>
                                    </p:animEffect>
                                  </p:childTnLst>
                                </p:cTn>
                              </p:par>
                              <p:par>
                                <p:cTn id="25" presetID="29"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p:cTn id="27" dur="1000" fill="hold"/>
                                        <p:tgtEl>
                                          <p:spTgt spid="10"/>
                                        </p:tgtEl>
                                        <p:attrNameLst>
                                          <p:attrName>ppt_x</p:attrName>
                                        </p:attrNameLst>
                                      </p:cBhvr>
                                      <p:tavLst>
                                        <p:tav tm="0">
                                          <p:val>
                                            <p:strVal val="#ppt_x-.2"/>
                                          </p:val>
                                        </p:tav>
                                        <p:tav tm="100000">
                                          <p:val>
                                            <p:strVal val="#ppt_x"/>
                                          </p:val>
                                        </p:tav>
                                      </p:tavLst>
                                    </p:anim>
                                    <p:anim calcmode="lin" valueType="num">
                                      <p:cBhvr>
                                        <p:cTn id="2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29" dur="1000"/>
                                        <p:tgtEl>
                                          <p:spTgt spid="10"/>
                                        </p:tgtEl>
                                      </p:cBhvr>
                                    </p:animEffect>
                                  </p:childTnLst>
                                </p:cTn>
                              </p:par>
                              <p:par>
                                <p:cTn id="30" presetID="29" presetClass="entr" presetSubtype="0" fill="hold" nodeType="with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p:cTn id="32" dur="1000" fill="hold"/>
                                        <p:tgtEl>
                                          <p:spTgt spid="11"/>
                                        </p:tgtEl>
                                        <p:attrNameLst>
                                          <p:attrName>ppt_x</p:attrName>
                                        </p:attrNameLst>
                                      </p:cBhvr>
                                      <p:tavLst>
                                        <p:tav tm="0">
                                          <p:val>
                                            <p:strVal val="#ppt_x-.2"/>
                                          </p:val>
                                        </p:tav>
                                        <p:tav tm="100000">
                                          <p:val>
                                            <p:strVal val="#ppt_x"/>
                                          </p:val>
                                        </p:tav>
                                      </p:tavLst>
                                    </p:anim>
                                    <p:anim calcmode="lin" valueType="num">
                                      <p:cBhvr>
                                        <p:cTn id="33" dur="1000" fill="hold"/>
                                        <p:tgtEl>
                                          <p:spTgt spid="11"/>
                                        </p:tgtEl>
                                        <p:attrNameLst>
                                          <p:attrName>ppt_y</p:attrName>
                                        </p:attrNameLst>
                                      </p:cBhvr>
                                      <p:tavLst>
                                        <p:tav tm="0">
                                          <p:val>
                                            <p:strVal val="#ppt_y"/>
                                          </p:val>
                                        </p:tav>
                                        <p:tav tm="100000">
                                          <p:val>
                                            <p:strVal val="#ppt_y"/>
                                          </p:val>
                                        </p:tav>
                                      </p:tavLst>
                                    </p:anim>
                                    <p:animEffect transition="in" filter="wipe(right)" prLst="gradientSize: 0.1">
                                      <p:cBhvr>
                                        <p:cTn id="34"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vi-VN" altLang="en-US" b="1" dirty="0">
                <a:solidFill>
                  <a:schemeClr val="accent2"/>
                </a:solidFill>
                <a:latin typeface="Arial" panose="020B0604020202020204" pitchFamily="34" charset="0"/>
                <a:cs typeface="Arial" panose="020B0604020202020204" pitchFamily="34" charset="0"/>
              </a:rPr>
              <a:t>NGUYÊN LÝ VỀ </a:t>
            </a:r>
            <a:br>
              <a:rPr lang="vi-VN" altLang="en-US" b="1" dirty="0">
                <a:solidFill>
                  <a:schemeClr val="accent2"/>
                </a:solidFill>
                <a:latin typeface="Arial" panose="020B0604020202020204" pitchFamily="34" charset="0"/>
                <a:cs typeface="Arial" panose="020B0604020202020204" pitchFamily="34" charset="0"/>
              </a:rPr>
            </a:br>
            <a:r>
              <a:rPr lang="vi-VN" altLang="en-US" b="1" dirty="0">
                <a:solidFill>
                  <a:schemeClr val="accent2"/>
                </a:solidFill>
                <a:latin typeface="Arial" panose="020B0604020202020204" pitchFamily="34" charset="0"/>
                <a:cs typeface="Arial" panose="020B0604020202020204" pitchFamily="34" charset="0"/>
              </a:rPr>
              <a:t>MỐI LIÊN HỆ PHỔ BIẾN</a:t>
            </a:r>
            <a:endParaRPr lang="en-US" altLang="en-US" b="1" dirty="0">
              <a:solidFill>
                <a:schemeClr val="accent2"/>
              </a:solidFill>
              <a:latin typeface="Arial" panose="020B0604020202020204" pitchFamily="34" charset="0"/>
              <a:cs typeface="Arial" panose="020B0604020202020204" pitchFamily="34" charset="0"/>
            </a:endParaRPr>
          </a:p>
        </p:txBody>
      </p:sp>
      <p:sp>
        <p:nvSpPr>
          <p:cNvPr id="5" name="Rectangle 2">
            <a:extLst>
              <a:ext uri="{FF2B5EF4-FFF2-40B4-BE49-F238E27FC236}">
                <a16:creationId xmlns="" xmlns:a16="http://schemas.microsoft.com/office/drawing/2014/main" id="{78016727-7073-4E60-8C41-B2AF4F3312C5}"/>
              </a:ext>
            </a:extLst>
          </p:cNvPr>
          <p:cNvSpPr txBox="1">
            <a:spLocks noChangeArrowheads="1"/>
          </p:cNvSpPr>
          <p:nvPr/>
        </p:nvSpPr>
        <p:spPr>
          <a:xfrm>
            <a:off x="7569199" y="1957488"/>
            <a:ext cx="3586479" cy="4358645"/>
          </a:xfrm>
          <a:prstGeom prst="rect">
            <a:avLst/>
          </a:prstGeom>
          <a:noFill/>
          <a:ln w="38100">
            <a:solidFill>
              <a:schemeClr val="tx1"/>
            </a:solidFill>
            <a:miter lim="800000"/>
            <a:headEnd/>
            <a:tailEnd/>
          </a:ln>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Tính</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đa</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dạng</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phong</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phú</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có</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nhiều</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mối</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liên</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hệ</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cụ</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thể</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khác</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nhau</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với</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những</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vai</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trò</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vị</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trí</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khác</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nhau</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trong</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thế</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giới</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vật</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chất</a:t>
            </a:r>
            <a:r>
              <a:rPr lang="en-US" altLang="en-US" sz="3200" b="1" dirty="0">
                <a:solidFill>
                  <a:schemeClr val="accent2"/>
                </a:solidFill>
                <a:latin typeface="Arial" panose="020B0604020202020204" pitchFamily="34" charset="0"/>
                <a:cs typeface="Arial" panose="020B0604020202020204" pitchFamily="34" charset="0"/>
              </a:rPr>
              <a:t>.</a:t>
            </a:r>
          </a:p>
        </p:txBody>
      </p:sp>
      <p:pic>
        <p:nvPicPr>
          <p:cNvPr id="8" name="Picture 4" descr="http://www.princeton.edu/~gschmidt/Rider/lecture105/introduction/solar_system.jpg">
            <a:extLst>
              <a:ext uri="{FF2B5EF4-FFF2-40B4-BE49-F238E27FC236}">
                <a16:creationId xmlns="" xmlns:a16="http://schemas.microsoft.com/office/drawing/2014/main" id="{9EF432C6-A326-40FC-BEBE-C504DE3595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6979" y="1942042"/>
            <a:ext cx="6196753" cy="4374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04936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 calcmode="lin" valueType="num">
                                      <p:cBhvr additive="base">
                                        <p:cTn id="7" dur="500" fill="hold"/>
                                        <p:tgtEl>
                                          <p:spTgt spid="5">
                                            <p:bg/>
                                          </p:spTgt>
                                        </p:tgtEl>
                                        <p:attrNameLst>
                                          <p:attrName>ppt_x</p:attrName>
                                        </p:attrNameLst>
                                      </p:cBhvr>
                                      <p:tavLst>
                                        <p:tav tm="0">
                                          <p:val>
                                            <p:strVal val="#ppt_x"/>
                                          </p:val>
                                        </p:tav>
                                        <p:tav tm="100000">
                                          <p:val>
                                            <p:strVal val="#ppt_x"/>
                                          </p:val>
                                        </p:tav>
                                      </p:tavLst>
                                    </p:anim>
                                    <p:anim calcmode="lin" valueType="num">
                                      <p:cBhvr additive="base">
                                        <p:cTn id="8" dur="500" fill="hold"/>
                                        <p:tgtEl>
                                          <p:spTgt spid="5">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7"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 xmlns:a16="http://schemas.microsoft.com/office/drawing/2014/main" id="{82EE53A5-2751-416E-9352-15D14999AA7A}"/>
              </a:ext>
            </a:extLst>
          </p:cNvPr>
          <p:cNvSpPr>
            <a:spLocks noGrp="1"/>
          </p:cNvSpPr>
          <p:nvPr>
            <p:ph type="title"/>
          </p:nvPr>
        </p:nvSpPr>
        <p:spPr>
          <a:xfrm>
            <a:off x="1080346" y="303536"/>
            <a:ext cx="10058400" cy="1450757"/>
          </a:xfrm>
        </p:spPr>
        <p:txBody>
          <a:bodyPr>
            <a:normAutofit/>
          </a:bodyPr>
          <a:lstStyle/>
          <a:p>
            <a:pPr algn="ctr"/>
            <a:r>
              <a:rPr lang="vi-VN" altLang="en-US" b="1" dirty="0">
                <a:solidFill>
                  <a:schemeClr val="accent2"/>
                </a:solidFill>
                <a:latin typeface="Arial" panose="020B0604020202020204" pitchFamily="34" charset="0"/>
                <a:cs typeface="Arial" panose="020B0604020202020204" pitchFamily="34" charset="0"/>
              </a:rPr>
              <a:t>NGUYÊN LÝ VỀ </a:t>
            </a:r>
            <a:br>
              <a:rPr lang="vi-VN" altLang="en-US" b="1" dirty="0">
                <a:solidFill>
                  <a:schemeClr val="accent2"/>
                </a:solidFill>
                <a:latin typeface="Arial" panose="020B0604020202020204" pitchFamily="34" charset="0"/>
                <a:cs typeface="Arial" panose="020B0604020202020204" pitchFamily="34" charset="0"/>
              </a:rPr>
            </a:br>
            <a:r>
              <a:rPr lang="vi-VN" altLang="en-US" b="1" dirty="0">
                <a:solidFill>
                  <a:schemeClr val="accent2"/>
                </a:solidFill>
                <a:latin typeface="Arial" panose="020B0604020202020204" pitchFamily="34" charset="0"/>
                <a:cs typeface="Arial" panose="020B0604020202020204" pitchFamily="34" charset="0"/>
              </a:rPr>
              <a:t>MỐI LIÊN HỆ PHỔ BIẾN</a:t>
            </a:r>
            <a:endParaRPr lang="en-US" dirty="0"/>
          </a:p>
        </p:txBody>
      </p:sp>
      <p:sp>
        <p:nvSpPr>
          <p:cNvPr id="4" name="Title 1">
            <a:extLst>
              <a:ext uri="{FF2B5EF4-FFF2-40B4-BE49-F238E27FC236}">
                <a16:creationId xmlns="" xmlns:a16="http://schemas.microsoft.com/office/drawing/2014/main" id="{32AEEFD7-45B3-48E4-A3FF-006CEA9CACEC}"/>
              </a:ext>
            </a:extLst>
          </p:cNvPr>
          <p:cNvSpPr txBox="1">
            <a:spLocks/>
          </p:cNvSpPr>
          <p:nvPr/>
        </p:nvSpPr>
        <p:spPr>
          <a:xfrm>
            <a:off x="1080346" y="1754293"/>
            <a:ext cx="10058400" cy="1429174"/>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b="0" i="0" u="none" kern="1200" spc="-50" baseline="0">
                <a:solidFill>
                  <a:schemeClr val="tx1">
                    <a:lumMod val="75000"/>
                    <a:lumOff val="25000"/>
                  </a:schemeClr>
                </a:solidFill>
                <a:latin typeface="+mj-lt"/>
                <a:ea typeface="+mj-ea"/>
                <a:cs typeface="+mj-cs"/>
              </a:defRPr>
            </a:lvl1pPr>
          </a:lstStyle>
          <a:p>
            <a:pPr algn="just"/>
            <a:r>
              <a:rPr lang="en-US" altLang="en-US" b="1" dirty="0">
                <a:solidFill>
                  <a:schemeClr val="accent2"/>
                </a:solidFill>
                <a:latin typeface="Arial" panose="020B0604020202020204" pitchFamily="34" charset="0"/>
                <a:cs typeface="Arial" panose="020B0604020202020204" pitchFamily="34" charset="0"/>
              </a:rPr>
              <a:t>c/ Ý </a:t>
            </a:r>
            <a:r>
              <a:rPr lang="en-US" altLang="en-US" b="1" dirty="0" err="1">
                <a:solidFill>
                  <a:schemeClr val="accent2"/>
                </a:solidFill>
                <a:latin typeface="Arial" panose="020B0604020202020204" pitchFamily="34" charset="0"/>
                <a:cs typeface="Arial" panose="020B0604020202020204" pitchFamily="34" charset="0"/>
              </a:rPr>
              <a:t>nghĩa</a:t>
            </a:r>
            <a:r>
              <a:rPr lang="en-US" altLang="en-US" b="1" dirty="0">
                <a:solidFill>
                  <a:schemeClr val="accent2"/>
                </a:solidFill>
                <a:latin typeface="Arial" panose="020B0604020202020204" pitchFamily="34" charset="0"/>
                <a:cs typeface="Arial" panose="020B0604020202020204" pitchFamily="34" charset="0"/>
              </a:rPr>
              <a:t> </a:t>
            </a:r>
            <a:r>
              <a:rPr lang="en-US" altLang="en-US" b="1" dirty="0" err="1">
                <a:solidFill>
                  <a:schemeClr val="accent2"/>
                </a:solidFill>
                <a:latin typeface="Arial" panose="020B0604020202020204" pitchFamily="34" charset="0"/>
                <a:cs typeface="Arial" panose="020B0604020202020204" pitchFamily="34" charset="0"/>
              </a:rPr>
              <a:t>phương</a:t>
            </a:r>
            <a:r>
              <a:rPr lang="en-US" altLang="en-US" b="1" dirty="0">
                <a:solidFill>
                  <a:schemeClr val="accent2"/>
                </a:solidFill>
                <a:latin typeface="Arial" panose="020B0604020202020204" pitchFamily="34" charset="0"/>
                <a:cs typeface="Arial" panose="020B0604020202020204" pitchFamily="34" charset="0"/>
              </a:rPr>
              <a:t> </a:t>
            </a:r>
            <a:r>
              <a:rPr lang="en-US" altLang="en-US" b="1" dirty="0" err="1">
                <a:solidFill>
                  <a:schemeClr val="accent2"/>
                </a:solidFill>
                <a:latin typeface="Arial" panose="020B0604020202020204" pitchFamily="34" charset="0"/>
                <a:cs typeface="Arial" panose="020B0604020202020204" pitchFamily="34" charset="0"/>
              </a:rPr>
              <a:t>pháp</a:t>
            </a:r>
            <a:r>
              <a:rPr lang="en-US" altLang="en-US" b="1" dirty="0">
                <a:solidFill>
                  <a:schemeClr val="accent2"/>
                </a:solidFill>
                <a:latin typeface="Arial" panose="020B0604020202020204" pitchFamily="34" charset="0"/>
                <a:cs typeface="Arial" panose="020B0604020202020204" pitchFamily="34" charset="0"/>
              </a:rPr>
              <a:t> </a:t>
            </a:r>
            <a:r>
              <a:rPr lang="en-US" altLang="en-US" b="1" dirty="0" err="1">
                <a:solidFill>
                  <a:schemeClr val="accent2"/>
                </a:solidFill>
                <a:latin typeface="Arial" panose="020B0604020202020204" pitchFamily="34" charset="0"/>
                <a:cs typeface="Arial" panose="020B0604020202020204" pitchFamily="34" charset="0"/>
              </a:rPr>
              <a:t>luận</a:t>
            </a:r>
            <a:endParaRPr lang="vi-VN" altLang="en-US" b="1" dirty="0">
              <a:solidFill>
                <a:schemeClr val="accent2"/>
              </a:solidFill>
              <a:latin typeface="Arial" panose="020B0604020202020204" pitchFamily="34" charset="0"/>
              <a:cs typeface="Arial" panose="020B0604020202020204" pitchFamily="34" charset="0"/>
            </a:endParaRPr>
          </a:p>
          <a:p>
            <a:pPr algn="just"/>
            <a:endParaRPr lang="en-US" altLang="en-US" b="1" dirty="0">
              <a:solidFill>
                <a:schemeClr val="accent2"/>
              </a:solidFill>
              <a:latin typeface="Arial" panose="020B0604020202020204" pitchFamily="34" charset="0"/>
              <a:cs typeface="Arial" panose="020B0604020202020204" pitchFamily="34" charset="0"/>
            </a:endParaRPr>
          </a:p>
        </p:txBody>
      </p:sp>
      <p:sp>
        <p:nvSpPr>
          <p:cNvPr id="5" name="Rectangle 2">
            <a:extLst>
              <a:ext uri="{FF2B5EF4-FFF2-40B4-BE49-F238E27FC236}">
                <a16:creationId xmlns="" xmlns:a16="http://schemas.microsoft.com/office/drawing/2014/main" id="{E620B7A1-96A0-4EB5-BB45-8A748CFC2A92}"/>
              </a:ext>
            </a:extLst>
          </p:cNvPr>
          <p:cNvSpPr>
            <a:spLocks noChangeArrowheads="1"/>
          </p:cNvSpPr>
          <p:nvPr/>
        </p:nvSpPr>
        <p:spPr bwMode="auto">
          <a:xfrm>
            <a:off x="1659467" y="2868572"/>
            <a:ext cx="472440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n-US" altLang="en-US" sz="3200" b="1" dirty="0">
                <a:solidFill>
                  <a:schemeClr val="accent2"/>
                </a:solidFill>
              </a:rPr>
              <a:t>- Quan </a:t>
            </a:r>
            <a:r>
              <a:rPr lang="en-US" altLang="en-US" sz="3200" b="1" dirty="0" err="1">
                <a:solidFill>
                  <a:schemeClr val="accent2"/>
                </a:solidFill>
              </a:rPr>
              <a:t>điểm</a:t>
            </a:r>
            <a:r>
              <a:rPr lang="en-US" altLang="en-US" sz="3200" b="1" dirty="0">
                <a:solidFill>
                  <a:schemeClr val="accent2"/>
                </a:solidFill>
              </a:rPr>
              <a:t> </a:t>
            </a:r>
            <a:r>
              <a:rPr lang="en-US" altLang="en-US" sz="3200" b="1" dirty="0" err="1">
                <a:solidFill>
                  <a:schemeClr val="accent2"/>
                </a:solidFill>
              </a:rPr>
              <a:t>tòan</a:t>
            </a:r>
            <a:r>
              <a:rPr lang="en-US" altLang="en-US" sz="3200" b="1" dirty="0">
                <a:solidFill>
                  <a:schemeClr val="accent2"/>
                </a:solidFill>
              </a:rPr>
              <a:t> </a:t>
            </a:r>
            <a:r>
              <a:rPr lang="en-US" altLang="en-US" sz="3200" b="1" dirty="0" err="1">
                <a:solidFill>
                  <a:schemeClr val="accent2"/>
                </a:solidFill>
              </a:rPr>
              <a:t>diện</a:t>
            </a:r>
            <a:endParaRPr lang="en-US" altLang="en-US" sz="3200" b="1" dirty="0">
              <a:solidFill>
                <a:schemeClr val="accent2"/>
              </a:solidFill>
            </a:endParaRPr>
          </a:p>
        </p:txBody>
      </p:sp>
      <p:sp>
        <p:nvSpPr>
          <p:cNvPr id="6" name="Rectangle 3">
            <a:extLst>
              <a:ext uri="{FF2B5EF4-FFF2-40B4-BE49-F238E27FC236}">
                <a16:creationId xmlns="" xmlns:a16="http://schemas.microsoft.com/office/drawing/2014/main" id="{295E5ABB-EACB-4B0B-91CA-42BD4A26971A}"/>
              </a:ext>
            </a:extLst>
          </p:cNvPr>
          <p:cNvSpPr>
            <a:spLocks noChangeArrowheads="1"/>
          </p:cNvSpPr>
          <p:nvPr/>
        </p:nvSpPr>
        <p:spPr bwMode="auto">
          <a:xfrm>
            <a:off x="6502401" y="2867997"/>
            <a:ext cx="5469466" cy="5847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Tx/>
              <a:buChar char="-"/>
            </a:pPr>
            <a:r>
              <a:rPr lang="en-US" altLang="en-US" sz="3200" b="1" dirty="0">
                <a:solidFill>
                  <a:schemeClr val="accent2"/>
                </a:solidFill>
              </a:rPr>
              <a:t> Quan </a:t>
            </a:r>
            <a:r>
              <a:rPr lang="en-US" altLang="en-US" sz="3200" b="1" dirty="0" err="1">
                <a:solidFill>
                  <a:schemeClr val="accent2"/>
                </a:solidFill>
              </a:rPr>
              <a:t>điểm</a:t>
            </a:r>
            <a:r>
              <a:rPr lang="en-US" altLang="en-US" sz="3200" b="1" dirty="0">
                <a:solidFill>
                  <a:schemeClr val="accent2"/>
                </a:solidFill>
              </a:rPr>
              <a:t> </a:t>
            </a:r>
            <a:r>
              <a:rPr lang="en-US" altLang="en-US" sz="3200" b="1" dirty="0" err="1">
                <a:solidFill>
                  <a:schemeClr val="accent2"/>
                </a:solidFill>
              </a:rPr>
              <a:t>lịch</a:t>
            </a:r>
            <a:r>
              <a:rPr lang="en-US" altLang="en-US" sz="3200" b="1" dirty="0">
                <a:solidFill>
                  <a:schemeClr val="accent2"/>
                </a:solidFill>
              </a:rPr>
              <a:t> </a:t>
            </a:r>
            <a:r>
              <a:rPr lang="en-US" altLang="en-US" sz="3200" b="1" dirty="0" err="1">
                <a:solidFill>
                  <a:schemeClr val="accent2"/>
                </a:solidFill>
              </a:rPr>
              <a:t>sử</a:t>
            </a:r>
            <a:r>
              <a:rPr lang="en-US" altLang="en-US" sz="3200" b="1" dirty="0">
                <a:solidFill>
                  <a:schemeClr val="accent2"/>
                </a:solidFill>
              </a:rPr>
              <a:t> </a:t>
            </a:r>
            <a:r>
              <a:rPr lang="en-US" altLang="en-US" sz="3200" b="1" dirty="0" err="1">
                <a:solidFill>
                  <a:schemeClr val="accent2"/>
                </a:solidFill>
              </a:rPr>
              <a:t>cụ</a:t>
            </a:r>
            <a:r>
              <a:rPr lang="en-US" altLang="en-US" sz="3200" b="1" dirty="0">
                <a:solidFill>
                  <a:schemeClr val="accent2"/>
                </a:solidFill>
              </a:rPr>
              <a:t> </a:t>
            </a:r>
            <a:r>
              <a:rPr lang="en-US" altLang="en-US" sz="3200" b="1" dirty="0" err="1">
                <a:solidFill>
                  <a:schemeClr val="accent2"/>
                </a:solidFill>
              </a:rPr>
              <a:t>thể</a:t>
            </a:r>
            <a:r>
              <a:rPr lang="en-US" altLang="en-US" sz="3200" b="1" dirty="0">
                <a:solidFill>
                  <a:schemeClr val="accent2"/>
                </a:solidFill>
              </a:rPr>
              <a:t>.</a:t>
            </a:r>
          </a:p>
        </p:txBody>
      </p:sp>
      <p:pic>
        <p:nvPicPr>
          <p:cNvPr id="7" name="Picture 6" descr="http://3.bp.blogspot.com/_FAwSu6L8cmY/Sa0a-Xd6a4I/AAAAAAAAABs/E2my9sgJ5BA/s320/images1543634_MyThuan%5B1%5D.jpg">
            <a:extLst>
              <a:ext uri="{FF2B5EF4-FFF2-40B4-BE49-F238E27FC236}">
                <a16:creationId xmlns="" xmlns:a16="http://schemas.microsoft.com/office/drawing/2014/main" id="{CF8F7643-E195-4A5B-9B09-3533940B17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8567" y="3832590"/>
            <a:ext cx="38862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8" descr="http://www.tuoitre.com.vn/Tianyon/ImageView.aspx?ThumbnailID=274971">
            <a:extLst>
              <a:ext uri="{FF2B5EF4-FFF2-40B4-BE49-F238E27FC236}">
                <a16:creationId xmlns="" xmlns:a16="http://schemas.microsoft.com/office/drawing/2014/main" id="{DE16C1F4-BC94-4A22-B322-14600E484E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2746" y="3929427"/>
            <a:ext cx="35560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95155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par>
                                <p:cTn id="16" presetID="22" presetClass="entr" presetSubtype="4"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down)">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vi-VN" altLang="en-US" b="1" dirty="0">
                <a:solidFill>
                  <a:schemeClr val="accent2"/>
                </a:solidFill>
                <a:latin typeface="Arial" panose="020B0604020202020204" pitchFamily="34" charset="0"/>
                <a:cs typeface="Arial" panose="020B0604020202020204" pitchFamily="34" charset="0"/>
              </a:rPr>
              <a:t>NGUYÊN LÝ VỀ SỰ PHÁT TRIỂN</a:t>
            </a:r>
            <a:endParaRPr lang="en-US" altLang="en-US" b="1" dirty="0">
              <a:solidFill>
                <a:schemeClr val="accent2"/>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097279" y="1845733"/>
            <a:ext cx="10248054" cy="4588933"/>
          </a:xfrm>
        </p:spPr>
        <p:txBody>
          <a:bodyPr>
            <a:noAutofit/>
          </a:bodyPr>
          <a:lstStyle/>
          <a:p>
            <a:pPr algn="just"/>
            <a:r>
              <a:rPr lang="en-US" altLang="en-US" sz="2800" b="1" dirty="0">
                <a:solidFill>
                  <a:schemeClr val="accent2"/>
                </a:solidFill>
                <a:latin typeface="Arial" panose="020B0604020202020204" pitchFamily="34" charset="0"/>
                <a:cs typeface="Arial" panose="020B0604020202020204" pitchFamily="34" charset="0"/>
              </a:rPr>
              <a:t>2/ </a:t>
            </a:r>
            <a:r>
              <a:rPr lang="en-US" altLang="en-US" sz="2800" b="1" dirty="0" err="1">
                <a:solidFill>
                  <a:schemeClr val="accent2"/>
                </a:solidFill>
                <a:latin typeface="Arial" panose="020B0604020202020204" pitchFamily="34" charset="0"/>
                <a:cs typeface="Arial" panose="020B0604020202020204" pitchFamily="34" charset="0"/>
              </a:rPr>
              <a:t>Nguyên</a:t>
            </a:r>
            <a:r>
              <a:rPr lang="en-US" altLang="en-US" sz="2800" b="1" dirty="0">
                <a:solidFill>
                  <a:schemeClr val="accent2"/>
                </a:solidFill>
                <a:latin typeface="Arial" panose="020B0604020202020204" pitchFamily="34" charset="0"/>
                <a:cs typeface="Arial" panose="020B0604020202020204" pitchFamily="34" charset="0"/>
              </a:rPr>
              <a:t> </a:t>
            </a:r>
            <a:r>
              <a:rPr lang="en-US" altLang="en-US" sz="2800" b="1" dirty="0" err="1">
                <a:solidFill>
                  <a:schemeClr val="accent2"/>
                </a:solidFill>
                <a:latin typeface="Arial" panose="020B0604020202020204" pitchFamily="34" charset="0"/>
                <a:cs typeface="Arial" panose="020B0604020202020204" pitchFamily="34" charset="0"/>
              </a:rPr>
              <a:t>lý</a:t>
            </a:r>
            <a:r>
              <a:rPr lang="en-US" altLang="en-US" sz="2800" b="1" dirty="0">
                <a:solidFill>
                  <a:schemeClr val="accent2"/>
                </a:solidFill>
                <a:latin typeface="Arial" panose="020B0604020202020204" pitchFamily="34" charset="0"/>
                <a:cs typeface="Arial" panose="020B0604020202020204" pitchFamily="34" charset="0"/>
              </a:rPr>
              <a:t> </a:t>
            </a:r>
            <a:r>
              <a:rPr lang="en-US" altLang="en-US" sz="2800" b="1" dirty="0" err="1">
                <a:solidFill>
                  <a:schemeClr val="accent2"/>
                </a:solidFill>
                <a:latin typeface="Arial" panose="020B0604020202020204" pitchFamily="34" charset="0"/>
                <a:cs typeface="Arial" panose="020B0604020202020204" pitchFamily="34" charset="0"/>
              </a:rPr>
              <a:t>về</a:t>
            </a:r>
            <a:r>
              <a:rPr lang="en-US" altLang="en-US" sz="2800" b="1" dirty="0">
                <a:solidFill>
                  <a:schemeClr val="accent2"/>
                </a:solidFill>
                <a:latin typeface="Arial" panose="020B0604020202020204" pitchFamily="34" charset="0"/>
                <a:cs typeface="Arial" panose="020B0604020202020204" pitchFamily="34" charset="0"/>
              </a:rPr>
              <a:t> </a:t>
            </a:r>
            <a:r>
              <a:rPr lang="en-US" altLang="en-US" sz="2800" b="1" dirty="0" err="1">
                <a:solidFill>
                  <a:schemeClr val="accent2"/>
                </a:solidFill>
                <a:latin typeface="Arial" panose="020B0604020202020204" pitchFamily="34" charset="0"/>
                <a:cs typeface="Arial" panose="020B0604020202020204" pitchFamily="34" charset="0"/>
              </a:rPr>
              <a:t>sự</a:t>
            </a:r>
            <a:r>
              <a:rPr lang="en-US" altLang="en-US" sz="2800" b="1" dirty="0">
                <a:solidFill>
                  <a:schemeClr val="accent2"/>
                </a:solidFill>
                <a:latin typeface="Arial" panose="020B0604020202020204" pitchFamily="34" charset="0"/>
                <a:cs typeface="Arial" panose="020B0604020202020204" pitchFamily="34" charset="0"/>
              </a:rPr>
              <a:t> </a:t>
            </a:r>
            <a:r>
              <a:rPr lang="en-US" altLang="en-US" sz="2800" b="1" dirty="0" err="1">
                <a:solidFill>
                  <a:schemeClr val="accent2"/>
                </a:solidFill>
                <a:latin typeface="Arial" panose="020B0604020202020204" pitchFamily="34" charset="0"/>
                <a:cs typeface="Arial" panose="020B0604020202020204" pitchFamily="34" charset="0"/>
              </a:rPr>
              <a:t>phát</a:t>
            </a:r>
            <a:r>
              <a:rPr lang="en-US" altLang="en-US" sz="2800" b="1" dirty="0">
                <a:solidFill>
                  <a:schemeClr val="accent2"/>
                </a:solidFill>
                <a:latin typeface="Arial" panose="020B0604020202020204" pitchFamily="34" charset="0"/>
                <a:cs typeface="Arial" panose="020B0604020202020204" pitchFamily="34" charset="0"/>
              </a:rPr>
              <a:t> </a:t>
            </a:r>
            <a:r>
              <a:rPr lang="en-US" altLang="en-US" sz="2800" b="1" dirty="0" err="1">
                <a:solidFill>
                  <a:schemeClr val="accent2"/>
                </a:solidFill>
                <a:latin typeface="Arial" panose="020B0604020202020204" pitchFamily="34" charset="0"/>
                <a:cs typeface="Arial" panose="020B0604020202020204" pitchFamily="34" charset="0"/>
              </a:rPr>
              <a:t>triển</a:t>
            </a:r>
            <a:endParaRPr lang="en-US" altLang="en-US" sz="2800" b="1" dirty="0">
              <a:solidFill>
                <a:schemeClr val="accent2"/>
              </a:solidFill>
              <a:latin typeface="Arial" panose="020B0604020202020204" pitchFamily="34" charset="0"/>
              <a:cs typeface="Arial" panose="020B0604020202020204" pitchFamily="34" charset="0"/>
            </a:endParaRPr>
          </a:p>
          <a:p>
            <a:pPr algn="just"/>
            <a:r>
              <a:rPr lang="en-US" altLang="en-US" sz="2800" b="1" dirty="0">
                <a:solidFill>
                  <a:schemeClr val="accent2"/>
                </a:solidFill>
                <a:latin typeface="Arial" panose="020B0604020202020204" pitchFamily="34" charset="0"/>
                <a:cs typeface="Arial" panose="020B0604020202020204" pitchFamily="34" charset="0"/>
              </a:rPr>
              <a:t>a/ </a:t>
            </a:r>
            <a:r>
              <a:rPr lang="en-US" altLang="en-US" sz="2800" b="1" dirty="0" err="1">
                <a:solidFill>
                  <a:schemeClr val="accent2"/>
                </a:solidFill>
                <a:latin typeface="Arial" panose="020B0604020202020204" pitchFamily="34" charset="0"/>
                <a:cs typeface="Arial" panose="020B0604020202020204" pitchFamily="34" charset="0"/>
              </a:rPr>
              <a:t>Khái</a:t>
            </a:r>
            <a:r>
              <a:rPr lang="en-US" altLang="en-US" sz="2800" b="1" dirty="0">
                <a:solidFill>
                  <a:schemeClr val="accent2"/>
                </a:solidFill>
                <a:latin typeface="Arial" panose="020B0604020202020204" pitchFamily="34" charset="0"/>
                <a:cs typeface="Arial" panose="020B0604020202020204" pitchFamily="34" charset="0"/>
              </a:rPr>
              <a:t> </a:t>
            </a:r>
            <a:r>
              <a:rPr lang="en-US" altLang="en-US" sz="2800" b="1" dirty="0" err="1">
                <a:solidFill>
                  <a:schemeClr val="accent2"/>
                </a:solidFill>
                <a:latin typeface="Arial" panose="020B0604020202020204" pitchFamily="34" charset="0"/>
                <a:cs typeface="Arial" panose="020B0604020202020204" pitchFamily="34" charset="0"/>
              </a:rPr>
              <a:t>niệm</a:t>
            </a:r>
            <a:r>
              <a:rPr lang="en-US" altLang="en-US" sz="2800" b="1" dirty="0">
                <a:solidFill>
                  <a:schemeClr val="accent2"/>
                </a:solidFill>
                <a:latin typeface="Arial" panose="020B0604020202020204" pitchFamily="34" charset="0"/>
                <a:cs typeface="Arial" panose="020B0604020202020204" pitchFamily="34" charset="0"/>
              </a:rPr>
              <a:t> </a:t>
            </a:r>
            <a:r>
              <a:rPr lang="en-US" altLang="en-US" sz="2800" b="1" dirty="0" err="1">
                <a:solidFill>
                  <a:schemeClr val="accent2"/>
                </a:solidFill>
                <a:latin typeface="Arial" panose="020B0604020202020204" pitchFamily="34" charset="0"/>
                <a:cs typeface="Arial" panose="020B0604020202020204" pitchFamily="34" charset="0"/>
              </a:rPr>
              <a:t>phát</a:t>
            </a:r>
            <a:r>
              <a:rPr lang="en-US" altLang="en-US" sz="2800" b="1" dirty="0">
                <a:solidFill>
                  <a:schemeClr val="accent2"/>
                </a:solidFill>
                <a:latin typeface="Arial" panose="020B0604020202020204" pitchFamily="34" charset="0"/>
                <a:cs typeface="Arial" panose="020B0604020202020204" pitchFamily="34" charset="0"/>
              </a:rPr>
              <a:t> </a:t>
            </a:r>
            <a:r>
              <a:rPr lang="en-US" altLang="en-US" sz="2800" b="1" dirty="0" err="1">
                <a:solidFill>
                  <a:schemeClr val="accent2"/>
                </a:solidFill>
                <a:latin typeface="Arial" panose="020B0604020202020204" pitchFamily="34" charset="0"/>
                <a:cs typeface="Arial" panose="020B0604020202020204" pitchFamily="34" charset="0"/>
              </a:rPr>
              <a:t>triển</a:t>
            </a:r>
            <a:r>
              <a:rPr lang="en-US" altLang="en-US" sz="2800" b="1" dirty="0">
                <a:solidFill>
                  <a:schemeClr val="accent2"/>
                </a:solidFill>
                <a:latin typeface="Arial" panose="020B0604020202020204" pitchFamily="34" charset="0"/>
                <a:cs typeface="Arial" panose="020B0604020202020204" pitchFamily="34" charset="0"/>
              </a:rPr>
              <a:t>.</a:t>
            </a:r>
          </a:p>
          <a:p>
            <a:pPr algn="just"/>
            <a:r>
              <a:rPr lang="en-US" altLang="en-US" sz="2800" b="1" dirty="0" err="1">
                <a:solidFill>
                  <a:schemeClr val="accent2"/>
                </a:solidFill>
                <a:latin typeface="Arial" panose="020B0604020202020204" pitchFamily="34" charset="0"/>
                <a:cs typeface="Arial" panose="020B0604020202020204" pitchFamily="34" charset="0"/>
              </a:rPr>
              <a:t>Phát</a:t>
            </a:r>
            <a:r>
              <a:rPr lang="en-US" altLang="en-US" sz="2800" b="1" dirty="0">
                <a:solidFill>
                  <a:schemeClr val="accent2"/>
                </a:solidFill>
                <a:latin typeface="Arial" panose="020B0604020202020204" pitchFamily="34" charset="0"/>
                <a:cs typeface="Arial" panose="020B0604020202020204" pitchFamily="34" charset="0"/>
              </a:rPr>
              <a:t> </a:t>
            </a:r>
            <a:r>
              <a:rPr lang="en-US" altLang="en-US" sz="2800" b="1" dirty="0" err="1">
                <a:solidFill>
                  <a:schemeClr val="accent2"/>
                </a:solidFill>
                <a:latin typeface="Arial" panose="020B0604020202020204" pitchFamily="34" charset="0"/>
                <a:cs typeface="Arial" panose="020B0604020202020204" pitchFamily="34" charset="0"/>
              </a:rPr>
              <a:t>triển</a:t>
            </a:r>
            <a:r>
              <a:rPr lang="en-US" altLang="en-US" sz="2800" b="1" dirty="0">
                <a:solidFill>
                  <a:schemeClr val="accent2"/>
                </a:solidFill>
                <a:latin typeface="Arial" panose="020B0604020202020204" pitchFamily="34" charset="0"/>
                <a:cs typeface="Arial" panose="020B0604020202020204" pitchFamily="34" charset="0"/>
              </a:rPr>
              <a:t> </a:t>
            </a:r>
            <a:r>
              <a:rPr lang="en-US" altLang="en-US" sz="2800" b="1" dirty="0" err="1">
                <a:solidFill>
                  <a:schemeClr val="accent2"/>
                </a:solidFill>
                <a:latin typeface="Arial" panose="020B0604020202020204" pitchFamily="34" charset="0"/>
                <a:cs typeface="Arial" panose="020B0604020202020204" pitchFamily="34" charset="0"/>
              </a:rPr>
              <a:t>là</a:t>
            </a:r>
            <a:r>
              <a:rPr lang="en-US" altLang="en-US" sz="2800" b="1" dirty="0">
                <a:solidFill>
                  <a:schemeClr val="accent2"/>
                </a:solidFill>
                <a:latin typeface="Arial" panose="020B0604020202020204" pitchFamily="34" charset="0"/>
                <a:cs typeface="Arial" panose="020B0604020202020204" pitchFamily="34" charset="0"/>
              </a:rPr>
              <a:t> </a:t>
            </a:r>
            <a:r>
              <a:rPr lang="en-US" altLang="en-US" sz="2800" b="1" dirty="0" err="1">
                <a:solidFill>
                  <a:schemeClr val="accent2"/>
                </a:solidFill>
                <a:latin typeface="Arial" panose="020B0604020202020204" pitchFamily="34" charset="0"/>
                <a:cs typeface="Arial" panose="020B0604020202020204" pitchFamily="34" charset="0"/>
              </a:rPr>
              <a:t>một</a:t>
            </a:r>
            <a:r>
              <a:rPr lang="en-US" altLang="en-US" sz="2800" b="1" dirty="0">
                <a:solidFill>
                  <a:schemeClr val="accent2"/>
                </a:solidFill>
                <a:latin typeface="Arial" panose="020B0604020202020204" pitchFamily="34" charset="0"/>
                <a:cs typeface="Arial" panose="020B0604020202020204" pitchFamily="34" charset="0"/>
              </a:rPr>
              <a:t> </a:t>
            </a:r>
            <a:r>
              <a:rPr lang="en-US" altLang="en-US" sz="2800" b="1" dirty="0" err="1">
                <a:solidFill>
                  <a:schemeClr val="accent2"/>
                </a:solidFill>
                <a:latin typeface="Arial" panose="020B0604020202020204" pitchFamily="34" charset="0"/>
                <a:cs typeface="Arial" panose="020B0604020202020204" pitchFamily="34" charset="0"/>
              </a:rPr>
              <a:t>phạm</a:t>
            </a:r>
            <a:r>
              <a:rPr lang="en-US" altLang="en-US" sz="2800" b="1" dirty="0">
                <a:solidFill>
                  <a:schemeClr val="accent2"/>
                </a:solidFill>
                <a:latin typeface="Arial" panose="020B0604020202020204" pitchFamily="34" charset="0"/>
                <a:cs typeface="Arial" panose="020B0604020202020204" pitchFamily="34" charset="0"/>
              </a:rPr>
              <a:t> </a:t>
            </a:r>
            <a:r>
              <a:rPr lang="en-US" altLang="en-US" sz="2800" b="1" dirty="0" err="1">
                <a:solidFill>
                  <a:schemeClr val="accent2"/>
                </a:solidFill>
                <a:latin typeface="Arial" panose="020B0604020202020204" pitchFamily="34" charset="0"/>
                <a:cs typeface="Arial" panose="020B0604020202020204" pitchFamily="34" charset="0"/>
              </a:rPr>
              <a:t>trù</a:t>
            </a:r>
            <a:r>
              <a:rPr lang="en-US" altLang="en-US" sz="2800" b="1" dirty="0">
                <a:solidFill>
                  <a:schemeClr val="accent2"/>
                </a:solidFill>
                <a:latin typeface="Arial" panose="020B0604020202020204" pitchFamily="34" charset="0"/>
                <a:cs typeface="Arial" panose="020B0604020202020204" pitchFamily="34" charset="0"/>
              </a:rPr>
              <a:t> </a:t>
            </a:r>
            <a:r>
              <a:rPr lang="en-US" altLang="en-US" sz="2800" b="1" dirty="0" err="1">
                <a:solidFill>
                  <a:schemeClr val="accent2"/>
                </a:solidFill>
                <a:latin typeface="Arial" panose="020B0604020202020204" pitchFamily="34" charset="0"/>
                <a:cs typeface="Arial" panose="020B0604020202020204" pitchFamily="34" charset="0"/>
              </a:rPr>
              <a:t>triết</a:t>
            </a:r>
            <a:r>
              <a:rPr lang="en-US" altLang="en-US" sz="2800" b="1" dirty="0">
                <a:solidFill>
                  <a:schemeClr val="accent2"/>
                </a:solidFill>
                <a:latin typeface="Arial" panose="020B0604020202020204" pitchFamily="34" charset="0"/>
                <a:cs typeface="Arial" panose="020B0604020202020204" pitchFamily="34" charset="0"/>
              </a:rPr>
              <a:t> </a:t>
            </a:r>
            <a:r>
              <a:rPr lang="en-US" altLang="en-US" sz="2800" b="1" dirty="0" err="1">
                <a:solidFill>
                  <a:schemeClr val="accent2"/>
                </a:solidFill>
                <a:latin typeface="Arial" panose="020B0604020202020204" pitchFamily="34" charset="0"/>
                <a:cs typeface="Arial" panose="020B0604020202020204" pitchFamily="34" charset="0"/>
              </a:rPr>
              <a:t>học</a:t>
            </a:r>
            <a:r>
              <a:rPr lang="en-US" altLang="en-US" sz="2800" b="1" dirty="0">
                <a:solidFill>
                  <a:schemeClr val="accent2"/>
                </a:solidFill>
                <a:latin typeface="Arial" panose="020B0604020202020204" pitchFamily="34" charset="0"/>
                <a:cs typeface="Arial" panose="020B0604020202020204" pitchFamily="34" charset="0"/>
              </a:rPr>
              <a:t> </a:t>
            </a:r>
            <a:r>
              <a:rPr lang="en-US" altLang="en-US" sz="2800" b="1" dirty="0" err="1">
                <a:solidFill>
                  <a:schemeClr val="accent2"/>
                </a:solidFill>
                <a:latin typeface="Arial" panose="020B0604020202020204" pitchFamily="34" charset="0"/>
                <a:cs typeface="Arial" panose="020B0604020202020204" pitchFamily="34" charset="0"/>
              </a:rPr>
              <a:t>dùng</a:t>
            </a:r>
            <a:r>
              <a:rPr lang="en-US" altLang="en-US" sz="2800" b="1" dirty="0">
                <a:solidFill>
                  <a:schemeClr val="accent2"/>
                </a:solidFill>
                <a:latin typeface="Arial" panose="020B0604020202020204" pitchFamily="34" charset="0"/>
                <a:cs typeface="Arial" panose="020B0604020202020204" pitchFamily="34" charset="0"/>
              </a:rPr>
              <a:t> </a:t>
            </a:r>
            <a:r>
              <a:rPr lang="en-US" altLang="en-US" sz="2800" b="1" dirty="0" err="1">
                <a:solidFill>
                  <a:schemeClr val="accent2"/>
                </a:solidFill>
                <a:latin typeface="Arial" panose="020B0604020202020204" pitchFamily="34" charset="0"/>
                <a:cs typeface="Arial" panose="020B0604020202020204" pitchFamily="34" charset="0"/>
              </a:rPr>
              <a:t>để</a:t>
            </a:r>
            <a:r>
              <a:rPr lang="en-US" altLang="en-US" sz="2800" b="1" dirty="0">
                <a:solidFill>
                  <a:schemeClr val="accent2"/>
                </a:solidFill>
                <a:latin typeface="Arial" panose="020B0604020202020204" pitchFamily="34" charset="0"/>
                <a:cs typeface="Arial" panose="020B0604020202020204" pitchFamily="34" charset="0"/>
              </a:rPr>
              <a:t> </a:t>
            </a:r>
            <a:r>
              <a:rPr lang="en-US" altLang="en-US" sz="2800" b="1" dirty="0" err="1">
                <a:solidFill>
                  <a:schemeClr val="accent2"/>
                </a:solidFill>
                <a:latin typeface="Arial" panose="020B0604020202020204" pitchFamily="34" charset="0"/>
                <a:cs typeface="Arial" panose="020B0604020202020204" pitchFamily="34" charset="0"/>
              </a:rPr>
              <a:t>chỉ</a:t>
            </a:r>
            <a:r>
              <a:rPr lang="en-US" altLang="en-US" sz="2800" b="1" dirty="0">
                <a:solidFill>
                  <a:schemeClr val="accent2"/>
                </a:solidFill>
                <a:latin typeface="Arial" panose="020B0604020202020204" pitchFamily="34" charset="0"/>
                <a:cs typeface="Arial" panose="020B0604020202020204" pitchFamily="34" charset="0"/>
              </a:rPr>
              <a:t> </a:t>
            </a:r>
            <a:r>
              <a:rPr lang="en-US" altLang="en-US" sz="2800" b="1" dirty="0" err="1">
                <a:solidFill>
                  <a:schemeClr val="accent2"/>
                </a:solidFill>
                <a:latin typeface="Arial" panose="020B0604020202020204" pitchFamily="34" charset="0"/>
                <a:cs typeface="Arial" panose="020B0604020202020204" pitchFamily="34" charset="0"/>
              </a:rPr>
              <a:t>quá</a:t>
            </a:r>
            <a:r>
              <a:rPr lang="en-US" altLang="en-US" sz="2800" b="1" dirty="0">
                <a:solidFill>
                  <a:schemeClr val="accent2"/>
                </a:solidFill>
                <a:latin typeface="Arial" panose="020B0604020202020204" pitchFamily="34" charset="0"/>
                <a:cs typeface="Arial" panose="020B0604020202020204" pitchFamily="34" charset="0"/>
              </a:rPr>
              <a:t> </a:t>
            </a:r>
            <a:r>
              <a:rPr lang="en-US" altLang="en-US" sz="2800" b="1" dirty="0" err="1">
                <a:solidFill>
                  <a:schemeClr val="accent2"/>
                </a:solidFill>
                <a:latin typeface="Arial" panose="020B0604020202020204" pitchFamily="34" charset="0"/>
                <a:cs typeface="Arial" panose="020B0604020202020204" pitchFamily="34" charset="0"/>
              </a:rPr>
              <a:t>trình</a:t>
            </a:r>
            <a:r>
              <a:rPr lang="en-US" altLang="en-US" sz="2800" b="1" dirty="0">
                <a:solidFill>
                  <a:schemeClr val="accent2"/>
                </a:solidFill>
                <a:latin typeface="Arial" panose="020B0604020202020204" pitchFamily="34" charset="0"/>
                <a:cs typeface="Arial" panose="020B0604020202020204" pitchFamily="34" charset="0"/>
              </a:rPr>
              <a:t> </a:t>
            </a:r>
            <a:r>
              <a:rPr lang="en-US" altLang="en-US" sz="2800" b="1" dirty="0" err="1">
                <a:solidFill>
                  <a:schemeClr val="accent2"/>
                </a:solidFill>
                <a:latin typeface="Arial" panose="020B0604020202020204" pitchFamily="34" charset="0"/>
                <a:cs typeface="Arial" panose="020B0604020202020204" pitchFamily="34" charset="0"/>
              </a:rPr>
              <a:t>vận</a:t>
            </a:r>
            <a:r>
              <a:rPr lang="en-US" altLang="en-US" sz="2800" b="1" dirty="0">
                <a:solidFill>
                  <a:schemeClr val="accent2"/>
                </a:solidFill>
                <a:latin typeface="Arial" panose="020B0604020202020204" pitchFamily="34" charset="0"/>
                <a:cs typeface="Arial" panose="020B0604020202020204" pitchFamily="34" charset="0"/>
              </a:rPr>
              <a:t> </a:t>
            </a:r>
            <a:r>
              <a:rPr lang="en-US" altLang="en-US" sz="2800" b="1" dirty="0" err="1">
                <a:solidFill>
                  <a:schemeClr val="accent2"/>
                </a:solidFill>
                <a:latin typeface="Arial" panose="020B0604020202020204" pitchFamily="34" charset="0"/>
                <a:cs typeface="Arial" panose="020B0604020202020204" pitchFamily="34" charset="0"/>
              </a:rPr>
              <a:t>động</a:t>
            </a:r>
            <a:r>
              <a:rPr lang="en-US" altLang="en-US" sz="2800" b="1" dirty="0">
                <a:solidFill>
                  <a:schemeClr val="accent2"/>
                </a:solidFill>
                <a:latin typeface="Arial" panose="020B0604020202020204" pitchFamily="34" charset="0"/>
                <a:cs typeface="Arial" panose="020B0604020202020204" pitchFamily="34" charset="0"/>
              </a:rPr>
              <a:t> </a:t>
            </a:r>
            <a:r>
              <a:rPr lang="en-US" altLang="en-US" sz="2800" b="1" dirty="0" err="1">
                <a:solidFill>
                  <a:schemeClr val="accent2"/>
                </a:solidFill>
                <a:latin typeface="Arial" panose="020B0604020202020204" pitchFamily="34" charset="0"/>
                <a:cs typeface="Arial" panose="020B0604020202020204" pitchFamily="34" charset="0"/>
              </a:rPr>
              <a:t>tiến</a:t>
            </a:r>
            <a:r>
              <a:rPr lang="en-US" altLang="en-US" sz="2800" b="1" dirty="0">
                <a:solidFill>
                  <a:schemeClr val="accent2"/>
                </a:solidFill>
                <a:latin typeface="Arial" panose="020B0604020202020204" pitchFamily="34" charset="0"/>
                <a:cs typeface="Arial" panose="020B0604020202020204" pitchFamily="34" charset="0"/>
              </a:rPr>
              <a:t> </a:t>
            </a:r>
            <a:r>
              <a:rPr lang="en-US" altLang="en-US" sz="2800" b="1" dirty="0" err="1">
                <a:solidFill>
                  <a:schemeClr val="accent2"/>
                </a:solidFill>
                <a:latin typeface="Arial" panose="020B0604020202020204" pitchFamily="34" charset="0"/>
                <a:cs typeface="Arial" panose="020B0604020202020204" pitchFamily="34" charset="0"/>
              </a:rPr>
              <a:t>lên</a:t>
            </a:r>
            <a:r>
              <a:rPr lang="en-US" altLang="en-US" sz="2800" b="1" dirty="0">
                <a:solidFill>
                  <a:schemeClr val="accent2"/>
                </a:solidFill>
                <a:latin typeface="Arial" panose="020B0604020202020204" pitchFamily="34" charset="0"/>
                <a:cs typeface="Arial" panose="020B0604020202020204" pitchFamily="34" charset="0"/>
              </a:rPr>
              <a:t> </a:t>
            </a:r>
            <a:r>
              <a:rPr lang="en-US" altLang="en-US" sz="2800" b="1" dirty="0" err="1">
                <a:solidFill>
                  <a:schemeClr val="accent2"/>
                </a:solidFill>
                <a:latin typeface="Arial" panose="020B0604020202020204" pitchFamily="34" charset="0"/>
                <a:cs typeface="Arial" panose="020B0604020202020204" pitchFamily="34" charset="0"/>
              </a:rPr>
              <a:t>từ</a:t>
            </a:r>
            <a:r>
              <a:rPr lang="en-US" altLang="en-US" sz="2800" b="1" dirty="0">
                <a:solidFill>
                  <a:schemeClr val="accent2"/>
                </a:solidFill>
                <a:latin typeface="Arial" panose="020B0604020202020204" pitchFamily="34" charset="0"/>
                <a:cs typeface="Arial" panose="020B0604020202020204" pitchFamily="34" charset="0"/>
              </a:rPr>
              <a:t> </a:t>
            </a:r>
            <a:r>
              <a:rPr lang="en-US" altLang="en-US" sz="2800" b="1" dirty="0" err="1">
                <a:solidFill>
                  <a:schemeClr val="accent2"/>
                </a:solidFill>
                <a:latin typeface="Arial" panose="020B0604020202020204" pitchFamily="34" charset="0"/>
                <a:cs typeface="Arial" panose="020B0604020202020204" pitchFamily="34" charset="0"/>
              </a:rPr>
              <a:t>thấp</a:t>
            </a:r>
            <a:r>
              <a:rPr lang="en-US" altLang="en-US" sz="2800" b="1" dirty="0">
                <a:solidFill>
                  <a:schemeClr val="accent2"/>
                </a:solidFill>
                <a:latin typeface="Arial" panose="020B0604020202020204" pitchFamily="34" charset="0"/>
                <a:cs typeface="Arial" panose="020B0604020202020204" pitchFamily="34" charset="0"/>
              </a:rPr>
              <a:t> </a:t>
            </a:r>
            <a:r>
              <a:rPr lang="en-US" altLang="en-US" sz="2800" b="1" dirty="0" err="1">
                <a:solidFill>
                  <a:schemeClr val="accent2"/>
                </a:solidFill>
                <a:latin typeface="Arial" panose="020B0604020202020204" pitchFamily="34" charset="0"/>
                <a:cs typeface="Arial" panose="020B0604020202020204" pitchFamily="34" charset="0"/>
              </a:rPr>
              <a:t>đến</a:t>
            </a:r>
            <a:r>
              <a:rPr lang="en-US" altLang="en-US" sz="2800" b="1" dirty="0">
                <a:solidFill>
                  <a:schemeClr val="accent2"/>
                </a:solidFill>
                <a:latin typeface="Arial" panose="020B0604020202020204" pitchFamily="34" charset="0"/>
                <a:cs typeface="Arial" panose="020B0604020202020204" pitchFamily="34" charset="0"/>
              </a:rPr>
              <a:t> </a:t>
            </a:r>
            <a:r>
              <a:rPr lang="en-US" altLang="en-US" sz="2800" b="1" dirty="0" err="1">
                <a:solidFill>
                  <a:schemeClr val="accent2"/>
                </a:solidFill>
                <a:latin typeface="Arial" panose="020B0604020202020204" pitchFamily="34" charset="0"/>
                <a:cs typeface="Arial" panose="020B0604020202020204" pitchFamily="34" charset="0"/>
              </a:rPr>
              <a:t>cao</a:t>
            </a:r>
            <a:r>
              <a:rPr lang="en-US" altLang="en-US" sz="2800" b="1" dirty="0">
                <a:solidFill>
                  <a:schemeClr val="accent2"/>
                </a:solidFill>
                <a:latin typeface="Arial" panose="020B0604020202020204" pitchFamily="34" charset="0"/>
                <a:cs typeface="Arial" panose="020B0604020202020204" pitchFamily="34" charset="0"/>
              </a:rPr>
              <a:t>, </a:t>
            </a:r>
            <a:r>
              <a:rPr lang="en-US" altLang="en-US" sz="2800" b="1" dirty="0" err="1">
                <a:solidFill>
                  <a:schemeClr val="accent2"/>
                </a:solidFill>
                <a:latin typeface="Arial" panose="020B0604020202020204" pitchFamily="34" charset="0"/>
                <a:cs typeface="Arial" panose="020B0604020202020204" pitchFamily="34" charset="0"/>
              </a:rPr>
              <a:t>từ</a:t>
            </a:r>
            <a:r>
              <a:rPr lang="en-US" altLang="en-US" sz="2800" b="1" dirty="0">
                <a:solidFill>
                  <a:schemeClr val="accent2"/>
                </a:solidFill>
                <a:latin typeface="Arial" panose="020B0604020202020204" pitchFamily="34" charset="0"/>
                <a:cs typeface="Arial" panose="020B0604020202020204" pitchFamily="34" charset="0"/>
              </a:rPr>
              <a:t> </a:t>
            </a:r>
            <a:r>
              <a:rPr lang="en-US" altLang="en-US" sz="2800" b="1" dirty="0" err="1">
                <a:solidFill>
                  <a:schemeClr val="accent2"/>
                </a:solidFill>
                <a:latin typeface="Arial" panose="020B0604020202020204" pitchFamily="34" charset="0"/>
                <a:cs typeface="Arial" panose="020B0604020202020204" pitchFamily="34" charset="0"/>
              </a:rPr>
              <a:t>đơn</a:t>
            </a:r>
            <a:r>
              <a:rPr lang="en-US" altLang="en-US" sz="2800" b="1" dirty="0">
                <a:solidFill>
                  <a:schemeClr val="accent2"/>
                </a:solidFill>
                <a:latin typeface="Arial" panose="020B0604020202020204" pitchFamily="34" charset="0"/>
                <a:cs typeface="Arial" panose="020B0604020202020204" pitchFamily="34" charset="0"/>
              </a:rPr>
              <a:t> </a:t>
            </a:r>
            <a:r>
              <a:rPr lang="en-US" altLang="en-US" sz="2800" b="1" dirty="0" err="1">
                <a:solidFill>
                  <a:schemeClr val="accent2"/>
                </a:solidFill>
                <a:latin typeface="Arial" panose="020B0604020202020204" pitchFamily="34" charset="0"/>
                <a:cs typeface="Arial" panose="020B0604020202020204" pitchFamily="34" charset="0"/>
              </a:rPr>
              <a:t>giản</a:t>
            </a:r>
            <a:r>
              <a:rPr lang="en-US" altLang="en-US" sz="2800" b="1" dirty="0">
                <a:solidFill>
                  <a:schemeClr val="accent2"/>
                </a:solidFill>
                <a:latin typeface="Arial" panose="020B0604020202020204" pitchFamily="34" charset="0"/>
                <a:cs typeface="Arial" panose="020B0604020202020204" pitchFamily="34" charset="0"/>
              </a:rPr>
              <a:t> </a:t>
            </a:r>
            <a:r>
              <a:rPr lang="en-US" altLang="en-US" sz="2800" b="1" dirty="0" err="1">
                <a:solidFill>
                  <a:schemeClr val="accent2"/>
                </a:solidFill>
                <a:latin typeface="Arial" panose="020B0604020202020204" pitchFamily="34" charset="0"/>
                <a:cs typeface="Arial" panose="020B0604020202020204" pitchFamily="34" charset="0"/>
              </a:rPr>
              <a:t>đến</a:t>
            </a:r>
            <a:r>
              <a:rPr lang="en-US" altLang="en-US" sz="2800" b="1" dirty="0">
                <a:solidFill>
                  <a:schemeClr val="accent2"/>
                </a:solidFill>
                <a:latin typeface="Arial" panose="020B0604020202020204" pitchFamily="34" charset="0"/>
                <a:cs typeface="Arial" panose="020B0604020202020204" pitchFamily="34" charset="0"/>
              </a:rPr>
              <a:t> </a:t>
            </a:r>
            <a:r>
              <a:rPr lang="en-US" altLang="en-US" sz="2800" b="1" dirty="0" err="1">
                <a:solidFill>
                  <a:schemeClr val="accent2"/>
                </a:solidFill>
                <a:latin typeface="Arial" panose="020B0604020202020204" pitchFamily="34" charset="0"/>
                <a:cs typeface="Arial" panose="020B0604020202020204" pitchFamily="34" charset="0"/>
              </a:rPr>
              <a:t>phức</a:t>
            </a:r>
            <a:r>
              <a:rPr lang="en-US" altLang="en-US" sz="2800" b="1" dirty="0">
                <a:solidFill>
                  <a:schemeClr val="accent2"/>
                </a:solidFill>
                <a:latin typeface="Arial" panose="020B0604020202020204" pitchFamily="34" charset="0"/>
                <a:cs typeface="Arial" panose="020B0604020202020204" pitchFamily="34" charset="0"/>
              </a:rPr>
              <a:t> </a:t>
            </a:r>
            <a:r>
              <a:rPr lang="en-US" altLang="en-US" sz="2800" b="1" dirty="0" err="1">
                <a:solidFill>
                  <a:schemeClr val="accent2"/>
                </a:solidFill>
                <a:latin typeface="Arial" panose="020B0604020202020204" pitchFamily="34" charset="0"/>
                <a:cs typeface="Arial" panose="020B0604020202020204" pitchFamily="34" charset="0"/>
              </a:rPr>
              <a:t>tạp</a:t>
            </a:r>
            <a:r>
              <a:rPr lang="en-US" altLang="en-US" sz="2800" b="1" dirty="0">
                <a:solidFill>
                  <a:schemeClr val="accent2"/>
                </a:solidFill>
                <a:latin typeface="Arial" panose="020B0604020202020204" pitchFamily="34" charset="0"/>
                <a:cs typeface="Arial" panose="020B0604020202020204" pitchFamily="34" charset="0"/>
              </a:rPr>
              <a:t>, </a:t>
            </a:r>
            <a:r>
              <a:rPr lang="en-US" altLang="en-US" sz="2800" b="1" dirty="0" err="1">
                <a:solidFill>
                  <a:schemeClr val="accent2"/>
                </a:solidFill>
                <a:latin typeface="Arial" panose="020B0604020202020204" pitchFamily="34" charset="0"/>
                <a:cs typeface="Arial" panose="020B0604020202020204" pitchFamily="34" charset="0"/>
              </a:rPr>
              <a:t>từ</a:t>
            </a:r>
            <a:r>
              <a:rPr lang="en-US" altLang="en-US" sz="2800" b="1" dirty="0">
                <a:solidFill>
                  <a:schemeClr val="accent2"/>
                </a:solidFill>
                <a:latin typeface="Arial" panose="020B0604020202020204" pitchFamily="34" charset="0"/>
                <a:cs typeface="Arial" panose="020B0604020202020204" pitchFamily="34" charset="0"/>
              </a:rPr>
              <a:t> </a:t>
            </a:r>
            <a:r>
              <a:rPr lang="en-US" altLang="en-US" sz="2800" b="1" dirty="0" err="1">
                <a:solidFill>
                  <a:schemeClr val="accent2"/>
                </a:solidFill>
                <a:latin typeface="Arial" panose="020B0604020202020204" pitchFamily="34" charset="0"/>
                <a:cs typeface="Arial" panose="020B0604020202020204" pitchFamily="34" charset="0"/>
              </a:rPr>
              <a:t>kém</a:t>
            </a:r>
            <a:r>
              <a:rPr lang="en-US" altLang="en-US" sz="2800" b="1" dirty="0">
                <a:solidFill>
                  <a:schemeClr val="accent2"/>
                </a:solidFill>
                <a:latin typeface="Arial" panose="020B0604020202020204" pitchFamily="34" charset="0"/>
                <a:cs typeface="Arial" panose="020B0604020202020204" pitchFamily="34" charset="0"/>
              </a:rPr>
              <a:t> </a:t>
            </a:r>
            <a:r>
              <a:rPr lang="en-US" altLang="en-US" sz="2800" b="1" dirty="0" err="1">
                <a:solidFill>
                  <a:schemeClr val="accent2"/>
                </a:solidFill>
                <a:latin typeface="Arial" panose="020B0604020202020204" pitchFamily="34" charset="0"/>
                <a:cs typeface="Arial" panose="020B0604020202020204" pitchFamily="34" charset="0"/>
              </a:rPr>
              <a:t>hoàn</a:t>
            </a:r>
            <a:r>
              <a:rPr lang="en-US" altLang="en-US" sz="2800" b="1" dirty="0">
                <a:solidFill>
                  <a:schemeClr val="accent2"/>
                </a:solidFill>
                <a:latin typeface="Arial" panose="020B0604020202020204" pitchFamily="34" charset="0"/>
                <a:cs typeface="Arial" panose="020B0604020202020204" pitchFamily="34" charset="0"/>
              </a:rPr>
              <a:t> </a:t>
            </a:r>
            <a:r>
              <a:rPr lang="en-US" altLang="en-US" sz="2800" b="1" dirty="0" err="1">
                <a:solidFill>
                  <a:schemeClr val="accent2"/>
                </a:solidFill>
                <a:latin typeface="Arial" panose="020B0604020202020204" pitchFamily="34" charset="0"/>
                <a:cs typeface="Arial" panose="020B0604020202020204" pitchFamily="34" charset="0"/>
              </a:rPr>
              <a:t>thiện</a:t>
            </a:r>
            <a:r>
              <a:rPr lang="en-US" altLang="en-US" sz="2800" b="1" dirty="0">
                <a:solidFill>
                  <a:schemeClr val="accent2"/>
                </a:solidFill>
                <a:latin typeface="Arial" panose="020B0604020202020204" pitchFamily="34" charset="0"/>
                <a:cs typeface="Arial" panose="020B0604020202020204" pitchFamily="34" charset="0"/>
              </a:rPr>
              <a:t> </a:t>
            </a:r>
            <a:r>
              <a:rPr lang="en-US" altLang="en-US" sz="2800" b="1" dirty="0" err="1">
                <a:solidFill>
                  <a:schemeClr val="accent2"/>
                </a:solidFill>
                <a:latin typeface="Arial" panose="020B0604020202020204" pitchFamily="34" charset="0"/>
                <a:cs typeface="Arial" panose="020B0604020202020204" pitchFamily="34" charset="0"/>
              </a:rPr>
              <a:t>đến</a:t>
            </a:r>
            <a:r>
              <a:rPr lang="en-US" altLang="en-US" sz="2800" b="1" dirty="0">
                <a:solidFill>
                  <a:schemeClr val="accent2"/>
                </a:solidFill>
                <a:latin typeface="Arial" panose="020B0604020202020204" pitchFamily="34" charset="0"/>
                <a:cs typeface="Arial" panose="020B0604020202020204" pitchFamily="34" charset="0"/>
              </a:rPr>
              <a:t> </a:t>
            </a:r>
            <a:r>
              <a:rPr lang="en-US" altLang="en-US" sz="2800" b="1" dirty="0" err="1">
                <a:solidFill>
                  <a:schemeClr val="accent2"/>
                </a:solidFill>
                <a:latin typeface="Arial" panose="020B0604020202020204" pitchFamily="34" charset="0"/>
                <a:cs typeface="Arial" panose="020B0604020202020204" pitchFamily="34" charset="0"/>
              </a:rPr>
              <a:t>hoàn</a:t>
            </a:r>
            <a:r>
              <a:rPr lang="en-US" altLang="en-US" sz="2800" b="1" dirty="0">
                <a:solidFill>
                  <a:schemeClr val="accent2"/>
                </a:solidFill>
                <a:latin typeface="Arial" panose="020B0604020202020204" pitchFamily="34" charset="0"/>
                <a:cs typeface="Arial" panose="020B0604020202020204" pitchFamily="34" charset="0"/>
              </a:rPr>
              <a:t> </a:t>
            </a:r>
            <a:r>
              <a:rPr lang="en-US" altLang="en-US" sz="2800" b="1" dirty="0" err="1">
                <a:solidFill>
                  <a:schemeClr val="accent2"/>
                </a:solidFill>
                <a:latin typeface="Arial" panose="020B0604020202020204" pitchFamily="34" charset="0"/>
                <a:cs typeface="Arial" panose="020B0604020202020204" pitchFamily="34" charset="0"/>
              </a:rPr>
              <a:t>thiện</a:t>
            </a:r>
            <a:r>
              <a:rPr lang="en-US" altLang="en-US" sz="2800" b="1" dirty="0">
                <a:solidFill>
                  <a:schemeClr val="accent2"/>
                </a:solidFill>
                <a:latin typeface="Arial" panose="020B0604020202020204" pitchFamily="34" charset="0"/>
                <a:cs typeface="Arial" panose="020B0604020202020204" pitchFamily="34" charset="0"/>
              </a:rPr>
              <a:t> </a:t>
            </a:r>
            <a:r>
              <a:rPr lang="en-US" altLang="en-US" sz="2800" b="1" dirty="0" err="1">
                <a:solidFill>
                  <a:schemeClr val="accent2"/>
                </a:solidFill>
                <a:latin typeface="Arial" panose="020B0604020202020204" pitchFamily="34" charset="0"/>
                <a:cs typeface="Arial" panose="020B0604020202020204" pitchFamily="34" charset="0"/>
              </a:rPr>
              <a:t>hơn</a:t>
            </a:r>
            <a:r>
              <a:rPr lang="en-US" altLang="en-US" sz="2800" b="1" dirty="0">
                <a:solidFill>
                  <a:schemeClr val="accent2"/>
                </a:solidFill>
                <a:latin typeface="Arial" panose="020B0604020202020204" pitchFamily="34" charset="0"/>
                <a:cs typeface="Arial" panose="020B0604020202020204" pitchFamily="34" charset="0"/>
              </a:rPr>
              <a:t> </a:t>
            </a:r>
            <a:r>
              <a:rPr lang="en-US" altLang="en-US" sz="2800" b="1" dirty="0" err="1">
                <a:solidFill>
                  <a:schemeClr val="accent2"/>
                </a:solidFill>
                <a:latin typeface="Arial" panose="020B0604020202020204" pitchFamily="34" charset="0"/>
                <a:cs typeface="Arial" panose="020B0604020202020204" pitchFamily="34" charset="0"/>
              </a:rPr>
              <a:t>của</a:t>
            </a:r>
            <a:r>
              <a:rPr lang="en-US" altLang="en-US" sz="2800" b="1" dirty="0">
                <a:solidFill>
                  <a:schemeClr val="accent2"/>
                </a:solidFill>
                <a:latin typeface="Arial" panose="020B0604020202020204" pitchFamily="34" charset="0"/>
                <a:cs typeface="Arial" panose="020B0604020202020204" pitchFamily="34" charset="0"/>
              </a:rPr>
              <a:t> </a:t>
            </a:r>
            <a:r>
              <a:rPr lang="en-US" altLang="en-US" sz="2800" b="1" dirty="0" err="1">
                <a:solidFill>
                  <a:schemeClr val="accent2"/>
                </a:solidFill>
                <a:latin typeface="Arial" panose="020B0604020202020204" pitchFamily="34" charset="0"/>
                <a:cs typeface="Arial" panose="020B0604020202020204" pitchFamily="34" charset="0"/>
              </a:rPr>
              <a:t>sự</a:t>
            </a:r>
            <a:r>
              <a:rPr lang="en-US" altLang="en-US" sz="2800" b="1" dirty="0">
                <a:solidFill>
                  <a:schemeClr val="accent2"/>
                </a:solidFill>
                <a:latin typeface="Arial" panose="020B0604020202020204" pitchFamily="34" charset="0"/>
                <a:cs typeface="Arial" panose="020B0604020202020204" pitchFamily="34" charset="0"/>
              </a:rPr>
              <a:t> </a:t>
            </a:r>
            <a:r>
              <a:rPr lang="en-US" altLang="en-US" sz="2800" b="1" dirty="0" err="1">
                <a:solidFill>
                  <a:schemeClr val="accent2"/>
                </a:solidFill>
                <a:latin typeface="Arial" panose="020B0604020202020204" pitchFamily="34" charset="0"/>
                <a:cs typeface="Arial" panose="020B0604020202020204" pitchFamily="34" charset="0"/>
              </a:rPr>
              <a:t>vật</a:t>
            </a:r>
            <a:r>
              <a:rPr lang="en-US" altLang="en-US" sz="2800" b="1" dirty="0">
                <a:solidFill>
                  <a:schemeClr val="accent2"/>
                </a:solidFill>
                <a:latin typeface="Arial" panose="020B0604020202020204" pitchFamily="34" charset="0"/>
                <a:cs typeface="Arial" panose="020B0604020202020204" pitchFamily="34" charset="0"/>
              </a:rPr>
              <a:t>.</a:t>
            </a:r>
          </a:p>
        </p:txBody>
      </p:sp>
      <p:pic>
        <p:nvPicPr>
          <p:cNvPr id="5" name="Picture 3" descr="xa hoi nguyen thuy">
            <a:extLst>
              <a:ext uri="{FF2B5EF4-FFF2-40B4-BE49-F238E27FC236}">
                <a16:creationId xmlns="" xmlns:a16="http://schemas.microsoft.com/office/drawing/2014/main" id="{40AD6131-EDA2-4357-A3F1-E75C5D08FC9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7279" y="4461933"/>
            <a:ext cx="2547938" cy="1810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descr="xa hoi no le">
            <a:extLst>
              <a:ext uri="{FF2B5EF4-FFF2-40B4-BE49-F238E27FC236}">
                <a16:creationId xmlns="" xmlns:a16="http://schemas.microsoft.com/office/drawing/2014/main" id="{1372C7AC-590F-4FE5-853E-1A4158CD04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25756" y="4461933"/>
            <a:ext cx="2570479" cy="1810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5" descr="vua va hiep si">
            <a:extLst>
              <a:ext uri="{FF2B5EF4-FFF2-40B4-BE49-F238E27FC236}">
                <a16:creationId xmlns="" xmlns:a16="http://schemas.microsoft.com/office/drawing/2014/main" id="{53B4A20B-5B83-4B3A-BD3E-34FAC24E03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1323" y="4461933"/>
            <a:ext cx="2514600" cy="188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6" descr="cong nhan tu ban">
            <a:extLst>
              <a:ext uri="{FF2B5EF4-FFF2-40B4-BE49-F238E27FC236}">
                <a16:creationId xmlns="" xmlns:a16="http://schemas.microsoft.com/office/drawing/2014/main" id="{CB884E37-D0DA-4D8A-8080-06848E6ED8B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81011" y="4461933"/>
            <a:ext cx="2514600" cy="188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7">
            <a:extLst>
              <a:ext uri="{FF2B5EF4-FFF2-40B4-BE49-F238E27FC236}">
                <a16:creationId xmlns="" xmlns:a16="http://schemas.microsoft.com/office/drawing/2014/main" id="{E70E0CF5-7AEA-4773-B58E-A185A150DDC7}"/>
              </a:ext>
            </a:extLst>
          </p:cNvPr>
          <p:cNvSpPr>
            <a:spLocks noChangeArrowheads="1"/>
          </p:cNvSpPr>
          <p:nvPr/>
        </p:nvSpPr>
        <p:spPr bwMode="auto">
          <a:xfrm>
            <a:off x="3725756" y="6446836"/>
            <a:ext cx="2570479" cy="338667"/>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400" b="1"/>
              <a:t>XH nô lệ</a:t>
            </a:r>
          </a:p>
        </p:txBody>
      </p:sp>
      <p:sp>
        <p:nvSpPr>
          <p:cNvPr id="11" name="Rectangle 8">
            <a:extLst>
              <a:ext uri="{FF2B5EF4-FFF2-40B4-BE49-F238E27FC236}">
                <a16:creationId xmlns="" xmlns:a16="http://schemas.microsoft.com/office/drawing/2014/main" id="{FE3D4E09-EE34-4E66-8805-53FAF70A51B8}"/>
              </a:ext>
            </a:extLst>
          </p:cNvPr>
          <p:cNvSpPr>
            <a:spLocks noChangeArrowheads="1"/>
          </p:cNvSpPr>
          <p:nvPr/>
        </p:nvSpPr>
        <p:spPr bwMode="auto">
          <a:xfrm>
            <a:off x="1097279" y="6427257"/>
            <a:ext cx="2547938" cy="370416"/>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400" b="1"/>
              <a:t>XH  nguyên thuỷ</a:t>
            </a:r>
          </a:p>
        </p:txBody>
      </p:sp>
      <p:sp>
        <p:nvSpPr>
          <p:cNvPr id="12" name="Rectangle 9">
            <a:extLst>
              <a:ext uri="{FF2B5EF4-FFF2-40B4-BE49-F238E27FC236}">
                <a16:creationId xmlns="" xmlns:a16="http://schemas.microsoft.com/office/drawing/2014/main" id="{BA82EF90-C8FC-4193-8335-53C3CEB6231C}"/>
              </a:ext>
            </a:extLst>
          </p:cNvPr>
          <p:cNvSpPr>
            <a:spLocks noChangeArrowheads="1"/>
          </p:cNvSpPr>
          <p:nvPr/>
        </p:nvSpPr>
        <p:spPr bwMode="auto">
          <a:xfrm>
            <a:off x="6376774" y="6446835"/>
            <a:ext cx="2495550" cy="350837"/>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400" b="1"/>
              <a:t>XH  phong kiến</a:t>
            </a:r>
          </a:p>
        </p:txBody>
      </p:sp>
      <p:sp>
        <p:nvSpPr>
          <p:cNvPr id="13" name="Rectangle 10">
            <a:extLst>
              <a:ext uri="{FF2B5EF4-FFF2-40B4-BE49-F238E27FC236}">
                <a16:creationId xmlns="" xmlns:a16="http://schemas.microsoft.com/office/drawing/2014/main" id="{F7776AEF-DF32-4922-8DD1-19865AAC65BD}"/>
              </a:ext>
            </a:extLst>
          </p:cNvPr>
          <p:cNvSpPr>
            <a:spLocks noChangeArrowheads="1"/>
          </p:cNvSpPr>
          <p:nvPr/>
        </p:nvSpPr>
        <p:spPr bwMode="auto">
          <a:xfrm>
            <a:off x="8981011" y="6446835"/>
            <a:ext cx="2514600" cy="338668"/>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400" b="1"/>
              <a:t>XH tư bản</a:t>
            </a:r>
          </a:p>
        </p:txBody>
      </p:sp>
    </p:spTree>
    <p:extLst>
      <p:ext uri="{BB962C8B-B14F-4D97-AF65-F5344CB8AC3E}">
        <p14:creationId xmlns:p14="http://schemas.microsoft.com/office/powerpoint/2010/main" val="457759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0.70"/>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checkerboard(across)">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blinds(horizontal)">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vi-VN" b="1" dirty="0">
                <a:solidFill>
                  <a:schemeClr val="accent2"/>
                </a:solidFill>
                <a:latin typeface="Arial" panose="020B0604020202020204" pitchFamily="34" charset="0"/>
                <a:cs typeface="Arial" panose="020B0604020202020204" pitchFamily="34" charset="0"/>
              </a:rPr>
              <a:t>NỘI DUNG CHƯƠNG II</a:t>
            </a:r>
            <a:endParaRPr lang="en-US" dirty="0">
              <a:solidFill>
                <a:schemeClr val="accent2"/>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06400" y="2116667"/>
            <a:ext cx="11785600" cy="4023360"/>
          </a:xfrm>
        </p:spPr>
        <p:txBody>
          <a:bodyPr>
            <a:noAutofit/>
          </a:bodyPr>
          <a:lstStyle/>
          <a:p>
            <a:r>
              <a:rPr lang="en-US" altLang="en-US" sz="3600" b="1" dirty="0">
                <a:solidFill>
                  <a:schemeClr val="accent2"/>
                </a:solidFill>
                <a:latin typeface="Arial" panose="020B0604020202020204" pitchFamily="34" charset="0"/>
                <a:cs typeface="Arial" panose="020B0604020202020204" pitchFamily="34" charset="0"/>
              </a:rPr>
              <a:t>I/ </a:t>
            </a:r>
            <a:r>
              <a:rPr lang="vi-VN" altLang="en-US" sz="3600" b="1" dirty="0">
                <a:solidFill>
                  <a:schemeClr val="accent2"/>
                </a:solidFill>
                <a:latin typeface="Arial" panose="020B0604020202020204" pitchFamily="34" charset="0"/>
                <a:cs typeface="Arial" panose="020B0604020202020204" pitchFamily="34" charset="0"/>
              </a:rPr>
              <a:t>PBC </a:t>
            </a:r>
            <a:r>
              <a:rPr lang="en-US" altLang="en-US" sz="3600" b="1" dirty="0">
                <a:solidFill>
                  <a:schemeClr val="accent2"/>
                </a:solidFill>
                <a:latin typeface="Arial" panose="020B0604020202020204" pitchFamily="34" charset="0"/>
                <a:cs typeface="Arial" panose="020B0604020202020204" pitchFamily="34" charset="0"/>
              </a:rPr>
              <a:t>VÀ </a:t>
            </a:r>
            <a:r>
              <a:rPr lang="vi-VN" altLang="en-US" sz="3600" b="1" dirty="0">
                <a:solidFill>
                  <a:schemeClr val="accent2"/>
                </a:solidFill>
                <a:latin typeface="Arial" panose="020B0604020202020204" pitchFamily="34" charset="0"/>
                <a:cs typeface="Arial" panose="020B0604020202020204" pitchFamily="34" charset="0"/>
              </a:rPr>
              <a:t>PBC </a:t>
            </a:r>
            <a:r>
              <a:rPr lang="en-US" altLang="en-US" sz="3600" b="1" dirty="0">
                <a:solidFill>
                  <a:schemeClr val="accent2"/>
                </a:solidFill>
                <a:latin typeface="Arial" panose="020B0604020202020204" pitchFamily="34" charset="0"/>
                <a:cs typeface="Arial" panose="020B0604020202020204" pitchFamily="34" charset="0"/>
              </a:rPr>
              <a:t>DUY VẬT</a:t>
            </a:r>
          </a:p>
          <a:p>
            <a:r>
              <a:rPr lang="en-US" altLang="en-US" sz="3600" b="1" dirty="0">
                <a:solidFill>
                  <a:schemeClr val="accent2"/>
                </a:solidFill>
                <a:latin typeface="Arial" panose="020B0604020202020204" pitchFamily="34" charset="0"/>
                <a:cs typeface="Arial" panose="020B0604020202020204" pitchFamily="34" charset="0"/>
              </a:rPr>
              <a:t>II/ CÁC NGUYÊN LÝ CƠ BẢN CỦA </a:t>
            </a:r>
            <a:r>
              <a:rPr lang="vi-VN" altLang="en-US" sz="3600" b="1" dirty="0">
                <a:solidFill>
                  <a:schemeClr val="accent2"/>
                </a:solidFill>
                <a:latin typeface="Arial" panose="020B0604020202020204" pitchFamily="34" charset="0"/>
                <a:cs typeface="Arial" panose="020B0604020202020204" pitchFamily="34" charset="0"/>
              </a:rPr>
              <a:t>PBC</a:t>
            </a:r>
            <a:r>
              <a:rPr lang="en-US" altLang="en-US" sz="3600" b="1" dirty="0">
                <a:solidFill>
                  <a:schemeClr val="accent2"/>
                </a:solidFill>
                <a:latin typeface="Arial" panose="020B0604020202020204" pitchFamily="34" charset="0"/>
                <a:cs typeface="Arial" panose="020B0604020202020204" pitchFamily="34" charset="0"/>
              </a:rPr>
              <a:t> DUY VẬT</a:t>
            </a:r>
          </a:p>
          <a:p>
            <a:r>
              <a:rPr lang="en-US" altLang="en-US" sz="3600" b="1" dirty="0">
                <a:solidFill>
                  <a:schemeClr val="accent2"/>
                </a:solidFill>
                <a:latin typeface="Arial" panose="020B0604020202020204" pitchFamily="34" charset="0"/>
                <a:cs typeface="Arial" panose="020B0604020202020204" pitchFamily="34" charset="0"/>
              </a:rPr>
              <a:t>III/ CÁC CẶP PHẠM TRÙ CƠ BẢN CỦA </a:t>
            </a:r>
            <a:r>
              <a:rPr lang="vi-VN" altLang="en-US" sz="3600" b="1" dirty="0">
                <a:solidFill>
                  <a:schemeClr val="accent2"/>
                </a:solidFill>
                <a:latin typeface="Arial" panose="020B0604020202020204" pitchFamily="34" charset="0"/>
                <a:cs typeface="Arial" panose="020B0604020202020204" pitchFamily="34" charset="0"/>
              </a:rPr>
              <a:t>PBC</a:t>
            </a:r>
            <a:r>
              <a:rPr lang="en-US" altLang="en-US" sz="3600" b="1" dirty="0">
                <a:solidFill>
                  <a:schemeClr val="accent2"/>
                </a:solidFill>
                <a:latin typeface="Arial" panose="020B0604020202020204" pitchFamily="34" charset="0"/>
                <a:cs typeface="Arial" panose="020B0604020202020204" pitchFamily="34" charset="0"/>
              </a:rPr>
              <a:t> DUY VẬT</a:t>
            </a:r>
          </a:p>
          <a:p>
            <a:r>
              <a:rPr lang="en-US" altLang="en-US" sz="3600" b="1" dirty="0">
                <a:solidFill>
                  <a:schemeClr val="accent2"/>
                </a:solidFill>
                <a:latin typeface="Arial" panose="020B0604020202020204" pitchFamily="34" charset="0"/>
                <a:cs typeface="Arial" panose="020B0604020202020204" pitchFamily="34" charset="0"/>
              </a:rPr>
              <a:t>IV/ CÁC QUY LUẬT CƠ BẢN CỦA </a:t>
            </a:r>
            <a:r>
              <a:rPr lang="vi-VN" altLang="en-US" sz="3600" b="1" dirty="0">
                <a:solidFill>
                  <a:schemeClr val="accent2"/>
                </a:solidFill>
                <a:latin typeface="Arial" panose="020B0604020202020204" pitchFamily="34" charset="0"/>
                <a:cs typeface="Arial" panose="020B0604020202020204" pitchFamily="34" charset="0"/>
              </a:rPr>
              <a:t>PBC</a:t>
            </a:r>
            <a:r>
              <a:rPr lang="en-US" altLang="en-US" sz="3600" b="1" dirty="0">
                <a:solidFill>
                  <a:schemeClr val="accent2"/>
                </a:solidFill>
                <a:latin typeface="Arial" panose="020B0604020202020204" pitchFamily="34" charset="0"/>
                <a:cs typeface="Arial" panose="020B0604020202020204" pitchFamily="34" charset="0"/>
              </a:rPr>
              <a:t> DUY VẬT</a:t>
            </a:r>
          </a:p>
          <a:p>
            <a:r>
              <a:rPr lang="en-US" altLang="en-US" sz="3600" b="1" dirty="0">
                <a:solidFill>
                  <a:schemeClr val="accent2"/>
                </a:solidFill>
                <a:latin typeface="Arial" panose="020B0604020202020204" pitchFamily="34" charset="0"/>
                <a:cs typeface="Arial" panose="020B0604020202020204" pitchFamily="34" charset="0"/>
              </a:rPr>
              <a:t>V/ LÝ LUẬN NHẬN THỨC DUY VẬT </a:t>
            </a:r>
            <a:r>
              <a:rPr lang="en-US" altLang="en-US" sz="3600" b="1" dirty="0" err="1">
                <a:solidFill>
                  <a:schemeClr val="accent2"/>
                </a:solidFill>
                <a:latin typeface="Arial" panose="020B0604020202020204" pitchFamily="34" charset="0"/>
                <a:cs typeface="Arial" panose="020B0604020202020204" pitchFamily="34" charset="0"/>
              </a:rPr>
              <a:t>BiỆN</a:t>
            </a:r>
            <a:r>
              <a:rPr lang="en-US" altLang="en-US" sz="3600" b="1" dirty="0">
                <a:solidFill>
                  <a:schemeClr val="accent2"/>
                </a:solidFill>
                <a:latin typeface="Arial" panose="020B0604020202020204" pitchFamily="34" charset="0"/>
                <a:cs typeface="Arial" panose="020B0604020202020204" pitchFamily="34" charset="0"/>
              </a:rPr>
              <a:t> 	CHỨNG</a:t>
            </a:r>
          </a:p>
          <a:p>
            <a:endParaRPr lang="en-US" sz="36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454775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vi-VN" altLang="en-US" b="1" dirty="0">
                <a:solidFill>
                  <a:schemeClr val="accent2"/>
                </a:solidFill>
                <a:latin typeface="Arial" panose="020B0604020202020204" pitchFamily="34" charset="0"/>
                <a:cs typeface="Arial" panose="020B0604020202020204" pitchFamily="34" charset="0"/>
              </a:rPr>
              <a:t>NGUYÊN LÝ VỀ SỰ PHÁT TRIỂN</a:t>
            </a:r>
            <a:endParaRPr lang="en-US" altLang="en-US" b="1" dirty="0">
              <a:solidFill>
                <a:schemeClr val="accent2"/>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097279" y="1845733"/>
            <a:ext cx="10248054" cy="2015067"/>
          </a:xfrm>
        </p:spPr>
        <p:txBody>
          <a:bodyPr>
            <a:noAutofit/>
          </a:bodyPr>
          <a:lstStyle/>
          <a:p>
            <a:pPr algn="just"/>
            <a:r>
              <a:rPr lang="en-US" altLang="en-US" sz="3000" b="1" dirty="0">
                <a:solidFill>
                  <a:schemeClr val="accent2"/>
                </a:solidFill>
                <a:latin typeface="Arial" panose="020B0604020202020204" pitchFamily="34" charset="0"/>
                <a:cs typeface="Arial" panose="020B0604020202020204" pitchFamily="34" charset="0"/>
              </a:rPr>
              <a:t>b/ </a:t>
            </a:r>
            <a:r>
              <a:rPr lang="en-US" altLang="en-US" sz="3000" b="1" dirty="0" err="1">
                <a:solidFill>
                  <a:schemeClr val="accent2"/>
                </a:solidFill>
                <a:latin typeface="Arial" panose="020B0604020202020204" pitchFamily="34" charset="0"/>
                <a:cs typeface="Arial" panose="020B0604020202020204" pitchFamily="34" charset="0"/>
              </a:rPr>
              <a:t>Tính</a:t>
            </a:r>
            <a:r>
              <a:rPr lang="en-US" altLang="en-US" sz="3000" b="1" dirty="0">
                <a:solidFill>
                  <a:schemeClr val="accent2"/>
                </a:solidFill>
                <a:latin typeface="Arial" panose="020B0604020202020204" pitchFamily="34" charset="0"/>
                <a:cs typeface="Arial" panose="020B0604020202020204" pitchFamily="34" charset="0"/>
              </a:rPr>
              <a:t> </a:t>
            </a:r>
            <a:r>
              <a:rPr lang="en-US" altLang="en-US" sz="3000" b="1" dirty="0" err="1">
                <a:solidFill>
                  <a:schemeClr val="accent2"/>
                </a:solidFill>
                <a:latin typeface="Arial" panose="020B0604020202020204" pitchFamily="34" charset="0"/>
                <a:cs typeface="Arial" panose="020B0604020202020204" pitchFamily="34" charset="0"/>
              </a:rPr>
              <a:t>chất</a:t>
            </a:r>
            <a:r>
              <a:rPr lang="en-US" altLang="en-US" sz="3000" b="1" dirty="0">
                <a:solidFill>
                  <a:schemeClr val="accent2"/>
                </a:solidFill>
                <a:latin typeface="Arial" panose="020B0604020202020204" pitchFamily="34" charset="0"/>
                <a:cs typeface="Arial" panose="020B0604020202020204" pitchFamily="34" charset="0"/>
              </a:rPr>
              <a:t> </a:t>
            </a:r>
            <a:r>
              <a:rPr lang="en-US" altLang="en-US" sz="3000" b="1" dirty="0" err="1">
                <a:solidFill>
                  <a:schemeClr val="accent2"/>
                </a:solidFill>
                <a:latin typeface="Arial" panose="020B0604020202020204" pitchFamily="34" charset="0"/>
                <a:cs typeface="Arial" panose="020B0604020202020204" pitchFamily="34" charset="0"/>
              </a:rPr>
              <a:t>của</a:t>
            </a:r>
            <a:r>
              <a:rPr lang="en-US" altLang="en-US" sz="3000" b="1" dirty="0">
                <a:solidFill>
                  <a:schemeClr val="accent2"/>
                </a:solidFill>
                <a:latin typeface="Arial" panose="020B0604020202020204" pitchFamily="34" charset="0"/>
                <a:cs typeface="Arial" panose="020B0604020202020204" pitchFamily="34" charset="0"/>
              </a:rPr>
              <a:t> </a:t>
            </a:r>
            <a:r>
              <a:rPr lang="en-US" altLang="en-US" sz="3000" b="1" dirty="0" err="1">
                <a:solidFill>
                  <a:schemeClr val="accent2"/>
                </a:solidFill>
                <a:latin typeface="Arial" panose="020B0604020202020204" pitchFamily="34" charset="0"/>
                <a:cs typeface="Arial" panose="020B0604020202020204" pitchFamily="34" charset="0"/>
              </a:rPr>
              <a:t>sự</a:t>
            </a:r>
            <a:r>
              <a:rPr lang="en-US" altLang="en-US" sz="3000" b="1" dirty="0">
                <a:solidFill>
                  <a:schemeClr val="accent2"/>
                </a:solidFill>
                <a:latin typeface="Arial" panose="020B0604020202020204" pitchFamily="34" charset="0"/>
                <a:cs typeface="Arial" panose="020B0604020202020204" pitchFamily="34" charset="0"/>
              </a:rPr>
              <a:t> </a:t>
            </a:r>
            <a:r>
              <a:rPr lang="en-US" altLang="en-US" sz="3000" b="1" dirty="0" err="1">
                <a:solidFill>
                  <a:schemeClr val="accent2"/>
                </a:solidFill>
                <a:latin typeface="Arial" panose="020B0604020202020204" pitchFamily="34" charset="0"/>
                <a:cs typeface="Arial" panose="020B0604020202020204" pitchFamily="34" charset="0"/>
              </a:rPr>
              <a:t>phát</a:t>
            </a:r>
            <a:r>
              <a:rPr lang="en-US" altLang="en-US" sz="3000" b="1" dirty="0">
                <a:solidFill>
                  <a:schemeClr val="accent2"/>
                </a:solidFill>
                <a:latin typeface="Arial" panose="020B0604020202020204" pitchFamily="34" charset="0"/>
                <a:cs typeface="Arial" panose="020B0604020202020204" pitchFamily="34" charset="0"/>
              </a:rPr>
              <a:t> </a:t>
            </a:r>
            <a:r>
              <a:rPr lang="en-US" altLang="en-US" sz="3000" b="1" dirty="0" err="1">
                <a:solidFill>
                  <a:schemeClr val="accent2"/>
                </a:solidFill>
                <a:latin typeface="Arial" panose="020B0604020202020204" pitchFamily="34" charset="0"/>
                <a:cs typeface="Arial" panose="020B0604020202020204" pitchFamily="34" charset="0"/>
              </a:rPr>
              <a:t>triển</a:t>
            </a:r>
            <a:r>
              <a:rPr lang="en-US" altLang="en-US" sz="3000" b="1" dirty="0">
                <a:solidFill>
                  <a:schemeClr val="accent2"/>
                </a:solidFill>
                <a:latin typeface="Arial" panose="020B0604020202020204" pitchFamily="34" charset="0"/>
                <a:cs typeface="Arial" panose="020B0604020202020204" pitchFamily="34" charset="0"/>
              </a:rPr>
              <a:t>.</a:t>
            </a:r>
          </a:p>
          <a:p>
            <a:pPr algn="just"/>
            <a:r>
              <a:rPr lang="en-US" altLang="en-US" sz="3000" b="1" dirty="0">
                <a:solidFill>
                  <a:schemeClr val="accent2"/>
                </a:solidFill>
                <a:latin typeface="Arial" panose="020B0604020202020204" pitchFamily="34" charset="0"/>
                <a:cs typeface="Arial" panose="020B0604020202020204" pitchFamily="34" charset="0"/>
              </a:rPr>
              <a:t>	+ </a:t>
            </a:r>
            <a:r>
              <a:rPr lang="en-US" altLang="en-US" sz="3000" b="1" dirty="0" err="1">
                <a:solidFill>
                  <a:schemeClr val="accent2"/>
                </a:solidFill>
                <a:latin typeface="Arial" panose="020B0604020202020204" pitchFamily="34" charset="0"/>
                <a:cs typeface="Arial" panose="020B0604020202020204" pitchFamily="34" charset="0"/>
              </a:rPr>
              <a:t>Tính</a:t>
            </a:r>
            <a:r>
              <a:rPr lang="en-US" altLang="en-US" sz="3000" b="1" dirty="0">
                <a:solidFill>
                  <a:schemeClr val="accent2"/>
                </a:solidFill>
                <a:latin typeface="Arial" panose="020B0604020202020204" pitchFamily="34" charset="0"/>
                <a:cs typeface="Arial" panose="020B0604020202020204" pitchFamily="34" charset="0"/>
              </a:rPr>
              <a:t> </a:t>
            </a:r>
            <a:r>
              <a:rPr lang="en-US" altLang="en-US" sz="3000" b="1" dirty="0" err="1">
                <a:solidFill>
                  <a:schemeClr val="accent2"/>
                </a:solidFill>
                <a:latin typeface="Arial" panose="020B0604020202020204" pitchFamily="34" charset="0"/>
                <a:cs typeface="Arial" panose="020B0604020202020204" pitchFamily="34" charset="0"/>
              </a:rPr>
              <a:t>khách</a:t>
            </a:r>
            <a:r>
              <a:rPr lang="en-US" altLang="en-US" sz="3000" b="1" dirty="0">
                <a:solidFill>
                  <a:schemeClr val="accent2"/>
                </a:solidFill>
                <a:latin typeface="Arial" panose="020B0604020202020204" pitchFamily="34" charset="0"/>
                <a:cs typeface="Arial" panose="020B0604020202020204" pitchFamily="34" charset="0"/>
              </a:rPr>
              <a:t> </a:t>
            </a:r>
            <a:r>
              <a:rPr lang="en-US" altLang="en-US" sz="3000" b="1" dirty="0" err="1">
                <a:solidFill>
                  <a:schemeClr val="accent2"/>
                </a:solidFill>
                <a:latin typeface="Arial" panose="020B0604020202020204" pitchFamily="34" charset="0"/>
                <a:cs typeface="Arial" panose="020B0604020202020204" pitchFamily="34" charset="0"/>
              </a:rPr>
              <a:t>quan</a:t>
            </a:r>
            <a:r>
              <a:rPr lang="en-US" altLang="en-US" sz="3000" b="1" dirty="0">
                <a:solidFill>
                  <a:schemeClr val="accent2"/>
                </a:solidFill>
                <a:latin typeface="Arial" panose="020B0604020202020204" pitchFamily="34" charset="0"/>
                <a:cs typeface="Arial" panose="020B0604020202020204" pitchFamily="34" charset="0"/>
              </a:rPr>
              <a:t>, </a:t>
            </a:r>
            <a:r>
              <a:rPr lang="en-US" altLang="en-US" sz="3000" b="1" dirty="0" err="1">
                <a:solidFill>
                  <a:schemeClr val="accent2"/>
                </a:solidFill>
                <a:latin typeface="Arial" panose="020B0604020202020204" pitchFamily="34" charset="0"/>
                <a:cs typeface="Arial" panose="020B0604020202020204" pitchFamily="34" charset="0"/>
              </a:rPr>
              <a:t>vì</a:t>
            </a:r>
            <a:r>
              <a:rPr lang="en-US" altLang="en-US" sz="3000" b="1" dirty="0">
                <a:solidFill>
                  <a:schemeClr val="accent2"/>
                </a:solidFill>
                <a:latin typeface="Arial" panose="020B0604020202020204" pitchFamily="34" charset="0"/>
                <a:cs typeface="Arial" panose="020B0604020202020204" pitchFamily="34" charset="0"/>
              </a:rPr>
              <a:t> </a:t>
            </a:r>
            <a:r>
              <a:rPr lang="en-US" altLang="en-US" sz="3000" b="1" dirty="0" err="1">
                <a:solidFill>
                  <a:schemeClr val="accent2"/>
                </a:solidFill>
                <a:latin typeface="Arial" panose="020B0604020202020204" pitchFamily="34" charset="0"/>
                <a:cs typeface="Arial" panose="020B0604020202020204" pitchFamily="34" charset="0"/>
              </a:rPr>
              <a:t>nguồn</a:t>
            </a:r>
            <a:r>
              <a:rPr lang="en-US" altLang="en-US" sz="3000" b="1" dirty="0">
                <a:solidFill>
                  <a:schemeClr val="accent2"/>
                </a:solidFill>
                <a:latin typeface="Arial" panose="020B0604020202020204" pitchFamily="34" charset="0"/>
                <a:cs typeface="Arial" panose="020B0604020202020204" pitchFamily="34" charset="0"/>
              </a:rPr>
              <a:t> </a:t>
            </a:r>
            <a:r>
              <a:rPr lang="en-US" altLang="en-US" sz="3000" b="1" dirty="0" err="1">
                <a:solidFill>
                  <a:schemeClr val="accent2"/>
                </a:solidFill>
                <a:latin typeface="Arial" panose="020B0604020202020204" pitchFamily="34" charset="0"/>
                <a:cs typeface="Arial" panose="020B0604020202020204" pitchFamily="34" charset="0"/>
              </a:rPr>
              <a:t>gốc</a:t>
            </a:r>
            <a:r>
              <a:rPr lang="en-US" altLang="en-US" sz="3000" b="1" dirty="0">
                <a:solidFill>
                  <a:schemeClr val="accent2"/>
                </a:solidFill>
                <a:latin typeface="Arial" panose="020B0604020202020204" pitchFamily="34" charset="0"/>
                <a:cs typeface="Arial" panose="020B0604020202020204" pitchFamily="34" charset="0"/>
              </a:rPr>
              <a:t> </a:t>
            </a:r>
            <a:r>
              <a:rPr lang="en-US" altLang="en-US" sz="3000" b="1" dirty="0" err="1">
                <a:solidFill>
                  <a:schemeClr val="accent2"/>
                </a:solidFill>
                <a:latin typeface="Arial" panose="020B0604020202020204" pitchFamily="34" charset="0"/>
                <a:cs typeface="Arial" panose="020B0604020202020204" pitchFamily="34" charset="0"/>
              </a:rPr>
              <a:t>sự</a:t>
            </a:r>
            <a:r>
              <a:rPr lang="en-US" altLang="en-US" sz="3000" b="1" dirty="0">
                <a:solidFill>
                  <a:schemeClr val="accent2"/>
                </a:solidFill>
                <a:latin typeface="Arial" panose="020B0604020202020204" pitchFamily="34" charset="0"/>
                <a:cs typeface="Arial" panose="020B0604020202020204" pitchFamily="34" charset="0"/>
              </a:rPr>
              <a:t> </a:t>
            </a:r>
            <a:r>
              <a:rPr lang="en-US" altLang="en-US" sz="3000" b="1" dirty="0" err="1">
                <a:solidFill>
                  <a:schemeClr val="accent2"/>
                </a:solidFill>
                <a:latin typeface="Arial" panose="020B0604020202020204" pitchFamily="34" charset="0"/>
                <a:cs typeface="Arial" panose="020B0604020202020204" pitchFamily="34" charset="0"/>
              </a:rPr>
              <a:t>phát</a:t>
            </a:r>
            <a:r>
              <a:rPr lang="en-US" altLang="en-US" sz="3000" b="1" dirty="0">
                <a:solidFill>
                  <a:schemeClr val="accent2"/>
                </a:solidFill>
                <a:latin typeface="Arial" panose="020B0604020202020204" pitchFamily="34" charset="0"/>
                <a:cs typeface="Arial" panose="020B0604020202020204" pitchFamily="34" charset="0"/>
              </a:rPr>
              <a:t> </a:t>
            </a:r>
            <a:r>
              <a:rPr lang="en-US" altLang="en-US" sz="3000" b="1" dirty="0" err="1">
                <a:solidFill>
                  <a:schemeClr val="accent2"/>
                </a:solidFill>
                <a:latin typeface="Arial" panose="020B0604020202020204" pitchFamily="34" charset="0"/>
                <a:cs typeface="Arial" panose="020B0604020202020204" pitchFamily="34" charset="0"/>
              </a:rPr>
              <a:t>triển</a:t>
            </a:r>
            <a:r>
              <a:rPr lang="en-US" altLang="en-US" sz="3000" b="1" dirty="0">
                <a:solidFill>
                  <a:schemeClr val="accent2"/>
                </a:solidFill>
                <a:latin typeface="Arial" panose="020B0604020202020204" pitchFamily="34" charset="0"/>
                <a:cs typeface="Arial" panose="020B0604020202020204" pitchFamily="34" charset="0"/>
              </a:rPr>
              <a:t> </a:t>
            </a:r>
            <a:r>
              <a:rPr lang="en-US" altLang="en-US" sz="3000" b="1" dirty="0" err="1">
                <a:solidFill>
                  <a:schemeClr val="accent2"/>
                </a:solidFill>
                <a:latin typeface="Arial" panose="020B0604020202020204" pitchFamily="34" charset="0"/>
                <a:cs typeface="Arial" panose="020B0604020202020204" pitchFamily="34" charset="0"/>
              </a:rPr>
              <a:t>chính</a:t>
            </a:r>
            <a:r>
              <a:rPr lang="en-US" altLang="en-US" sz="3000" b="1" dirty="0">
                <a:solidFill>
                  <a:schemeClr val="accent2"/>
                </a:solidFill>
                <a:latin typeface="Arial" panose="020B0604020202020204" pitchFamily="34" charset="0"/>
                <a:cs typeface="Arial" panose="020B0604020202020204" pitchFamily="34" charset="0"/>
              </a:rPr>
              <a:t> </a:t>
            </a:r>
            <a:r>
              <a:rPr lang="en-US" altLang="en-US" sz="3000" b="1" dirty="0" err="1">
                <a:solidFill>
                  <a:schemeClr val="accent2"/>
                </a:solidFill>
                <a:latin typeface="Arial" panose="020B0604020202020204" pitchFamily="34" charset="0"/>
                <a:cs typeface="Arial" panose="020B0604020202020204" pitchFamily="34" charset="0"/>
              </a:rPr>
              <a:t>là</a:t>
            </a:r>
            <a:r>
              <a:rPr lang="en-US" altLang="en-US" sz="3000" b="1" dirty="0">
                <a:solidFill>
                  <a:schemeClr val="accent2"/>
                </a:solidFill>
                <a:latin typeface="Arial" panose="020B0604020202020204" pitchFamily="34" charset="0"/>
                <a:cs typeface="Arial" panose="020B0604020202020204" pitchFamily="34" charset="0"/>
              </a:rPr>
              <a:t> </a:t>
            </a:r>
            <a:r>
              <a:rPr lang="en-US" altLang="en-US" sz="3000" b="1" dirty="0" err="1">
                <a:solidFill>
                  <a:schemeClr val="accent2"/>
                </a:solidFill>
                <a:latin typeface="Arial" panose="020B0604020202020204" pitchFamily="34" charset="0"/>
                <a:cs typeface="Arial" panose="020B0604020202020204" pitchFamily="34" charset="0"/>
              </a:rPr>
              <a:t>quá</a:t>
            </a:r>
            <a:r>
              <a:rPr lang="en-US" altLang="en-US" sz="3000" b="1" dirty="0">
                <a:solidFill>
                  <a:schemeClr val="accent2"/>
                </a:solidFill>
                <a:latin typeface="Arial" panose="020B0604020202020204" pitchFamily="34" charset="0"/>
                <a:cs typeface="Arial" panose="020B0604020202020204" pitchFamily="34" charset="0"/>
              </a:rPr>
              <a:t> </a:t>
            </a:r>
            <a:r>
              <a:rPr lang="en-US" altLang="en-US" sz="3000" b="1" dirty="0" err="1">
                <a:solidFill>
                  <a:schemeClr val="accent2"/>
                </a:solidFill>
                <a:latin typeface="Arial" panose="020B0604020202020204" pitchFamily="34" charset="0"/>
                <a:cs typeface="Arial" panose="020B0604020202020204" pitchFamily="34" charset="0"/>
              </a:rPr>
              <a:t>trình</a:t>
            </a:r>
            <a:r>
              <a:rPr lang="en-US" altLang="en-US" sz="3000" b="1" dirty="0">
                <a:solidFill>
                  <a:schemeClr val="accent2"/>
                </a:solidFill>
                <a:latin typeface="Arial" panose="020B0604020202020204" pitchFamily="34" charset="0"/>
                <a:cs typeface="Arial" panose="020B0604020202020204" pitchFamily="34" charset="0"/>
              </a:rPr>
              <a:t> </a:t>
            </a:r>
            <a:r>
              <a:rPr lang="en-US" altLang="en-US" sz="3000" b="1" dirty="0" err="1">
                <a:solidFill>
                  <a:schemeClr val="accent2"/>
                </a:solidFill>
                <a:latin typeface="Arial" panose="020B0604020202020204" pitchFamily="34" charset="0"/>
                <a:cs typeface="Arial" panose="020B0604020202020204" pitchFamily="34" charset="0"/>
              </a:rPr>
              <a:t>giải</a:t>
            </a:r>
            <a:r>
              <a:rPr lang="en-US" altLang="en-US" sz="3000" b="1" dirty="0">
                <a:solidFill>
                  <a:schemeClr val="accent2"/>
                </a:solidFill>
                <a:latin typeface="Arial" panose="020B0604020202020204" pitchFamily="34" charset="0"/>
                <a:cs typeface="Arial" panose="020B0604020202020204" pitchFamily="34" charset="0"/>
              </a:rPr>
              <a:t> </a:t>
            </a:r>
            <a:r>
              <a:rPr lang="en-US" altLang="en-US" sz="3000" b="1" dirty="0" err="1">
                <a:solidFill>
                  <a:schemeClr val="accent2"/>
                </a:solidFill>
                <a:latin typeface="Arial" panose="020B0604020202020204" pitchFamily="34" charset="0"/>
                <a:cs typeface="Arial" panose="020B0604020202020204" pitchFamily="34" charset="0"/>
              </a:rPr>
              <a:t>quyết</a:t>
            </a:r>
            <a:r>
              <a:rPr lang="en-US" altLang="en-US" sz="3000" b="1" dirty="0">
                <a:solidFill>
                  <a:schemeClr val="accent2"/>
                </a:solidFill>
                <a:latin typeface="Arial" panose="020B0604020202020204" pitchFamily="34" charset="0"/>
                <a:cs typeface="Arial" panose="020B0604020202020204" pitchFamily="34" charset="0"/>
              </a:rPr>
              <a:t> </a:t>
            </a:r>
            <a:r>
              <a:rPr lang="en-US" altLang="en-US" sz="3000" b="1" dirty="0" err="1">
                <a:solidFill>
                  <a:schemeClr val="accent2"/>
                </a:solidFill>
                <a:latin typeface="Arial" panose="020B0604020202020204" pitchFamily="34" charset="0"/>
                <a:cs typeface="Arial" panose="020B0604020202020204" pitchFamily="34" charset="0"/>
              </a:rPr>
              <a:t>mâu</a:t>
            </a:r>
            <a:r>
              <a:rPr lang="en-US" altLang="en-US" sz="3000" b="1" dirty="0">
                <a:solidFill>
                  <a:schemeClr val="accent2"/>
                </a:solidFill>
                <a:latin typeface="Arial" panose="020B0604020202020204" pitchFamily="34" charset="0"/>
                <a:cs typeface="Arial" panose="020B0604020202020204" pitchFamily="34" charset="0"/>
              </a:rPr>
              <a:t> </a:t>
            </a:r>
            <a:r>
              <a:rPr lang="en-US" altLang="en-US" sz="3000" b="1" dirty="0" err="1">
                <a:solidFill>
                  <a:schemeClr val="accent2"/>
                </a:solidFill>
                <a:latin typeface="Arial" panose="020B0604020202020204" pitchFamily="34" charset="0"/>
                <a:cs typeface="Arial" panose="020B0604020202020204" pitchFamily="34" charset="0"/>
              </a:rPr>
              <a:t>thuẫn</a:t>
            </a:r>
            <a:r>
              <a:rPr lang="en-US" altLang="en-US" sz="3000" b="1" dirty="0">
                <a:solidFill>
                  <a:schemeClr val="accent2"/>
                </a:solidFill>
                <a:latin typeface="Arial" panose="020B0604020202020204" pitchFamily="34" charset="0"/>
                <a:cs typeface="Arial" panose="020B0604020202020204" pitchFamily="34" charset="0"/>
              </a:rPr>
              <a:t> </a:t>
            </a:r>
            <a:r>
              <a:rPr lang="en-US" altLang="en-US" sz="3000" b="1" dirty="0" err="1">
                <a:solidFill>
                  <a:schemeClr val="accent2"/>
                </a:solidFill>
                <a:latin typeface="Arial" panose="020B0604020202020204" pitchFamily="34" charset="0"/>
                <a:cs typeface="Arial" panose="020B0604020202020204" pitchFamily="34" charset="0"/>
              </a:rPr>
              <a:t>bên</a:t>
            </a:r>
            <a:r>
              <a:rPr lang="en-US" altLang="en-US" sz="3000" b="1" dirty="0">
                <a:solidFill>
                  <a:schemeClr val="accent2"/>
                </a:solidFill>
                <a:latin typeface="Arial" panose="020B0604020202020204" pitchFamily="34" charset="0"/>
                <a:cs typeface="Arial" panose="020B0604020202020204" pitchFamily="34" charset="0"/>
              </a:rPr>
              <a:t> </a:t>
            </a:r>
            <a:r>
              <a:rPr lang="en-US" altLang="en-US" sz="3000" b="1" dirty="0" err="1">
                <a:solidFill>
                  <a:schemeClr val="accent2"/>
                </a:solidFill>
                <a:latin typeface="Arial" panose="020B0604020202020204" pitchFamily="34" charset="0"/>
                <a:cs typeface="Arial" panose="020B0604020202020204" pitchFamily="34" charset="0"/>
              </a:rPr>
              <a:t>trong</a:t>
            </a:r>
            <a:r>
              <a:rPr lang="en-US" altLang="en-US" sz="3000" b="1" dirty="0">
                <a:solidFill>
                  <a:schemeClr val="accent2"/>
                </a:solidFill>
                <a:latin typeface="Arial" panose="020B0604020202020204" pitchFamily="34" charset="0"/>
                <a:cs typeface="Arial" panose="020B0604020202020204" pitchFamily="34" charset="0"/>
              </a:rPr>
              <a:t> </a:t>
            </a:r>
            <a:r>
              <a:rPr lang="en-US" altLang="en-US" sz="3000" b="1" dirty="0" err="1">
                <a:solidFill>
                  <a:schemeClr val="accent2"/>
                </a:solidFill>
                <a:latin typeface="Arial" panose="020B0604020202020204" pitchFamily="34" charset="0"/>
                <a:cs typeface="Arial" panose="020B0604020202020204" pitchFamily="34" charset="0"/>
              </a:rPr>
              <a:t>sự</a:t>
            </a:r>
            <a:r>
              <a:rPr lang="en-US" altLang="en-US" sz="3000" b="1" dirty="0">
                <a:solidFill>
                  <a:schemeClr val="accent2"/>
                </a:solidFill>
                <a:latin typeface="Arial" panose="020B0604020202020204" pitchFamily="34" charset="0"/>
                <a:cs typeface="Arial" panose="020B0604020202020204" pitchFamily="34" charset="0"/>
              </a:rPr>
              <a:t> </a:t>
            </a:r>
            <a:r>
              <a:rPr lang="en-US" altLang="en-US" sz="3000" b="1" dirty="0" err="1">
                <a:solidFill>
                  <a:schemeClr val="accent2"/>
                </a:solidFill>
                <a:latin typeface="Arial" panose="020B0604020202020204" pitchFamily="34" charset="0"/>
                <a:cs typeface="Arial" panose="020B0604020202020204" pitchFamily="34" charset="0"/>
              </a:rPr>
              <a:t>vật</a:t>
            </a:r>
            <a:r>
              <a:rPr lang="en-US" altLang="en-US" sz="3000" b="1" dirty="0">
                <a:solidFill>
                  <a:schemeClr val="accent2"/>
                </a:solidFill>
                <a:latin typeface="Arial" panose="020B0604020202020204" pitchFamily="34" charset="0"/>
                <a:cs typeface="Arial" panose="020B0604020202020204" pitchFamily="34" charset="0"/>
              </a:rPr>
              <a:t> </a:t>
            </a:r>
            <a:r>
              <a:rPr lang="en-US" altLang="en-US" sz="3000" b="1" dirty="0" err="1">
                <a:solidFill>
                  <a:schemeClr val="accent2"/>
                </a:solidFill>
                <a:latin typeface="Arial" panose="020B0604020202020204" pitchFamily="34" charset="0"/>
                <a:cs typeface="Arial" panose="020B0604020202020204" pitchFamily="34" charset="0"/>
              </a:rPr>
              <a:t>nên</a:t>
            </a:r>
            <a:r>
              <a:rPr lang="en-US" altLang="en-US" sz="3000" b="1" dirty="0">
                <a:solidFill>
                  <a:schemeClr val="accent2"/>
                </a:solidFill>
                <a:latin typeface="Arial" panose="020B0604020202020204" pitchFamily="34" charset="0"/>
                <a:cs typeface="Arial" panose="020B0604020202020204" pitchFamily="34" charset="0"/>
              </a:rPr>
              <a:t> </a:t>
            </a:r>
            <a:r>
              <a:rPr lang="en-US" altLang="en-US" sz="3000" b="1" dirty="0" err="1">
                <a:solidFill>
                  <a:schemeClr val="accent2"/>
                </a:solidFill>
                <a:latin typeface="Arial" panose="020B0604020202020204" pitchFamily="34" charset="0"/>
                <a:cs typeface="Arial" panose="020B0604020202020204" pitchFamily="34" charset="0"/>
              </a:rPr>
              <a:t>phát</a:t>
            </a:r>
            <a:r>
              <a:rPr lang="en-US" altLang="en-US" sz="3000" b="1" dirty="0">
                <a:solidFill>
                  <a:schemeClr val="accent2"/>
                </a:solidFill>
                <a:latin typeface="Arial" panose="020B0604020202020204" pitchFamily="34" charset="0"/>
                <a:cs typeface="Arial" panose="020B0604020202020204" pitchFamily="34" charset="0"/>
              </a:rPr>
              <a:t> </a:t>
            </a:r>
            <a:r>
              <a:rPr lang="en-US" altLang="en-US" sz="3000" b="1" dirty="0" err="1">
                <a:solidFill>
                  <a:schemeClr val="accent2"/>
                </a:solidFill>
                <a:latin typeface="Arial" panose="020B0604020202020204" pitchFamily="34" charset="0"/>
                <a:cs typeface="Arial" panose="020B0604020202020204" pitchFamily="34" charset="0"/>
              </a:rPr>
              <a:t>triển</a:t>
            </a:r>
            <a:r>
              <a:rPr lang="en-US" altLang="en-US" sz="3000" b="1" dirty="0">
                <a:solidFill>
                  <a:schemeClr val="accent2"/>
                </a:solidFill>
                <a:latin typeface="Arial" panose="020B0604020202020204" pitchFamily="34" charset="0"/>
                <a:cs typeface="Arial" panose="020B0604020202020204" pitchFamily="34" charset="0"/>
              </a:rPr>
              <a:t> </a:t>
            </a:r>
            <a:r>
              <a:rPr lang="en-US" altLang="en-US" sz="3000" b="1" dirty="0" err="1">
                <a:solidFill>
                  <a:schemeClr val="accent2"/>
                </a:solidFill>
                <a:latin typeface="Arial" panose="020B0604020202020204" pitchFamily="34" charset="0"/>
                <a:cs typeface="Arial" panose="020B0604020202020204" pitchFamily="34" charset="0"/>
              </a:rPr>
              <a:t>là</a:t>
            </a:r>
            <a:r>
              <a:rPr lang="en-US" altLang="en-US" sz="3000" b="1" dirty="0">
                <a:solidFill>
                  <a:schemeClr val="accent2"/>
                </a:solidFill>
                <a:latin typeface="Arial" panose="020B0604020202020204" pitchFamily="34" charset="0"/>
                <a:cs typeface="Arial" panose="020B0604020202020204" pitchFamily="34" charset="0"/>
              </a:rPr>
              <a:t> </a:t>
            </a:r>
            <a:r>
              <a:rPr lang="en-US" altLang="en-US" sz="3000" b="1" dirty="0" err="1">
                <a:solidFill>
                  <a:schemeClr val="accent2"/>
                </a:solidFill>
                <a:latin typeface="Arial" panose="020B0604020202020204" pitchFamily="34" charset="0"/>
                <a:cs typeface="Arial" panose="020B0604020202020204" pitchFamily="34" charset="0"/>
              </a:rPr>
              <a:t>tất</a:t>
            </a:r>
            <a:r>
              <a:rPr lang="en-US" altLang="en-US" sz="3000" b="1" dirty="0">
                <a:solidFill>
                  <a:schemeClr val="accent2"/>
                </a:solidFill>
                <a:latin typeface="Arial" panose="020B0604020202020204" pitchFamily="34" charset="0"/>
                <a:cs typeface="Arial" panose="020B0604020202020204" pitchFamily="34" charset="0"/>
              </a:rPr>
              <a:t> </a:t>
            </a:r>
            <a:r>
              <a:rPr lang="en-US" altLang="en-US" sz="3000" b="1" dirty="0" err="1">
                <a:solidFill>
                  <a:schemeClr val="accent2"/>
                </a:solidFill>
                <a:latin typeface="Arial" panose="020B0604020202020204" pitchFamily="34" charset="0"/>
                <a:cs typeface="Arial" panose="020B0604020202020204" pitchFamily="34" charset="0"/>
              </a:rPr>
              <a:t>yếu</a:t>
            </a:r>
            <a:r>
              <a:rPr lang="en-US" altLang="en-US" sz="3000" b="1" dirty="0">
                <a:solidFill>
                  <a:schemeClr val="accent2"/>
                </a:solidFill>
                <a:latin typeface="Arial" panose="020B0604020202020204" pitchFamily="34" charset="0"/>
                <a:cs typeface="Arial" panose="020B0604020202020204" pitchFamily="34" charset="0"/>
              </a:rPr>
              <a:t>, </a:t>
            </a:r>
            <a:r>
              <a:rPr lang="en-US" altLang="en-US" sz="3000" b="1" dirty="0" err="1">
                <a:solidFill>
                  <a:schemeClr val="accent2"/>
                </a:solidFill>
                <a:latin typeface="Arial" panose="020B0604020202020204" pitchFamily="34" charset="0"/>
                <a:cs typeface="Arial" panose="020B0604020202020204" pitchFamily="34" charset="0"/>
              </a:rPr>
              <a:t>khách</a:t>
            </a:r>
            <a:r>
              <a:rPr lang="en-US" altLang="en-US" sz="3000" b="1" dirty="0">
                <a:solidFill>
                  <a:schemeClr val="accent2"/>
                </a:solidFill>
                <a:latin typeface="Arial" panose="020B0604020202020204" pitchFamily="34" charset="0"/>
                <a:cs typeface="Arial" panose="020B0604020202020204" pitchFamily="34" charset="0"/>
              </a:rPr>
              <a:t> </a:t>
            </a:r>
            <a:r>
              <a:rPr lang="en-US" altLang="en-US" sz="3000" b="1" dirty="0" err="1">
                <a:solidFill>
                  <a:schemeClr val="accent2"/>
                </a:solidFill>
                <a:latin typeface="Arial" panose="020B0604020202020204" pitchFamily="34" charset="0"/>
                <a:cs typeface="Arial" panose="020B0604020202020204" pitchFamily="34" charset="0"/>
              </a:rPr>
              <a:t>quan</a:t>
            </a:r>
            <a:r>
              <a:rPr lang="en-US" altLang="en-US" sz="3000" b="1" dirty="0">
                <a:solidFill>
                  <a:schemeClr val="accent2"/>
                </a:solidFill>
                <a:latin typeface="Arial" panose="020B0604020202020204" pitchFamily="34" charset="0"/>
                <a:cs typeface="Arial" panose="020B0604020202020204" pitchFamily="34" charset="0"/>
              </a:rPr>
              <a:t>. </a:t>
            </a:r>
          </a:p>
          <a:p>
            <a:pPr algn="just"/>
            <a:r>
              <a:rPr lang="en-US" altLang="en-US" sz="3000" b="1" dirty="0">
                <a:solidFill>
                  <a:schemeClr val="accent2"/>
                </a:solidFill>
                <a:latin typeface="Arial" panose="020B0604020202020204" pitchFamily="34" charset="0"/>
                <a:cs typeface="Arial" panose="020B0604020202020204" pitchFamily="34" charset="0"/>
              </a:rPr>
              <a:t>	</a:t>
            </a:r>
          </a:p>
          <a:p>
            <a:pPr algn="just"/>
            <a:r>
              <a:rPr lang="en-US" altLang="en-US" sz="3000" b="1" dirty="0">
                <a:solidFill>
                  <a:schemeClr val="accent2"/>
                </a:solidFill>
                <a:latin typeface="Arial" panose="020B0604020202020204" pitchFamily="34" charset="0"/>
                <a:cs typeface="Arial" panose="020B0604020202020204" pitchFamily="34" charset="0"/>
              </a:rPr>
              <a:t>	</a:t>
            </a:r>
          </a:p>
          <a:p>
            <a:pPr marL="0" indent="457200"/>
            <a:endParaRPr lang="en-US" altLang="en-US" sz="3000" b="1" i="1" dirty="0">
              <a:solidFill>
                <a:schemeClr val="accent2"/>
              </a:solidFill>
              <a:latin typeface="Arial" panose="020B0604020202020204" pitchFamily="34" charset="0"/>
              <a:cs typeface="Arial" panose="020B0604020202020204" pitchFamily="34" charset="0"/>
            </a:endParaRPr>
          </a:p>
          <a:p>
            <a:pPr algn="just"/>
            <a:r>
              <a:rPr lang="en-US" altLang="en-US" sz="3000" b="1" dirty="0">
                <a:solidFill>
                  <a:schemeClr val="accent2"/>
                </a:solidFill>
                <a:latin typeface="Arial" panose="020B0604020202020204" pitchFamily="34" charset="0"/>
                <a:cs typeface="Arial" panose="020B0604020202020204" pitchFamily="34" charset="0"/>
              </a:rPr>
              <a:t>	</a:t>
            </a:r>
          </a:p>
          <a:p>
            <a:pPr marL="0" indent="457200"/>
            <a:endParaRPr lang="en-US" altLang="en-US" sz="3000" b="1" i="1" dirty="0">
              <a:solidFill>
                <a:schemeClr val="accent2"/>
              </a:solidFill>
              <a:latin typeface="Arial" panose="020B0604020202020204" pitchFamily="34" charset="0"/>
              <a:cs typeface="Arial" panose="020B0604020202020204" pitchFamily="34" charset="0"/>
            </a:endParaRPr>
          </a:p>
          <a:p>
            <a:r>
              <a:rPr lang="en-US" altLang="en-US" sz="3000" b="1" i="1" dirty="0">
                <a:solidFill>
                  <a:schemeClr val="accent2"/>
                </a:solidFill>
                <a:latin typeface="Arial" panose="020B0604020202020204" pitchFamily="34" charset="0"/>
                <a:cs typeface="Arial" panose="020B0604020202020204" pitchFamily="34" charset="0"/>
              </a:rPr>
              <a:t>								</a:t>
            </a:r>
          </a:p>
        </p:txBody>
      </p:sp>
      <p:pic>
        <p:nvPicPr>
          <p:cNvPr id="14" name="Picture 6" descr="http://www.viendongdaily.com/images/galary/PhiemLuan&amp;Vinet/PL0307/04-HoaHauPhanThuNgan.jpg">
            <a:extLst>
              <a:ext uri="{FF2B5EF4-FFF2-40B4-BE49-F238E27FC236}">
                <a16:creationId xmlns="" xmlns:a16="http://schemas.microsoft.com/office/drawing/2014/main" id="{55D5357B-5AFE-4924-A7C2-C5288A860B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3933" y="3860799"/>
            <a:ext cx="2362200" cy="2446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8" descr="http://www.ibiblio.org/pub/multimedia/pictures/asia/vietnam/people/balao.jpg">
            <a:extLst>
              <a:ext uri="{FF2B5EF4-FFF2-40B4-BE49-F238E27FC236}">
                <a16:creationId xmlns="" xmlns:a16="http://schemas.microsoft.com/office/drawing/2014/main" id="{B1768684-2EF6-4FAB-BE22-9DB91ABA9E7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19647" y="3860799"/>
            <a:ext cx="2489200" cy="2446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Cloud Callout 5">
            <a:extLst>
              <a:ext uri="{FF2B5EF4-FFF2-40B4-BE49-F238E27FC236}">
                <a16:creationId xmlns="" xmlns:a16="http://schemas.microsoft.com/office/drawing/2014/main" id="{AB15A186-D248-4883-B44F-2761B276FD4D}"/>
              </a:ext>
            </a:extLst>
          </p:cNvPr>
          <p:cNvSpPr/>
          <p:nvPr/>
        </p:nvSpPr>
        <p:spPr>
          <a:xfrm>
            <a:off x="4102100" y="3936998"/>
            <a:ext cx="1828800" cy="1727199"/>
          </a:xfrm>
          <a:prstGeom prst="cloudCallout">
            <a:avLst>
              <a:gd name="adj1" fmla="val -76257"/>
              <a:gd name="adj2" fmla="val 36042"/>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a:t>Mình sẽ là HOA HẬU !</a:t>
            </a:r>
          </a:p>
        </p:txBody>
      </p:sp>
      <p:pic>
        <p:nvPicPr>
          <p:cNvPr id="17" name="Picture 4" descr="{img_a}">
            <a:hlinkClick r:id="rId4"/>
            <a:extLst>
              <a:ext uri="{FF2B5EF4-FFF2-40B4-BE49-F238E27FC236}">
                <a16:creationId xmlns="" xmlns:a16="http://schemas.microsoft.com/office/drawing/2014/main" id="{94D5D6CF-8649-40DB-A7BE-E3139CECBC3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1991" y="3936998"/>
            <a:ext cx="2437076" cy="2370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92359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by="(-#ppt_w*2)" calcmode="lin" valueType="num">
                                      <p:cBhvr rctx="PPT">
                                        <p:cTn id="7" dur="500" autoRev="1" fill="hold">
                                          <p:stCondLst>
                                            <p:cond delay="0"/>
                                          </p:stCondLst>
                                        </p:cTn>
                                        <p:tgtEl>
                                          <p:spTgt spid="16"/>
                                        </p:tgtEl>
                                        <p:attrNameLst>
                                          <p:attrName>ppt_w</p:attrName>
                                        </p:attrNameLst>
                                      </p:cBhvr>
                                    </p:anim>
                                    <p:anim by="(#ppt_w*0.50)" calcmode="lin" valueType="num">
                                      <p:cBhvr>
                                        <p:cTn id="8" dur="500" decel="50000" autoRev="1" fill="hold">
                                          <p:stCondLst>
                                            <p:cond delay="0"/>
                                          </p:stCondLst>
                                        </p:cTn>
                                        <p:tgtEl>
                                          <p:spTgt spid="16"/>
                                        </p:tgtEl>
                                        <p:attrNameLst>
                                          <p:attrName>ppt_x</p:attrName>
                                        </p:attrNameLst>
                                      </p:cBhvr>
                                    </p:anim>
                                    <p:anim from="(-#ppt_h/2)" to="(#ppt_y)" calcmode="lin" valueType="num">
                                      <p:cBhvr>
                                        <p:cTn id="9" dur="1000" fill="hold">
                                          <p:stCondLst>
                                            <p:cond delay="0"/>
                                          </p:stCondLst>
                                        </p:cTn>
                                        <p:tgtEl>
                                          <p:spTgt spid="16"/>
                                        </p:tgtEl>
                                        <p:attrNameLst>
                                          <p:attrName>ppt_y</p:attrName>
                                        </p:attrNameLst>
                                      </p:cBhvr>
                                    </p:anim>
                                    <p:animRot by="21600000">
                                      <p:cBhvr>
                                        <p:cTn id="10" dur="1000" fill="hold">
                                          <p:stCondLst>
                                            <p:cond delay="0"/>
                                          </p:stCondLst>
                                        </p:cTn>
                                        <p:tgtEl>
                                          <p:spTgt spid="16"/>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55"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p:cTn id="15" dur="1000" fill="hold"/>
                                        <p:tgtEl>
                                          <p:spTgt spid="14"/>
                                        </p:tgtEl>
                                        <p:attrNameLst>
                                          <p:attrName>ppt_w</p:attrName>
                                        </p:attrNameLst>
                                      </p:cBhvr>
                                      <p:tavLst>
                                        <p:tav tm="0">
                                          <p:val>
                                            <p:strVal val="#ppt_w*0.70"/>
                                          </p:val>
                                        </p:tav>
                                        <p:tav tm="100000">
                                          <p:val>
                                            <p:strVal val="#ppt_w"/>
                                          </p:val>
                                        </p:tav>
                                      </p:tavLst>
                                    </p:anim>
                                    <p:anim calcmode="lin" valueType="num">
                                      <p:cBhvr>
                                        <p:cTn id="16" dur="1000" fill="hold"/>
                                        <p:tgtEl>
                                          <p:spTgt spid="14"/>
                                        </p:tgtEl>
                                        <p:attrNameLst>
                                          <p:attrName>ppt_h</p:attrName>
                                        </p:attrNameLst>
                                      </p:cBhvr>
                                      <p:tavLst>
                                        <p:tav tm="0">
                                          <p:val>
                                            <p:strVal val="#ppt_h"/>
                                          </p:val>
                                        </p:tav>
                                        <p:tav tm="100000">
                                          <p:val>
                                            <p:strVal val="#ppt_h"/>
                                          </p:val>
                                        </p:tav>
                                      </p:tavLst>
                                    </p:anim>
                                    <p:animEffect transition="in" filter="fade">
                                      <p:cBhvr>
                                        <p:cTn id="17" dur="10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additive="base">
                                        <p:cTn id="22" dur="3000" fill="hold"/>
                                        <p:tgtEl>
                                          <p:spTgt spid="15"/>
                                        </p:tgtEl>
                                        <p:attrNameLst>
                                          <p:attrName>ppt_x</p:attrName>
                                        </p:attrNameLst>
                                      </p:cBhvr>
                                      <p:tavLst>
                                        <p:tav tm="0">
                                          <p:val>
                                            <p:strVal val="#ppt_x"/>
                                          </p:val>
                                        </p:tav>
                                        <p:tav tm="100000">
                                          <p:val>
                                            <p:strVal val="#ppt_x"/>
                                          </p:val>
                                        </p:tav>
                                      </p:tavLst>
                                    </p:anim>
                                    <p:anim calcmode="lin" valueType="num">
                                      <p:cBhvr additive="base">
                                        <p:cTn id="23" dur="30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1" fill="hold" nodeType="clickEffect">
                                  <p:stCondLst>
                                    <p:cond delay="0"/>
                                  </p:stCondLst>
                                  <p:childTnLst>
                                    <p:set>
                                      <p:cBhvr>
                                        <p:cTn id="27" dur="1" fill="hold">
                                          <p:stCondLst>
                                            <p:cond delay="0"/>
                                          </p:stCondLst>
                                        </p:cTn>
                                        <p:tgtEl>
                                          <p:spTgt spid="17"/>
                                        </p:tgtEl>
                                        <p:attrNameLst>
                                          <p:attrName>style.visibility</p:attrName>
                                        </p:attrNameLst>
                                      </p:cBhvr>
                                      <p:to>
                                        <p:strVal val="visible"/>
                                      </p:to>
                                    </p:set>
                                    <p:anim calcmode="lin" valueType="num">
                                      <p:cBhvr additive="base">
                                        <p:cTn id="28" dur="3000" fill="hold"/>
                                        <p:tgtEl>
                                          <p:spTgt spid="17"/>
                                        </p:tgtEl>
                                        <p:attrNameLst>
                                          <p:attrName>ppt_x</p:attrName>
                                        </p:attrNameLst>
                                      </p:cBhvr>
                                      <p:tavLst>
                                        <p:tav tm="0">
                                          <p:val>
                                            <p:strVal val="#ppt_x"/>
                                          </p:val>
                                        </p:tav>
                                        <p:tav tm="100000">
                                          <p:val>
                                            <p:strVal val="#ppt_x"/>
                                          </p:val>
                                        </p:tav>
                                      </p:tavLst>
                                    </p:anim>
                                    <p:anim calcmode="lin" valueType="num">
                                      <p:cBhvr additive="base">
                                        <p:cTn id="29" dur="3000" fill="hold"/>
                                        <p:tgtEl>
                                          <p:spTgt spid="1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vi-VN" altLang="en-US" b="1" dirty="0">
                <a:solidFill>
                  <a:schemeClr val="accent2"/>
                </a:solidFill>
                <a:latin typeface="Arial" panose="020B0604020202020204" pitchFamily="34" charset="0"/>
                <a:cs typeface="Arial" panose="020B0604020202020204" pitchFamily="34" charset="0"/>
              </a:rPr>
              <a:t>NGUYÊN LÝ VỀ SỰ PHÁT TRIỂN</a:t>
            </a:r>
            <a:endParaRPr lang="en-US" altLang="en-US" b="1" dirty="0">
              <a:solidFill>
                <a:schemeClr val="accent2"/>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097279" y="1845733"/>
            <a:ext cx="10248054" cy="2015067"/>
          </a:xfrm>
        </p:spPr>
        <p:txBody>
          <a:bodyPr>
            <a:noAutofit/>
          </a:bodyPr>
          <a:lstStyle/>
          <a:p>
            <a:pPr algn="just"/>
            <a:r>
              <a:rPr lang="en-US" altLang="en-US" sz="3000" b="1" dirty="0">
                <a:solidFill>
                  <a:schemeClr val="accent2"/>
                </a:solidFill>
                <a:latin typeface="Arial" panose="020B0604020202020204" pitchFamily="34" charset="0"/>
                <a:cs typeface="Arial" panose="020B0604020202020204" pitchFamily="34" charset="0"/>
              </a:rPr>
              <a:t>b/ </a:t>
            </a:r>
            <a:r>
              <a:rPr lang="en-US" altLang="en-US" sz="3000" b="1" dirty="0" err="1">
                <a:solidFill>
                  <a:schemeClr val="accent2"/>
                </a:solidFill>
                <a:latin typeface="Arial" panose="020B0604020202020204" pitchFamily="34" charset="0"/>
                <a:cs typeface="Arial" panose="020B0604020202020204" pitchFamily="34" charset="0"/>
              </a:rPr>
              <a:t>Tính</a:t>
            </a:r>
            <a:r>
              <a:rPr lang="en-US" altLang="en-US" sz="3000" b="1" dirty="0">
                <a:solidFill>
                  <a:schemeClr val="accent2"/>
                </a:solidFill>
                <a:latin typeface="Arial" panose="020B0604020202020204" pitchFamily="34" charset="0"/>
                <a:cs typeface="Arial" panose="020B0604020202020204" pitchFamily="34" charset="0"/>
              </a:rPr>
              <a:t> </a:t>
            </a:r>
            <a:r>
              <a:rPr lang="en-US" altLang="en-US" sz="3000" b="1" dirty="0" err="1">
                <a:solidFill>
                  <a:schemeClr val="accent2"/>
                </a:solidFill>
                <a:latin typeface="Arial" panose="020B0604020202020204" pitchFamily="34" charset="0"/>
                <a:cs typeface="Arial" panose="020B0604020202020204" pitchFamily="34" charset="0"/>
              </a:rPr>
              <a:t>chất</a:t>
            </a:r>
            <a:r>
              <a:rPr lang="en-US" altLang="en-US" sz="3000" b="1" dirty="0">
                <a:solidFill>
                  <a:schemeClr val="accent2"/>
                </a:solidFill>
                <a:latin typeface="Arial" panose="020B0604020202020204" pitchFamily="34" charset="0"/>
                <a:cs typeface="Arial" panose="020B0604020202020204" pitchFamily="34" charset="0"/>
              </a:rPr>
              <a:t> </a:t>
            </a:r>
            <a:r>
              <a:rPr lang="en-US" altLang="en-US" sz="3000" b="1" dirty="0" err="1">
                <a:solidFill>
                  <a:schemeClr val="accent2"/>
                </a:solidFill>
                <a:latin typeface="Arial" panose="020B0604020202020204" pitchFamily="34" charset="0"/>
                <a:cs typeface="Arial" panose="020B0604020202020204" pitchFamily="34" charset="0"/>
              </a:rPr>
              <a:t>của</a:t>
            </a:r>
            <a:r>
              <a:rPr lang="en-US" altLang="en-US" sz="3000" b="1" dirty="0">
                <a:solidFill>
                  <a:schemeClr val="accent2"/>
                </a:solidFill>
                <a:latin typeface="Arial" panose="020B0604020202020204" pitchFamily="34" charset="0"/>
                <a:cs typeface="Arial" panose="020B0604020202020204" pitchFamily="34" charset="0"/>
              </a:rPr>
              <a:t> </a:t>
            </a:r>
            <a:r>
              <a:rPr lang="en-US" altLang="en-US" sz="3000" b="1" dirty="0" err="1">
                <a:solidFill>
                  <a:schemeClr val="accent2"/>
                </a:solidFill>
                <a:latin typeface="Arial" panose="020B0604020202020204" pitchFamily="34" charset="0"/>
                <a:cs typeface="Arial" panose="020B0604020202020204" pitchFamily="34" charset="0"/>
              </a:rPr>
              <a:t>sự</a:t>
            </a:r>
            <a:r>
              <a:rPr lang="en-US" altLang="en-US" sz="3000" b="1" dirty="0">
                <a:solidFill>
                  <a:schemeClr val="accent2"/>
                </a:solidFill>
                <a:latin typeface="Arial" panose="020B0604020202020204" pitchFamily="34" charset="0"/>
                <a:cs typeface="Arial" panose="020B0604020202020204" pitchFamily="34" charset="0"/>
              </a:rPr>
              <a:t> </a:t>
            </a:r>
            <a:r>
              <a:rPr lang="en-US" altLang="en-US" sz="3000" b="1" dirty="0" err="1">
                <a:solidFill>
                  <a:schemeClr val="accent2"/>
                </a:solidFill>
                <a:latin typeface="Arial" panose="020B0604020202020204" pitchFamily="34" charset="0"/>
                <a:cs typeface="Arial" panose="020B0604020202020204" pitchFamily="34" charset="0"/>
              </a:rPr>
              <a:t>phát</a:t>
            </a:r>
            <a:r>
              <a:rPr lang="en-US" altLang="en-US" sz="3000" b="1" dirty="0">
                <a:solidFill>
                  <a:schemeClr val="accent2"/>
                </a:solidFill>
                <a:latin typeface="Arial" panose="020B0604020202020204" pitchFamily="34" charset="0"/>
                <a:cs typeface="Arial" panose="020B0604020202020204" pitchFamily="34" charset="0"/>
              </a:rPr>
              <a:t> </a:t>
            </a:r>
            <a:r>
              <a:rPr lang="en-US" altLang="en-US" sz="3000" b="1" dirty="0" err="1">
                <a:solidFill>
                  <a:schemeClr val="accent2"/>
                </a:solidFill>
                <a:latin typeface="Arial" panose="020B0604020202020204" pitchFamily="34" charset="0"/>
                <a:cs typeface="Arial" panose="020B0604020202020204" pitchFamily="34" charset="0"/>
              </a:rPr>
              <a:t>triển</a:t>
            </a:r>
            <a:r>
              <a:rPr lang="en-US" altLang="en-US" sz="3000" b="1" dirty="0">
                <a:solidFill>
                  <a:schemeClr val="accent2"/>
                </a:solidFill>
                <a:latin typeface="Arial" panose="020B0604020202020204" pitchFamily="34" charset="0"/>
                <a:cs typeface="Arial" panose="020B0604020202020204" pitchFamily="34" charset="0"/>
              </a:rPr>
              <a:t>.</a:t>
            </a:r>
          </a:p>
          <a:p>
            <a:pPr algn="just"/>
            <a:r>
              <a:rPr lang="en-US" altLang="en-US" sz="3000" b="1" dirty="0">
                <a:solidFill>
                  <a:schemeClr val="accent2"/>
                </a:solidFill>
                <a:latin typeface="Arial" panose="020B0604020202020204" pitchFamily="34" charset="0"/>
                <a:cs typeface="Arial" panose="020B0604020202020204" pitchFamily="34" charset="0"/>
              </a:rPr>
              <a:t>	+ </a:t>
            </a:r>
            <a:r>
              <a:rPr lang="en-US" altLang="en-US" sz="3000" b="1" dirty="0" err="1">
                <a:solidFill>
                  <a:schemeClr val="accent2"/>
                </a:solidFill>
                <a:latin typeface="Arial" panose="020B0604020202020204" pitchFamily="34" charset="0"/>
                <a:cs typeface="Arial" panose="020B0604020202020204" pitchFamily="34" charset="0"/>
              </a:rPr>
              <a:t>Tính</a:t>
            </a:r>
            <a:r>
              <a:rPr lang="en-US" altLang="en-US" sz="3000" b="1" dirty="0">
                <a:solidFill>
                  <a:schemeClr val="accent2"/>
                </a:solidFill>
                <a:latin typeface="Arial" panose="020B0604020202020204" pitchFamily="34" charset="0"/>
                <a:cs typeface="Arial" panose="020B0604020202020204" pitchFamily="34" charset="0"/>
              </a:rPr>
              <a:t> </a:t>
            </a:r>
            <a:r>
              <a:rPr lang="en-US" altLang="en-US" sz="3000" b="1" dirty="0" err="1">
                <a:solidFill>
                  <a:schemeClr val="accent2"/>
                </a:solidFill>
                <a:latin typeface="Arial" panose="020B0604020202020204" pitchFamily="34" charset="0"/>
                <a:cs typeface="Arial" panose="020B0604020202020204" pitchFamily="34" charset="0"/>
              </a:rPr>
              <a:t>phổ</a:t>
            </a:r>
            <a:r>
              <a:rPr lang="en-US" altLang="en-US" sz="3000" b="1" dirty="0">
                <a:solidFill>
                  <a:schemeClr val="accent2"/>
                </a:solidFill>
                <a:latin typeface="Arial" panose="020B0604020202020204" pitchFamily="34" charset="0"/>
                <a:cs typeface="Arial" panose="020B0604020202020204" pitchFamily="34" charset="0"/>
              </a:rPr>
              <a:t> </a:t>
            </a:r>
            <a:r>
              <a:rPr lang="en-US" altLang="en-US" sz="3000" b="1" dirty="0" err="1">
                <a:solidFill>
                  <a:schemeClr val="accent2"/>
                </a:solidFill>
                <a:latin typeface="Arial" panose="020B0604020202020204" pitchFamily="34" charset="0"/>
                <a:cs typeface="Arial" panose="020B0604020202020204" pitchFamily="34" charset="0"/>
              </a:rPr>
              <a:t>biến</a:t>
            </a:r>
            <a:r>
              <a:rPr lang="en-US" altLang="en-US" sz="3000" b="1" dirty="0">
                <a:solidFill>
                  <a:schemeClr val="accent2"/>
                </a:solidFill>
                <a:latin typeface="Arial" panose="020B0604020202020204" pitchFamily="34" charset="0"/>
                <a:cs typeface="Arial" panose="020B0604020202020204" pitchFamily="34" charset="0"/>
              </a:rPr>
              <a:t>, </a:t>
            </a:r>
            <a:r>
              <a:rPr lang="en-US" altLang="en-US" sz="3000" b="1" dirty="0" err="1">
                <a:solidFill>
                  <a:schemeClr val="accent2"/>
                </a:solidFill>
                <a:latin typeface="Arial" panose="020B0604020202020204" pitchFamily="34" charset="0"/>
                <a:cs typeface="Arial" panose="020B0604020202020204" pitchFamily="34" charset="0"/>
              </a:rPr>
              <a:t>sự</a:t>
            </a:r>
            <a:r>
              <a:rPr lang="en-US" altLang="en-US" sz="3000" b="1" dirty="0">
                <a:solidFill>
                  <a:schemeClr val="accent2"/>
                </a:solidFill>
                <a:latin typeface="Arial" panose="020B0604020202020204" pitchFamily="34" charset="0"/>
                <a:cs typeface="Arial" panose="020B0604020202020204" pitchFamily="34" charset="0"/>
              </a:rPr>
              <a:t> </a:t>
            </a:r>
            <a:r>
              <a:rPr lang="en-US" altLang="en-US" sz="3000" b="1" dirty="0" err="1">
                <a:solidFill>
                  <a:schemeClr val="accent2"/>
                </a:solidFill>
                <a:latin typeface="Arial" panose="020B0604020202020204" pitchFamily="34" charset="0"/>
                <a:cs typeface="Arial" panose="020B0604020202020204" pitchFamily="34" charset="0"/>
              </a:rPr>
              <a:t>phát</a:t>
            </a:r>
            <a:r>
              <a:rPr lang="en-US" altLang="en-US" sz="3000" b="1" dirty="0">
                <a:solidFill>
                  <a:schemeClr val="accent2"/>
                </a:solidFill>
                <a:latin typeface="Arial" panose="020B0604020202020204" pitchFamily="34" charset="0"/>
                <a:cs typeface="Arial" panose="020B0604020202020204" pitchFamily="34" charset="0"/>
              </a:rPr>
              <a:t> </a:t>
            </a:r>
            <a:r>
              <a:rPr lang="en-US" altLang="en-US" sz="3000" b="1" dirty="0" err="1">
                <a:solidFill>
                  <a:schemeClr val="accent2"/>
                </a:solidFill>
                <a:latin typeface="Arial" panose="020B0604020202020204" pitchFamily="34" charset="0"/>
                <a:cs typeface="Arial" panose="020B0604020202020204" pitchFamily="34" charset="0"/>
              </a:rPr>
              <a:t>triển</a:t>
            </a:r>
            <a:r>
              <a:rPr lang="en-US" altLang="en-US" sz="3000" b="1" dirty="0">
                <a:solidFill>
                  <a:schemeClr val="accent2"/>
                </a:solidFill>
                <a:latin typeface="Arial" panose="020B0604020202020204" pitchFamily="34" charset="0"/>
                <a:cs typeface="Arial" panose="020B0604020202020204" pitchFamily="34" charset="0"/>
              </a:rPr>
              <a:t> </a:t>
            </a:r>
            <a:r>
              <a:rPr lang="en-US" altLang="en-US" sz="3000" b="1" dirty="0" err="1">
                <a:solidFill>
                  <a:schemeClr val="accent2"/>
                </a:solidFill>
                <a:latin typeface="Arial" panose="020B0604020202020204" pitchFamily="34" charset="0"/>
                <a:cs typeface="Arial" panose="020B0604020202020204" pitchFamily="34" charset="0"/>
              </a:rPr>
              <a:t>diễn</a:t>
            </a:r>
            <a:r>
              <a:rPr lang="en-US" altLang="en-US" sz="3000" b="1" dirty="0">
                <a:solidFill>
                  <a:schemeClr val="accent2"/>
                </a:solidFill>
                <a:latin typeface="Arial" panose="020B0604020202020204" pitchFamily="34" charset="0"/>
                <a:cs typeface="Arial" panose="020B0604020202020204" pitchFamily="34" charset="0"/>
              </a:rPr>
              <a:t> </a:t>
            </a:r>
            <a:r>
              <a:rPr lang="en-US" altLang="en-US" sz="3000" b="1" dirty="0" err="1">
                <a:solidFill>
                  <a:schemeClr val="accent2"/>
                </a:solidFill>
                <a:latin typeface="Arial" panose="020B0604020202020204" pitchFamily="34" charset="0"/>
                <a:cs typeface="Arial" panose="020B0604020202020204" pitchFamily="34" charset="0"/>
              </a:rPr>
              <a:t>ra</a:t>
            </a:r>
            <a:r>
              <a:rPr lang="en-US" altLang="en-US" sz="3000" b="1" dirty="0">
                <a:solidFill>
                  <a:schemeClr val="accent2"/>
                </a:solidFill>
                <a:latin typeface="Arial" panose="020B0604020202020204" pitchFamily="34" charset="0"/>
                <a:cs typeface="Arial" panose="020B0604020202020204" pitchFamily="34" charset="0"/>
              </a:rPr>
              <a:t> ở </a:t>
            </a:r>
            <a:r>
              <a:rPr lang="en-US" altLang="en-US" sz="3000" b="1" dirty="0" err="1">
                <a:solidFill>
                  <a:schemeClr val="accent2"/>
                </a:solidFill>
                <a:latin typeface="Arial" panose="020B0604020202020204" pitchFamily="34" charset="0"/>
                <a:cs typeface="Arial" panose="020B0604020202020204" pitchFamily="34" charset="0"/>
              </a:rPr>
              <a:t>mọi</a:t>
            </a:r>
            <a:r>
              <a:rPr lang="en-US" altLang="en-US" sz="3000" b="1" dirty="0">
                <a:solidFill>
                  <a:schemeClr val="accent2"/>
                </a:solidFill>
                <a:latin typeface="Arial" panose="020B0604020202020204" pitchFamily="34" charset="0"/>
                <a:cs typeface="Arial" panose="020B0604020202020204" pitchFamily="34" charset="0"/>
              </a:rPr>
              <a:t> </a:t>
            </a:r>
            <a:r>
              <a:rPr lang="en-US" altLang="en-US" sz="3000" b="1" dirty="0" err="1">
                <a:solidFill>
                  <a:schemeClr val="accent2"/>
                </a:solidFill>
                <a:latin typeface="Arial" panose="020B0604020202020204" pitchFamily="34" charset="0"/>
                <a:cs typeface="Arial" panose="020B0604020202020204" pitchFamily="34" charset="0"/>
              </a:rPr>
              <a:t>lĩnh</a:t>
            </a:r>
            <a:r>
              <a:rPr lang="en-US" altLang="en-US" sz="3000" b="1" dirty="0">
                <a:solidFill>
                  <a:schemeClr val="accent2"/>
                </a:solidFill>
                <a:latin typeface="Arial" panose="020B0604020202020204" pitchFamily="34" charset="0"/>
                <a:cs typeface="Arial" panose="020B0604020202020204" pitchFamily="34" charset="0"/>
              </a:rPr>
              <a:t> </a:t>
            </a:r>
            <a:r>
              <a:rPr lang="en-US" altLang="en-US" sz="3000" b="1" dirty="0" err="1">
                <a:solidFill>
                  <a:schemeClr val="accent2"/>
                </a:solidFill>
                <a:latin typeface="Arial" panose="020B0604020202020204" pitchFamily="34" charset="0"/>
                <a:cs typeface="Arial" panose="020B0604020202020204" pitchFamily="34" charset="0"/>
              </a:rPr>
              <a:t>vực</a:t>
            </a:r>
            <a:r>
              <a:rPr lang="en-US" altLang="en-US" sz="3000" b="1" dirty="0">
                <a:solidFill>
                  <a:schemeClr val="accent2"/>
                </a:solidFill>
                <a:latin typeface="Arial" panose="020B0604020202020204" pitchFamily="34" charset="0"/>
                <a:cs typeface="Arial" panose="020B0604020202020204" pitchFamily="34" charset="0"/>
              </a:rPr>
              <a:t>: </a:t>
            </a:r>
            <a:r>
              <a:rPr lang="en-US" altLang="en-US" sz="3000" b="1" dirty="0" err="1">
                <a:solidFill>
                  <a:schemeClr val="accent2"/>
                </a:solidFill>
                <a:latin typeface="Arial" panose="020B0604020202020204" pitchFamily="34" charset="0"/>
                <a:cs typeface="Arial" panose="020B0604020202020204" pitchFamily="34" charset="0"/>
              </a:rPr>
              <a:t>tự</a:t>
            </a:r>
            <a:r>
              <a:rPr lang="en-US" altLang="en-US" sz="3000" b="1" dirty="0">
                <a:solidFill>
                  <a:schemeClr val="accent2"/>
                </a:solidFill>
                <a:latin typeface="Arial" panose="020B0604020202020204" pitchFamily="34" charset="0"/>
                <a:cs typeface="Arial" panose="020B0604020202020204" pitchFamily="34" charset="0"/>
              </a:rPr>
              <a:t> </a:t>
            </a:r>
            <a:r>
              <a:rPr lang="en-US" altLang="en-US" sz="3000" b="1" dirty="0" err="1">
                <a:solidFill>
                  <a:schemeClr val="accent2"/>
                </a:solidFill>
                <a:latin typeface="Arial" panose="020B0604020202020204" pitchFamily="34" charset="0"/>
                <a:cs typeface="Arial" panose="020B0604020202020204" pitchFamily="34" charset="0"/>
              </a:rPr>
              <a:t>nhiên</a:t>
            </a:r>
            <a:r>
              <a:rPr lang="en-US" altLang="en-US" sz="3000" b="1" dirty="0">
                <a:solidFill>
                  <a:schemeClr val="accent2"/>
                </a:solidFill>
                <a:latin typeface="Arial" panose="020B0604020202020204" pitchFamily="34" charset="0"/>
                <a:cs typeface="Arial" panose="020B0604020202020204" pitchFamily="34" charset="0"/>
              </a:rPr>
              <a:t>, </a:t>
            </a:r>
            <a:r>
              <a:rPr lang="en-US" altLang="en-US" sz="3000" b="1" dirty="0" err="1">
                <a:solidFill>
                  <a:schemeClr val="accent2"/>
                </a:solidFill>
                <a:latin typeface="Arial" panose="020B0604020202020204" pitchFamily="34" charset="0"/>
                <a:cs typeface="Arial" panose="020B0604020202020204" pitchFamily="34" charset="0"/>
              </a:rPr>
              <a:t>xã</a:t>
            </a:r>
            <a:r>
              <a:rPr lang="en-US" altLang="en-US" sz="3000" b="1" dirty="0">
                <a:solidFill>
                  <a:schemeClr val="accent2"/>
                </a:solidFill>
                <a:latin typeface="Arial" panose="020B0604020202020204" pitchFamily="34" charset="0"/>
                <a:cs typeface="Arial" panose="020B0604020202020204" pitchFamily="34" charset="0"/>
              </a:rPr>
              <a:t> </a:t>
            </a:r>
            <a:r>
              <a:rPr lang="en-US" altLang="en-US" sz="3000" b="1" dirty="0" err="1">
                <a:solidFill>
                  <a:schemeClr val="accent2"/>
                </a:solidFill>
                <a:latin typeface="Arial" panose="020B0604020202020204" pitchFamily="34" charset="0"/>
                <a:cs typeface="Arial" panose="020B0604020202020204" pitchFamily="34" charset="0"/>
              </a:rPr>
              <a:t>hội</a:t>
            </a:r>
            <a:r>
              <a:rPr lang="en-US" altLang="en-US" sz="3000" b="1" dirty="0">
                <a:solidFill>
                  <a:schemeClr val="accent2"/>
                </a:solidFill>
                <a:latin typeface="Arial" panose="020B0604020202020204" pitchFamily="34" charset="0"/>
                <a:cs typeface="Arial" panose="020B0604020202020204" pitchFamily="34" charset="0"/>
              </a:rPr>
              <a:t> </a:t>
            </a:r>
            <a:r>
              <a:rPr lang="en-US" altLang="en-US" sz="3000" b="1" dirty="0" err="1">
                <a:solidFill>
                  <a:schemeClr val="accent2"/>
                </a:solidFill>
                <a:latin typeface="Arial" panose="020B0604020202020204" pitchFamily="34" charset="0"/>
                <a:cs typeface="Arial" panose="020B0604020202020204" pitchFamily="34" charset="0"/>
              </a:rPr>
              <a:t>và</a:t>
            </a:r>
            <a:r>
              <a:rPr lang="en-US" altLang="en-US" sz="3000" b="1" dirty="0">
                <a:solidFill>
                  <a:schemeClr val="accent2"/>
                </a:solidFill>
                <a:latin typeface="Arial" panose="020B0604020202020204" pitchFamily="34" charset="0"/>
                <a:cs typeface="Arial" panose="020B0604020202020204" pitchFamily="34" charset="0"/>
              </a:rPr>
              <a:t> </a:t>
            </a:r>
            <a:r>
              <a:rPr lang="en-US" altLang="en-US" sz="3000" b="1" dirty="0" err="1">
                <a:solidFill>
                  <a:schemeClr val="accent2"/>
                </a:solidFill>
                <a:latin typeface="Arial" panose="020B0604020202020204" pitchFamily="34" charset="0"/>
                <a:cs typeface="Arial" panose="020B0604020202020204" pitchFamily="34" charset="0"/>
              </a:rPr>
              <a:t>tư</a:t>
            </a:r>
            <a:r>
              <a:rPr lang="en-US" altLang="en-US" sz="3000" b="1" dirty="0">
                <a:solidFill>
                  <a:schemeClr val="accent2"/>
                </a:solidFill>
                <a:latin typeface="Arial" panose="020B0604020202020204" pitchFamily="34" charset="0"/>
                <a:cs typeface="Arial" panose="020B0604020202020204" pitchFamily="34" charset="0"/>
              </a:rPr>
              <a:t> </a:t>
            </a:r>
            <a:r>
              <a:rPr lang="en-US" altLang="en-US" sz="3000" b="1" dirty="0" err="1">
                <a:solidFill>
                  <a:schemeClr val="accent2"/>
                </a:solidFill>
                <a:latin typeface="Arial" panose="020B0604020202020204" pitchFamily="34" charset="0"/>
                <a:cs typeface="Arial" panose="020B0604020202020204" pitchFamily="34" charset="0"/>
              </a:rPr>
              <a:t>duy</a:t>
            </a:r>
            <a:r>
              <a:rPr lang="en-US" altLang="en-US" sz="3000" b="1" dirty="0">
                <a:solidFill>
                  <a:schemeClr val="accent2"/>
                </a:solidFill>
                <a:latin typeface="Arial" panose="020B0604020202020204" pitchFamily="34" charset="0"/>
                <a:cs typeface="Arial" panose="020B0604020202020204" pitchFamily="34" charset="0"/>
              </a:rPr>
              <a:t>.</a:t>
            </a:r>
          </a:p>
          <a:p>
            <a:pPr algn="just"/>
            <a:r>
              <a:rPr lang="en-US" altLang="en-US" sz="3000" b="1" dirty="0">
                <a:solidFill>
                  <a:schemeClr val="accent2"/>
                </a:solidFill>
                <a:latin typeface="Arial" panose="020B0604020202020204" pitchFamily="34" charset="0"/>
                <a:cs typeface="Arial" panose="020B0604020202020204" pitchFamily="34" charset="0"/>
              </a:rPr>
              <a:t>	</a:t>
            </a:r>
          </a:p>
          <a:p>
            <a:pPr algn="just"/>
            <a:r>
              <a:rPr lang="en-US" altLang="en-US" sz="3000" b="1" dirty="0">
                <a:solidFill>
                  <a:schemeClr val="accent2"/>
                </a:solidFill>
                <a:latin typeface="Arial" panose="020B0604020202020204" pitchFamily="34" charset="0"/>
                <a:cs typeface="Arial" panose="020B0604020202020204" pitchFamily="34" charset="0"/>
              </a:rPr>
              <a:t>	</a:t>
            </a:r>
          </a:p>
          <a:p>
            <a:pPr marL="0" indent="457200"/>
            <a:endParaRPr lang="en-US" altLang="en-US" sz="3000" b="1" i="1" dirty="0">
              <a:solidFill>
                <a:schemeClr val="accent2"/>
              </a:solidFill>
              <a:latin typeface="Arial" panose="020B0604020202020204" pitchFamily="34" charset="0"/>
              <a:cs typeface="Arial" panose="020B0604020202020204" pitchFamily="34" charset="0"/>
            </a:endParaRPr>
          </a:p>
          <a:p>
            <a:pPr algn="just"/>
            <a:r>
              <a:rPr lang="en-US" altLang="en-US" sz="3000" b="1" dirty="0">
                <a:solidFill>
                  <a:schemeClr val="accent2"/>
                </a:solidFill>
                <a:latin typeface="Arial" panose="020B0604020202020204" pitchFamily="34" charset="0"/>
                <a:cs typeface="Arial" panose="020B0604020202020204" pitchFamily="34" charset="0"/>
              </a:rPr>
              <a:t>	</a:t>
            </a:r>
          </a:p>
          <a:p>
            <a:pPr marL="0" indent="457200"/>
            <a:endParaRPr lang="en-US" altLang="en-US" sz="3000" b="1" i="1" dirty="0">
              <a:solidFill>
                <a:schemeClr val="accent2"/>
              </a:solidFill>
              <a:latin typeface="Arial" panose="020B0604020202020204" pitchFamily="34" charset="0"/>
              <a:cs typeface="Arial" panose="020B0604020202020204" pitchFamily="34" charset="0"/>
            </a:endParaRPr>
          </a:p>
          <a:p>
            <a:r>
              <a:rPr lang="en-US" altLang="en-US" sz="3000" b="1" i="1" dirty="0">
                <a:solidFill>
                  <a:schemeClr val="accent2"/>
                </a:solidFill>
                <a:latin typeface="Arial" panose="020B0604020202020204" pitchFamily="34" charset="0"/>
                <a:cs typeface="Arial" panose="020B0604020202020204" pitchFamily="34" charset="0"/>
              </a:rPr>
              <a:t>								</a:t>
            </a:r>
          </a:p>
        </p:txBody>
      </p:sp>
      <p:pic>
        <p:nvPicPr>
          <p:cNvPr id="5" name="Picture 4">
            <a:extLst>
              <a:ext uri="{FF2B5EF4-FFF2-40B4-BE49-F238E27FC236}">
                <a16:creationId xmlns="" xmlns:a16="http://schemas.microsoft.com/office/drawing/2014/main" id="{A42FCF38-E8F6-440D-9848-B878DA32C5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5550" y="3561292"/>
            <a:ext cx="3617383" cy="2647950"/>
          </a:xfrm>
          <a:prstGeom prst="rect">
            <a:avLst/>
          </a:prstGeom>
        </p:spPr>
      </p:pic>
      <p:pic>
        <p:nvPicPr>
          <p:cNvPr id="7" name="Picture 6">
            <a:extLst>
              <a:ext uri="{FF2B5EF4-FFF2-40B4-BE49-F238E27FC236}">
                <a16:creationId xmlns="" xmlns:a16="http://schemas.microsoft.com/office/drawing/2014/main" id="{3BA8D55D-EBC7-408E-B402-D4D3FADADB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2933" y="3561292"/>
            <a:ext cx="3437466" cy="2647950"/>
          </a:xfrm>
          <a:prstGeom prst="rect">
            <a:avLst/>
          </a:prstGeom>
        </p:spPr>
      </p:pic>
      <p:pic>
        <p:nvPicPr>
          <p:cNvPr id="10" name="Picture 9">
            <a:extLst>
              <a:ext uri="{FF2B5EF4-FFF2-40B4-BE49-F238E27FC236}">
                <a16:creationId xmlns="" xmlns:a16="http://schemas.microsoft.com/office/drawing/2014/main" id="{AD53AB8B-1122-44BF-B634-6CE3864EC2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01567" y="3561292"/>
            <a:ext cx="3172038" cy="2676602"/>
          </a:xfrm>
          <a:prstGeom prst="rect">
            <a:avLst/>
          </a:prstGeom>
        </p:spPr>
      </p:pic>
    </p:spTree>
    <p:extLst>
      <p:ext uri="{BB962C8B-B14F-4D97-AF65-F5344CB8AC3E}">
        <p14:creationId xmlns:p14="http://schemas.microsoft.com/office/powerpoint/2010/main" val="24613448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vi-VN" altLang="en-US" b="1" dirty="0">
                <a:solidFill>
                  <a:schemeClr val="accent2"/>
                </a:solidFill>
                <a:latin typeface="Arial" panose="020B0604020202020204" pitchFamily="34" charset="0"/>
                <a:cs typeface="Arial" panose="020B0604020202020204" pitchFamily="34" charset="0"/>
              </a:rPr>
              <a:t>NGUYÊN LÝ VỀ SỰ PHÁT TRIỂN</a:t>
            </a:r>
            <a:endParaRPr lang="en-US" altLang="en-US" b="1" dirty="0">
              <a:solidFill>
                <a:schemeClr val="accent2"/>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097279" y="1845733"/>
            <a:ext cx="10248054" cy="2015067"/>
          </a:xfrm>
        </p:spPr>
        <p:txBody>
          <a:bodyPr>
            <a:noAutofit/>
          </a:bodyPr>
          <a:lstStyle/>
          <a:p>
            <a:pPr algn="just"/>
            <a:r>
              <a:rPr lang="en-US" altLang="en-US" sz="3000" b="1" dirty="0">
                <a:solidFill>
                  <a:schemeClr val="accent2"/>
                </a:solidFill>
                <a:latin typeface="Arial" panose="020B0604020202020204" pitchFamily="34" charset="0"/>
                <a:cs typeface="Arial" panose="020B0604020202020204" pitchFamily="34" charset="0"/>
              </a:rPr>
              <a:t>b/ </a:t>
            </a:r>
            <a:r>
              <a:rPr lang="en-US" altLang="en-US" sz="3000" b="1" dirty="0" err="1">
                <a:solidFill>
                  <a:schemeClr val="accent2"/>
                </a:solidFill>
                <a:latin typeface="Arial" panose="020B0604020202020204" pitchFamily="34" charset="0"/>
                <a:cs typeface="Arial" panose="020B0604020202020204" pitchFamily="34" charset="0"/>
              </a:rPr>
              <a:t>Tính</a:t>
            </a:r>
            <a:r>
              <a:rPr lang="en-US" altLang="en-US" sz="3000" b="1" dirty="0">
                <a:solidFill>
                  <a:schemeClr val="accent2"/>
                </a:solidFill>
                <a:latin typeface="Arial" panose="020B0604020202020204" pitchFamily="34" charset="0"/>
                <a:cs typeface="Arial" panose="020B0604020202020204" pitchFamily="34" charset="0"/>
              </a:rPr>
              <a:t> </a:t>
            </a:r>
            <a:r>
              <a:rPr lang="en-US" altLang="en-US" sz="3000" b="1" dirty="0" err="1">
                <a:solidFill>
                  <a:schemeClr val="accent2"/>
                </a:solidFill>
                <a:latin typeface="Arial" panose="020B0604020202020204" pitchFamily="34" charset="0"/>
                <a:cs typeface="Arial" panose="020B0604020202020204" pitchFamily="34" charset="0"/>
              </a:rPr>
              <a:t>chất</a:t>
            </a:r>
            <a:r>
              <a:rPr lang="en-US" altLang="en-US" sz="3000" b="1" dirty="0">
                <a:solidFill>
                  <a:schemeClr val="accent2"/>
                </a:solidFill>
                <a:latin typeface="Arial" panose="020B0604020202020204" pitchFamily="34" charset="0"/>
                <a:cs typeface="Arial" panose="020B0604020202020204" pitchFamily="34" charset="0"/>
              </a:rPr>
              <a:t> </a:t>
            </a:r>
            <a:r>
              <a:rPr lang="en-US" altLang="en-US" sz="3000" b="1" dirty="0" err="1">
                <a:solidFill>
                  <a:schemeClr val="accent2"/>
                </a:solidFill>
                <a:latin typeface="Arial" panose="020B0604020202020204" pitchFamily="34" charset="0"/>
                <a:cs typeface="Arial" panose="020B0604020202020204" pitchFamily="34" charset="0"/>
              </a:rPr>
              <a:t>của</a:t>
            </a:r>
            <a:r>
              <a:rPr lang="en-US" altLang="en-US" sz="3000" b="1" dirty="0">
                <a:solidFill>
                  <a:schemeClr val="accent2"/>
                </a:solidFill>
                <a:latin typeface="Arial" panose="020B0604020202020204" pitchFamily="34" charset="0"/>
                <a:cs typeface="Arial" panose="020B0604020202020204" pitchFamily="34" charset="0"/>
              </a:rPr>
              <a:t> </a:t>
            </a:r>
            <a:r>
              <a:rPr lang="en-US" altLang="en-US" sz="3000" b="1" dirty="0" err="1">
                <a:solidFill>
                  <a:schemeClr val="accent2"/>
                </a:solidFill>
                <a:latin typeface="Arial" panose="020B0604020202020204" pitchFamily="34" charset="0"/>
                <a:cs typeface="Arial" panose="020B0604020202020204" pitchFamily="34" charset="0"/>
              </a:rPr>
              <a:t>sự</a:t>
            </a:r>
            <a:r>
              <a:rPr lang="en-US" altLang="en-US" sz="3000" b="1" dirty="0">
                <a:solidFill>
                  <a:schemeClr val="accent2"/>
                </a:solidFill>
                <a:latin typeface="Arial" panose="020B0604020202020204" pitchFamily="34" charset="0"/>
                <a:cs typeface="Arial" panose="020B0604020202020204" pitchFamily="34" charset="0"/>
              </a:rPr>
              <a:t> </a:t>
            </a:r>
            <a:r>
              <a:rPr lang="en-US" altLang="en-US" sz="3000" b="1" dirty="0" err="1">
                <a:solidFill>
                  <a:schemeClr val="accent2"/>
                </a:solidFill>
                <a:latin typeface="Arial" panose="020B0604020202020204" pitchFamily="34" charset="0"/>
                <a:cs typeface="Arial" panose="020B0604020202020204" pitchFamily="34" charset="0"/>
              </a:rPr>
              <a:t>phát</a:t>
            </a:r>
            <a:r>
              <a:rPr lang="en-US" altLang="en-US" sz="3000" b="1" dirty="0">
                <a:solidFill>
                  <a:schemeClr val="accent2"/>
                </a:solidFill>
                <a:latin typeface="Arial" panose="020B0604020202020204" pitchFamily="34" charset="0"/>
                <a:cs typeface="Arial" panose="020B0604020202020204" pitchFamily="34" charset="0"/>
              </a:rPr>
              <a:t> </a:t>
            </a:r>
            <a:r>
              <a:rPr lang="en-US" altLang="en-US" sz="3000" b="1" dirty="0" err="1">
                <a:solidFill>
                  <a:schemeClr val="accent2"/>
                </a:solidFill>
                <a:latin typeface="Arial" panose="020B0604020202020204" pitchFamily="34" charset="0"/>
                <a:cs typeface="Arial" panose="020B0604020202020204" pitchFamily="34" charset="0"/>
              </a:rPr>
              <a:t>triển</a:t>
            </a:r>
            <a:r>
              <a:rPr lang="en-US" altLang="en-US" sz="3000" b="1" dirty="0">
                <a:solidFill>
                  <a:schemeClr val="accent2"/>
                </a:solidFill>
                <a:latin typeface="Arial" panose="020B0604020202020204" pitchFamily="34" charset="0"/>
                <a:cs typeface="Arial" panose="020B0604020202020204" pitchFamily="34" charset="0"/>
              </a:rPr>
              <a:t>.</a:t>
            </a:r>
          </a:p>
          <a:p>
            <a:r>
              <a:rPr lang="en-US" altLang="en-US" sz="3000" b="1" dirty="0">
                <a:solidFill>
                  <a:schemeClr val="accent2"/>
                </a:solidFill>
                <a:latin typeface="Arial" panose="020B0604020202020204" pitchFamily="34" charset="0"/>
                <a:cs typeface="Arial" panose="020B0604020202020204" pitchFamily="34" charset="0"/>
              </a:rPr>
              <a:t>	+ </a:t>
            </a:r>
            <a:r>
              <a:rPr lang="en-US" altLang="en-US" sz="3000" b="1" dirty="0" err="1">
                <a:solidFill>
                  <a:schemeClr val="accent2"/>
                </a:solidFill>
                <a:latin typeface="Arial" panose="020B0604020202020204" pitchFamily="34" charset="0"/>
                <a:cs typeface="Arial" panose="020B0604020202020204" pitchFamily="34" charset="0"/>
              </a:rPr>
              <a:t>Tính</a:t>
            </a:r>
            <a:r>
              <a:rPr lang="en-US" altLang="en-US" sz="3000" b="1" dirty="0">
                <a:solidFill>
                  <a:schemeClr val="accent2"/>
                </a:solidFill>
                <a:latin typeface="Arial" panose="020B0604020202020204" pitchFamily="34" charset="0"/>
                <a:cs typeface="Arial" panose="020B0604020202020204" pitchFamily="34" charset="0"/>
              </a:rPr>
              <a:t> </a:t>
            </a:r>
            <a:r>
              <a:rPr lang="en-US" altLang="en-US" sz="3000" b="1" dirty="0" err="1">
                <a:solidFill>
                  <a:schemeClr val="accent2"/>
                </a:solidFill>
                <a:latin typeface="Arial" panose="020B0604020202020204" pitchFamily="34" charset="0"/>
                <a:cs typeface="Arial" panose="020B0604020202020204" pitchFamily="34" charset="0"/>
              </a:rPr>
              <a:t>đa</a:t>
            </a:r>
            <a:r>
              <a:rPr lang="en-US" altLang="en-US" sz="3000" b="1" dirty="0">
                <a:solidFill>
                  <a:schemeClr val="accent2"/>
                </a:solidFill>
                <a:latin typeface="Arial" panose="020B0604020202020204" pitchFamily="34" charset="0"/>
                <a:cs typeface="Arial" panose="020B0604020202020204" pitchFamily="34" charset="0"/>
              </a:rPr>
              <a:t> </a:t>
            </a:r>
            <a:r>
              <a:rPr lang="en-US" altLang="en-US" sz="3000" b="1" dirty="0" err="1">
                <a:solidFill>
                  <a:schemeClr val="accent2"/>
                </a:solidFill>
                <a:latin typeface="Arial" panose="020B0604020202020204" pitchFamily="34" charset="0"/>
                <a:cs typeface="Arial" panose="020B0604020202020204" pitchFamily="34" charset="0"/>
              </a:rPr>
              <a:t>dạng</a:t>
            </a:r>
            <a:r>
              <a:rPr lang="en-US" altLang="en-US" sz="3000" b="1" dirty="0">
                <a:solidFill>
                  <a:schemeClr val="accent2"/>
                </a:solidFill>
                <a:latin typeface="Arial" panose="020B0604020202020204" pitchFamily="34" charset="0"/>
                <a:cs typeface="Arial" panose="020B0604020202020204" pitchFamily="34" charset="0"/>
              </a:rPr>
              <a:t>, </a:t>
            </a:r>
            <a:r>
              <a:rPr lang="en-US" altLang="en-US" sz="3000" b="1" dirty="0" err="1">
                <a:solidFill>
                  <a:schemeClr val="accent2"/>
                </a:solidFill>
                <a:latin typeface="Arial" panose="020B0604020202020204" pitchFamily="34" charset="0"/>
                <a:cs typeface="Arial" panose="020B0604020202020204" pitchFamily="34" charset="0"/>
              </a:rPr>
              <a:t>phong</a:t>
            </a:r>
            <a:r>
              <a:rPr lang="en-US" altLang="en-US" sz="3000" b="1" dirty="0">
                <a:solidFill>
                  <a:schemeClr val="accent2"/>
                </a:solidFill>
                <a:latin typeface="Arial" panose="020B0604020202020204" pitchFamily="34" charset="0"/>
                <a:cs typeface="Arial" panose="020B0604020202020204" pitchFamily="34" charset="0"/>
              </a:rPr>
              <a:t> </a:t>
            </a:r>
            <a:r>
              <a:rPr lang="en-US" altLang="en-US" sz="3000" b="1" dirty="0" err="1">
                <a:solidFill>
                  <a:schemeClr val="accent2"/>
                </a:solidFill>
                <a:latin typeface="Arial" panose="020B0604020202020204" pitchFamily="34" charset="0"/>
                <a:cs typeface="Arial" panose="020B0604020202020204" pitchFamily="34" charset="0"/>
              </a:rPr>
              <a:t>phú</a:t>
            </a:r>
            <a:r>
              <a:rPr lang="en-US" altLang="en-US" sz="3000" b="1" dirty="0">
                <a:solidFill>
                  <a:schemeClr val="accent2"/>
                </a:solidFill>
                <a:latin typeface="Arial" panose="020B0604020202020204" pitchFamily="34" charset="0"/>
                <a:cs typeface="Arial" panose="020B0604020202020204" pitchFamily="34" charset="0"/>
              </a:rPr>
              <a:t> </a:t>
            </a:r>
            <a:r>
              <a:rPr lang="en-US" altLang="en-US" sz="3000" b="1" dirty="0" err="1">
                <a:solidFill>
                  <a:schemeClr val="accent2"/>
                </a:solidFill>
                <a:latin typeface="Arial" panose="020B0604020202020204" pitchFamily="34" charset="0"/>
                <a:cs typeface="Arial" panose="020B0604020202020204" pitchFamily="34" charset="0"/>
              </a:rPr>
              <a:t>phát</a:t>
            </a:r>
            <a:r>
              <a:rPr lang="en-US" altLang="en-US" sz="3000" b="1" dirty="0">
                <a:solidFill>
                  <a:schemeClr val="accent2"/>
                </a:solidFill>
                <a:latin typeface="Arial" panose="020B0604020202020204" pitchFamily="34" charset="0"/>
                <a:cs typeface="Arial" panose="020B0604020202020204" pitchFamily="34" charset="0"/>
              </a:rPr>
              <a:t> </a:t>
            </a:r>
            <a:r>
              <a:rPr lang="en-US" altLang="en-US" sz="3000" b="1" dirty="0" err="1">
                <a:solidFill>
                  <a:schemeClr val="accent2"/>
                </a:solidFill>
                <a:latin typeface="Arial" panose="020B0604020202020204" pitchFamily="34" charset="0"/>
                <a:cs typeface="Arial" panose="020B0604020202020204" pitchFamily="34" charset="0"/>
              </a:rPr>
              <a:t>triển</a:t>
            </a:r>
            <a:r>
              <a:rPr lang="en-US" altLang="en-US" sz="3000" b="1" dirty="0">
                <a:solidFill>
                  <a:schemeClr val="accent2"/>
                </a:solidFill>
                <a:latin typeface="Arial" panose="020B0604020202020204" pitchFamily="34" charset="0"/>
                <a:cs typeface="Arial" panose="020B0604020202020204" pitchFamily="34" charset="0"/>
              </a:rPr>
              <a:t> </a:t>
            </a:r>
            <a:r>
              <a:rPr lang="en-US" altLang="en-US" sz="3000" b="1" dirty="0" err="1">
                <a:solidFill>
                  <a:schemeClr val="accent2"/>
                </a:solidFill>
                <a:latin typeface="Arial" panose="020B0604020202020204" pitchFamily="34" charset="0"/>
                <a:cs typeface="Arial" panose="020B0604020202020204" pitchFamily="34" charset="0"/>
              </a:rPr>
              <a:t>là</a:t>
            </a:r>
            <a:r>
              <a:rPr lang="en-US" altLang="en-US" sz="3000" b="1" dirty="0">
                <a:solidFill>
                  <a:schemeClr val="accent2"/>
                </a:solidFill>
                <a:latin typeface="Arial" panose="020B0604020202020204" pitchFamily="34" charset="0"/>
                <a:cs typeface="Arial" panose="020B0604020202020204" pitchFamily="34" charset="0"/>
              </a:rPr>
              <a:t> </a:t>
            </a:r>
            <a:r>
              <a:rPr lang="en-US" altLang="en-US" sz="3000" b="1" dirty="0" err="1">
                <a:solidFill>
                  <a:schemeClr val="accent2"/>
                </a:solidFill>
                <a:latin typeface="Arial" panose="020B0604020202020204" pitchFamily="34" charset="0"/>
                <a:cs typeface="Arial" panose="020B0604020202020204" pitchFamily="34" charset="0"/>
              </a:rPr>
              <a:t>khuynh</a:t>
            </a:r>
            <a:r>
              <a:rPr lang="en-US" altLang="en-US" sz="3000" b="1" dirty="0">
                <a:solidFill>
                  <a:schemeClr val="accent2"/>
                </a:solidFill>
                <a:latin typeface="Arial" panose="020B0604020202020204" pitchFamily="34" charset="0"/>
                <a:cs typeface="Arial" panose="020B0604020202020204" pitchFamily="34" charset="0"/>
              </a:rPr>
              <a:t> </a:t>
            </a:r>
            <a:r>
              <a:rPr lang="en-US" altLang="en-US" sz="3000" b="1" dirty="0" err="1">
                <a:solidFill>
                  <a:schemeClr val="accent2"/>
                </a:solidFill>
                <a:latin typeface="Arial" panose="020B0604020202020204" pitchFamily="34" charset="0"/>
                <a:cs typeface="Arial" panose="020B0604020202020204" pitchFamily="34" charset="0"/>
              </a:rPr>
              <a:t>hướng</a:t>
            </a:r>
            <a:r>
              <a:rPr lang="en-US" altLang="en-US" sz="3000" b="1" dirty="0">
                <a:solidFill>
                  <a:schemeClr val="accent2"/>
                </a:solidFill>
                <a:latin typeface="Arial" panose="020B0604020202020204" pitchFamily="34" charset="0"/>
                <a:cs typeface="Arial" panose="020B0604020202020204" pitchFamily="34" charset="0"/>
              </a:rPr>
              <a:t> </a:t>
            </a:r>
            <a:r>
              <a:rPr lang="en-US" altLang="en-US" sz="3000" b="1" dirty="0" err="1">
                <a:solidFill>
                  <a:schemeClr val="accent2"/>
                </a:solidFill>
                <a:latin typeface="Arial" panose="020B0604020202020204" pitchFamily="34" charset="0"/>
                <a:cs typeface="Arial" panose="020B0604020202020204" pitchFamily="34" charset="0"/>
              </a:rPr>
              <a:t>chung</a:t>
            </a:r>
            <a:r>
              <a:rPr lang="en-US" altLang="en-US" sz="3000" b="1" dirty="0">
                <a:solidFill>
                  <a:schemeClr val="accent2"/>
                </a:solidFill>
                <a:latin typeface="Arial" panose="020B0604020202020204" pitchFamily="34" charset="0"/>
                <a:cs typeface="Arial" panose="020B0604020202020204" pitchFamily="34" charset="0"/>
              </a:rPr>
              <a:t>, </a:t>
            </a:r>
            <a:r>
              <a:rPr lang="en-US" altLang="en-US" sz="3000" b="1" dirty="0" err="1">
                <a:solidFill>
                  <a:schemeClr val="accent2"/>
                </a:solidFill>
                <a:latin typeface="Arial" panose="020B0604020202020204" pitchFamily="34" charset="0"/>
                <a:cs typeface="Arial" panose="020B0604020202020204" pitchFamily="34" charset="0"/>
              </a:rPr>
              <a:t>nhưng</a:t>
            </a:r>
            <a:r>
              <a:rPr lang="en-US" altLang="en-US" sz="3000" b="1" dirty="0">
                <a:solidFill>
                  <a:schemeClr val="accent2"/>
                </a:solidFill>
                <a:latin typeface="Arial" panose="020B0604020202020204" pitchFamily="34" charset="0"/>
                <a:cs typeface="Arial" panose="020B0604020202020204" pitchFamily="34" charset="0"/>
              </a:rPr>
              <a:t> </a:t>
            </a:r>
            <a:r>
              <a:rPr lang="en-US" altLang="en-US" sz="3000" b="1" dirty="0" err="1">
                <a:solidFill>
                  <a:schemeClr val="accent2"/>
                </a:solidFill>
                <a:latin typeface="Arial" panose="020B0604020202020204" pitchFamily="34" charset="0"/>
                <a:cs typeface="Arial" panose="020B0604020202020204" pitchFamily="34" charset="0"/>
              </a:rPr>
              <a:t>từng</a:t>
            </a:r>
            <a:r>
              <a:rPr lang="en-US" altLang="en-US" sz="3000" b="1" dirty="0">
                <a:solidFill>
                  <a:schemeClr val="accent2"/>
                </a:solidFill>
                <a:latin typeface="Arial" panose="020B0604020202020204" pitchFamily="34" charset="0"/>
                <a:cs typeface="Arial" panose="020B0604020202020204" pitchFamily="34" charset="0"/>
              </a:rPr>
              <a:t> </a:t>
            </a:r>
            <a:r>
              <a:rPr lang="en-US" altLang="en-US" sz="3000" b="1" dirty="0" err="1">
                <a:solidFill>
                  <a:schemeClr val="accent2"/>
                </a:solidFill>
                <a:latin typeface="Arial" panose="020B0604020202020204" pitchFamily="34" charset="0"/>
                <a:cs typeface="Arial" panose="020B0604020202020204" pitchFamily="34" charset="0"/>
              </a:rPr>
              <a:t>sv</a:t>
            </a:r>
            <a:r>
              <a:rPr lang="en-US" altLang="en-US" sz="3000" b="1" dirty="0">
                <a:solidFill>
                  <a:schemeClr val="accent2"/>
                </a:solidFill>
                <a:latin typeface="Arial" panose="020B0604020202020204" pitchFamily="34" charset="0"/>
                <a:cs typeface="Arial" panose="020B0604020202020204" pitchFamily="34" charset="0"/>
              </a:rPr>
              <a:t>/</a:t>
            </a:r>
            <a:r>
              <a:rPr lang="en-US" altLang="en-US" sz="3000" b="1" dirty="0" err="1">
                <a:solidFill>
                  <a:schemeClr val="accent2"/>
                </a:solidFill>
                <a:latin typeface="Arial" panose="020B0604020202020204" pitchFamily="34" charset="0"/>
                <a:cs typeface="Arial" panose="020B0604020202020204" pitchFamily="34" charset="0"/>
              </a:rPr>
              <a:t>ht</a:t>
            </a:r>
            <a:r>
              <a:rPr lang="en-US" altLang="en-US" sz="3000" b="1" dirty="0">
                <a:solidFill>
                  <a:schemeClr val="accent2"/>
                </a:solidFill>
                <a:latin typeface="Arial" panose="020B0604020202020204" pitchFamily="34" charset="0"/>
                <a:cs typeface="Arial" panose="020B0604020202020204" pitchFamily="34" charset="0"/>
              </a:rPr>
              <a:t> </a:t>
            </a:r>
            <a:r>
              <a:rPr lang="en-US" altLang="en-US" sz="3000" b="1" dirty="0" err="1">
                <a:solidFill>
                  <a:schemeClr val="accent2"/>
                </a:solidFill>
                <a:latin typeface="Arial" panose="020B0604020202020204" pitchFamily="34" charset="0"/>
                <a:cs typeface="Arial" panose="020B0604020202020204" pitchFamily="34" charset="0"/>
              </a:rPr>
              <a:t>quá</a:t>
            </a:r>
            <a:r>
              <a:rPr lang="en-US" altLang="en-US" sz="3000" b="1" dirty="0">
                <a:solidFill>
                  <a:schemeClr val="accent2"/>
                </a:solidFill>
                <a:latin typeface="Arial" panose="020B0604020202020204" pitchFamily="34" charset="0"/>
                <a:cs typeface="Arial" panose="020B0604020202020204" pitchFamily="34" charset="0"/>
              </a:rPr>
              <a:t> </a:t>
            </a:r>
            <a:r>
              <a:rPr lang="en-US" altLang="en-US" sz="3000" b="1" dirty="0" err="1">
                <a:solidFill>
                  <a:schemeClr val="accent2"/>
                </a:solidFill>
                <a:latin typeface="Arial" panose="020B0604020202020204" pitchFamily="34" charset="0"/>
                <a:cs typeface="Arial" panose="020B0604020202020204" pitchFamily="34" charset="0"/>
              </a:rPr>
              <a:t>trình</a:t>
            </a:r>
            <a:r>
              <a:rPr lang="en-US" altLang="en-US" sz="3000" b="1" dirty="0">
                <a:solidFill>
                  <a:schemeClr val="accent2"/>
                </a:solidFill>
                <a:latin typeface="Arial" panose="020B0604020202020204" pitchFamily="34" charset="0"/>
                <a:cs typeface="Arial" panose="020B0604020202020204" pitchFamily="34" charset="0"/>
              </a:rPr>
              <a:t> </a:t>
            </a:r>
            <a:r>
              <a:rPr lang="en-US" altLang="en-US" sz="3000" b="1" dirty="0" err="1">
                <a:solidFill>
                  <a:schemeClr val="accent2"/>
                </a:solidFill>
                <a:latin typeface="Arial" panose="020B0604020202020204" pitchFamily="34" charset="0"/>
                <a:cs typeface="Arial" panose="020B0604020202020204" pitchFamily="34" charset="0"/>
              </a:rPr>
              <a:t>phát</a:t>
            </a:r>
            <a:r>
              <a:rPr lang="en-US" altLang="en-US" sz="3000" b="1" dirty="0">
                <a:solidFill>
                  <a:schemeClr val="accent2"/>
                </a:solidFill>
                <a:latin typeface="Arial" panose="020B0604020202020204" pitchFamily="34" charset="0"/>
                <a:cs typeface="Arial" panose="020B0604020202020204" pitchFamily="34" charset="0"/>
              </a:rPr>
              <a:t> </a:t>
            </a:r>
            <a:r>
              <a:rPr lang="en-US" altLang="en-US" sz="3000" b="1" dirty="0" err="1">
                <a:solidFill>
                  <a:schemeClr val="accent2"/>
                </a:solidFill>
                <a:latin typeface="Arial" panose="020B0604020202020204" pitchFamily="34" charset="0"/>
                <a:cs typeface="Arial" panose="020B0604020202020204" pitchFamily="34" charset="0"/>
              </a:rPr>
              <a:t>triển</a:t>
            </a:r>
            <a:r>
              <a:rPr lang="en-US" altLang="en-US" sz="3000" b="1" dirty="0">
                <a:solidFill>
                  <a:schemeClr val="accent2"/>
                </a:solidFill>
                <a:latin typeface="Arial" panose="020B0604020202020204" pitchFamily="34" charset="0"/>
                <a:cs typeface="Arial" panose="020B0604020202020204" pitchFamily="34" charset="0"/>
              </a:rPr>
              <a:t> </a:t>
            </a:r>
            <a:r>
              <a:rPr lang="en-US" altLang="en-US" sz="3000" b="1" dirty="0" err="1">
                <a:solidFill>
                  <a:schemeClr val="accent2"/>
                </a:solidFill>
                <a:latin typeface="Arial" panose="020B0604020202020204" pitchFamily="34" charset="0"/>
                <a:cs typeface="Arial" panose="020B0604020202020204" pitchFamily="34" charset="0"/>
              </a:rPr>
              <a:t>diễn</a:t>
            </a:r>
            <a:r>
              <a:rPr lang="en-US" altLang="en-US" sz="3000" b="1" dirty="0">
                <a:solidFill>
                  <a:schemeClr val="accent2"/>
                </a:solidFill>
                <a:latin typeface="Arial" panose="020B0604020202020204" pitchFamily="34" charset="0"/>
                <a:cs typeface="Arial" panose="020B0604020202020204" pitchFamily="34" charset="0"/>
              </a:rPr>
              <a:t> </a:t>
            </a:r>
            <a:r>
              <a:rPr lang="en-US" altLang="en-US" sz="3000" b="1" dirty="0" err="1">
                <a:solidFill>
                  <a:schemeClr val="accent2"/>
                </a:solidFill>
                <a:latin typeface="Arial" panose="020B0604020202020204" pitchFamily="34" charset="0"/>
                <a:cs typeface="Arial" panose="020B0604020202020204" pitchFamily="34" charset="0"/>
              </a:rPr>
              <a:t>ra</a:t>
            </a:r>
            <a:r>
              <a:rPr lang="en-US" altLang="en-US" sz="3000" b="1" dirty="0">
                <a:solidFill>
                  <a:schemeClr val="accent2"/>
                </a:solidFill>
                <a:latin typeface="Arial" panose="020B0604020202020204" pitchFamily="34" charset="0"/>
                <a:cs typeface="Arial" panose="020B0604020202020204" pitchFamily="34" charset="0"/>
              </a:rPr>
              <a:t> </a:t>
            </a:r>
            <a:r>
              <a:rPr lang="en-US" altLang="en-US" sz="3000" b="1" dirty="0" err="1">
                <a:solidFill>
                  <a:schemeClr val="accent2"/>
                </a:solidFill>
                <a:latin typeface="Arial" panose="020B0604020202020204" pitchFamily="34" charset="0"/>
                <a:cs typeface="Arial" panose="020B0604020202020204" pitchFamily="34" charset="0"/>
              </a:rPr>
              <a:t>không</a:t>
            </a:r>
            <a:r>
              <a:rPr lang="en-US" altLang="en-US" sz="3000" b="1" dirty="0">
                <a:solidFill>
                  <a:schemeClr val="accent2"/>
                </a:solidFill>
                <a:latin typeface="Arial" panose="020B0604020202020204" pitchFamily="34" charset="0"/>
                <a:cs typeface="Arial" panose="020B0604020202020204" pitchFamily="34" charset="0"/>
              </a:rPr>
              <a:t> </a:t>
            </a:r>
            <a:r>
              <a:rPr lang="en-US" altLang="en-US" sz="3000" b="1" dirty="0" err="1">
                <a:solidFill>
                  <a:schemeClr val="accent2"/>
                </a:solidFill>
                <a:latin typeface="Arial" panose="020B0604020202020204" pitchFamily="34" charset="0"/>
                <a:cs typeface="Arial" panose="020B0604020202020204" pitchFamily="34" charset="0"/>
              </a:rPr>
              <a:t>giống</a:t>
            </a:r>
            <a:r>
              <a:rPr lang="en-US" altLang="en-US" sz="3000" b="1" dirty="0">
                <a:solidFill>
                  <a:schemeClr val="accent2"/>
                </a:solidFill>
                <a:latin typeface="Arial" panose="020B0604020202020204" pitchFamily="34" charset="0"/>
                <a:cs typeface="Arial" panose="020B0604020202020204" pitchFamily="34" charset="0"/>
              </a:rPr>
              <a:t> </a:t>
            </a:r>
            <a:r>
              <a:rPr lang="en-US" altLang="en-US" sz="3000" b="1" dirty="0" err="1">
                <a:solidFill>
                  <a:schemeClr val="accent2"/>
                </a:solidFill>
                <a:latin typeface="Arial" panose="020B0604020202020204" pitchFamily="34" charset="0"/>
                <a:cs typeface="Arial" panose="020B0604020202020204" pitchFamily="34" charset="0"/>
              </a:rPr>
              <a:t>nhau</a:t>
            </a:r>
            <a:r>
              <a:rPr lang="en-US" altLang="en-US" sz="3000" b="1" dirty="0">
                <a:solidFill>
                  <a:schemeClr val="accent2"/>
                </a:solidFill>
                <a:latin typeface="Arial" panose="020B0604020202020204" pitchFamily="34" charset="0"/>
                <a:cs typeface="Arial" panose="020B0604020202020204" pitchFamily="34" charset="0"/>
              </a:rPr>
              <a:t>.</a:t>
            </a:r>
          </a:p>
          <a:p>
            <a:pPr algn="just"/>
            <a:r>
              <a:rPr lang="en-US" altLang="en-US" sz="3000" b="1" dirty="0">
                <a:solidFill>
                  <a:schemeClr val="accent2"/>
                </a:solidFill>
                <a:latin typeface="Arial" panose="020B0604020202020204" pitchFamily="34" charset="0"/>
                <a:cs typeface="Arial" panose="020B0604020202020204" pitchFamily="34" charset="0"/>
              </a:rPr>
              <a:t>	</a:t>
            </a:r>
          </a:p>
          <a:p>
            <a:pPr algn="just"/>
            <a:r>
              <a:rPr lang="en-US" altLang="en-US" sz="3000" b="1" dirty="0">
                <a:solidFill>
                  <a:schemeClr val="accent2"/>
                </a:solidFill>
                <a:latin typeface="Arial" panose="020B0604020202020204" pitchFamily="34" charset="0"/>
                <a:cs typeface="Arial" panose="020B0604020202020204" pitchFamily="34" charset="0"/>
              </a:rPr>
              <a:t>	</a:t>
            </a:r>
          </a:p>
          <a:p>
            <a:pPr marL="0" indent="457200"/>
            <a:endParaRPr lang="en-US" altLang="en-US" sz="3000" b="1" i="1" dirty="0">
              <a:solidFill>
                <a:schemeClr val="accent2"/>
              </a:solidFill>
              <a:latin typeface="Arial" panose="020B0604020202020204" pitchFamily="34" charset="0"/>
              <a:cs typeface="Arial" panose="020B0604020202020204" pitchFamily="34" charset="0"/>
            </a:endParaRPr>
          </a:p>
          <a:p>
            <a:pPr algn="just"/>
            <a:r>
              <a:rPr lang="en-US" altLang="en-US" sz="3000" b="1" dirty="0">
                <a:solidFill>
                  <a:schemeClr val="accent2"/>
                </a:solidFill>
                <a:latin typeface="Arial" panose="020B0604020202020204" pitchFamily="34" charset="0"/>
                <a:cs typeface="Arial" panose="020B0604020202020204" pitchFamily="34" charset="0"/>
              </a:rPr>
              <a:t>	</a:t>
            </a:r>
          </a:p>
          <a:p>
            <a:pPr marL="0" indent="457200"/>
            <a:endParaRPr lang="en-US" altLang="en-US" sz="3000" b="1" i="1" dirty="0">
              <a:solidFill>
                <a:schemeClr val="accent2"/>
              </a:solidFill>
              <a:latin typeface="Arial" panose="020B0604020202020204" pitchFamily="34" charset="0"/>
              <a:cs typeface="Arial" panose="020B0604020202020204" pitchFamily="34" charset="0"/>
            </a:endParaRPr>
          </a:p>
          <a:p>
            <a:r>
              <a:rPr lang="en-US" altLang="en-US" sz="3000" b="1" i="1" dirty="0">
                <a:solidFill>
                  <a:schemeClr val="accent2"/>
                </a:solidFill>
                <a:latin typeface="Arial" panose="020B0604020202020204" pitchFamily="34" charset="0"/>
                <a:cs typeface="Arial" panose="020B0604020202020204" pitchFamily="34" charset="0"/>
              </a:rPr>
              <a:t>								</a:t>
            </a:r>
          </a:p>
        </p:txBody>
      </p:sp>
      <p:pic>
        <p:nvPicPr>
          <p:cNvPr id="6" name="Picture 5">
            <a:extLst>
              <a:ext uri="{FF2B5EF4-FFF2-40B4-BE49-F238E27FC236}">
                <a16:creationId xmlns="" xmlns:a16="http://schemas.microsoft.com/office/drawing/2014/main" id="{BB06336F-456E-4678-977C-B0DF1FC619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3991007"/>
            <a:ext cx="3762588" cy="2320061"/>
          </a:xfrm>
          <a:prstGeom prst="rect">
            <a:avLst/>
          </a:prstGeom>
        </p:spPr>
      </p:pic>
      <p:pic>
        <p:nvPicPr>
          <p:cNvPr id="12" name="Picture 11">
            <a:extLst>
              <a:ext uri="{FF2B5EF4-FFF2-40B4-BE49-F238E27FC236}">
                <a16:creationId xmlns="" xmlns:a16="http://schemas.microsoft.com/office/drawing/2014/main" id="{72EB4E50-14B5-4DCD-8B66-2060FEAC21B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34003" y="3823492"/>
            <a:ext cx="2865595" cy="2487576"/>
          </a:xfrm>
          <a:prstGeom prst="rect">
            <a:avLst/>
          </a:prstGeom>
        </p:spPr>
      </p:pic>
      <p:pic>
        <p:nvPicPr>
          <p:cNvPr id="14" name="Picture 13">
            <a:extLst>
              <a:ext uri="{FF2B5EF4-FFF2-40B4-BE49-F238E27FC236}">
                <a16:creationId xmlns="" xmlns:a16="http://schemas.microsoft.com/office/drawing/2014/main" id="{1B76CF6B-0B04-4484-9493-1B9F7CD808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99598" y="3860800"/>
            <a:ext cx="3619870" cy="2208742"/>
          </a:xfrm>
          <a:prstGeom prst="rect">
            <a:avLst/>
          </a:prstGeom>
        </p:spPr>
      </p:pic>
    </p:spTree>
    <p:extLst>
      <p:ext uri="{BB962C8B-B14F-4D97-AF65-F5344CB8AC3E}">
        <p14:creationId xmlns:p14="http://schemas.microsoft.com/office/powerpoint/2010/main" val="29020932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vi-VN" altLang="en-US" b="1" dirty="0">
                <a:solidFill>
                  <a:schemeClr val="accent2"/>
                </a:solidFill>
                <a:latin typeface="Arial" panose="020B0604020202020204" pitchFamily="34" charset="0"/>
                <a:cs typeface="Arial" panose="020B0604020202020204" pitchFamily="34" charset="0"/>
              </a:rPr>
              <a:t>NGUYÊN LÝ VỀ SỰ PHÁT TRIỂN</a:t>
            </a:r>
            <a:endParaRPr lang="en-US" altLang="en-US" b="1" dirty="0">
              <a:solidFill>
                <a:schemeClr val="accent2"/>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097279" y="1845733"/>
            <a:ext cx="10248054" cy="2015067"/>
          </a:xfrm>
        </p:spPr>
        <p:txBody>
          <a:bodyPr>
            <a:noAutofit/>
          </a:bodyPr>
          <a:lstStyle/>
          <a:p>
            <a:pPr algn="just"/>
            <a:r>
              <a:rPr lang="en-US" altLang="en-US" sz="3200" b="1" dirty="0">
                <a:solidFill>
                  <a:schemeClr val="accent2"/>
                </a:solidFill>
                <a:latin typeface="Arial" panose="020B0604020202020204" pitchFamily="34" charset="0"/>
                <a:cs typeface="Arial" panose="020B0604020202020204" pitchFamily="34" charset="0"/>
              </a:rPr>
              <a:t>b/ </a:t>
            </a:r>
            <a:r>
              <a:rPr lang="en-US" altLang="en-US" sz="3200" b="1" dirty="0" err="1">
                <a:solidFill>
                  <a:schemeClr val="accent2"/>
                </a:solidFill>
                <a:latin typeface="Arial" panose="020B0604020202020204" pitchFamily="34" charset="0"/>
                <a:cs typeface="Arial" panose="020B0604020202020204" pitchFamily="34" charset="0"/>
              </a:rPr>
              <a:t>Tính</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chất</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của</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sự</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phát</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triển</a:t>
            </a:r>
            <a:r>
              <a:rPr lang="en-US" altLang="en-US" sz="3200" b="1" dirty="0">
                <a:solidFill>
                  <a:schemeClr val="accent2"/>
                </a:solidFill>
                <a:latin typeface="Arial" panose="020B0604020202020204" pitchFamily="34" charset="0"/>
                <a:cs typeface="Arial" panose="020B0604020202020204" pitchFamily="34" charset="0"/>
              </a:rPr>
              <a:t>.</a:t>
            </a:r>
          </a:p>
          <a:p>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a:solidFill>
                  <a:schemeClr val="accent2"/>
                </a:solidFill>
              </a:rPr>
              <a:t>+ </a:t>
            </a:r>
            <a:r>
              <a:rPr lang="en-US" altLang="en-US" sz="3200" b="1" dirty="0" err="1">
                <a:solidFill>
                  <a:schemeClr val="accent2"/>
                </a:solidFill>
              </a:rPr>
              <a:t>Tính</a:t>
            </a:r>
            <a:r>
              <a:rPr lang="en-US" altLang="en-US" sz="3200" b="1" dirty="0">
                <a:solidFill>
                  <a:schemeClr val="accent2"/>
                </a:solidFill>
              </a:rPr>
              <a:t> </a:t>
            </a:r>
            <a:r>
              <a:rPr lang="en-US" altLang="en-US" sz="3200" b="1" dirty="0" err="1">
                <a:solidFill>
                  <a:schemeClr val="accent2"/>
                </a:solidFill>
              </a:rPr>
              <a:t>kế</a:t>
            </a:r>
            <a:r>
              <a:rPr lang="en-US" altLang="en-US" sz="3200" b="1" dirty="0">
                <a:solidFill>
                  <a:schemeClr val="accent2"/>
                </a:solidFill>
              </a:rPr>
              <a:t> </a:t>
            </a:r>
            <a:r>
              <a:rPr lang="en-US" altLang="en-US" sz="3200" b="1" dirty="0" err="1">
                <a:solidFill>
                  <a:schemeClr val="accent2"/>
                </a:solidFill>
              </a:rPr>
              <a:t>thừa</a:t>
            </a:r>
            <a:r>
              <a:rPr lang="en-US" altLang="en-US" sz="3200" b="1" dirty="0">
                <a:solidFill>
                  <a:schemeClr val="accent2"/>
                </a:solidFill>
              </a:rPr>
              <a:t>: </a:t>
            </a:r>
            <a:r>
              <a:rPr lang="en-US" altLang="en-US" sz="3200" b="1" dirty="0" err="1">
                <a:solidFill>
                  <a:schemeClr val="accent2"/>
                </a:solidFill>
              </a:rPr>
              <a:t>sự</a:t>
            </a:r>
            <a:r>
              <a:rPr lang="en-US" altLang="en-US" sz="3200" b="1" dirty="0">
                <a:solidFill>
                  <a:schemeClr val="accent2"/>
                </a:solidFill>
              </a:rPr>
              <a:t> </a:t>
            </a:r>
            <a:r>
              <a:rPr lang="en-US" altLang="en-US" sz="3200" b="1" dirty="0" err="1">
                <a:solidFill>
                  <a:schemeClr val="accent2"/>
                </a:solidFill>
              </a:rPr>
              <a:t>vật</a:t>
            </a:r>
            <a:r>
              <a:rPr lang="en-US" altLang="en-US" sz="3200" b="1" dirty="0">
                <a:solidFill>
                  <a:schemeClr val="accent2"/>
                </a:solidFill>
              </a:rPr>
              <a:t> </a:t>
            </a:r>
            <a:r>
              <a:rPr lang="en-US" altLang="en-US" sz="3200" b="1" dirty="0" err="1">
                <a:solidFill>
                  <a:schemeClr val="accent2"/>
                </a:solidFill>
              </a:rPr>
              <a:t>mới</a:t>
            </a:r>
            <a:r>
              <a:rPr lang="en-US" altLang="en-US" sz="3200" b="1" dirty="0">
                <a:solidFill>
                  <a:schemeClr val="accent2"/>
                </a:solidFill>
              </a:rPr>
              <a:t> </a:t>
            </a:r>
            <a:r>
              <a:rPr lang="en-US" altLang="en-US" sz="3200" b="1" dirty="0" err="1">
                <a:solidFill>
                  <a:schemeClr val="accent2"/>
                </a:solidFill>
              </a:rPr>
              <a:t>ra</a:t>
            </a:r>
            <a:r>
              <a:rPr lang="en-US" altLang="en-US" sz="3200" b="1" dirty="0">
                <a:solidFill>
                  <a:schemeClr val="accent2"/>
                </a:solidFill>
              </a:rPr>
              <a:t> </a:t>
            </a:r>
            <a:r>
              <a:rPr lang="en-US" altLang="en-US" sz="3200" b="1" dirty="0" err="1">
                <a:solidFill>
                  <a:schemeClr val="accent2"/>
                </a:solidFill>
              </a:rPr>
              <a:t>đời</a:t>
            </a:r>
            <a:r>
              <a:rPr lang="en-US" altLang="en-US" sz="3200" b="1" dirty="0">
                <a:solidFill>
                  <a:schemeClr val="accent2"/>
                </a:solidFill>
              </a:rPr>
              <a:t> bao </a:t>
            </a:r>
            <a:r>
              <a:rPr lang="en-US" altLang="en-US" sz="3200" b="1" dirty="0" err="1">
                <a:solidFill>
                  <a:schemeClr val="accent2"/>
                </a:solidFill>
              </a:rPr>
              <a:t>giờ</a:t>
            </a:r>
            <a:r>
              <a:rPr lang="en-US" altLang="en-US" sz="3200" b="1" dirty="0">
                <a:solidFill>
                  <a:schemeClr val="accent2"/>
                </a:solidFill>
              </a:rPr>
              <a:t> </a:t>
            </a:r>
            <a:r>
              <a:rPr lang="en-US" altLang="en-US" sz="3200" b="1" dirty="0" err="1">
                <a:solidFill>
                  <a:schemeClr val="accent2"/>
                </a:solidFill>
              </a:rPr>
              <a:t>cũng</a:t>
            </a:r>
            <a:r>
              <a:rPr lang="en-US" altLang="en-US" sz="3200" b="1" dirty="0">
                <a:solidFill>
                  <a:schemeClr val="accent2"/>
                </a:solidFill>
              </a:rPr>
              <a:t> </a:t>
            </a:r>
            <a:r>
              <a:rPr lang="en-US" altLang="en-US" sz="3200" b="1" dirty="0" err="1">
                <a:solidFill>
                  <a:schemeClr val="accent2"/>
                </a:solidFill>
              </a:rPr>
              <a:t>mang</a:t>
            </a:r>
            <a:r>
              <a:rPr lang="en-US" altLang="en-US" sz="3200" b="1" dirty="0">
                <a:solidFill>
                  <a:schemeClr val="accent2"/>
                </a:solidFill>
              </a:rPr>
              <a:t> </a:t>
            </a:r>
            <a:r>
              <a:rPr lang="en-US" altLang="en-US" sz="3200" b="1" dirty="0" err="1">
                <a:solidFill>
                  <a:schemeClr val="accent2"/>
                </a:solidFill>
              </a:rPr>
              <a:t>trong</a:t>
            </a:r>
            <a:r>
              <a:rPr lang="en-US" altLang="en-US" sz="3200" b="1" dirty="0">
                <a:solidFill>
                  <a:schemeClr val="accent2"/>
                </a:solidFill>
              </a:rPr>
              <a:t> </a:t>
            </a:r>
            <a:r>
              <a:rPr lang="en-US" altLang="en-US" sz="3200" b="1" dirty="0" err="1">
                <a:solidFill>
                  <a:schemeClr val="accent2"/>
                </a:solidFill>
              </a:rPr>
              <a:t>nó</a:t>
            </a:r>
            <a:r>
              <a:rPr lang="en-US" altLang="en-US" sz="3200" b="1" dirty="0">
                <a:solidFill>
                  <a:schemeClr val="accent2"/>
                </a:solidFill>
              </a:rPr>
              <a:t> </a:t>
            </a:r>
            <a:r>
              <a:rPr lang="en-US" altLang="en-US" sz="3200" b="1" dirty="0" err="1">
                <a:solidFill>
                  <a:schemeClr val="accent2"/>
                </a:solidFill>
              </a:rPr>
              <a:t>những</a:t>
            </a:r>
            <a:r>
              <a:rPr lang="en-US" altLang="en-US" sz="3200" b="1" dirty="0">
                <a:solidFill>
                  <a:schemeClr val="accent2"/>
                </a:solidFill>
              </a:rPr>
              <a:t> </a:t>
            </a:r>
            <a:r>
              <a:rPr lang="en-US" altLang="en-US" sz="3200" b="1" dirty="0" err="1">
                <a:solidFill>
                  <a:schemeClr val="accent2"/>
                </a:solidFill>
              </a:rPr>
              <a:t>yếu</a:t>
            </a:r>
            <a:r>
              <a:rPr lang="en-US" altLang="en-US" sz="3200" b="1" dirty="0">
                <a:solidFill>
                  <a:schemeClr val="accent2"/>
                </a:solidFill>
              </a:rPr>
              <a:t> </a:t>
            </a:r>
            <a:r>
              <a:rPr lang="en-US" altLang="en-US" sz="3200" b="1" dirty="0" err="1">
                <a:solidFill>
                  <a:schemeClr val="accent2"/>
                </a:solidFill>
              </a:rPr>
              <a:t>tố</a:t>
            </a:r>
            <a:r>
              <a:rPr lang="en-US" altLang="en-US" sz="3200" b="1" dirty="0">
                <a:solidFill>
                  <a:schemeClr val="accent2"/>
                </a:solidFill>
              </a:rPr>
              <a:t> </a:t>
            </a:r>
            <a:r>
              <a:rPr lang="en-US" altLang="en-US" sz="3200" b="1" dirty="0" err="1">
                <a:solidFill>
                  <a:schemeClr val="accent2"/>
                </a:solidFill>
              </a:rPr>
              <a:t>của</a:t>
            </a:r>
            <a:r>
              <a:rPr lang="en-US" altLang="en-US" sz="3200" b="1" dirty="0">
                <a:solidFill>
                  <a:schemeClr val="accent2"/>
                </a:solidFill>
              </a:rPr>
              <a:t> </a:t>
            </a:r>
            <a:r>
              <a:rPr lang="en-US" altLang="en-US" sz="3200" b="1" dirty="0" err="1">
                <a:solidFill>
                  <a:schemeClr val="accent2"/>
                </a:solidFill>
              </a:rPr>
              <a:t>sự</a:t>
            </a:r>
            <a:r>
              <a:rPr lang="en-US" altLang="en-US" sz="3200" b="1" dirty="0">
                <a:solidFill>
                  <a:schemeClr val="accent2"/>
                </a:solidFill>
              </a:rPr>
              <a:t> </a:t>
            </a:r>
            <a:r>
              <a:rPr lang="en-US" altLang="en-US" sz="3200" b="1" dirty="0" err="1">
                <a:solidFill>
                  <a:schemeClr val="accent2"/>
                </a:solidFill>
              </a:rPr>
              <a:t>vật</a:t>
            </a:r>
            <a:r>
              <a:rPr lang="en-US" altLang="en-US" sz="3200" b="1" dirty="0">
                <a:solidFill>
                  <a:schemeClr val="accent2"/>
                </a:solidFill>
              </a:rPr>
              <a:t> </a:t>
            </a:r>
            <a:r>
              <a:rPr lang="en-US" altLang="en-US" sz="3200" b="1" dirty="0" err="1">
                <a:solidFill>
                  <a:schemeClr val="accent2"/>
                </a:solidFill>
              </a:rPr>
              <a:t>cũ</a:t>
            </a:r>
            <a:r>
              <a:rPr lang="en-US" altLang="en-US" sz="3200" b="1" dirty="0">
                <a:solidFill>
                  <a:schemeClr val="accent2"/>
                </a:solidFill>
              </a:rPr>
              <a:t>.</a:t>
            </a:r>
            <a:r>
              <a:rPr lang="en-US" altLang="en-US" sz="3200" b="1" dirty="0">
                <a:solidFill>
                  <a:schemeClr val="accent2"/>
                </a:solidFill>
                <a:latin typeface="Arial" panose="020B0604020202020204" pitchFamily="34" charset="0"/>
                <a:cs typeface="Arial" panose="020B0604020202020204" pitchFamily="34" charset="0"/>
              </a:rPr>
              <a:t>	</a:t>
            </a:r>
          </a:p>
          <a:p>
            <a:pPr algn="just"/>
            <a:r>
              <a:rPr lang="en-US" altLang="en-US" sz="3000" b="1" dirty="0">
                <a:solidFill>
                  <a:schemeClr val="accent2"/>
                </a:solidFill>
                <a:latin typeface="Arial" panose="020B0604020202020204" pitchFamily="34" charset="0"/>
                <a:cs typeface="Arial" panose="020B0604020202020204" pitchFamily="34" charset="0"/>
              </a:rPr>
              <a:t>	</a:t>
            </a:r>
          </a:p>
          <a:p>
            <a:pPr marL="0" indent="457200"/>
            <a:endParaRPr lang="en-US" altLang="en-US" sz="3000" b="1" i="1" dirty="0">
              <a:solidFill>
                <a:schemeClr val="accent2"/>
              </a:solidFill>
              <a:latin typeface="Arial" panose="020B0604020202020204" pitchFamily="34" charset="0"/>
              <a:cs typeface="Arial" panose="020B0604020202020204" pitchFamily="34" charset="0"/>
            </a:endParaRPr>
          </a:p>
          <a:p>
            <a:pPr algn="just"/>
            <a:r>
              <a:rPr lang="en-US" altLang="en-US" sz="3000" b="1" dirty="0">
                <a:solidFill>
                  <a:schemeClr val="accent2"/>
                </a:solidFill>
                <a:latin typeface="Arial" panose="020B0604020202020204" pitchFamily="34" charset="0"/>
                <a:cs typeface="Arial" panose="020B0604020202020204" pitchFamily="34" charset="0"/>
              </a:rPr>
              <a:t>	</a:t>
            </a:r>
          </a:p>
          <a:p>
            <a:pPr marL="0" indent="457200"/>
            <a:endParaRPr lang="en-US" altLang="en-US" sz="3000" b="1" i="1" dirty="0">
              <a:solidFill>
                <a:schemeClr val="accent2"/>
              </a:solidFill>
              <a:latin typeface="Arial" panose="020B0604020202020204" pitchFamily="34" charset="0"/>
              <a:cs typeface="Arial" panose="020B0604020202020204" pitchFamily="34" charset="0"/>
            </a:endParaRPr>
          </a:p>
          <a:p>
            <a:r>
              <a:rPr lang="en-US" altLang="en-US" sz="3000" b="1" i="1" dirty="0">
                <a:solidFill>
                  <a:schemeClr val="accent2"/>
                </a:solidFill>
                <a:latin typeface="Arial" panose="020B0604020202020204" pitchFamily="34" charset="0"/>
                <a:cs typeface="Arial" panose="020B0604020202020204" pitchFamily="34" charset="0"/>
              </a:rPr>
              <a:t>								</a:t>
            </a:r>
          </a:p>
        </p:txBody>
      </p:sp>
      <p:pic>
        <p:nvPicPr>
          <p:cNvPr id="5" name="Picture 4">
            <a:extLst>
              <a:ext uri="{FF2B5EF4-FFF2-40B4-BE49-F238E27FC236}">
                <a16:creationId xmlns="" xmlns:a16="http://schemas.microsoft.com/office/drawing/2014/main" id="{7C4307C6-6041-4A66-92C9-2AE9C9878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79" y="3388783"/>
            <a:ext cx="4762500" cy="2857500"/>
          </a:xfrm>
          <a:prstGeom prst="rect">
            <a:avLst/>
          </a:prstGeom>
        </p:spPr>
      </p:pic>
      <p:pic>
        <p:nvPicPr>
          <p:cNvPr id="10" name="Picture 9">
            <a:extLst>
              <a:ext uri="{FF2B5EF4-FFF2-40B4-BE49-F238E27FC236}">
                <a16:creationId xmlns="" xmlns:a16="http://schemas.microsoft.com/office/drawing/2014/main" id="{E6037595-FBEE-4FDC-8DCF-FD51F54FA6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1306" y="3388783"/>
            <a:ext cx="5715000" cy="2366327"/>
          </a:xfrm>
          <a:prstGeom prst="rect">
            <a:avLst/>
          </a:prstGeom>
        </p:spPr>
      </p:pic>
    </p:spTree>
    <p:extLst>
      <p:ext uri="{BB962C8B-B14F-4D97-AF65-F5344CB8AC3E}">
        <p14:creationId xmlns:p14="http://schemas.microsoft.com/office/powerpoint/2010/main" val="36368086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vi-VN" altLang="en-US" b="1" dirty="0">
                <a:solidFill>
                  <a:schemeClr val="accent2"/>
                </a:solidFill>
                <a:latin typeface="Arial" panose="020B0604020202020204" pitchFamily="34" charset="0"/>
                <a:cs typeface="Arial" panose="020B0604020202020204" pitchFamily="34" charset="0"/>
              </a:rPr>
              <a:t>NGUYÊN LÝ VỀ SỰ PHÁT TRIỂN</a:t>
            </a:r>
            <a:endParaRPr lang="en-US" altLang="en-US" b="1" dirty="0">
              <a:solidFill>
                <a:schemeClr val="accent2"/>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097279" y="1845733"/>
            <a:ext cx="10248054" cy="2015067"/>
          </a:xfrm>
        </p:spPr>
        <p:txBody>
          <a:bodyPr>
            <a:noAutofit/>
          </a:bodyPr>
          <a:lstStyle/>
          <a:p>
            <a:pPr algn="just"/>
            <a:r>
              <a:rPr lang="en-US" altLang="en-US" sz="3200" b="1" dirty="0">
                <a:solidFill>
                  <a:schemeClr val="accent2"/>
                </a:solidFill>
              </a:rPr>
              <a:t>c/ Ý </a:t>
            </a:r>
            <a:r>
              <a:rPr lang="en-US" altLang="en-US" sz="3200" b="1" dirty="0" err="1">
                <a:solidFill>
                  <a:schemeClr val="accent2"/>
                </a:solidFill>
              </a:rPr>
              <a:t>nghĩa</a:t>
            </a:r>
            <a:r>
              <a:rPr lang="en-US" altLang="en-US" sz="3200" b="1" dirty="0">
                <a:solidFill>
                  <a:schemeClr val="accent2"/>
                </a:solidFill>
              </a:rPr>
              <a:t> </a:t>
            </a:r>
            <a:r>
              <a:rPr lang="en-US" altLang="en-US" sz="3200" b="1" dirty="0" err="1">
                <a:solidFill>
                  <a:schemeClr val="accent2"/>
                </a:solidFill>
              </a:rPr>
              <a:t>phương</a:t>
            </a:r>
            <a:r>
              <a:rPr lang="en-US" altLang="en-US" sz="3200" b="1" dirty="0">
                <a:solidFill>
                  <a:schemeClr val="accent2"/>
                </a:solidFill>
              </a:rPr>
              <a:t> </a:t>
            </a:r>
            <a:r>
              <a:rPr lang="en-US" altLang="en-US" sz="3200" b="1" dirty="0" err="1">
                <a:solidFill>
                  <a:schemeClr val="accent2"/>
                </a:solidFill>
              </a:rPr>
              <a:t>pháp</a:t>
            </a:r>
            <a:r>
              <a:rPr lang="en-US" altLang="en-US" sz="3200" b="1" dirty="0">
                <a:solidFill>
                  <a:schemeClr val="accent2"/>
                </a:solidFill>
              </a:rPr>
              <a:t> </a:t>
            </a:r>
            <a:r>
              <a:rPr lang="en-US" altLang="en-US" sz="3200" b="1" dirty="0" err="1">
                <a:solidFill>
                  <a:schemeClr val="accent2"/>
                </a:solidFill>
              </a:rPr>
              <a:t>luận</a:t>
            </a:r>
            <a:r>
              <a:rPr lang="en-US" altLang="en-US" sz="3200" b="1" dirty="0">
                <a:solidFill>
                  <a:schemeClr val="accent2"/>
                </a:solidFill>
              </a:rPr>
              <a:t>. </a:t>
            </a:r>
          </a:p>
          <a:p>
            <a:pPr algn="just"/>
            <a:r>
              <a:rPr lang="en-US" altLang="en-US" sz="3000" b="1" dirty="0">
                <a:solidFill>
                  <a:schemeClr val="accent2"/>
                </a:solidFill>
                <a:latin typeface="Arial" panose="020B0604020202020204" pitchFamily="34" charset="0"/>
                <a:cs typeface="Arial" panose="020B0604020202020204" pitchFamily="34" charset="0"/>
              </a:rPr>
              <a:t>	</a:t>
            </a:r>
            <a:r>
              <a:rPr lang="en-US" altLang="en-US" sz="3200" b="1" dirty="0">
                <a:solidFill>
                  <a:schemeClr val="accent2"/>
                </a:solidFill>
              </a:rPr>
              <a:t> Quan </a:t>
            </a:r>
            <a:r>
              <a:rPr lang="en-US" altLang="en-US" sz="3200" b="1" dirty="0" err="1">
                <a:solidFill>
                  <a:schemeClr val="accent2"/>
                </a:solidFill>
              </a:rPr>
              <a:t>điểm</a:t>
            </a:r>
            <a:r>
              <a:rPr lang="en-US" altLang="en-US" sz="3200" b="1" dirty="0">
                <a:solidFill>
                  <a:schemeClr val="accent2"/>
                </a:solidFill>
              </a:rPr>
              <a:t> </a:t>
            </a:r>
            <a:r>
              <a:rPr lang="en-US" altLang="en-US" sz="3200" b="1" dirty="0" err="1">
                <a:solidFill>
                  <a:schemeClr val="accent2"/>
                </a:solidFill>
              </a:rPr>
              <a:t>phát</a:t>
            </a:r>
            <a:r>
              <a:rPr lang="en-US" altLang="en-US" sz="3200" b="1" dirty="0">
                <a:solidFill>
                  <a:schemeClr val="accent2"/>
                </a:solidFill>
              </a:rPr>
              <a:t> </a:t>
            </a:r>
            <a:r>
              <a:rPr lang="en-US" altLang="en-US" sz="3200" b="1" dirty="0" err="1">
                <a:solidFill>
                  <a:schemeClr val="accent2"/>
                </a:solidFill>
              </a:rPr>
              <a:t>triển</a:t>
            </a:r>
            <a:r>
              <a:rPr lang="en-US" altLang="en-US" sz="3200" b="1" dirty="0">
                <a:solidFill>
                  <a:schemeClr val="accent2"/>
                </a:solidFill>
              </a:rPr>
              <a:t> </a:t>
            </a:r>
            <a:r>
              <a:rPr lang="en-US" altLang="en-US" sz="3200" b="1" dirty="0" err="1">
                <a:solidFill>
                  <a:schemeClr val="accent2"/>
                </a:solidFill>
              </a:rPr>
              <a:t>góp</a:t>
            </a:r>
            <a:r>
              <a:rPr lang="en-US" altLang="en-US" sz="3200" b="1" dirty="0">
                <a:solidFill>
                  <a:schemeClr val="accent2"/>
                </a:solidFill>
              </a:rPr>
              <a:t> </a:t>
            </a:r>
            <a:r>
              <a:rPr lang="en-US" altLang="en-US" sz="3200" b="1" dirty="0" err="1">
                <a:solidFill>
                  <a:schemeClr val="accent2"/>
                </a:solidFill>
              </a:rPr>
              <a:t>phần</a:t>
            </a:r>
            <a:r>
              <a:rPr lang="en-US" altLang="en-US" sz="3200" b="1" dirty="0">
                <a:solidFill>
                  <a:schemeClr val="accent2"/>
                </a:solidFill>
              </a:rPr>
              <a:t> </a:t>
            </a:r>
            <a:r>
              <a:rPr lang="en-US" altLang="en-US" sz="3200" b="1" dirty="0" err="1">
                <a:solidFill>
                  <a:schemeClr val="accent2"/>
                </a:solidFill>
              </a:rPr>
              <a:t>khắc</a:t>
            </a:r>
            <a:r>
              <a:rPr lang="en-US" altLang="en-US" sz="3200" b="1" dirty="0">
                <a:solidFill>
                  <a:schemeClr val="accent2"/>
                </a:solidFill>
              </a:rPr>
              <a:t> </a:t>
            </a:r>
            <a:r>
              <a:rPr lang="en-US" altLang="en-US" sz="3200" b="1" dirty="0" err="1">
                <a:solidFill>
                  <a:schemeClr val="accent2"/>
                </a:solidFill>
              </a:rPr>
              <a:t>phục</a:t>
            </a:r>
            <a:r>
              <a:rPr lang="en-US" altLang="en-US" sz="3200" b="1" dirty="0">
                <a:solidFill>
                  <a:schemeClr val="accent2"/>
                </a:solidFill>
              </a:rPr>
              <a:t> </a:t>
            </a:r>
            <a:r>
              <a:rPr lang="en-US" altLang="en-US" sz="3200" b="1" dirty="0" err="1">
                <a:solidFill>
                  <a:schemeClr val="accent2"/>
                </a:solidFill>
              </a:rPr>
              <a:t>tư</a:t>
            </a:r>
            <a:r>
              <a:rPr lang="en-US" altLang="en-US" sz="3200" b="1" dirty="0">
                <a:solidFill>
                  <a:schemeClr val="accent2"/>
                </a:solidFill>
              </a:rPr>
              <a:t> </a:t>
            </a:r>
            <a:r>
              <a:rPr lang="en-US" altLang="en-US" sz="3200" b="1" dirty="0" err="1">
                <a:solidFill>
                  <a:schemeClr val="accent2"/>
                </a:solidFill>
              </a:rPr>
              <a:t>tưởng</a:t>
            </a:r>
            <a:r>
              <a:rPr lang="en-US" altLang="en-US" sz="3200" b="1" dirty="0">
                <a:solidFill>
                  <a:schemeClr val="accent2"/>
                </a:solidFill>
              </a:rPr>
              <a:t> </a:t>
            </a:r>
            <a:r>
              <a:rPr lang="en-US" altLang="en-US" sz="3200" b="1" dirty="0" err="1">
                <a:solidFill>
                  <a:schemeClr val="accent2"/>
                </a:solidFill>
              </a:rPr>
              <a:t>bả</a:t>
            </a:r>
            <a:r>
              <a:rPr lang="vi-VN" altLang="en-US" sz="3200" b="1" dirty="0">
                <a:solidFill>
                  <a:schemeClr val="accent2"/>
                </a:solidFill>
              </a:rPr>
              <a:t>o</a:t>
            </a:r>
            <a:r>
              <a:rPr lang="en-US" altLang="en-US" sz="3200" b="1" dirty="0">
                <a:solidFill>
                  <a:schemeClr val="accent2"/>
                </a:solidFill>
              </a:rPr>
              <a:t> </a:t>
            </a:r>
            <a:r>
              <a:rPr lang="en-US" altLang="en-US" sz="3200" b="1" dirty="0" err="1">
                <a:solidFill>
                  <a:schemeClr val="accent2"/>
                </a:solidFill>
              </a:rPr>
              <a:t>thủ</a:t>
            </a:r>
            <a:r>
              <a:rPr lang="en-US" altLang="en-US" sz="3200" b="1" dirty="0">
                <a:solidFill>
                  <a:schemeClr val="accent2"/>
                </a:solidFill>
              </a:rPr>
              <a:t>, </a:t>
            </a:r>
            <a:r>
              <a:rPr lang="en-US" altLang="en-US" sz="3200" b="1" dirty="0" err="1">
                <a:solidFill>
                  <a:schemeClr val="accent2"/>
                </a:solidFill>
              </a:rPr>
              <a:t>định</a:t>
            </a:r>
            <a:r>
              <a:rPr lang="en-US" altLang="en-US" sz="3200" b="1" dirty="0">
                <a:solidFill>
                  <a:schemeClr val="accent2"/>
                </a:solidFill>
              </a:rPr>
              <a:t> </a:t>
            </a:r>
            <a:r>
              <a:rPr lang="en-US" altLang="en-US" sz="3200" b="1" dirty="0" err="1">
                <a:solidFill>
                  <a:schemeClr val="accent2"/>
                </a:solidFill>
              </a:rPr>
              <a:t>kiến</a:t>
            </a:r>
            <a:r>
              <a:rPr lang="en-US" altLang="en-US" sz="3200" b="1" dirty="0">
                <a:solidFill>
                  <a:schemeClr val="accent2"/>
                </a:solidFill>
              </a:rPr>
              <a:t> </a:t>
            </a:r>
            <a:r>
              <a:rPr lang="en-US" altLang="en-US" sz="3200" b="1" dirty="0" err="1">
                <a:solidFill>
                  <a:schemeClr val="accent2"/>
                </a:solidFill>
              </a:rPr>
              <a:t>trong</a:t>
            </a:r>
            <a:r>
              <a:rPr lang="en-US" altLang="en-US" sz="3200" b="1" dirty="0">
                <a:solidFill>
                  <a:schemeClr val="accent2"/>
                </a:solidFill>
              </a:rPr>
              <a:t> </a:t>
            </a:r>
            <a:r>
              <a:rPr lang="en-US" altLang="en-US" sz="3200" b="1" dirty="0" err="1">
                <a:solidFill>
                  <a:schemeClr val="accent2"/>
                </a:solidFill>
              </a:rPr>
              <a:t>hoạt</a:t>
            </a:r>
            <a:r>
              <a:rPr lang="en-US" altLang="en-US" sz="3200" b="1" dirty="0">
                <a:solidFill>
                  <a:schemeClr val="accent2"/>
                </a:solidFill>
              </a:rPr>
              <a:t> </a:t>
            </a:r>
            <a:r>
              <a:rPr lang="en-US" altLang="en-US" sz="3200" b="1" dirty="0" err="1">
                <a:solidFill>
                  <a:schemeClr val="accent2"/>
                </a:solidFill>
              </a:rPr>
              <a:t>động</a:t>
            </a:r>
            <a:r>
              <a:rPr lang="en-US" altLang="en-US" sz="3200" b="1" dirty="0">
                <a:solidFill>
                  <a:schemeClr val="accent2"/>
                </a:solidFill>
              </a:rPr>
              <a:t> </a:t>
            </a:r>
            <a:r>
              <a:rPr lang="en-US" altLang="en-US" sz="3200" b="1" dirty="0" err="1">
                <a:solidFill>
                  <a:schemeClr val="accent2"/>
                </a:solidFill>
              </a:rPr>
              <a:t>nhận</a:t>
            </a:r>
            <a:r>
              <a:rPr lang="en-US" altLang="en-US" sz="3200" b="1" dirty="0">
                <a:solidFill>
                  <a:schemeClr val="accent2"/>
                </a:solidFill>
              </a:rPr>
              <a:t> </a:t>
            </a:r>
            <a:r>
              <a:rPr lang="en-US" altLang="en-US" sz="3200" b="1" dirty="0" err="1">
                <a:solidFill>
                  <a:schemeClr val="accent2"/>
                </a:solidFill>
              </a:rPr>
              <a:t>thức</a:t>
            </a:r>
            <a:r>
              <a:rPr lang="en-US" altLang="en-US" sz="3200" b="1" dirty="0">
                <a:solidFill>
                  <a:schemeClr val="accent2"/>
                </a:solidFill>
              </a:rPr>
              <a:t> </a:t>
            </a:r>
            <a:r>
              <a:rPr lang="en-US" altLang="en-US" sz="3200" b="1" dirty="0" err="1">
                <a:solidFill>
                  <a:schemeClr val="accent2"/>
                </a:solidFill>
              </a:rPr>
              <a:t>và</a:t>
            </a:r>
            <a:r>
              <a:rPr lang="en-US" altLang="en-US" sz="3200" b="1" dirty="0">
                <a:solidFill>
                  <a:schemeClr val="accent2"/>
                </a:solidFill>
              </a:rPr>
              <a:t> </a:t>
            </a:r>
            <a:r>
              <a:rPr lang="en-US" altLang="en-US" sz="3200" b="1" dirty="0" err="1">
                <a:solidFill>
                  <a:schemeClr val="accent2"/>
                </a:solidFill>
              </a:rPr>
              <a:t>hoạt</a:t>
            </a:r>
            <a:r>
              <a:rPr lang="en-US" altLang="en-US" sz="3200" b="1" dirty="0">
                <a:solidFill>
                  <a:schemeClr val="accent2"/>
                </a:solidFill>
              </a:rPr>
              <a:t> </a:t>
            </a:r>
            <a:r>
              <a:rPr lang="en-US" altLang="en-US" sz="3200" b="1" dirty="0" err="1">
                <a:solidFill>
                  <a:schemeClr val="accent2"/>
                </a:solidFill>
              </a:rPr>
              <a:t>động</a:t>
            </a:r>
            <a:r>
              <a:rPr lang="en-US" altLang="en-US" sz="3200" b="1" dirty="0">
                <a:solidFill>
                  <a:schemeClr val="accent2"/>
                </a:solidFill>
              </a:rPr>
              <a:t> </a:t>
            </a:r>
            <a:r>
              <a:rPr lang="en-US" altLang="en-US" sz="3200" b="1" dirty="0" err="1">
                <a:solidFill>
                  <a:schemeClr val="accent2"/>
                </a:solidFill>
              </a:rPr>
              <a:t>thực</a:t>
            </a:r>
            <a:r>
              <a:rPr lang="en-US" altLang="en-US" sz="3200" b="1" dirty="0">
                <a:solidFill>
                  <a:schemeClr val="accent2"/>
                </a:solidFill>
              </a:rPr>
              <a:t> </a:t>
            </a:r>
            <a:r>
              <a:rPr lang="en-US" altLang="en-US" sz="3200" b="1" dirty="0" err="1">
                <a:solidFill>
                  <a:schemeClr val="accent2"/>
                </a:solidFill>
              </a:rPr>
              <a:t>tiễn</a:t>
            </a:r>
            <a:r>
              <a:rPr lang="en-US" altLang="en-US" sz="3200" b="1" dirty="0">
                <a:solidFill>
                  <a:schemeClr val="accent2"/>
                </a:solidFill>
              </a:rPr>
              <a:t>.</a:t>
            </a:r>
            <a:endParaRPr lang="en-US" altLang="en-US" sz="3000" b="1" dirty="0">
              <a:solidFill>
                <a:schemeClr val="accent2"/>
              </a:solidFill>
              <a:latin typeface="Arial" panose="020B0604020202020204" pitchFamily="34" charset="0"/>
              <a:cs typeface="Arial" panose="020B0604020202020204" pitchFamily="34" charset="0"/>
            </a:endParaRPr>
          </a:p>
          <a:p>
            <a:pPr marL="0" indent="457200"/>
            <a:endParaRPr lang="en-US" altLang="en-US" sz="3000" b="1" i="1" dirty="0">
              <a:solidFill>
                <a:schemeClr val="accent2"/>
              </a:solidFill>
              <a:latin typeface="Arial" panose="020B0604020202020204" pitchFamily="34" charset="0"/>
              <a:cs typeface="Arial" panose="020B0604020202020204" pitchFamily="34" charset="0"/>
            </a:endParaRPr>
          </a:p>
          <a:p>
            <a:pPr algn="just"/>
            <a:r>
              <a:rPr lang="en-US" altLang="en-US" sz="3000" b="1" dirty="0">
                <a:solidFill>
                  <a:schemeClr val="accent2"/>
                </a:solidFill>
                <a:latin typeface="Arial" panose="020B0604020202020204" pitchFamily="34" charset="0"/>
                <a:cs typeface="Arial" panose="020B0604020202020204" pitchFamily="34" charset="0"/>
              </a:rPr>
              <a:t>	</a:t>
            </a:r>
          </a:p>
          <a:p>
            <a:pPr marL="0" indent="457200"/>
            <a:endParaRPr lang="en-US" altLang="en-US" sz="3000" b="1" i="1" dirty="0">
              <a:solidFill>
                <a:schemeClr val="accent2"/>
              </a:solidFill>
              <a:latin typeface="Arial" panose="020B0604020202020204" pitchFamily="34" charset="0"/>
              <a:cs typeface="Arial" panose="020B0604020202020204" pitchFamily="34" charset="0"/>
            </a:endParaRPr>
          </a:p>
          <a:p>
            <a:r>
              <a:rPr lang="en-US" altLang="en-US" sz="3000" b="1" i="1" dirty="0">
                <a:solidFill>
                  <a:schemeClr val="accent2"/>
                </a:solidFill>
                <a:latin typeface="Arial" panose="020B0604020202020204" pitchFamily="34" charset="0"/>
                <a:cs typeface="Arial" panose="020B0604020202020204" pitchFamily="34" charset="0"/>
              </a:rPr>
              <a:t>								</a:t>
            </a:r>
          </a:p>
        </p:txBody>
      </p:sp>
      <p:pic>
        <p:nvPicPr>
          <p:cNvPr id="6" name="Picture 4" descr="http://img300.imageshack.us/img300/4388/p3zx3.gif">
            <a:extLst>
              <a:ext uri="{FF2B5EF4-FFF2-40B4-BE49-F238E27FC236}">
                <a16:creationId xmlns="" xmlns:a16="http://schemas.microsoft.com/office/drawing/2014/main" id="{BD5E2DA8-58CF-46CB-B291-00F86C36D9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5813" y="3969173"/>
            <a:ext cx="2509520" cy="2343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descr="http://www.sinhcon.com/nghe-thuat-yeu/images/xxxadmin/archive/images/Ung%20xu/Nghe-thuat-tranh-luan-2.jpg">
            <a:extLst>
              <a:ext uri="{FF2B5EF4-FFF2-40B4-BE49-F238E27FC236}">
                <a16:creationId xmlns="" xmlns:a16="http://schemas.microsoft.com/office/drawing/2014/main" id="{6DDA1EA6-B6CF-4CBB-A452-2503D635E2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846" y="3969172"/>
            <a:ext cx="2636520" cy="2343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descr="http://www.dunglac.org/upload/article/1244337771.jpg">
            <a:extLst>
              <a:ext uri="{FF2B5EF4-FFF2-40B4-BE49-F238E27FC236}">
                <a16:creationId xmlns="" xmlns:a16="http://schemas.microsoft.com/office/drawing/2014/main" id="{22B01810-5006-4C96-ACE6-E5907A2265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56880" y="3860800"/>
            <a:ext cx="3098800" cy="2452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13360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1000" fill="hold"/>
                                        <p:tgtEl>
                                          <p:spTgt spid="8"/>
                                        </p:tgtEl>
                                        <p:attrNameLst>
                                          <p:attrName>ppt_x</p:attrName>
                                        </p:attrNameLst>
                                      </p:cBhvr>
                                      <p:tavLst>
                                        <p:tav tm="0">
                                          <p:val>
                                            <p:strVal val="#ppt_x"/>
                                          </p:val>
                                        </p:tav>
                                        <p:tav tm="100000">
                                          <p:val>
                                            <p:strVal val="#ppt_x"/>
                                          </p:val>
                                        </p:tav>
                                      </p:tavLst>
                                    </p:anim>
                                    <p:anim calcmode="lin" valueType="num">
                                      <p:cBhvr additive="base">
                                        <p:cTn id="13" dur="10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vi-VN" altLang="en-US" b="1" dirty="0">
                <a:solidFill>
                  <a:schemeClr val="accent2"/>
                </a:solidFill>
                <a:latin typeface="Arial" panose="020B0604020202020204" pitchFamily="34" charset="0"/>
                <a:cs typeface="Arial" panose="020B0604020202020204" pitchFamily="34" charset="0"/>
              </a:rPr>
              <a:t>HAI NGUYÊN LÝ</a:t>
            </a:r>
            <a:endParaRPr lang="en-US" altLang="en-US" b="1" dirty="0">
              <a:solidFill>
                <a:schemeClr val="accent2"/>
              </a:solidFill>
              <a:latin typeface="Arial" panose="020B0604020202020204" pitchFamily="34" charset="0"/>
              <a:cs typeface="Arial" panose="020B0604020202020204" pitchFamily="34" charset="0"/>
            </a:endParaRPr>
          </a:p>
        </p:txBody>
      </p:sp>
      <p:sp>
        <p:nvSpPr>
          <p:cNvPr id="9" name="Content Placeholder 2">
            <a:extLst>
              <a:ext uri="{FF2B5EF4-FFF2-40B4-BE49-F238E27FC236}">
                <a16:creationId xmlns="" xmlns:a16="http://schemas.microsoft.com/office/drawing/2014/main" id="{BED50BDA-9550-42B1-A764-86EDEBF3EBB1}"/>
              </a:ext>
            </a:extLst>
          </p:cNvPr>
          <p:cNvSpPr txBox="1">
            <a:spLocks/>
          </p:cNvSpPr>
          <p:nvPr/>
        </p:nvSpPr>
        <p:spPr>
          <a:xfrm>
            <a:off x="2548467" y="1947332"/>
            <a:ext cx="7264400" cy="1981200"/>
          </a:xfrm>
          <a:prstGeom prst="rect">
            <a:avLst/>
          </a:prstGeom>
          <a:ln>
            <a:solidFill>
              <a:srgbClr val="FF0000"/>
            </a:solidFill>
            <a:miter lim="800000"/>
            <a:headEnd/>
            <a:tailEnd/>
          </a:ln>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514350" indent="-514350">
              <a:buFont typeface="Calibri" panose="020F0502020204030204" pitchFamily="34" charset="0"/>
              <a:buAutoNum type="arabicPeriod"/>
            </a:pPr>
            <a:r>
              <a:rPr lang="en-US" altLang="vi-VN" sz="3200" b="1" dirty="0" err="1">
                <a:solidFill>
                  <a:schemeClr val="accent2"/>
                </a:solidFill>
                <a:latin typeface="Arial" panose="020B0604020202020204" pitchFamily="34" charset="0"/>
                <a:cs typeface="Arial" panose="020B0604020202020204" pitchFamily="34" charset="0"/>
              </a:rPr>
              <a:t>Nguyên</a:t>
            </a:r>
            <a:r>
              <a:rPr lang="en-US" altLang="vi-VN" sz="3200" b="1" dirty="0">
                <a:solidFill>
                  <a:schemeClr val="accent2"/>
                </a:solidFill>
                <a:latin typeface="Arial" panose="020B0604020202020204" pitchFamily="34" charset="0"/>
                <a:cs typeface="Arial" panose="020B0604020202020204" pitchFamily="34" charset="0"/>
              </a:rPr>
              <a:t> </a:t>
            </a:r>
            <a:r>
              <a:rPr lang="en-US" altLang="vi-VN" sz="3200" b="1" dirty="0" err="1">
                <a:solidFill>
                  <a:schemeClr val="accent2"/>
                </a:solidFill>
                <a:latin typeface="Arial" panose="020B0604020202020204" pitchFamily="34" charset="0"/>
                <a:cs typeface="Arial" panose="020B0604020202020204" pitchFamily="34" charset="0"/>
              </a:rPr>
              <a:t>ly</a:t>
            </a:r>
            <a:r>
              <a:rPr lang="en-US" altLang="vi-VN" sz="3200" b="1" dirty="0">
                <a:solidFill>
                  <a:schemeClr val="accent2"/>
                </a:solidFill>
                <a:latin typeface="Arial" panose="020B0604020202020204" pitchFamily="34" charset="0"/>
                <a:cs typeface="Arial" panose="020B0604020202020204" pitchFamily="34" charset="0"/>
              </a:rPr>
              <a:t>́ </a:t>
            </a:r>
            <a:r>
              <a:rPr lang="en-US" altLang="vi-VN" sz="3200" b="1" dirty="0" err="1">
                <a:solidFill>
                  <a:schemeClr val="accent2"/>
                </a:solidFill>
                <a:latin typeface="Arial" panose="020B0604020202020204" pitchFamily="34" charset="0"/>
                <a:cs typeface="Arial" panose="020B0604020202020204" pitchFamily="34" charset="0"/>
              </a:rPr>
              <a:t>vê</a:t>
            </a:r>
            <a:r>
              <a:rPr lang="en-US" altLang="vi-VN" sz="3200" b="1" dirty="0">
                <a:solidFill>
                  <a:schemeClr val="accent2"/>
                </a:solidFill>
                <a:latin typeface="Arial" panose="020B0604020202020204" pitchFamily="34" charset="0"/>
                <a:cs typeface="Arial" panose="020B0604020202020204" pitchFamily="34" charset="0"/>
              </a:rPr>
              <a:t>̀ </a:t>
            </a:r>
            <a:r>
              <a:rPr lang="en-US" altLang="vi-VN" sz="3200" b="1" dirty="0" err="1">
                <a:solidFill>
                  <a:schemeClr val="accent2"/>
                </a:solidFill>
                <a:latin typeface="Arial" panose="020B0604020202020204" pitchFamily="34" charset="0"/>
                <a:cs typeface="Arial" panose="020B0604020202020204" pitchFamily="34" charset="0"/>
              </a:rPr>
              <a:t>mối</a:t>
            </a:r>
            <a:r>
              <a:rPr lang="en-US" altLang="vi-VN" sz="3200" b="1" dirty="0">
                <a:solidFill>
                  <a:schemeClr val="accent2"/>
                </a:solidFill>
                <a:latin typeface="Arial" panose="020B0604020202020204" pitchFamily="34" charset="0"/>
                <a:cs typeface="Arial" panose="020B0604020202020204" pitchFamily="34" charset="0"/>
              </a:rPr>
              <a:t> </a:t>
            </a:r>
            <a:r>
              <a:rPr lang="en-US" altLang="vi-VN" sz="3200" b="1" dirty="0" err="1">
                <a:solidFill>
                  <a:schemeClr val="accent2"/>
                </a:solidFill>
                <a:latin typeface="Arial" panose="020B0604020202020204" pitchFamily="34" charset="0"/>
                <a:cs typeface="Arial" panose="020B0604020202020204" pitchFamily="34" charset="0"/>
              </a:rPr>
              <a:t>liên</a:t>
            </a:r>
            <a:r>
              <a:rPr lang="en-US" altLang="vi-VN" sz="3200" b="1" dirty="0">
                <a:solidFill>
                  <a:schemeClr val="accent2"/>
                </a:solidFill>
                <a:latin typeface="Arial" panose="020B0604020202020204" pitchFamily="34" charset="0"/>
                <a:cs typeface="Arial" panose="020B0604020202020204" pitchFamily="34" charset="0"/>
              </a:rPr>
              <a:t> </a:t>
            </a:r>
            <a:r>
              <a:rPr lang="en-US" altLang="vi-VN" sz="3200" b="1" dirty="0" err="1">
                <a:solidFill>
                  <a:schemeClr val="accent2"/>
                </a:solidFill>
                <a:latin typeface="Arial" panose="020B0604020202020204" pitchFamily="34" charset="0"/>
                <a:cs typeface="Arial" panose="020B0604020202020204" pitchFamily="34" charset="0"/>
              </a:rPr>
              <a:t>hê</a:t>
            </a:r>
            <a:r>
              <a:rPr lang="en-US" altLang="vi-VN" sz="3200" b="1" dirty="0">
                <a:solidFill>
                  <a:schemeClr val="accent2"/>
                </a:solidFill>
                <a:latin typeface="Arial" panose="020B0604020202020204" pitchFamily="34" charset="0"/>
                <a:cs typeface="Arial" panose="020B0604020202020204" pitchFamily="34" charset="0"/>
              </a:rPr>
              <a:t>̣ </a:t>
            </a:r>
            <a:r>
              <a:rPr lang="en-US" altLang="vi-VN" sz="3200" b="1" dirty="0" err="1">
                <a:solidFill>
                  <a:schemeClr val="accent2"/>
                </a:solidFill>
                <a:latin typeface="Arial" panose="020B0604020202020204" pitchFamily="34" charset="0"/>
                <a:cs typeface="Arial" panose="020B0604020202020204" pitchFamily="34" charset="0"/>
              </a:rPr>
              <a:t>phô</a:t>
            </a:r>
            <a:r>
              <a:rPr lang="en-US" altLang="vi-VN" sz="3200" b="1" dirty="0">
                <a:solidFill>
                  <a:schemeClr val="accent2"/>
                </a:solidFill>
                <a:latin typeface="Arial" panose="020B0604020202020204" pitchFamily="34" charset="0"/>
                <a:cs typeface="Arial" panose="020B0604020202020204" pitchFamily="34" charset="0"/>
              </a:rPr>
              <a:t>̉ </a:t>
            </a:r>
            <a:r>
              <a:rPr lang="en-US" altLang="vi-VN" sz="3200" b="1" dirty="0" err="1">
                <a:solidFill>
                  <a:schemeClr val="accent2"/>
                </a:solidFill>
                <a:latin typeface="Arial" panose="020B0604020202020204" pitchFamily="34" charset="0"/>
                <a:cs typeface="Arial" panose="020B0604020202020204" pitchFamily="34" charset="0"/>
              </a:rPr>
              <a:t>biến</a:t>
            </a:r>
            <a:endParaRPr lang="en-US" altLang="vi-VN" sz="3200" b="1" dirty="0">
              <a:solidFill>
                <a:schemeClr val="accent2"/>
              </a:solidFill>
              <a:latin typeface="Arial" panose="020B0604020202020204" pitchFamily="34" charset="0"/>
              <a:cs typeface="Arial" panose="020B0604020202020204" pitchFamily="34" charset="0"/>
            </a:endParaRPr>
          </a:p>
          <a:p>
            <a:pPr marL="514350" indent="-514350">
              <a:buFont typeface="Calibri" panose="020F0502020204030204" pitchFamily="34" charset="0"/>
              <a:buAutoNum type="arabicPeriod"/>
            </a:pPr>
            <a:endParaRPr lang="en-US" altLang="vi-VN" sz="3200" b="1" dirty="0">
              <a:solidFill>
                <a:schemeClr val="accent2"/>
              </a:solidFill>
              <a:latin typeface="Arial" panose="020B0604020202020204" pitchFamily="34" charset="0"/>
              <a:cs typeface="Arial" panose="020B0604020202020204" pitchFamily="34" charset="0"/>
            </a:endParaRPr>
          </a:p>
          <a:p>
            <a:pPr marL="514350" indent="-514350">
              <a:buFont typeface="Calibri" panose="020F0502020204030204" pitchFamily="34" charset="0"/>
              <a:buAutoNum type="arabicPeriod"/>
            </a:pPr>
            <a:r>
              <a:rPr lang="en-US" altLang="vi-VN" sz="3200" b="1" dirty="0" err="1">
                <a:solidFill>
                  <a:schemeClr val="accent2"/>
                </a:solidFill>
                <a:latin typeface="Arial" panose="020B0604020202020204" pitchFamily="34" charset="0"/>
                <a:cs typeface="Arial" panose="020B0604020202020204" pitchFamily="34" charset="0"/>
              </a:rPr>
              <a:t>Nguyên</a:t>
            </a:r>
            <a:r>
              <a:rPr lang="en-US" altLang="vi-VN" sz="3200" b="1" dirty="0">
                <a:solidFill>
                  <a:schemeClr val="accent2"/>
                </a:solidFill>
                <a:latin typeface="Arial" panose="020B0604020202020204" pitchFamily="34" charset="0"/>
                <a:cs typeface="Arial" panose="020B0604020202020204" pitchFamily="34" charset="0"/>
              </a:rPr>
              <a:t> </a:t>
            </a:r>
            <a:r>
              <a:rPr lang="en-US" altLang="vi-VN" sz="3200" b="1" dirty="0" err="1">
                <a:solidFill>
                  <a:schemeClr val="accent2"/>
                </a:solidFill>
                <a:latin typeface="Arial" panose="020B0604020202020204" pitchFamily="34" charset="0"/>
                <a:cs typeface="Arial" panose="020B0604020202020204" pitchFamily="34" charset="0"/>
              </a:rPr>
              <a:t>ly</a:t>
            </a:r>
            <a:r>
              <a:rPr lang="en-US" altLang="vi-VN" sz="3200" b="1" dirty="0">
                <a:solidFill>
                  <a:schemeClr val="accent2"/>
                </a:solidFill>
                <a:latin typeface="Arial" panose="020B0604020202020204" pitchFamily="34" charset="0"/>
                <a:cs typeface="Arial" panose="020B0604020202020204" pitchFamily="34" charset="0"/>
              </a:rPr>
              <a:t>́ </a:t>
            </a:r>
            <a:r>
              <a:rPr lang="en-US" altLang="vi-VN" sz="3200" b="1" dirty="0" err="1">
                <a:solidFill>
                  <a:schemeClr val="accent2"/>
                </a:solidFill>
                <a:latin typeface="Arial" panose="020B0604020202020204" pitchFamily="34" charset="0"/>
                <a:cs typeface="Arial" panose="020B0604020202020204" pitchFamily="34" charset="0"/>
              </a:rPr>
              <a:t>vê</a:t>
            </a:r>
            <a:r>
              <a:rPr lang="en-US" altLang="vi-VN" sz="3200" b="1" dirty="0">
                <a:solidFill>
                  <a:schemeClr val="accent2"/>
                </a:solidFill>
                <a:latin typeface="Arial" panose="020B0604020202020204" pitchFamily="34" charset="0"/>
                <a:cs typeface="Arial" panose="020B0604020202020204" pitchFamily="34" charset="0"/>
              </a:rPr>
              <a:t>̀ </a:t>
            </a:r>
            <a:r>
              <a:rPr lang="en-US" altLang="vi-VN" sz="3200" b="1" dirty="0" err="1">
                <a:solidFill>
                  <a:schemeClr val="accent2"/>
                </a:solidFill>
                <a:latin typeface="Arial" panose="020B0604020202020204" pitchFamily="34" charset="0"/>
                <a:cs typeface="Arial" panose="020B0604020202020204" pitchFamily="34" charset="0"/>
              </a:rPr>
              <a:t>sư</a:t>
            </a:r>
            <a:r>
              <a:rPr lang="en-US" altLang="vi-VN" sz="3200" b="1" dirty="0">
                <a:solidFill>
                  <a:schemeClr val="accent2"/>
                </a:solidFill>
                <a:latin typeface="Arial" panose="020B0604020202020204" pitchFamily="34" charset="0"/>
                <a:cs typeface="Arial" panose="020B0604020202020204" pitchFamily="34" charset="0"/>
              </a:rPr>
              <a:t>̣ </a:t>
            </a:r>
            <a:r>
              <a:rPr lang="en-US" altLang="vi-VN" sz="3200" b="1" dirty="0" err="1">
                <a:solidFill>
                  <a:schemeClr val="accent2"/>
                </a:solidFill>
                <a:latin typeface="Arial" panose="020B0604020202020204" pitchFamily="34" charset="0"/>
                <a:cs typeface="Arial" panose="020B0604020202020204" pitchFamily="34" charset="0"/>
              </a:rPr>
              <a:t>phát</a:t>
            </a:r>
            <a:r>
              <a:rPr lang="en-US" altLang="vi-VN" sz="3200" b="1" dirty="0">
                <a:solidFill>
                  <a:schemeClr val="accent2"/>
                </a:solidFill>
                <a:latin typeface="Arial" panose="020B0604020202020204" pitchFamily="34" charset="0"/>
                <a:cs typeface="Arial" panose="020B0604020202020204" pitchFamily="34" charset="0"/>
              </a:rPr>
              <a:t> </a:t>
            </a:r>
            <a:r>
              <a:rPr lang="en-US" altLang="vi-VN" sz="3200" b="1" dirty="0" err="1">
                <a:solidFill>
                  <a:schemeClr val="accent2"/>
                </a:solidFill>
                <a:latin typeface="Arial" panose="020B0604020202020204" pitchFamily="34" charset="0"/>
                <a:cs typeface="Arial" panose="020B0604020202020204" pitchFamily="34" charset="0"/>
              </a:rPr>
              <a:t>triển</a:t>
            </a:r>
            <a:endParaRPr lang="en-US" altLang="vi-VN" sz="3200" b="1" dirty="0">
              <a:solidFill>
                <a:schemeClr val="accent2"/>
              </a:solidFill>
              <a:latin typeface="Arial" panose="020B0604020202020204" pitchFamily="34" charset="0"/>
              <a:cs typeface="Arial" panose="020B0604020202020204" pitchFamily="34" charset="0"/>
            </a:endParaRPr>
          </a:p>
          <a:p>
            <a:pPr marL="514350" indent="-514350">
              <a:buClr>
                <a:srgbClr val="FF0000"/>
              </a:buClr>
              <a:buFont typeface="Calibri" panose="020F0502020204030204" pitchFamily="34" charset="0"/>
              <a:buAutoNum type="arabicParenR"/>
            </a:pPr>
            <a:endParaRPr lang="en-US" altLang="vi-VN" sz="3200" b="1" dirty="0">
              <a:solidFill>
                <a:schemeClr val="accent2"/>
              </a:solidFill>
              <a:latin typeface="Arial" panose="020B0604020202020204" pitchFamily="34" charset="0"/>
              <a:cs typeface="Arial" panose="020B0604020202020204" pitchFamily="34" charset="0"/>
            </a:endParaRPr>
          </a:p>
        </p:txBody>
      </p:sp>
      <p:sp>
        <p:nvSpPr>
          <p:cNvPr id="10" name="Left Brace 9">
            <a:extLst>
              <a:ext uri="{FF2B5EF4-FFF2-40B4-BE49-F238E27FC236}">
                <a16:creationId xmlns="" xmlns:a16="http://schemas.microsoft.com/office/drawing/2014/main" id="{84242F9C-5F6B-4E0B-AF81-DE38B579D47D}"/>
              </a:ext>
            </a:extLst>
          </p:cNvPr>
          <p:cNvSpPr/>
          <p:nvPr/>
        </p:nvSpPr>
        <p:spPr>
          <a:xfrm rot="16200000">
            <a:off x="5875867" y="1185333"/>
            <a:ext cx="838200" cy="6629400"/>
          </a:xfrm>
          <a:prstGeom prst="leftBrace">
            <a:avLst/>
          </a:prstGeom>
          <a:ln w="38100">
            <a:solidFill>
              <a:srgbClr val="002060"/>
            </a:solidFill>
          </a:ln>
        </p:spPr>
        <p:style>
          <a:lnRef idx="1">
            <a:schemeClr val="accent1"/>
          </a:lnRef>
          <a:fillRef idx="0">
            <a:schemeClr val="accent1"/>
          </a:fillRef>
          <a:effectRef idx="0">
            <a:schemeClr val="accent1"/>
          </a:effectRef>
          <a:fontRef idx="minor">
            <a:schemeClr val="tx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vi-VN" altLang="vi-VN">
              <a:solidFill>
                <a:srgbClr val="002060"/>
              </a:solidFill>
              <a:latin typeface="Tw Cen MT" panose="020B0602020104020603" pitchFamily="34" charset="0"/>
            </a:endParaRPr>
          </a:p>
        </p:txBody>
      </p:sp>
      <p:sp>
        <p:nvSpPr>
          <p:cNvPr id="11" name="Rounded Rectangle 8">
            <a:extLst>
              <a:ext uri="{FF2B5EF4-FFF2-40B4-BE49-F238E27FC236}">
                <a16:creationId xmlns="" xmlns:a16="http://schemas.microsoft.com/office/drawing/2014/main" id="{48EBC432-471F-4112-8E2E-7111CE74A979}"/>
              </a:ext>
            </a:extLst>
          </p:cNvPr>
          <p:cNvSpPr/>
          <p:nvPr/>
        </p:nvSpPr>
        <p:spPr>
          <a:xfrm>
            <a:off x="4220634" y="5257800"/>
            <a:ext cx="4148666" cy="990600"/>
          </a:xfrm>
          <a:prstGeom prst="roundRect">
            <a:avLst/>
          </a:prstGeom>
          <a:solidFill>
            <a:schemeClr val="accent6">
              <a:lumMod val="60000"/>
              <a:lumOff val="4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200" b="1" dirty="0">
                <a:solidFill>
                  <a:schemeClr val="accent2"/>
                </a:solidFill>
                <a:latin typeface="Arial" pitchFamily="34" charset="0"/>
                <a:cs typeface="Arial" pitchFamily="34" charset="0"/>
              </a:rPr>
              <a:t>3 </a:t>
            </a:r>
            <a:r>
              <a:rPr lang="en-US" sz="3200" b="1" dirty="0" err="1">
                <a:solidFill>
                  <a:schemeClr val="accent2"/>
                </a:solidFill>
                <a:latin typeface="Arial" pitchFamily="34" charset="0"/>
                <a:cs typeface="Arial" pitchFamily="34" charset="0"/>
              </a:rPr>
              <a:t>nguyên</a:t>
            </a:r>
            <a:r>
              <a:rPr lang="en-US" sz="3200" b="1" dirty="0">
                <a:solidFill>
                  <a:schemeClr val="accent2"/>
                </a:solidFill>
                <a:latin typeface="Arial" pitchFamily="34" charset="0"/>
                <a:cs typeface="Arial" pitchFamily="34" charset="0"/>
              </a:rPr>
              <a:t> </a:t>
            </a:r>
            <a:r>
              <a:rPr lang="en-US" sz="3200" b="1" dirty="0" err="1">
                <a:solidFill>
                  <a:schemeClr val="accent2"/>
                </a:solidFill>
                <a:latin typeface="Arial" pitchFamily="34" charset="0"/>
                <a:cs typeface="Arial" pitchFamily="34" charset="0"/>
              </a:rPr>
              <a:t>tắc</a:t>
            </a:r>
            <a:r>
              <a:rPr lang="en-US" sz="3200" b="1" dirty="0">
                <a:solidFill>
                  <a:schemeClr val="accent2"/>
                </a:solidFill>
                <a:latin typeface="Arial" pitchFamily="34" charset="0"/>
                <a:cs typeface="Arial" pitchFamily="34" charset="0"/>
              </a:rPr>
              <a:t> </a:t>
            </a:r>
            <a:r>
              <a:rPr lang="en-US" sz="3200" b="1" dirty="0" err="1">
                <a:solidFill>
                  <a:schemeClr val="accent2"/>
                </a:solidFill>
                <a:latin typeface="Arial" pitchFamily="34" charset="0"/>
                <a:cs typeface="Arial" pitchFamily="34" charset="0"/>
              </a:rPr>
              <a:t>phương</a:t>
            </a:r>
            <a:r>
              <a:rPr lang="en-US" sz="3200" b="1" dirty="0">
                <a:solidFill>
                  <a:schemeClr val="accent2"/>
                </a:solidFill>
                <a:latin typeface="Arial" pitchFamily="34" charset="0"/>
                <a:cs typeface="Arial" pitchFamily="34" charset="0"/>
              </a:rPr>
              <a:t> </a:t>
            </a:r>
            <a:r>
              <a:rPr lang="en-US" sz="3200" b="1" dirty="0" err="1">
                <a:solidFill>
                  <a:schemeClr val="accent2"/>
                </a:solidFill>
                <a:latin typeface="Arial" pitchFamily="34" charset="0"/>
                <a:cs typeface="Arial" pitchFamily="34" charset="0"/>
              </a:rPr>
              <a:t>pháp</a:t>
            </a:r>
            <a:r>
              <a:rPr lang="en-US" sz="3200" b="1" dirty="0">
                <a:solidFill>
                  <a:schemeClr val="accent2"/>
                </a:solidFill>
                <a:latin typeface="Arial" pitchFamily="34" charset="0"/>
                <a:cs typeface="Arial" pitchFamily="34" charset="0"/>
              </a:rPr>
              <a:t> </a:t>
            </a:r>
            <a:r>
              <a:rPr lang="en-US" sz="3200" b="1" dirty="0" err="1">
                <a:solidFill>
                  <a:schemeClr val="accent2"/>
                </a:solidFill>
                <a:latin typeface="Arial" pitchFamily="34" charset="0"/>
                <a:cs typeface="Arial" pitchFamily="34" charset="0"/>
              </a:rPr>
              <a:t>luận</a:t>
            </a:r>
            <a:endParaRPr lang="en-US" sz="3200" b="1" dirty="0">
              <a:solidFill>
                <a:schemeClr val="accent2"/>
              </a:solidFill>
              <a:latin typeface="Arial" pitchFamily="34" charset="0"/>
              <a:cs typeface="Arial" pitchFamily="34" charset="0"/>
            </a:endParaRPr>
          </a:p>
        </p:txBody>
      </p:sp>
    </p:spTree>
    <p:extLst>
      <p:ext uri="{BB962C8B-B14F-4D97-AF65-F5344CB8AC3E}">
        <p14:creationId xmlns:p14="http://schemas.microsoft.com/office/powerpoint/2010/main" val="10812533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solidFill>
                  <a:schemeClr val="accent2"/>
                </a:solidFill>
                <a:latin typeface="Arial" panose="020B0604020202020204" pitchFamily="34" charset="0"/>
                <a:cs typeface="Arial" panose="020B0604020202020204" pitchFamily="34" charset="0"/>
              </a:rPr>
              <a:t>NGUYÊN TẮC ( QUAN ĐIỂM ) TOÀN DIỆN</a:t>
            </a:r>
            <a:endParaRPr lang="en-US" altLang="en-US" sz="4000" b="1" dirty="0">
              <a:solidFill>
                <a:schemeClr val="accent2"/>
              </a:solidFill>
              <a:latin typeface="Arial" panose="020B0604020202020204" pitchFamily="34" charset="0"/>
              <a:cs typeface="Arial" panose="020B0604020202020204" pitchFamily="34" charset="0"/>
            </a:endParaRPr>
          </a:p>
        </p:txBody>
      </p:sp>
      <p:pic>
        <p:nvPicPr>
          <p:cNvPr id="6" name="Picture 4" descr="D:\TU LIEU\thong tin mang\VAN HOA-GIAO DUC\vochong.jpg">
            <a:extLst>
              <a:ext uri="{FF2B5EF4-FFF2-40B4-BE49-F238E27FC236}">
                <a16:creationId xmlns="" xmlns:a16="http://schemas.microsoft.com/office/drawing/2014/main" id="{E3E37E45-6792-428F-B512-8C600B692D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7443" y="4294822"/>
            <a:ext cx="3287395" cy="2000791"/>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7" name="Cloud Callout 5">
            <a:extLst>
              <a:ext uri="{FF2B5EF4-FFF2-40B4-BE49-F238E27FC236}">
                <a16:creationId xmlns="" xmlns:a16="http://schemas.microsoft.com/office/drawing/2014/main" id="{86380B82-C912-40D5-A079-F0DD61A88E44}"/>
              </a:ext>
            </a:extLst>
          </p:cNvPr>
          <p:cNvSpPr/>
          <p:nvPr/>
        </p:nvSpPr>
        <p:spPr>
          <a:xfrm>
            <a:off x="7126604" y="1737360"/>
            <a:ext cx="4029075" cy="2209800"/>
          </a:xfrm>
          <a:prstGeom prst="cloudCallout">
            <a:avLst/>
          </a:prstGeom>
          <a:solidFill>
            <a:srgbClr val="660033"/>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vi-VN" altLang="vi-VN" sz="2200" b="1" i="1" dirty="0">
                <a:solidFill>
                  <a:schemeClr val="bg1"/>
                </a:solidFill>
                <a:latin typeface="+mn-lt"/>
              </a:rPr>
              <a:t>Không nên  yêu  cả con người chỉ vì mộ</a:t>
            </a:r>
            <a:r>
              <a:rPr lang="en-US" altLang="vi-VN" sz="2200" b="1" i="1" dirty="0">
                <a:solidFill>
                  <a:schemeClr val="bg1"/>
                </a:solidFill>
                <a:latin typeface="+mn-lt"/>
              </a:rPr>
              <a:t>t </a:t>
            </a:r>
            <a:r>
              <a:rPr lang="en-US" altLang="vi-VN" sz="2200" b="1" i="1" dirty="0" err="1">
                <a:solidFill>
                  <a:schemeClr val="bg1"/>
                </a:solidFill>
                <a:latin typeface="+mn-lt"/>
              </a:rPr>
              <a:t>đôi</a:t>
            </a:r>
            <a:r>
              <a:rPr lang="en-US" altLang="vi-VN" sz="2200" b="1" i="1" dirty="0">
                <a:solidFill>
                  <a:schemeClr val="bg1"/>
                </a:solidFill>
                <a:latin typeface="+mn-lt"/>
              </a:rPr>
              <a:t> </a:t>
            </a:r>
            <a:r>
              <a:rPr lang="en-US" altLang="vi-VN" sz="2200" b="1" i="1" dirty="0" err="1">
                <a:solidFill>
                  <a:schemeClr val="bg1"/>
                </a:solidFill>
                <a:latin typeface="+mn-lt"/>
              </a:rPr>
              <a:t>mắt</a:t>
            </a:r>
            <a:r>
              <a:rPr lang="en-US" altLang="vi-VN" sz="2200" b="1" i="1" dirty="0">
                <a:solidFill>
                  <a:schemeClr val="bg1"/>
                </a:solidFill>
                <a:latin typeface="+mn-lt"/>
              </a:rPr>
              <a:t> hay </a:t>
            </a:r>
            <a:r>
              <a:rPr lang="en-US" altLang="vi-VN" sz="2200" b="1" i="1" dirty="0" err="1">
                <a:solidFill>
                  <a:schemeClr val="bg1"/>
                </a:solidFill>
                <a:latin typeface="+mn-lt"/>
              </a:rPr>
              <a:t>đôi</a:t>
            </a:r>
            <a:r>
              <a:rPr lang="en-US" altLang="vi-VN" sz="2200" b="1" i="1" dirty="0">
                <a:solidFill>
                  <a:schemeClr val="bg1"/>
                </a:solidFill>
                <a:latin typeface="+mn-lt"/>
              </a:rPr>
              <a:t> </a:t>
            </a:r>
            <a:r>
              <a:rPr lang="en-US" altLang="vi-VN" sz="2200" b="1" i="1" dirty="0" err="1">
                <a:solidFill>
                  <a:schemeClr val="bg1"/>
                </a:solidFill>
                <a:latin typeface="+mn-lt"/>
              </a:rPr>
              <a:t>cánh</a:t>
            </a:r>
            <a:r>
              <a:rPr lang="en-US" altLang="vi-VN" sz="2200" b="1" i="1" dirty="0">
                <a:solidFill>
                  <a:schemeClr val="bg1"/>
                </a:solidFill>
                <a:latin typeface="+mn-lt"/>
              </a:rPr>
              <a:t> </a:t>
            </a:r>
            <a:r>
              <a:rPr lang="en-US" altLang="vi-VN" sz="2200" b="1" i="1" dirty="0" err="1">
                <a:solidFill>
                  <a:schemeClr val="bg1"/>
                </a:solidFill>
                <a:latin typeface="+mn-lt"/>
              </a:rPr>
              <a:t>tay</a:t>
            </a:r>
            <a:r>
              <a:rPr lang="en-US" altLang="vi-VN" sz="2200" b="1" i="1" dirty="0">
                <a:solidFill>
                  <a:schemeClr val="bg1"/>
                </a:solidFill>
                <a:latin typeface="+mn-lt"/>
              </a:rPr>
              <a:t> </a:t>
            </a:r>
            <a:r>
              <a:rPr lang="en-US" altLang="vi-VN" sz="2200" b="1" i="1" dirty="0" err="1">
                <a:solidFill>
                  <a:schemeClr val="bg1"/>
                </a:solidFill>
                <a:latin typeface="+mn-lt"/>
              </a:rPr>
              <a:t>đẹp</a:t>
            </a:r>
            <a:r>
              <a:rPr lang="en-US" altLang="vi-VN" sz="2200" b="1" i="1" dirty="0">
                <a:solidFill>
                  <a:schemeClr val="bg1"/>
                </a:solidFill>
                <a:latin typeface="+mn-lt"/>
              </a:rPr>
              <a:t> </a:t>
            </a:r>
            <a:r>
              <a:rPr lang="vi-VN" altLang="vi-VN" sz="2200" b="1" i="1" dirty="0">
                <a:solidFill>
                  <a:schemeClr val="bg1"/>
                </a:solidFill>
                <a:latin typeface="+mn-lt"/>
              </a:rPr>
              <a:t>!!</a:t>
            </a:r>
            <a:endParaRPr lang="en-US" altLang="vi-VN" sz="2200" b="1" i="1" dirty="0">
              <a:solidFill>
                <a:schemeClr val="bg1"/>
              </a:solidFill>
              <a:latin typeface="+mn-lt"/>
            </a:endParaRPr>
          </a:p>
        </p:txBody>
      </p:sp>
      <p:sp>
        <p:nvSpPr>
          <p:cNvPr id="8" name="Rounded Rectangle 8">
            <a:extLst>
              <a:ext uri="{FF2B5EF4-FFF2-40B4-BE49-F238E27FC236}">
                <a16:creationId xmlns="" xmlns:a16="http://schemas.microsoft.com/office/drawing/2014/main" id="{0556FCA3-B5BA-4A6E-91A2-65259AC68337}"/>
              </a:ext>
            </a:extLst>
          </p:cNvPr>
          <p:cNvSpPr/>
          <p:nvPr/>
        </p:nvSpPr>
        <p:spPr>
          <a:xfrm>
            <a:off x="1097280" y="1784985"/>
            <a:ext cx="6029325" cy="1781175"/>
          </a:xfrm>
          <a:prstGeom prst="roundRect">
            <a:avLst/>
          </a:prstGeom>
          <a:solidFill>
            <a:srgbClr val="FFFF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indent="-457200" algn="just">
              <a:buFont typeface="Arial" pitchFamily="34" charset="0"/>
              <a:buChar char="•"/>
              <a:defRPr/>
            </a:pPr>
            <a:r>
              <a:rPr lang="vi-VN" sz="3200" dirty="0">
                <a:solidFill>
                  <a:srgbClr val="FF0000"/>
                </a:solidFill>
                <a:latin typeface="+mj-lt"/>
                <a:cs typeface="Arial" pitchFamily="34" charset="0"/>
              </a:rPr>
              <a:t>Xem xét  bao quát</a:t>
            </a:r>
            <a:r>
              <a:rPr lang="en-US" sz="3200" dirty="0">
                <a:solidFill>
                  <a:srgbClr val="FF0000"/>
                </a:solidFill>
                <a:cs typeface="Arial" pitchFamily="34" charset="0"/>
              </a:rPr>
              <a:t> </a:t>
            </a:r>
          </a:p>
          <a:p>
            <a:pPr marL="457200" indent="-457200" algn="just">
              <a:buFont typeface="Arial" pitchFamily="34" charset="0"/>
              <a:buChar char="•"/>
              <a:defRPr/>
            </a:pPr>
            <a:r>
              <a:rPr lang="en-US" sz="3200" dirty="0" err="1">
                <a:solidFill>
                  <a:srgbClr val="FF0000"/>
                </a:solidFill>
                <a:cs typeface="Arial" pitchFamily="34" charset="0"/>
              </a:rPr>
              <a:t>Xác</a:t>
            </a:r>
            <a:r>
              <a:rPr lang="en-US" sz="3200" dirty="0">
                <a:solidFill>
                  <a:srgbClr val="FF0000"/>
                </a:solidFill>
                <a:cs typeface="Arial" pitchFamily="34" charset="0"/>
              </a:rPr>
              <a:t> </a:t>
            </a:r>
            <a:r>
              <a:rPr lang="en-US" sz="3200" dirty="0" err="1">
                <a:solidFill>
                  <a:srgbClr val="FF0000"/>
                </a:solidFill>
                <a:cs typeface="Arial" pitchFamily="34" charset="0"/>
              </a:rPr>
              <a:t>định</a:t>
            </a:r>
            <a:r>
              <a:rPr lang="en-US" sz="3200" dirty="0">
                <a:solidFill>
                  <a:srgbClr val="FF0000"/>
                </a:solidFill>
                <a:cs typeface="Arial" pitchFamily="34" charset="0"/>
              </a:rPr>
              <a:t> </a:t>
            </a:r>
            <a:r>
              <a:rPr lang="en-US" sz="3200" dirty="0" err="1">
                <a:solidFill>
                  <a:srgbClr val="FF0000"/>
                </a:solidFill>
                <a:cs typeface="Arial" pitchFamily="34" charset="0"/>
              </a:rPr>
              <a:t>yếu</a:t>
            </a:r>
            <a:r>
              <a:rPr lang="en-US" sz="3200" dirty="0">
                <a:solidFill>
                  <a:srgbClr val="FF0000"/>
                </a:solidFill>
                <a:cs typeface="Arial" pitchFamily="34" charset="0"/>
              </a:rPr>
              <a:t> </a:t>
            </a:r>
            <a:r>
              <a:rPr lang="en-US" sz="3200" dirty="0" err="1">
                <a:solidFill>
                  <a:srgbClr val="FF0000"/>
                </a:solidFill>
                <a:cs typeface="Arial" pitchFamily="34" charset="0"/>
              </a:rPr>
              <a:t>tố</a:t>
            </a:r>
            <a:r>
              <a:rPr lang="en-US" sz="3200" dirty="0">
                <a:solidFill>
                  <a:srgbClr val="FF0000"/>
                </a:solidFill>
                <a:cs typeface="Arial" pitchFamily="34" charset="0"/>
              </a:rPr>
              <a:t> </a:t>
            </a:r>
            <a:r>
              <a:rPr lang="vi-VN" sz="3200" dirty="0">
                <a:solidFill>
                  <a:srgbClr val="FF0000"/>
                </a:solidFill>
                <a:latin typeface="+mj-lt"/>
                <a:cs typeface="Arial" pitchFamily="34" charset="0"/>
              </a:rPr>
              <a:t>cơ bản nhất,  quyết định nhất</a:t>
            </a:r>
            <a:r>
              <a:rPr lang="en-US" sz="3200" dirty="0">
                <a:solidFill>
                  <a:srgbClr val="FF0000"/>
                </a:solidFill>
                <a:cs typeface="Arial" pitchFamily="34" charset="0"/>
              </a:rPr>
              <a:t>.</a:t>
            </a:r>
          </a:p>
        </p:txBody>
      </p:sp>
      <p:sp>
        <p:nvSpPr>
          <p:cNvPr id="12" name="Rounded Rectangle 7">
            <a:extLst>
              <a:ext uri="{FF2B5EF4-FFF2-40B4-BE49-F238E27FC236}">
                <a16:creationId xmlns="" xmlns:a16="http://schemas.microsoft.com/office/drawing/2014/main" id="{43FBDF35-0A69-4C12-AD03-8AAFC6AB99A2}"/>
              </a:ext>
            </a:extLst>
          </p:cNvPr>
          <p:cNvSpPr/>
          <p:nvPr/>
        </p:nvSpPr>
        <p:spPr>
          <a:xfrm>
            <a:off x="1259205" y="3828638"/>
            <a:ext cx="5562600" cy="5334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vi-VN" sz="2000" i="1">
                <a:solidFill>
                  <a:schemeClr val="bg1"/>
                </a:solidFill>
                <a:latin typeface="Tw Cen MT" panose="020B0602020104020603" pitchFamily="34" charset="0"/>
              </a:rPr>
              <a:t>Kh</a:t>
            </a:r>
            <a:r>
              <a:rPr lang="vi-VN" altLang="vi-VN" sz="2000" i="1">
                <a:solidFill>
                  <a:schemeClr val="bg1"/>
                </a:solidFill>
                <a:latin typeface="Tahoma" panose="020B0604030504040204" pitchFamily="34" charset="0"/>
              </a:rPr>
              <a:t>ông được đánh giá phiến diện, một chiều !!</a:t>
            </a:r>
            <a:endParaRPr lang="en-US" altLang="vi-VN" sz="2000" i="1">
              <a:solidFill>
                <a:schemeClr val="bg1"/>
              </a:solidFill>
              <a:latin typeface="Tw Cen MT" panose="020B0602020104020603" pitchFamily="34" charset="0"/>
            </a:endParaRPr>
          </a:p>
        </p:txBody>
      </p:sp>
      <p:sp>
        <p:nvSpPr>
          <p:cNvPr id="13" name="Down Arrow 9">
            <a:extLst>
              <a:ext uri="{FF2B5EF4-FFF2-40B4-BE49-F238E27FC236}">
                <a16:creationId xmlns="" xmlns:a16="http://schemas.microsoft.com/office/drawing/2014/main" id="{EDF62166-1755-4AA3-8AAC-BD3D3FE46DEC}"/>
              </a:ext>
            </a:extLst>
          </p:cNvPr>
          <p:cNvSpPr/>
          <p:nvPr/>
        </p:nvSpPr>
        <p:spPr>
          <a:xfrm>
            <a:off x="3850005" y="3447638"/>
            <a:ext cx="209550" cy="347663"/>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vi-VN" altLang="vi-VN">
              <a:solidFill>
                <a:srgbClr val="FFFFFF"/>
              </a:solidFill>
              <a:latin typeface="Tw Cen MT" panose="020B0602020104020603" pitchFamily="34" charset="0"/>
            </a:endParaRPr>
          </a:p>
        </p:txBody>
      </p:sp>
      <p:sp>
        <p:nvSpPr>
          <p:cNvPr id="14" name="Rounded Rectangle 10">
            <a:extLst>
              <a:ext uri="{FF2B5EF4-FFF2-40B4-BE49-F238E27FC236}">
                <a16:creationId xmlns="" xmlns:a16="http://schemas.microsoft.com/office/drawing/2014/main" id="{46CB9DB6-E209-43F2-95CA-CBA582E3546B}"/>
              </a:ext>
            </a:extLst>
          </p:cNvPr>
          <p:cNvSpPr/>
          <p:nvPr/>
        </p:nvSpPr>
        <p:spPr>
          <a:xfrm>
            <a:off x="1259205" y="4438238"/>
            <a:ext cx="1214438" cy="185737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err="1">
                <a:solidFill>
                  <a:schemeClr val="tx1"/>
                </a:solidFill>
                <a:latin typeface="Arial" pitchFamily="34" charset="0"/>
                <a:cs typeface="Arial" pitchFamily="34" charset="0"/>
              </a:rPr>
              <a:t>Đánh</a:t>
            </a:r>
            <a:r>
              <a:rPr lang="en-US" sz="2400" dirty="0">
                <a:solidFill>
                  <a:schemeClr val="tx1"/>
                </a:solidFill>
                <a:latin typeface="Arial" pitchFamily="34" charset="0"/>
                <a:cs typeface="Arial" pitchFamily="34" charset="0"/>
              </a:rPr>
              <a:t> </a:t>
            </a:r>
            <a:r>
              <a:rPr lang="en-US" sz="2400" dirty="0" err="1">
                <a:solidFill>
                  <a:schemeClr val="tx1"/>
                </a:solidFill>
                <a:latin typeface="Arial" pitchFamily="34" charset="0"/>
                <a:cs typeface="Arial" pitchFamily="34" charset="0"/>
              </a:rPr>
              <a:t>gia</a:t>
            </a:r>
            <a:r>
              <a:rPr lang="en-US" sz="2400" dirty="0">
                <a:solidFill>
                  <a:schemeClr val="tx1"/>
                </a:solidFill>
                <a:latin typeface="Arial" pitchFamily="34" charset="0"/>
                <a:cs typeface="Arial" pitchFamily="34" charset="0"/>
              </a:rPr>
              <a:t>́ </a:t>
            </a:r>
            <a:r>
              <a:rPr lang="en-US" sz="2400" dirty="0" err="1">
                <a:solidFill>
                  <a:schemeClr val="tx1"/>
                </a:solidFill>
                <a:latin typeface="Arial" pitchFamily="34" charset="0"/>
                <a:cs typeface="Arial" pitchFamily="34" charset="0"/>
              </a:rPr>
              <a:t>toàn</a:t>
            </a:r>
            <a:r>
              <a:rPr lang="en-US" sz="2400" dirty="0">
                <a:solidFill>
                  <a:schemeClr val="tx1"/>
                </a:solidFill>
                <a:latin typeface="Arial" pitchFamily="34" charset="0"/>
                <a:cs typeface="Arial" pitchFamily="34" charset="0"/>
              </a:rPr>
              <a:t> </a:t>
            </a:r>
            <a:r>
              <a:rPr lang="en-US" sz="2400" dirty="0" err="1">
                <a:solidFill>
                  <a:schemeClr val="tx1"/>
                </a:solidFill>
                <a:latin typeface="Arial" pitchFamily="34" charset="0"/>
                <a:cs typeface="Arial" pitchFamily="34" charset="0"/>
              </a:rPr>
              <a:t>diện</a:t>
            </a:r>
            <a:r>
              <a:rPr lang="en-US" sz="2400" dirty="0">
                <a:solidFill>
                  <a:schemeClr val="tx1"/>
                </a:solidFill>
                <a:latin typeface="Arial" pitchFamily="34" charset="0"/>
                <a:cs typeface="Arial" pitchFamily="34" charset="0"/>
              </a:rPr>
              <a:t> (KQ) </a:t>
            </a:r>
          </a:p>
        </p:txBody>
      </p:sp>
      <p:sp>
        <p:nvSpPr>
          <p:cNvPr id="15" name="Rounded Rectangle 11">
            <a:extLst>
              <a:ext uri="{FF2B5EF4-FFF2-40B4-BE49-F238E27FC236}">
                <a16:creationId xmlns="" xmlns:a16="http://schemas.microsoft.com/office/drawing/2014/main" id="{04560954-C16F-4E2D-BDC0-DC043B46B817}"/>
              </a:ext>
            </a:extLst>
          </p:cNvPr>
          <p:cNvSpPr/>
          <p:nvPr/>
        </p:nvSpPr>
        <p:spPr>
          <a:xfrm>
            <a:off x="3606973" y="4514438"/>
            <a:ext cx="3105296" cy="42862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err="1">
                <a:solidFill>
                  <a:schemeClr val="tx1"/>
                </a:solidFill>
                <a:latin typeface="Agency FB" pitchFamily="34" charset="0"/>
              </a:rPr>
              <a:t>Đánh</a:t>
            </a:r>
            <a:r>
              <a:rPr lang="en-US" dirty="0">
                <a:solidFill>
                  <a:schemeClr val="tx1"/>
                </a:solidFill>
                <a:latin typeface="Agency FB" pitchFamily="34" charset="0"/>
              </a:rPr>
              <a:t> </a:t>
            </a:r>
            <a:r>
              <a:rPr lang="en-US" dirty="0" err="1">
                <a:solidFill>
                  <a:schemeClr val="tx1"/>
                </a:solidFill>
                <a:latin typeface="Agency FB" pitchFamily="34" charset="0"/>
              </a:rPr>
              <a:t>gia</a:t>
            </a:r>
            <a:r>
              <a:rPr lang="en-US" dirty="0">
                <a:solidFill>
                  <a:schemeClr val="tx1"/>
                </a:solidFill>
                <a:latin typeface="Agency FB" pitchFamily="34" charset="0"/>
              </a:rPr>
              <a:t>́ </a:t>
            </a:r>
            <a:r>
              <a:rPr lang="en-US" dirty="0" err="1">
                <a:solidFill>
                  <a:schemeClr val="tx1"/>
                </a:solidFill>
                <a:latin typeface="Agency FB" pitchFamily="34" charset="0"/>
              </a:rPr>
              <a:t>phiến</a:t>
            </a:r>
            <a:r>
              <a:rPr lang="en-US" dirty="0">
                <a:solidFill>
                  <a:schemeClr val="tx1"/>
                </a:solidFill>
                <a:latin typeface="Agency FB" pitchFamily="34" charset="0"/>
              </a:rPr>
              <a:t> </a:t>
            </a:r>
            <a:r>
              <a:rPr lang="en-US" dirty="0" err="1">
                <a:solidFill>
                  <a:schemeClr val="tx1"/>
                </a:solidFill>
                <a:latin typeface="Agency FB" pitchFamily="34" charset="0"/>
              </a:rPr>
              <a:t>diện</a:t>
            </a:r>
            <a:r>
              <a:rPr lang="en-US" dirty="0">
                <a:solidFill>
                  <a:schemeClr val="tx1"/>
                </a:solidFill>
                <a:latin typeface="Agency FB" pitchFamily="34" charset="0"/>
              </a:rPr>
              <a:t>: CQ</a:t>
            </a:r>
          </a:p>
        </p:txBody>
      </p:sp>
      <p:sp>
        <p:nvSpPr>
          <p:cNvPr id="16" name="Rounded Rectangle 12">
            <a:extLst>
              <a:ext uri="{FF2B5EF4-FFF2-40B4-BE49-F238E27FC236}">
                <a16:creationId xmlns="" xmlns:a16="http://schemas.microsoft.com/office/drawing/2014/main" id="{A82A482C-11E8-4285-B344-B00E1E0709B9}"/>
              </a:ext>
            </a:extLst>
          </p:cNvPr>
          <p:cNvSpPr/>
          <p:nvPr/>
        </p:nvSpPr>
        <p:spPr>
          <a:xfrm>
            <a:off x="3606973" y="5200238"/>
            <a:ext cx="3105296" cy="50006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latin typeface="Agency FB" pitchFamily="34" charset="0"/>
                <a:cs typeface="Arial" pitchFamily="34" charset="0"/>
              </a:rPr>
              <a:t> </a:t>
            </a:r>
            <a:r>
              <a:rPr lang="en-US" dirty="0" err="1">
                <a:solidFill>
                  <a:schemeClr val="tx1"/>
                </a:solidFill>
                <a:latin typeface="Agency FB" pitchFamily="34" charset="0"/>
                <a:cs typeface="Arial" pitchFamily="34" charset="0"/>
              </a:rPr>
              <a:t>Đánh</a:t>
            </a:r>
            <a:r>
              <a:rPr lang="en-US" dirty="0">
                <a:solidFill>
                  <a:schemeClr val="tx1"/>
                </a:solidFill>
                <a:latin typeface="Agency FB" pitchFamily="34" charset="0"/>
                <a:cs typeface="Arial" pitchFamily="34" charset="0"/>
              </a:rPr>
              <a:t> </a:t>
            </a:r>
            <a:r>
              <a:rPr lang="en-US" dirty="0" err="1">
                <a:solidFill>
                  <a:schemeClr val="tx1"/>
                </a:solidFill>
                <a:latin typeface="Agency FB" pitchFamily="34" charset="0"/>
                <a:cs typeface="Arial" pitchFamily="34" charset="0"/>
              </a:rPr>
              <a:t>gia</a:t>
            </a:r>
            <a:r>
              <a:rPr lang="en-US" dirty="0">
                <a:solidFill>
                  <a:schemeClr val="tx1"/>
                </a:solidFill>
                <a:latin typeface="Agency FB" pitchFamily="34" charset="0"/>
                <a:cs typeface="Arial" pitchFamily="34" charset="0"/>
              </a:rPr>
              <a:t>́ </a:t>
            </a:r>
            <a:r>
              <a:rPr lang="en-US" dirty="0" err="1">
                <a:solidFill>
                  <a:schemeClr val="tx1"/>
                </a:solidFill>
                <a:latin typeface="Agency FB" pitchFamily="34" charset="0"/>
                <a:cs typeface="Arial" pitchFamily="34" charset="0"/>
              </a:rPr>
              <a:t>chiết</a:t>
            </a:r>
            <a:r>
              <a:rPr lang="en-US" dirty="0">
                <a:solidFill>
                  <a:schemeClr val="tx1"/>
                </a:solidFill>
                <a:latin typeface="Agency FB" pitchFamily="34" charset="0"/>
                <a:cs typeface="Arial" pitchFamily="34" charset="0"/>
              </a:rPr>
              <a:t> </a:t>
            </a:r>
            <a:r>
              <a:rPr lang="en-US" dirty="0" err="1">
                <a:solidFill>
                  <a:schemeClr val="tx1"/>
                </a:solidFill>
                <a:latin typeface="Agency FB" pitchFamily="34" charset="0"/>
                <a:cs typeface="Arial" pitchFamily="34" charset="0"/>
              </a:rPr>
              <a:t>trung</a:t>
            </a:r>
            <a:r>
              <a:rPr lang="en-US" dirty="0">
                <a:solidFill>
                  <a:schemeClr val="tx1"/>
                </a:solidFill>
                <a:latin typeface="Agency FB" pitchFamily="34" charset="0"/>
                <a:cs typeface="Arial" pitchFamily="34" charset="0"/>
              </a:rPr>
              <a:t>: CQ</a:t>
            </a:r>
          </a:p>
        </p:txBody>
      </p:sp>
      <p:sp>
        <p:nvSpPr>
          <p:cNvPr id="17" name="Rounded Rectangle 13">
            <a:extLst>
              <a:ext uri="{FF2B5EF4-FFF2-40B4-BE49-F238E27FC236}">
                <a16:creationId xmlns="" xmlns:a16="http://schemas.microsoft.com/office/drawing/2014/main" id="{8E8915A1-1F27-4899-869B-D98630F6013D}"/>
              </a:ext>
            </a:extLst>
          </p:cNvPr>
          <p:cNvSpPr/>
          <p:nvPr/>
        </p:nvSpPr>
        <p:spPr>
          <a:xfrm>
            <a:off x="3606973" y="5886038"/>
            <a:ext cx="3105296" cy="42862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err="1">
                <a:solidFill>
                  <a:schemeClr val="tx1"/>
                </a:solidFill>
                <a:latin typeface="Agency FB" pitchFamily="34" charset="0"/>
              </a:rPr>
              <a:t>Đánh</a:t>
            </a:r>
            <a:r>
              <a:rPr lang="en-US" dirty="0">
                <a:solidFill>
                  <a:schemeClr val="tx1"/>
                </a:solidFill>
                <a:latin typeface="Agency FB" pitchFamily="34" charset="0"/>
              </a:rPr>
              <a:t> </a:t>
            </a:r>
            <a:r>
              <a:rPr lang="en-US" dirty="0" err="1">
                <a:solidFill>
                  <a:schemeClr val="tx1"/>
                </a:solidFill>
                <a:latin typeface="Agency FB" pitchFamily="34" charset="0"/>
              </a:rPr>
              <a:t>gia</a:t>
            </a:r>
            <a:r>
              <a:rPr lang="en-US" dirty="0">
                <a:solidFill>
                  <a:schemeClr val="tx1"/>
                </a:solidFill>
                <a:latin typeface="Agency FB" pitchFamily="34" charset="0"/>
              </a:rPr>
              <a:t>́ </a:t>
            </a:r>
            <a:r>
              <a:rPr lang="en-US" dirty="0" err="1">
                <a:solidFill>
                  <a:schemeClr val="tx1"/>
                </a:solidFill>
                <a:latin typeface="Agency FB" pitchFamily="34" charset="0"/>
              </a:rPr>
              <a:t>ngụy</a:t>
            </a:r>
            <a:r>
              <a:rPr lang="en-US" dirty="0">
                <a:solidFill>
                  <a:schemeClr val="tx1"/>
                </a:solidFill>
                <a:latin typeface="Agency FB" pitchFamily="34" charset="0"/>
              </a:rPr>
              <a:t> </a:t>
            </a:r>
            <a:r>
              <a:rPr lang="en-US" dirty="0" err="1">
                <a:solidFill>
                  <a:schemeClr val="tx1"/>
                </a:solidFill>
                <a:latin typeface="Agency FB" pitchFamily="34" charset="0"/>
              </a:rPr>
              <a:t>biện</a:t>
            </a:r>
            <a:r>
              <a:rPr lang="en-US" dirty="0">
                <a:solidFill>
                  <a:schemeClr val="tx1"/>
                </a:solidFill>
                <a:latin typeface="Agency FB" pitchFamily="34" charset="0"/>
              </a:rPr>
              <a:t>: CQ</a:t>
            </a:r>
          </a:p>
        </p:txBody>
      </p:sp>
      <p:sp>
        <p:nvSpPr>
          <p:cNvPr id="18" name="Not Equal 17">
            <a:extLst>
              <a:ext uri="{FF2B5EF4-FFF2-40B4-BE49-F238E27FC236}">
                <a16:creationId xmlns="" xmlns:a16="http://schemas.microsoft.com/office/drawing/2014/main" id="{3BC3D584-E8A4-4357-B657-BE96E6D608AC}"/>
              </a:ext>
            </a:extLst>
          </p:cNvPr>
          <p:cNvSpPr/>
          <p:nvPr/>
        </p:nvSpPr>
        <p:spPr>
          <a:xfrm>
            <a:off x="2630805" y="5200238"/>
            <a:ext cx="785813" cy="357188"/>
          </a:xfrm>
          <a:prstGeom prst="mathNotEqual">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002060"/>
              </a:solidFill>
              <a:cs typeface="Arial" charset="0"/>
            </a:endParaRPr>
          </a:p>
        </p:txBody>
      </p:sp>
      <p:sp>
        <p:nvSpPr>
          <p:cNvPr id="19" name="Left Brace 18">
            <a:extLst>
              <a:ext uri="{FF2B5EF4-FFF2-40B4-BE49-F238E27FC236}">
                <a16:creationId xmlns="" xmlns:a16="http://schemas.microsoft.com/office/drawing/2014/main" id="{C3C02CC1-7E92-4738-8AA8-71D0F8490211}"/>
              </a:ext>
            </a:extLst>
          </p:cNvPr>
          <p:cNvSpPr/>
          <p:nvPr/>
        </p:nvSpPr>
        <p:spPr>
          <a:xfrm>
            <a:off x="3313586" y="4438238"/>
            <a:ext cx="509587" cy="1905000"/>
          </a:xfrm>
          <a:prstGeom prst="leftBrace">
            <a:avLst/>
          </a:prstGeom>
          <a:ln w="28575"/>
        </p:spPr>
        <p:style>
          <a:lnRef idx="1">
            <a:schemeClr val="accent1"/>
          </a:lnRef>
          <a:fillRef idx="0">
            <a:schemeClr val="accent1"/>
          </a:fillRef>
          <a:effectRef idx="0">
            <a:schemeClr val="accent1"/>
          </a:effectRef>
          <a:fontRef idx="minor">
            <a:schemeClr val="tx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vi-VN" altLang="vi-VN">
              <a:latin typeface="Tw Cen MT" panose="020B0602020104020603" pitchFamily="34" charset="0"/>
            </a:endParaRPr>
          </a:p>
        </p:txBody>
      </p:sp>
    </p:spTree>
    <p:extLst>
      <p:ext uri="{BB962C8B-B14F-4D97-AF65-F5344CB8AC3E}">
        <p14:creationId xmlns:p14="http://schemas.microsoft.com/office/powerpoint/2010/main" val="20518330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solidFill>
                  <a:schemeClr val="accent2"/>
                </a:solidFill>
                <a:latin typeface="Arial" panose="020B0604020202020204" pitchFamily="34" charset="0"/>
                <a:cs typeface="Arial" panose="020B0604020202020204" pitchFamily="34" charset="0"/>
              </a:rPr>
              <a:t>NGUYÊN TẮC (QUAN ĐIỂM) PHÁT TRIỂN</a:t>
            </a:r>
            <a:endParaRPr lang="en-US" sz="4000" dirty="0">
              <a:solidFill>
                <a:schemeClr val="accent2"/>
              </a:solidFill>
              <a:latin typeface="Arial" panose="020B0604020202020204" pitchFamily="34" charset="0"/>
              <a:cs typeface="Arial" panose="020B0604020202020204" pitchFamily="34" charset="0"/>
            </a:endParaRPr>
          </a:p>
        </p:txBody>
      </p:sp>
      <p:sp>
        <p:nvSpPr>
          <p:cNvPr id="20" name="Rounded Rectangle 4">
            <a:extLst>
              <a:ext uri="{FF2B5EF4-FFF2-40B4-BE49-F238E27FC236}">
                <a16:creationId xmlns="" xmlns:a16="http://schemas.microsoft.com/office/drawing/2014/main" id="{95021B74-B2BB-4E6A-8B5D-577554250B8A}"/>
              </a:ext>
            </a:extLst>
          </p:cNvPr>
          <p:cNvSpPr/>
          <p:nvPr/>
        </p:nvSpPr>
        <p:spPr>
          <a:xfrm>
            <a:off x="1097279" y="1804987"/>
            <a:ext cx="5879253" cy="4409546"/>
          </a:xfrm>
          <a:prstGeom prst="roundRect">
            <a:avLst/>
          </a:prstGeom>
          <a:solidFill>
            <a:srgbClr val="FFFF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514350" indent="-51435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vi-VN" sz="3600" b="1" dirty="0">
              <a:solidFill>
                <a:schemeClr val="accent2"/>
              </a:solidFill>
            </a:endParaRPr>
          </a:p>
          <a:p>
            <a:pPr eaLnBrk="1" hangingPunct="1">
              <a:buFont typeface="Calibri" panose="020F0502020204030204" pitchFamily="34" charset="0"/>
              <a:buAutoNum type="arabicPeriod"/>
            </a:pPr>
            <a:r>
              <a:rPr lang="en-US" altLang="vi-VN" sz="3600" b="1" dirty="0" err="1">
                <a:solidFill>
                  <a:schemeClr val="accent2"/>
                </a:solidFill>
              </a:rPr>
              <a:t>Xem</a:t>
            </a:r>
            <a:r>
              <a:rPr lang="en-US" altLang="vi-VN" sz="3600" b="1" dirty="0">
                <a:solidFill>
                  <a:schemeClr val="accent2"/>
                </a:solidFill>
              </a:rPr>
              <a:t> </a:t>
            </a:r>
            <a:r>
              <a:rPr lang="en-US" altLang="vi-VN" sz="3600" b="1" dirty="0" err="1">
                <a:solidFill>
                  <a:schemeClr val="accent2"/>
                </a:solidFill>
              </a:rPr>
              <a:t>xét</a:t>
            </a:r>
            <a:r>
              <a:rPr lang="en-US" altLang="vi-VN" sz="3600" b="1" dirty="0">
                <a:solidFill>
                  <a:schemeClr val="accent2"/>
                </a:solidFill>
              </a:rPr>
              <a:t> </a:t>
            </a:r>
            <a:r>
              <a:rPr lang="en-US" altLang="vi-VN" sz="3600" b="1" dirty="0" err="1">
                <a:solidFill>
                  <a:schemeClr val="accent2"/>
                </a:solidFill>
              </a:rPr>
              <a:t>trong</a:t>
            </a:r>
            <a:r>
              <a:rPr lang="en-US" altLang="vi-VN" sz="3600" b="1" dirty="0">
                <a:solidFill>
                  <a:schemeClr val="accent2"/>
                </a:solidFill>
              </a:rPr>
              <a:t> </a:t>
            </a:r>
            <a:r>
              <a:rPr lang="en-US" altLang="vi-VN" sz="3600" b="1" dirty="0" err="1">
                <a:solidFill>
                  <a:schemeClr val="accent2"/>
                </a:solidFill>
              </a:rPr>
              <a:t>toàn</a:t>
            </a:r>
            <a:r>
              <a:rPr lang="en-US" altLang="vi-VN" sz="3600" b="1" dirty="0">
                <a:solidFill>
                  <a:schemeClr val="accent2"/>
                </a:solidFill>
              </a:rPr>
              <a:t> </a:t>
            </a:r>
            <a:r>
              <a:rPr lang="en-US" altLang="vi-VN" sz="3600" b="1" dirty="0" err="1">
                <a:solidFill>
                  <a:schemeClr val="accent2"/>
                </a:solidFill>
              </a:rPr>
              <a:t>bô</a:t>
            </a:r>
            <a:r>
              <a:rPr lang="en-US" altLang="vi-VN" sz="3600" b="1" dirty="0">
                <a:solidFill>
                  <a:schemeClr val="accent2"/>
                </a:solidFill>
              </a:rPr>
              <a:t>̣ quá </a:t>
            </a:r>
            <a:r>
              <a:rPr lang="en-US" altLang="vi-VN" sz="3600" b="1" dirty="0" err="1">
                <a:solidFill>
                  <a:schemeClr val="accent2"/>
                </a:solidFill>
              </a:rPr>
              <a:t>trình</a:t>
            </a:r>
            <a:endParaRPr lang="en-US" altLang="vi-VN" sz="3600" b="1" dirty="0">
              <a:solidFill>
                <a:schemeClr val="accent2"/>
              </a:solidFill>
            </a:endParaRPr>
          </a:p>
          <a:p>
            <a:pPr eaLnBrk="1" hangingPunct="1">
              <a:buFont typeface="Calibri" panose="020F0502020204030204" pitchFamily="34" charset="0"/>
              <a:buAutoNum type="arabicPeriod"/>
            </a:pPr>
            <a:r>
              <a:rPr lang="en-US" altLang="vi-VN" sz="3600" b="1" dirty="0" err="1">
                <a:solidFill>
                  <a:schemeClr val="accent2"/>
                </a:solidFill>
              </a:rPr>
              <a:t>Phán</a:t>
            </a:r>
            <a:r>
              <a:rPr lang="en-US" altLang="vi-VN" sz="3600" b="1" dirty="0">
                <a:solidFill>
                  <a:schemeClr val="accent2"/>
                </a:solidFill>
              </a:rPr>
              <a:t> </a:t>
            </a:r>
            <a:r>
              <a:rPr lang="en-US" altLang="vi-VN" sz="3600" b="1" dirty="0" err="1">
                <a:solidFill>
                  <a:schemeClr val="accent2"/>
                </a:solidFill>
              </a:rPr>
              <a:t>đoán</a:t>
            </a:r>
            <a:r>
              <a:rPr lang="en-US" altLang="vi-VN" sz="3600" b="1" dirty="0">
                <a:solidFill>
                  <a:schemeClr val="accent2"/>
                </a:solidFill>
              </a:rPr>
              <a:t> </a:t>
            </a:r>
            <a:r>
              <a:rPr lang="en-US" altLang="vi-VN" sz="3600" b="1" dirty="0" err="1">
                <a:solidFill>
                  <a:schemeClr val="accent2"/>
                </a:solidFill>
              </a:rPr>
              <a:t>khuynh</a:t>
            </a:r>
            <a:r>
              <a:rPr lang="en-US" altLang="vi-VN" sz="3600" b="1" dirty="0">
                <a:solidFill>
                  <a:schemeClr val="accent2"/>
                </a:solidFill>
              </a:rPr>
              <a:t> </a:t>
            </a:r>
            <a:r>
              <a:rPr lang="en-US" altLang="vi-VN" sz="3600" b="1" dirty="0" err="1">
                <a:solidFill>
                  <a:schemeClr val="accent2"/>
                </a:solidFill>
              </a:rPr>
              <a:t>hướng</a:t>
            </a:r>
            <a:r>
              <a:rPr lang="vi-VN" altLang="vi-VN" sz="3600" b="1" dirty="0">
                <a:solidFill>
                  <a:schemeClr val="accent2"/>
                </a:solidFill>
              </a:rPr>
              <a:t> </a:t>
            </a:r>
            <a:r>
              <a:rPr lang="en-US" altLang="vi-VN" sz="3600" b="1" dirty="0" err="1">
                <a:solidFill>
                  <a:schemeClr val="accent2"/>
                </a:solidFill>
              </a:rPr>
              <a:t>biến</a:t>
            </a:r>
            <a:r>
              <a:rPr lang="en-US" altLang="vi-VN" sz="3600" b="1" dirty="0">
                <a:solidFill>
                  <a:schemeClr val="accent2"/>
                </a:solidFill>
              </a:rPr>
              <a:t> </a:t>
            </a:r>
            <a:r>
              <a:rPr lang="en-US" altLang="vi-VN" sz="3600" b="1" dirty="0" err="1">
                <a:solidFill>
                  <a:schemeClr val="accent2"/>
                </a:solidFill>
              </a:rPr>
              <a:t>đổi</a:t>
            </a:r>
            <a:r>
              <a:rPr lang="vi-VN" altLang="vi-VN" sz="3600" b="1" dirty="0">
                <a:solidFill>
                  <a:schemeClr val="accent2"/>
                </a:solidFill>
              </a:rPr>
              <a:t>.</a:t>
            </a:r>
            <a:endParaRPr lang="en-US" altLang="vi-VN" sz="3600" b="1" dirty="0">
              <a:solidFill>
                <a:schemeClr val="accent2"/>
              </a:solidFill>
            </a:endParaRPr>
          </a:p>
        </p:txBody>
      </p:sp>
      <p:pic>
        <p:nvPicPr>
          <p:cNvPr id="21" name="Picture 4" descr="D:\TU LIEU\HINH\HINH TAI MANG\Tre em hom nay.jpg">
            <a:extLst>
              <a:ext uri="{FF2B5EF4-FFF2-40B4-BE49-F238E27FC236}">
                <a16:creationId xmlns="" xmlns:a16="http://schemas.microsoft.com/office/drawing/2014/main" id="{CA93E7DD-2887-4BA4-A317-713E024738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8993" y="1788159"/>
            <a:ext cx="1981200" cy="261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9" descr="D:\TAI LIEU\KHO TU LIEU\HINH ANH\HINH TINH\CON NGUOI\NGHE SI\HHA_3384.jpg">
            <a:extLst>
              <a:ext uri="{FF2B5EF4-FFF2-40B4-BE49-F238E27FC236}">
                <a16:creationId xmlns="" xmlns:a16="http://schemas.microsoft.com/office/drawing/2014/main" id="{5439E1E4-286A-457C-9734-008F05F310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60193" y="1804987"/>
            <a:ext cx="1995487" cy="2580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ounded Rectangle 8">
            <a:extLst>
              <a:ext uri="{FF2B5EF4-FFF2-40B4-BE49-F238E27FC236}">
                <a16:creationId xmlns="" xmlns:a16="http://schemas.microsoft.com/office/drawing/2014/main" id="{1920CBCC-1CCE-4D97-8BCC-E74AEC13F665}"/>
              </a:ext>
            </a:extLst>
          </p:cNvPr>
          <p:cNvSpPr/>
          <p:nvPr/>
        </p:nvSpPr>
        <p:spPr>
          <a:xfrm>
            <a:off x="7171849" y="4470399"/>
            <a:ext cx="3976688" cy="1614488"/>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vi-VN" sz="2000" b="1" i="1" dirty="0">
                <a:solidFill>
                  <a:schemeClr val="bg1"/>
                </a:solidFill>
                <a:cs typeface="Arial" pitchFamily="34" charset="0"/>
              </a:rPr>
              <a:t>Không được nhìn nhận </a:t>
            </a:r>
            <a:r>
              <a:rPr lang="en-US" sz="2000" b="1" i="1" dirty="0" err="1">
                <a:solidFill>
                  <a:schemeClr val="bg1"/>
                </a:solidFill>
                <a:cs typeface="Arial" pitchFamily="34" charset="0"/>
              </a:rPr>
              <a:t>vấn</a:t>
            </a:r>
            <a:r>
              <a:rPr lang="en-US" sz="2000" b="1" i="1" dirty="0">
                <a:solidFill>
                  <a:schemeClr val="bg1"/>
                </a:solidFill>
                <a:cs typeface="Arial" pitchFamily="34" charset="0"/>
              </a:rPr>
              <a:t> </a:t>
            </a:r>
            <a:r>
              <a:rPr lang="en-US" sz="2000" b="1" i="1" dirty="0" err="1">
                <a:solidFill>
                  <a:schemeClr val="bg1"/>
                </a:solidFill>
                <a:cs typeface="Arial" pitchFamily="34" charset="0"/>
              </a:rPr>
              <a:t>đê</a:t>
            </a:r>
            <a:r>
              <a:rPr lang="en-US" sz="2000" b="1" i="1" dirty="0">
                <a:solidFill>
                  <a:schemeClr val="bg1"/>
                </a:solidFill>
                <a:cs typeface="Arial" pitchFamily="34" charset="0"/>
              </a:rPr>
              <a:t>̀ </a:t>
            </a:r>
            <a:r>
              <a:rPr lang="vi-VN" sz="2000" b="1" i="1" dirty="0">
                <a:solidFill>
                  <a:schemeClr val="bg1"/>
                </a:solidFill>
                <a:cs typeface="Arial" pitchFamily="34" charset="0"/>
              </a:rPr>
              <a:t> “chết cứng”</a:t>
            </a:r>
            <a:r>
              <a:rPr lang="en-US" sz="2000" b="1" i="1" dirty="0">
                <a:solidFill>
                  <a:schemeClr val="bg1"/>
                </a:solidFill>
                <a:cs typeface="Arial" pitchFamily="34" charset="0"/>
              </a:rPr>
              <a:t> </a:t>
            </a:r>
            <a:r>
              <a:rPr lang="en-US" sz="2000" b="1" i="1" dirty="0" err="1">
                <a:solidFill>
                  <a:schemeClr val="bg1"/>
                </a:solidFill>
                <a:cs typeface="Arial" pitchFamily="34" charset="0"/>
              </a:rPr>
              <a:t>với</a:t>
            </a:r>
            <a:r>
              <a:rPr lang="en-US" sz="2000" b="1" i="1" dirty="0">
                <a:solidFill>
                  <a:schemeClr val="bg1"/>
                </a:solidFill>
                <a:cs typeface="Arial" pitchFamily="34" charset="0"/>
              </a:rPr>
              <a:t> </a:t>
            </a:r>
            <a:r>
              <a:rPr lang="en-US" sz="2000" b="1" i="1" dirty="0" err="1">
                <a:solidFill>
                  <a:schemeClr val="bg1"/>
                </a:solidFill>
                <a:cs typeface="Arial" pitchFamily="34" charset="0"/>
              </a:rPr>
              <a:t>những</a:t>
            </a:r>
            <a:r>
              <a:rPr lang="en-US" sz="2000" b="1" i="1" dirty="0">
                <a:solidFill>
                  <a:schemeClr val="bg1"/>
                </a:solidFill>
                <a:cs typeface="Arial" pitchFamily="34" charset="0"/>
              </a:rPr>
              <a:t> </a:t>
            </a:r>
            <a:r>
              <a:rPr lang="en-US" sz="2000" b="1" i="1" dirty="0" err="1">
                <a:solidFill>
                  <a:schemeClr val="bg1"/>
                </a:solidFill>
                <a:cs typeface="Arial" pitchFamily="34" charset="0"/>
              </a:rPr>
              <a:t>nguyên</a:t>
            </a:r>
            <a:r>
              <a:rPr lang="en-US" sz="2000" b="1" i="1" dirty="0">
                <a:solidFill>
                  <a:schemeClr val="bg1"/>
                </a:solidFill>
                <a:cs typeface="Arial" pitchFamily="34" charset="0"/>
              </a:rPr>
              <a:t> </a:t>
            </a:r>
            <a:r>
              <a:rPr lang="en-US" sz="2000" b="1" i="1" dirty="0" err="1">
                <a:solidFill>
                  <a:schemeClr val="bg1"/>
                </a:solidFill>
                <a:cs typeface="Arial" pitchFamily="34" charset="0"/>
              </a:rPr>
              <a:t>tắc</a:t>
            </a:r>
            <a:r>
              <a:rPr lang="en-US" sz="2000" b="1" i="1" dirty="0">
                <a:solidFill>
                  <a:schemeClr val="bg1"/>
                </a:solidFill>
                <a:cs typeface="Arial" pitchFamily="34" charset="0"/>
              </a:rPr>
              <a:t> </a:t>
            </a:r>
            <a:r>
              <a:rPr lang="en-US" sz="2000" b="1" i="1" dirty="0" err="1">
                <a:solidFill>
                  <a:schemeClr val="bg1"/>
                </a:solidFill>
                <a:cs typeface="Arial" pitchFamily="34" charset="0"/>
              </a:rPr>
              <a:t>máy</a:t>
            </a:r>
            <a:r>
              <a:rPr lang="en-US" sz="2000" b="1" i="1" dirty="0">
                <a:solidFill>
                  <a:schemeClr val="bg1"/>
                </a:solidFill>
                <a:cs typeface="Arial" pitchFamily="34" charset="0"/>
              </a:rPr>
              <a:t> </a:t>
            </a:r>
            <a:r>
              <a:rPr lang="en-US" sz="2000" b="1" i="1" dirty="0" err="1">
                <a:solidFill>
                  <a:schemeClr val="bg1"/>
                </a:solidFill>
                <a:cs typeface="Arial" pitchFamily="34" charset="0"/>
              </a:rPr>
              <a:t>móc</a:t>
            </a:r>
            <a:r>
              <a:rPr lang="en-US" sz="2000" b="1" i="1" dirty="0">
                <a:solidFill>
                  <a:schemeClr val="bg1"/>
                </a:solidFill>
                <a:cs typeface="Arial" pitchFamily="34" charset="0"/>
              </a:rPr>
              <a:t>, </a:t>
            </a:r>
            <a:r>
              <a:rPr lang="en-US" sz="2000" b="1" i="1" dirty="0" err="1">
                <a:solidFill>
                  <a:schemeClr val="bg1"/>
                </a:solidFill>
                <a:cs typeface="Arial" pitchFamily="34" charset="0"/>
              </a:rPr>
              <a:t>cứng</a:t>
            </a:r>
            <a:r>
              <a:rPr lang="en-US" sz="2000" b="1" i="1" dirty="0">
                <a:solidFill>
                  <a:schemeClr val="bg1"/>
                </a:solidFill>
                <a:cs typeface="Arial" pitchFamily="34" charset="0"/>
              </a:rPr>
              <a:t> </a:t>
            </a:r>
            <a:r>
              <a:rPr lang="en-US" sz="2000" b="1" i="1" dirty="0" err="1">
                <a:solidFill>
                  <a:schemeClr val="bg1"/>
                </a:solidFill>
                <a:cs typeface="Arial" pitchFamily="34" charset="0"/>
              </a:rPr>
              <a:t>nhắc</a:t>
            </a:r>
            <a:r>
              <a:rPr lang="en-US" sz="2000" b="1" i="1" dirty="0">
                <a:solidFill>
                  <a:schemeClr val="bg1"/>
                </a:solidFill>
                <a:cs typeface="Arial" pitchFamily="34" charset="0"/>
              </a:rPr>
              <a:t> !!</a:t>
            </a:r>
          </a:p>
        </p:txBody>
      </p:sp>
    </p:spTree>
    <p:extLst>
      <p:ext uri="{BB962C8B-B14F-4D97-AF65-F5344CB8AC3E}">
        <p14:creationId xmlns:p14="http://schemas.microsoft.com/office/powerpoint/2010/main" val="26724560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solidFill>
                  <a:schemeClr val="accent2"/>
                </a:solidFill>
                <a:latin typeface="Arial" panose="020B0604020202020204" pitchFamily="34" charset="0"/>
                <a:cs typeface="Arial" panose="020B0604020202020204" pitchFamily="34" charset="0"/>
              </a:rPr>
              <a:t>NGUYÊN TẮC (QUAN ĐIỂM) </a:t>
            </a:r>
            <a:r>
              <a:rPr lang="vi-VN" sz="4000" b="1" dirty="0">
                <a:solidFill>
                  <a:schemeClr val="accent2"/>
                </a:solidFill>
                <a:latin typeface="Arial" panose="020B0604020202020204" pitchFamily="34" charset="0"/>
                <a:cs typeface="Arial" panose="020B0604020202020204" pitchFamily="34" charset="0"/>
              </a:rPr>
              <a:t/>
            </a:r>
            <a:br>
              <a:rPr lang="vi-VN" sz="4000" b="1" dirty="0">
                <a:solidFill>
                  <a:schemeClr val="accent2"/>
                </a:solidFill>
                <a:latin typeface="Arial" panose="020B0604020202020204" pitchFamily="34" charset="0"/>
                <a:cs typeface="Arial" panose="020B0604020202020204" pitchFamily="34" charset="0"/>
              </a:rPr>
            </a:br>
            <a:r>
              <a:rPr lang="en-US" sz="4000" b="1" dirty="0">
                <a:solidFill>
                  <a:schemeClr val="accent2"/>
                </a:solidFill>
                <a:latin typeface="Arial" panose="020B0604020202020204" pitchFamily="34" charset="0"/>
                <a:cs typeface="Arial" panose="020B0604020202020204" pitchFamily="34" charset="0"/>
              </a:rPr>
              <a:t>LỊCH SỬ – CỤ THỂ</a:t>
            </a:r>
            <a:endParaRPr lang="en-US" sz="4000" dirty="0">
              <a:solidFill>
                <a:schemeClr val="accent2"/>
              </a:solidFill>
              <a:latin typeface="Arial" panose="020B0604020202020204" pitchFamily="34" charset="0"/>
              <a:cs typeface="Arial" panose="020B0604020202020204" pitchFamily="34" charset="0"/>
            </a:endParaRPr>
          </a:p>
        </p:txBody>
      </p:sp>
      <p:sp>
        <p:nvSpPr>
          <p:cNvPr id="7" name="Rounded Rectangle 3">
            <a:extLst>
              <a:ext uri="{FF2B5EF4-FFF2-40B4-BE49-F238E27FC236}">
                <a16:creationId xmlns="" xmlns:a16="http://schemas.microsoft.com/office/drawing/2014/main" id="{4770E043-7129-4034-8D8A-146F6AB1CDBE}"/>
              </a:ext>
            </a:extLst>
          </p:cNvPr>
          <p:cNvSpPr/>
          <p:nvPr/>
        </p:nvSpPr>
        <p:spPr>
          <a:xfrm>
            <a:off x="2063750" y="2023110"/>
            <a:ext cx="5286375" cy="2690812"/>
          </a:xfrm>
          <a:prstGeom prst="roundRect">
            <a:avLst/>
          </a:prstGeom>
          <a:solidFill>
            <a:srgbClr val="FFFF00"/>
          </a:solidFill>
          <a:ln>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n-US" altLang="vi-VN" sz="3200" b="1" dirty="0" err="1">
                <a:solidFill>
                  <a:srgbClr val="FF0000"/>
                </a:solidFill>
              </a:rPr>
              <a:t>Nhìn</a:t>
            </a:r>
            <a:r>
              <a:rPr lang="en-US" altLang="vi-VN" sz="3200" b="1" dirty="0">
                <a:solidFill>
                  <a:srgbClr val="FF0000"/>
                </a:solidFill>
              </a:rPr>
              <a:t> </a:t>
            </a:r>
            <a:r>
              <a:rPr lang="en-US" altLang="vi-VN" sz="3200" b="1" dirty="0" err="1">
                <a:solidFill>
                  <a:srgbClr val="FF0000"/>
                </a:solidFill>
              </a:rPr>
              <a:t>nhận</a:t>
            </a:r>
            <a:r>
              <a:rPr lang="en-US" altLang="vi-VN" sz="3200" b="1" dirty="0">
                <a:solidFill>
                  <a:srgbClr val="FF0000"/>
                </a:solidFill>
              </a:rPr>
              <a:t> </a:t>
            </a:r>
            <a:r>
              <a:rPr lang="en-US" altLang="vi-VN" sz="3200" b="1" dirty="0" err="1">
                <a:solidFill>
                  <a:srgbClr val="FF0000"/>
                </a:solidFill>
              </a:rPr>
              <a:t>mọi</a:t>
            </a:r>
            <a:r>
              <a:rPr lang="en-US" altLang="vi-VN" sz="3200" b="1" dirty="0">
                <a:solidFill>
                  <a:srgbClr val="FF0000"/>
                </a:solidFill>
              </a:rPr>
              <a:t> </a:t>
            </a:r>
            <a:r>
              <a:rPr lang="en-US" altLang="vi-VN" sz="3200" b="1" dirty="0" err="1">
                <a:solidFill>
                  <a:srgbClr val="FF0000"/>
                </a:solidFill>
              </a:rPr>
              <a:t>vấn</a:t>
            </a:r>
            <a:r>
              <a:rPr lang="en-US" altLang="vi-VN" sz="3200" b="1" dirty="0">
                <a:solidFill>
                  <a:srgbClr val="FF0000"/>
                </a:solidFill>
              </a:rPr>
              <a:t> </a:t>
            </a:r>
            <a:r>
              <a:rPr lang="en-US" altLang="vi-VN" sz="3200" b="1" dirty="0" err="1">
                <a:solidFill>
                  <a:srgbClr val="FF0000"/>
                </a:solidFill>
              </a:rPr>
              <a:t>đề</a:t>
            </a:r>
            <a:r>
              <a:rPr lang="en-US" altLang="vi-VN" sz="3200" b="1" dirty="0">
                <a:solidFill>
                  <a:srgbClr val="FF0000"/>
                </a:solidFill>
              </a:rPr>
              <a:t> </a:t>
            </a:r>
            <a:r>
              <a:rPr lang="en-US" altLang="vi-VN" sz="3200" b="1" dirty="0" err="1">
                <a:solidFill>
                  <a:srgbClr val="FF0000"/>
                </a:solidFill>
              </a:rPr>
              <a:t>một</a:t>
            </a:r>
            <a:r>
              <a:rPr lang="en-US" altLang="vi-VN" sz="3200" b="1" dirty="0">
                <a:solidFill>
                  <a:srgbClr val="FF0000"/>
                </a:solidFill>
              </a:rPr>
              <a:t> </a:t>
            </a:r>
            <a:r>
              <a:rPr lang="en-US" altLang="vi-VN" sz="3200" b="1" dirty="0" err="1">
                <a:solidFill>
                  <a:srgbClr val="FF0000"/>
                </a:solidFill>
              </a:rPr>
              <a:t>cách</a:t>
            </a:r>
            <a:r>
              <a:rPr lang="en-US" altLang="vi-VN" sz="3200" b="1" dirty="0">
                <a:solidFill>
                  <a:srgbClr val="FF0000"/>
                </a:solidFill>
              </a:rPr>
              <a:t> </a:t>
            </a:r>
            <a:r>
              <a:rPr lang="en-US" altLang="vi-VN" sz="3200" b="1" dirty="0" err="1">
                <a:solidFill>
                  <a:srgbClr val="FF0000"/>
                </a:solidFill>
              </a:rPr>
              <a:t>cụ</a:t>
            </a:r>
            <a:r>
              <a:rPr lang="en-US" altLang="vi-VN" sz="3200" b="1" dirty="0">
                <a:solidFill>
                  <a:srgbClr val="FF0000"/>
                </a:solidFill>
              </a:rPr>
              <a:t> </a:t>
            </a:r>
            <a:r>
              <a:rPr lang="en-US" altLang="vi-VN" sz="3200" b="1" dirty="0" err="1">
                <a:solidFill>
                  <a:srgbClr val="FF0000"/>
                </a:solidFill>
              </a:rPr>
              <a:t>thể</a:t>
            </a:r>
            <a:r>
              <a:rPr lang="en-US" altLang="vi-VN" sz="3200" b="1" dirty="0">
                <a:solidFill>
                  <a:srgbClr val="FF0000"/>
                </a:solidFill>
              </a:rPr>
              <a:t>. </a:t>
            </a:r>
            <a:r>
              <a:rPr lang="en-US" altLang="vi-VN" sz="3200" b="1" dirty="0" err="1">
                <a:solidFill>
                  <a:srgbClr val="FF0000"/>
                </a:solidFill>
              </a:rPr>
              <a:t>Từ</a:t>
            </a:r>
            <a:r>
              <a:rPr lang="en-US" altLang="vi-VN" sz="3200" b="1" dirty="0">
                <a:solidFill>
                  <a:srgbClr val="FF0000"/>
                </a:solidFill>
              </a:rPr>
              <a:t> </a:t>
            </a:r>
            <a:r>
              <a:rPr lang="en-US" altLang="vi-VN" sz="3200" b="1" dirty="0" err="1">
                <a:solidFill>
                  <a:srgbClr val="FF0000"/>
                </a:solidFill>
              </a:rPr>
              <a:t>đó</a:t>
            </a:r>
            <a:r>
              <a:rPr lang="en-US" altLang="vi-VN" sz="3200" b="1" dirty="0">
                <a:solidFill>
                  <a:srgbClr val="FF0000"/>
                </a:solidFill>
              </a:rPr>
              <a:t> </a:t>
            </a:r>
            <a:r>
              <a:rPr lang="en-US" altLang="vi-VN" sz="3200" b="1" dirty="0" err="1">
                <a:solidFill>
                  <a:srgbClr val="FF0000"/>
                </a:solidFill>
              </a:rPr>
              <a:t>có</a:t>
            </a:r>
            <a:r>
              <a:rPr lang="en-US" altLang="vi-VN" sz="3200" b="1" dirty="0">
                <a:solidFill>
                  <a:srgbClr val="FF0000"/>
                </a:solidFill>
              </a:rPr>
              <a:t> </a:t>
            </a:r>
            <a:r>
              <a:rPr lang="en-US" altLang="vi-VN" sz="3200" b="1" dirty="0" err="1">
                <a:solidFill>
                  <a:srgbClr val="FF0000"/>
                </a:solidFill>
              </a:rPr>
              <a:t>những</a:t>
            </a:r>
            <a:r>
              <a:rPr lang="en-US" altLang="vi-VN" sz="3200" b="1" dirty="0">
                <a:solidFill>
                  <a:srgbClr val="FF0000"/>
                </a:solidFill>
              </a:rPr>
              <a:t> </a:t>
            </a:r>
            <a:r>
              <a:rPr lang="en-US" altLang="vi-VN" sz="3200" b="1" dirty="0" err="1">
                <a:solidFill>
                  <a:srgbClr val="FF0000"/>
                </a:solidFill>
              </a:rPr>
              <a:t>giải</a:t>
            </a:r>
            <a:r>
              <a:rPr lang="en-US" altLang="vi-VN" sz="3200" b="1" dirty="0">
                <a:solidFill>
                  <a:srgbClr val="FF0000"/>
                </a:solidFill>
              </a:rPr>
              <a:t> </a:t>
            </a:r>
            <a:r>
              <a:rPr lang="en-US" altLang="vi-VN" sz="3200" b="1" dirty="0" err="1">
                <a:solidFill>
                  <a:srgbClr val="FF0000"/>
                </a:solidFill>
              </a:rPr>
              <a:t>pháp</a:t>
            </a:r>
            <a:r>
              <a:rPr lang="en-US" altLang="vi-VN" sz="3200" b="1" dirty="0">
                <a:solidFill>
                  <a:srgbClr val="FF0000"/>
                </a:solidFill>
              </a:rPr>
              <a:t> </a:t>
            </a:r>
            <a:r>
              <a:rPr lang="en-US" altLang="vi-VN" sz="3200" b="1" dirty="0" err="1">
                <a:solidFill>
                  <a:srgbClr val="FF0000"/>
                </a:solidFill>
              </a:rPr>
              <a:t>cụ</a:t>
            </a:r>
            <a:r>
              <a:rPr lang="en-US" altLang="vi-VN" sz="3200" b="1" dirty="0">
                <a:solidFill>
                  <a:srgbClr val="FF0000"/>
                </a:solidFill>
              </a:rPr>
              <a:t> </a:t>
            </a:r>
            <a:r>
              <a:rPr lang="en-US" altLang="vi-VN" sz="3200" b="1" dirty="0" err="1">
                <a:solidFill>
                  <a:srgbClr val="FF0000"/>
                </a:solidFill>
              </a:rPr>
              <a:t>thể</a:t>
            </a:r>
            <a:r>
              <a:rPr lang="en-US" altLang="vi-VN" sz="3200" b="1" dirty="0">
                <a:solidFill>
                  <a:srgbClr val="FF0000"/>
                </a:solidFill>
              </a:rPr>
              <a:t> </a:t>
            </a:r>
            <a:r>
              <a:rPr lang="en-US" altLang="vi-VN" sz="3200" b="1" dirty="0" err="1">
                <a:solidFill>
                  <a:srgbClr val="FF0000"/>
                </a:solidFill>
              </a:rPr>
              <a:t>cho</a:t>
            </a:r>
            <a:r>
              <a:rPr lang="en-US" altLang="vi-VN" sz="3200" b="1" dirty="0">
                <a:solidFill>
                  <a:srgbClr val="FF0000"/>
                </a:solidFill>
              </a:rPr>
              <a:t> </a:t>
            </a:r>
            <a:r>
              <a:rPr lang="en-US" altLang="vi-VN" sz="3200" b="1" dirty="0" err="1">
                <a:solidFill>
                  <a:srgbClr val="FF0000"/>
                </a:solidFill>
              </a:rPr>
              <a:t>phù</a:t>
            </a:r>
            <a:r>
              <a:rPr lang="en-US" altLang="vi-VN" sz="3200" b="1" dirty="0">
                <a:solidFill>
                  <a:srgbClr val="FF0000"/>
                </a:solidFill>
              </a:rPr>
              <a:t> </a:t>
            </a:r>
            <a:r>
              <a:rPr lang="en-US" altLang="vi-VN" sz="3200" b="1" dirty="0" err="1">
                <a:solidFill>
                  <a:srgbClr val="FF0000"/>
                </a:solidFill>
              </a:rPr>
              <a:t>hợp</a:t>
            </a:r>
            <a:r>
              <a:rPr lang="en-US" altLang="vi-VN" sz="3200" b="1" dirty="0">
                <a:solidFill>
                  <a:srgbClr val="FF0000"/>
                </a:solidFill>
              </a:rPr>
              <a:t>.</a:t>
            </a:r>
            <a:endParaRPr lang="en-US" altLang="vi-VN" sz="3200" b="1" i="1" u="sng" dirty="0">
              <a:solidFill>
                <a:srgbClr val="FF0000"/>
              </a:solidFill>
            </a:endParaRPr>
          </a:p>
        </p:txBody>
      </p:sp>
      <p:sp>
        <p:nvSpPr>
          <p:cNvPr id="8" name="Cloud Callout 9">
            <a:extLst>
              <a:ext uri="{FF2B5EF4-FFF2-40B4-BE49-F238E27FC236}">
                <a16:creationId xmlns="" xmlns:a16="http://schemas.microsoft.com/office/drawing/2014/main" id="{28F9D6C7-EF89-4BDD-B0E2-640E9F960B42}"/>
              </a:ext>
            </a:extLst>
          </p:cNvPr>
          <p:cNvSpPr/>
          <p:nvPr/>
        </p:nvSpPr>
        <p:spPr>
          <a:xfrm>
            <a:off x="7493000" y="2606515"/>
            <a:ext cx="3200400" cy="1500188"/>
          </a:xfrm>
          <a:prstGeom prst="cloudCallou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solidFill>
                  <a:srgbClr val="002060"/>
                </a:solidFill>
                <a:latin typeface="Arial" pitchFamily="34" charset="0"/>
                <a:cs typeface="Arial" pitchFamily="34" charset="0"/>
              </a:rPr>
              <a:t> </a:t>
            </a:r>
            <a:r>
              <a:rPr lang="en-US" sz="2400" b="1" dirty="0" err="1">
                <a:solidFill>
                  <a:srgbClr val="002060"/>
                </a:solidFill>
                <a:latin typeface="Arial" pitchFamily="34" charset="0"/>
                <a:cs typeface="Arial" pitchFamily="34" charset="0"/>
              </a:rPr>
              <a:t>Chân</a:t>
            </a:r>
            <a:r>
              <a:rPr lang="en-US" sz="2400" b="1" dirty="0">
                <a:solidFill>
                  <a:srgbClr val="002060"/>
                </a:solidFill>
                <a:latin typeface="Arial" pitchFamily="34" charset="0"/>
                <a:cs typeface="Arial" pitchFamily="34" charset="0"/>
              </a:rPr>
              <a:t> </a:t>
            </a:r>
            <a:r>
              <a:rPr lang="en-US" sz="2400" b="1" dirty="0" err="1">
                <a:solidFill>
                  <a:srgbClr val="002060"/>
                </a:solidFill>
                <a:latin typeface="Arial" pitchFamily="34" charset="0"/>
                <a:cs typeface="Arial" pitchFamily="34" charset="0"/>
              </a:rPr>
              <a:t>ly</a:t>
            </a:r>
            <a:r>
              <a:rPr lang="en-US" sz="2400" b="1" dirty="0">
                <a:solidFill>
                  <a:srgbClr val="002060"/>
                </a:solidFill>
                <a:latin typeface="Arial" pitchFamily="34" charset="0"/>
                <a:cs typeface="Arial" pitchFamily="34" charset="0"/>
              </a:rPr>
              <a:t>́ </a:t>
            </a:r>
            <a:r>
              <a:rPr lang="en-US" sz="2400" b="1" dirty="0" err="1">
                <a:solidFill>
                  <a:srgbClr val="002060"/>
                </a:solidFill>
                <a:latin typeface="Arial" pitchFamily="34" charset="0"/>
                <a:cs typeface="Arial" pitchFamily="34" charset="0"/>
              </a:rPr>
              <a:t>luôn</a:t>
            </a:r>
            <a:r>
              <a:rPr lang="en-US" sz="2400" b="1" dirty="0">
                <a:solidFill>
                  <a:srgbClr val="002060"/>
                </a:solidFill>
                <a:latin typeface="Arial" pitchFamily="34" charset="0"/>
                <a:cs typeface="Arial" pitchFamily="34" charset="0"/>
              </a:rPr>
              <a:t> </a:t>
            </a:r>
            <a:r>
              <a:rPr lang="en-US" sz="2400" b="1" dirty="0" err="1">
                <a:solidFill>
                  <a:srgbClr val="002060"/>
                </a:solidFill>
                <a:latin typeface="Arial" pitchFamily="34" charset="0"/>
                <a:cs typeface="Arial" pitchFamily="34" charset="0"/>
              </a:rPr>
              <a:t>mang</a:t>
            </a:r>
            <a:r>
              <a:rPr lang="en-US" sz="2400" b="1" dirty="0">
                <a:solidFill>
                  <a:srgbClr val="002060"/>
                </a:solidFill>
                <a:latin typeface="Arial" pitchFamily="34" charset="0"/>
                <a:cs typeface="Arial" pitchFamily="34" charset="0"/>
              </a:rPr>
              <a:t> t</a:t>
            </a:r>
            <a:r>
              <a:rPr lang="vi-VN" sz="2400" b="1" dirty="0">
                <a:solidFill>
                  <a:srgbClr val="002060"/>
                </a:solidFill>
                <a:latin typeface="Arial" pitchFamily="34" charset="0"/>
                <a:cs typeface="Arial" pitchFamily="34" charset="0"/>
              </a:rPr>
              <a:t>í</a:t>
            </a:r>
            <a:r>
              <a:rPr lang="en-US" sz="2400" b="1" dirty="0" err="1">
                <a:solidFill>
                  <a:srgbClr val="002060"/>
                </a:solidFill>
                <a:latin typeface="Arial" pitchFamily="34" charset="0"/>
                <a:cs typeface="Arial" pitchFamily="34" charset="0"/>
              </a:rPr>
              <a:t>nh</a:t>
            </a:r>
            <a:r>
              <a:rPr lang="en-US" sz="2400" b="1" dirty="0">
                <a:solidFill>
                  <a:srgbClr val="002060"/>
                </a:solidFill>
                <a:latin typeface="Arial" pitchFamily="34" charset="0"/>
                <a:cs typeface="Arial" pitchFamily="34" charset="0"/>
              </a:rPr>
              <a:t> cụ </a:t>
            </a:r>
            <a:r>
              <a:rPr lang="en-US" sz="2400" b="1" dirty="0" err="1">
                <a:solidFill>
                  <a:srgbClr val="002060"/>
                </a:solidFill>
                <a:latin typeface="Arial" pitchFamily="34" charset="0"/>
                <a:cs typeface="Arial" pitchFamily="34" charset="0"/>
              </a:rPr>
              <a:t>thê</a:t>
            </a:r>
            <a:r>
              <a:rPr lang="en-US" sz="2400" b="1" dirty="0">
                <a:solidFill>
                  <a:srgbClr val="002060"/>
                </a:solidFill>
                <a:latin typeface="Arial" pitchFamily="34" charset="0"/>
                <a:cs typeface="Arial" pitchFamily="34" charset="0"/>
              </a:rPr>
              <a:t>̉ !!</a:t>
            </a:r>
          </a:p>
        </p:txBody>
      </p:sp>
      <p:sp>
        <p:nvSpPr>
          <p:cNvPr id="9" name="Rounded Rectangle 1">
            <a:extLst>
              <a:ext uri="{FF2B5EF4-FFF2-40B4-BE49-F238E27FC236}">
                <a16:creationId xmlns="" xmlns:a16="http://schemas.microsoft.com/office/drawing/2014/main" id="{321F0524-8265-4856-95B8-4DADE83BA931}"/>
              </a:ext>
            </a:extLst>
          </p:cNvPr>
          <p:cNvSpPr/>
          <p:nvPr/>
        </p:nvSpPr>
        <p:spPr>
          <a:xfrm>
            <a:off x="2063750" y="4999672"/>
            <a:ext cx="8629650" cy="1371600"/>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vi-VN" sz="2800" b="1" dirty="0">
                <a:solidFill>
                  <a:srgbClr val="FFFF00"/>
                </a:solidFill>
              </a:rPr>
              <a:t> Linh </a:t>
            </a:r>
            <a:r>
              <a:rPr lang="en-US" altLang="vi-VN" sz="2800" b="1" dirty="0" err="1">
                <a:solidFill>
                  <a:srgbClr val="FFFF00"/>
                </a:solidFill>
              </a:rPr>
              <a:t>hồn</a:t>
            </a:r>
            <a:r>
              <a:rPr lang="en-US" altLang="vi-VN" sz="2800" b="1" dirty="0">
                <a:solidFill>
                  <a:srgbClr val="FFFF00"/>
                </a:solidFill>
              </a:rPr>
              <a:t> </a:t>
            </a:r>
            <a:r>
              <a:rPr lang="en-US" altLang="vi-VN" sz="2800" b="1" dirty="0" err="1">
                <a:solidFill>
                  <a:srgbClr val="FFFF00"/>
                </a:solidFill>
              </a:rPr>
              <a:t>sống</a:t>
            </a:r>
            <a:r>
              <a:rPr lang="en-US" altLang="vi-VN" sz="2800" b="1" dirty="0">
                <a:solidFill>
                  <a:srgbClr val="FFFF00"/>
                </a:solidFill>
              </a:rPr>
              <a:t> </a:t>
            </a:r>
            <a:r>
              <a:rPr lang="en-US" altLang="vi-VN" sz="2800" b="1" dirty="0" err="1">
                <a:solidFill>
                  <a:srgbClr val="FFFF00"/>
                </a:solidFill>
              </a:rPr>
              <a:t>của</a:t>
            </a:r>
            <a:r>
              <a:rPr lang="en-US" altLang="vi-VN" sz="2800" b="1" dirty="0">
                <a:solidFill>
                  <a:srgbClr val="FFFF00"/>
                </a:solidFill>
              </a:rPr>
              <a:t> </a:t>
            </a:r>
            <a:r>
              <a:rPr lang="en-US" altLang="vi-VN" sz="2800" b="1" dirty="0" err="1">
                <a:solidFill>
                  <a:srgbClr val="FFFF00"/>
                </a:solidFill>
              </a:rPr>
              <a:t>chủ</a:t>
            </a:r>
            <a:r>
              <a:rPr lang="en-US" altLang="vi-VN" sz="2800" b="1" dirty="0">
                <a:solidFill>
                  <a:srgbClr val="FFFF00"/>
                </a:solidFill>
              </a:rPr>
              <a:t> </a:t>
            </a:r>
            <a:r>
              <a:rPr lang="en-US" altLang="vi-VN" sz="2800" b="1" dirty="0" err="1">
                <a:solidFill>
                  <a:srgbClr val="FFFF00"/>
                </a:solidFill>
              </a:rPr>
              <a:t>nghĩa</a:t>
            </a:r>
            <a:r>
              <a:rPr lang="en-US" altLang="vi-VN" sz="2800" b="1" dirty="0">
                <a:solidFill>
                  <a:srgbClr val="FFFF00"/>
                </a:solidFill>
              </a:rPr>
              <a:t> </a:t>
            </a:r>
            <a:r>
              <a:rPr lang="en-US" altLang="vi-VN" sz="2800" b="1" dirty="0" err="1">
                <a:solidFill>
                  <a:srgbClr val="FFFF00"/>
                </a:solidFill>
              </a:rPr>
              <a:t>Mác</a:t>
            </a:r>
            <a:r>
              <a:rPr lang="en-US" altLang="vi-VN" sz="2800" b="1" dirty="0">
                <a:solidFill>
                  <a:srgbClr val="FFFF00"/>
                </a:solidFill>
              </a:rPr>
              <a:t> </a:t>
            </a:r>
            <a:r>
              <a:rPr lang="en-US" altLang="vi-VN" sz="2800" b="1" dirty="0" err="1">
                <a:solidFill>
                  <a:srgbClr val="FFFF00"/>
                </a:solidFill>
              </a:rPr>
              <a:t>là</a:t>
            </a:r>
            <a:r>
              <a:rPr lang="en-US" altLang="vi-VN" sz="2800" b="1" dirty="0">
                <a:solidFill>
                  <a:srgbClr val="FFFF00"/>
                </a:solidFill>
              </a:rPr>
              <a:t> </a:t>
            </a:r>
            <a:r>
              <a:rPr lang="en-US" altLang="vi-VN" sz="2800" b="1" dirty="0" err="1">
                <a:solidFill>
                  <a:srgbClr val="FFFF00"/>
                </a:solidFill>
              </a:rPr>
              <a:t>phân</a:t>
            </a:r>
            <a:r>
              <a:rPr lang="en-US" altLang="vi-VN" sz="2800" b="1" dirty="0">
                <a:solidFill>
                  <a:srgbClr val="FFFF00"/>
                </a:solidFill>
              </a:rPr>
              <a:t> </a:t>
            </a:r>
            <a:r>
              <a:rPr lang="en-US" altLang="vi-VN" sz="2800" b="1" dirty="0" err="1">
                <a:solidFill>
                  <a:srgbClr val="FFFF00"/>
                </a:solidFill>
              </a:rPr>
              <a:t>tích</a:t>
            </a:r>
            <a:r>
              <a:rPr lang="en-US" altLang="vi-VN" sz="2800" b="1" dirty="0">
                <a:solidFill>
                  <a:srgbClr val="FFFF00"/>
                </a:solidFill>
              </a:rPr>
              <a:t> </a:t>
            </a:r>
            <a:r>
              <a:rPr lang="en-US" altLang="vi-VN" sz="2800" b="1" dirty="0" err="1">
                <a:solidFill>
                  <a:srgbClr val="FFFF00"/>
                </a:solidFill>
              </a:rPr>
              <a:t>cụ</a:t>
            </a:r>
            <a:r>
              <a:rPr lang="en-US" altLang="vi-VN" sz="2800" b="1" dirty="0">
                <a:solidFill>
                  <a:srgbClr val="FFFF00"/>
                </a:solidFill>
              </a:rPr>
              <a:t> </a:t>
            </a:r>
            <a:r>
              <a:rPr lang="en-US" altLang="vi-VN" sz="2800" b="1" dirty="0" err="1">
                <a:solidFill>
                  <a:srgbClr val="FFFF00"/>
                </a:solidFill>
              </a:rPr>
              <a:t>thể</a:t>
            </a:r>
            <a:r>
              <a:rPr lang="en-US" altLang="vi-VN" sz="2800" b="1" dirty="0">
                <a:solidFill>
                  <a:srgbClr val="FFFF00"/>
                </a:solidFill>
              </a:rPr>
              <a:t> </a:t>
            </a:r>
            <a:r>
              <a:rPr lang="en-US" altLang="vi-VN" sz="2800" b="1" dirty="0" err="1">
                <a:solidFill>
                  <a:srgbClr val="FFFF00"/>
                </a:solidFill>
              </a:rPr>
              <a:t>một</a:t>
            </a:r>
            <a:r>
              <a:rPr lang="en-US" altLang="vi-VN" sz="2800" b="1" dirty="0">
                <a:solidFill>
                  <a:srgbClr val="FFFF00"/>
                </a:solidFill>
              </a:rPr>
              <a:t> </a:t>
            </a:r>
            <a:r>
              <a:rPr lang="en-US" altLang="vi-VN" sz="2800" b="1" dirty="0" err="1">
                <a:solidFill>
                  <a:srgbClr val="FFFF00"/>
                </a:solidFill>
              </a:rPr>
              <a:t>tình</a:t>
            </a:r>
            <a:r>
              <a:rPr lang="en-US" altLang="vi-VN" sz="2800" b="1" dirty="0">
                <a:solidFill>
                  <a:srgbClr val="FFFF00"/>
                </a:solidFill>
              </a:rPr>
              <a:t> </a:t>
            </a:r>
            <a:r>
              <a:rPr lang="en-US" altLang="vi-VN" sz="2800" b="1" dirty="0" err="1">
                <a:solidFill>
                  <a:srgbClr val="FFFF00"/>
                </a:solidFill>
              </a:rPr>
              <a:t>hình</a:t>
            </a:r>
            <a:r>
              <a:rPr lang="en-US" altLang="vi-VN" sz="2800" b="1" dirty="0">
                <a:solidFill>
                  <a:srgbClr val="FFFF00"/>
                </a:solidFill>
              </a:rPr>
              <a:t> </a:t>
            </a:r>
            <a:r>
              <a:rPr lang="en-US" altLang="vi-VN" sz="2800" b="1" dirty="0" err="1">
                <a:solidFill>
                  <a:srgbClr val="FFFF00"/>
                </a:solidFill>
              </a:rPr>
              <a:t>cách</a:t>
            </a:r>
            <a:r>
              <a:rPr lang="en-US" altLang="vi-VN" sz="2800" b="1" dirty="0">
                <a:solidFill>
                  <a:srgbClr val="FFFF00"/>
                </a:solidFill>
              </a:rPr>
              <a:t> </a:t>
            </a:r>
            <a:r>
              <a:rPr lang="en-US" altLang="vi-VN" sz="2800" b="1" dirty="0" err="1">
                <a:solidFill>
                  <a:srgbClr val="FFFF00"/>
                </a:solidFill>
              </a:rPr>
              <a:t>mạng</a:t>
            </a:r>
            <a:r>
              <a:rPr lang="en-US" altLang="vi-VN" sz="2800" b="1" dirty="0">
                <a:solidFill>
                  <a:srgbClr val="FFFF00"/>
                </a:solidFill>
              </a:rPr>
              <a:t> </a:t>
            </a:r>
            <a:r>
              <a:rPr lang="en-US" altLang="vi-VN" sz="2800" b="1" dirty="0" err="1">
                <a:solidFill>
                  <a:srgbClr val="FFFF00"/>
                </a:solidFill>
              </a:rPr>
              <a:t>cụ</a:t>
            </a:r>
            <a:r>
              <a:rPr lang="en-US" altLang="vi-VN" sz="2800" b="1" dirty="0">
                <a:solidFill>
                  <a:srgbClr val="FFFF00"/>
                </a:solidFill>
              </a:rPr>
              <a:t> </a:t>
            </a:r>
            <a:r>
              <a:rPr lang="en-US" altLang="vi-VN" sz="2800" b="1" dirty="0" err="1">
                <a:solidFill>
                  <a:srgbClr val="FFFF00"/>
                </a:solidFill>
              </a:rPr>
              <a:t>thể</a:t>
            </a:r>
            <a:endParaRPr lang="en-US" altLang="vi-VN" sz="2800" b="1" dirty="0">
              <a:solidFill>
                <a:srgbClr val="FFFF00"/>
              </a:solidFill>
            </a:endParaRPr>
          </a:p>
        </p:txBody>
      </p:sp>
    </p:spTree>
    <p:extLst>
      <p:ext uri="{BB962C8B-B14F-4D97-AF65-F5344CB8AC3E}">
        <p14:creationId xmlns:p14="http://schemas.microsoft.com/office/powerpoint/2010/main" val="36427260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lgn="ctr"/>
            <a:endParaRPr lang="en-US" sz="9600" dirty="0"/>
          </a:p>
          <a:p>
            <a:pPr algn="ctr"/>
            <a:r>
              <a:rPr lang="en-US" sz="9600" dirty="0"/>
              <a:t>HẾT</a:t>
            </a:r>
          </a:p>
        </p:txBody>
      </p:sp>
    </p:spTree>
    <p:extLst>
      <p:ext uri="{BB962C8B-B14F-4D97-AF65-F5344CB8AC3E}">
        <p14:creationId xmlns:p14="http://schemas.microsoft.com/office/powerpoint/2010/main" val="2201211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vi-VN" b="1" dirty="0">
                <a:solidFill>
                  <a:schemeClr val="accent2"/>
                </a:solidFill>
                <a:latin typeface="Arial" panose="020B0604020202020204" pitchFamily="34" charset="0"/>
                <a:cs typeface="Arial" panose="020B0604020202020204" pitchFamily="34" charset="0"/>
              </a:rPr>
              <a:t>TRIẾT LÝ PHƯƠNG ĐÔNG</a:t>
            </a:r>
            <a:br>
              <a:rPr lang="vi-VN" b="1" dirty="0">
                <a:solidFill>
                  <a:schemeClr val="accent2"/>
                </a:solidFill>
                <a:latin typeface="Arial" panose="020B0604020202020204" pitchFamily="34" charset="0"/>
                <a:cs typeface="Arial" panose="020B0604020202020204" pitchFamily="34" charset="0"/>
              </a:rPr>
            </a:br>
            <a:r>
              <a:rPr lang="vi-VN" b="1" dirty="0">
                <a:solidFill>
                  <a:schemeClr val="accent2"/>
                </a:solidFill>
                <a:latin typeface="Arial" panose="020B0604020202020204" pitchFamily="34" charset="0"/>
                <a:cs typeface="Arial" panose="020B0604020202020204" pitchFamily="34" charset="0"/>
              </a:rPr>
              <a:t>VÀ PHƯƠNG TÂY</a:t>
            </a:r>
            <a:endParaRPr lang="en-US" b="1" dirty="0">
              <a:solidFill>
                <a:schemeClr val="accent2"/>
              </a:solidFill>
              <a:latin typeface="Arial" panose="020B0604020202020204" pitchFamily="34" charset="0"/>
              <a:cs typeface="Arial" panose="020B0604020202020204" pitchFamily="34" charset="0"/>
            </a:endParaRPr>
          </a:p>
        </p:txBody>
      </p:sp>
      <p:pic>
        <p:nvPicPr>
          <p:cNvPr id="6" name="Content Placeholder 4">
            <a:extLst>
              <a:ext uri="{FF2B5EF4-FFF2-40B4-BE49-F238E27FC236}">
                <a16:creationId xmlns="" xmlns:a16="http://schemas.microsoft.com/office/drawing/2014/main" id="{49454C5D-4BE9-4624-A5F0-C8229CC96C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52133" y="1788159"/>
            <a:ext cx="8297333" cy="4511041"/>
          </a:xfrm>
        </p:spPr>
      </p:pic>
    </p:spTree>
    <p:extLst>
      <p:ext uri="{BB962C8B-B14F-4D97-AF65-F5344CB8AC3E}">
        <p14:creationId xmlns:p14="http://schemas.microsoft.com/office/powerpoint/2010/main" val="32311359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vi-VN" b="1" dirty="0">
                <a:solidFill>
                  <a:schemeClr val="accent2"/>
                </a:solidFill>
                <a:latin typeface="Arial" panose="020B0604020202020204" pitchFamily="34" charset="0"/>
                <a:cs typeface="Arial" panose="020B0604020202020204" pitchFamily="34" charset="0"/>
              </a:rPr>
              <a:t>TRIẾT LÝ PHƯƠNG ĐÔNG</a:t>
            </a:r>
            <a:br>
              <a:rPr lang="vi-VN" b="1" dirty="0">
                <a:solidFill>
                  <a:schemeClr val="accent2"/>
                </a:solidFill>
                <a:latin typeface="Arial" panose="020B0604020202020204" pitchFamily="34" charset="0"/>
                <a:cs typeface="Arial" panose="020B0604020202020204" pitchFamily="34" charset="0"/>
              </a:rPr>
            </a:br>
            <a:r>
              <a:rPr lang="vi-VN" b="1" dirty="0">
                <a:solidFill>
                  <a:schemeClr val="accent2"/>
                </a:solidFill>
                <a:latin typeface="Arial" panose="020B0604020202020204" pitchFamily="34" charset="0"/>
                <a:cs typeface="Arial" panose="020B0604020202020204" pitchFamily="34" charset="0"/>
              </a:rPr>
              <a:t>VÀ PHƯƠNG TÂY</a:t>
            </a:r>
            <a:endParaRPr lang="en-US" b="1" dirty="0">
              <a:solidFill>
                <a:schemeClr val="accent2"/>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097280" y="1761069"/>
            <a:ext cx="10058400" cy="4023360"/>
          </a:xfrm>
        </p:spPr>
        <p:txBody>
          <a:bodyPr>
            <a:noAutofit/>
          </a:bodyPr>
          <a:lstStyle/>
          <a:p>
            <a:pPr marL="0" indent="0" algn="just">
              <a:buNone/>
            </a:pPr>
            <a:r>
              <a:rPr lang="en-US" sz="3500" b="1" u="sng" dirty="0">
                <a:solidFill>
                  <a:schemeClr val="accent2"/>
                </a:solidFill>
                <a:latin typeface="Arial" panose="020B0604020202020204" pitchFamily="34" charset="0"/>
                <a:cs typeface="Arial" panose="020B0604020202020204" pitchFamily="34" charset="0"/>
              </a:rPr>
              <a:t>Ph</a:t>
            </a:r>
            <a:r>
              <a:rPr lang="vi-VN" sz="3500" b="1" u="sng" dirty="0">
                <a:solidFill>
                  <a:schemeClr val="accent2"/>
                </a:solidFill>
                <a:latin typeface="Arial" panose="020B0604020202020204" pitchFamily="34" charset="0"/>
                <a:cs typeface="Arial" panose="020B0604020202020204" pitchFamily="34" charset="0"/>
              </a:rPr>
              <a:t>ư</a:t>
            </a:r>
            <a:r>
              <a:rPr lang="en-US" sz="3500" b="1" u="sng" dirty="0" err="1">
                <a:solidFill>
                  <a:schemeClr val="accent2"/>
                </a:solidFill>
                <a:latin typeface="Arial" panose="020B0604020202020204" pitchFamily="34" charset="0"/>
                <a:cs typeface="Arial" panose="020B0604020202020204" pitchFamily="34" charset="0"/>
              </a:rPr>
              <a:t>ơng</a:t>
            </a:r>
            <a:r>
              <a:rPr lang="en-US" sz="3500" b="1" u="sng" dirty="0">
                <a:solidFill>
                  <a:schemeClr val="accent2"/>
                </a:solidFill>
                <a:latin typeface="Arial" panose="020B0604020202020204" pitchFamily="34" charset="0"/>
                <a:cs typeface="Arial" panose="020B0604020202020204" pitchFamily="34" charset="0"/>
              </a:rPr>
              <a:t> </a:t>
            </a:r>
            <a:r>
              <a:rPr lang="en-US" sz="3500" b="1" u="sng" dirty="0" err="1">
                <a:solidFill>
                  <a:schemeClr val="accent2"/>
                </a:solidFill>
                <a:latin typeface="Arial" panose="020B0604020202020204" pitchFamily="34" charset="0"/>
                <a:cs typeface="Arial" panose="020B0604020202020204" pitchFamily="34" charset="0"/>
              </a:rPr>
              <a:t>Đông</a:t>
            </a:r>
            <a:r>
              <a:rPr lang="en-US" sz="3500" b="1" u="sng" dirty="0">
                <a:solidFill>
                  <a:schemeClr val="accent2"/>
                </a:solidFill>
                <a:latin typeface="Arial" panose="020B0604020202020204" pitchFamily="34" charset="0"/>
                <a:cs typeface="Arial" panose="020B0604020202020204" pitchFamily="34" charset="0"/>
              </a:rPr>
              <a:t> </a:t>
            </a:r>
            <a:r>
              <a:rPr lang="en-US" sz="3500" b="1" dirty="0" err="1">
                <a:solidFill>
                  <a:schemeClr val="accent2"/>
                </a:solidFill>
                <a:latin typeface="Arial" panose="020B0604020202020204" pitchFamily="34" charset="0"/>
                <a:cs typeface="Arial" panose="020B0604020202020204" pitchFamily="34" charset="0"/>
              </a:rPr>
              <a:t>cho</a:t>
            </a:r>
            <a:r>
              <a:rPr lang="en-US" sz="3500" b="1" dirty="0">
                <a:solidFill>
                  <a:schemeClr val="accent2"/>
                </a:solidFill>
                <a:latin typeface="Arial" panose="020B0604020202020204" pitchFamily="34" charset="0"/>
                <a:cs typeface="Arial" panose="020B0604020202020204" pitchFamily="34" charset="0"/>
              </a:rPr>
              <a:t> </a:t>
            </a:r>
            <a:r>
              <a:rPr lang="en-US" sz="3500" b="1" dirty="0" err="1">
                <a:solidFill>
                  <a:schemeClr val="accent2"/>
                </a:solidFill>
                <a:latin typeface="Arial" panose="020B0604020202020204" pitchFamily="34" charset="0"/>
                <a:cs typeface="Arial" panose="020B0604020202020204" pitchFamily="34" charset="0"/>
              </a:rPr>
              <a:t>rằng</a:t>
            </a:r>
            <a:r>
              <a:rPr lang="en-US" sz="3500" b="1" dirty="0">
                <a:solidFill>
                  <a:schemeClr val="accent2"/>
                </a:solidFill>
                <a:latin typeface="Arial" panose="020B0604020202020204" pitchFamily="34" charset="0"/>
                <a:cs typeface="Arial" panose="020B0604020202020204" pitchFamily="34" charset="0"/>
              </a:rPr>
              <a:t> </a:t>
            </a:r>
            <a:r>
              <a:rPr lang="en-US" sz="3500" b="1" dirty="0" err="1">
                <a:solidFill>
                  <a:schemeClr val="accent2"/>
                </a:solidFill>
                <a:latin typeface="Arial" panose="020B0604020202020204" pitchFamily="34" charset="0"/>
                <a:cs typeface="Arial" panose="020B0604020202020204" pitchFamily="34" charset="0"/>
              </a:rPr>
              <a:t>sự</a:t>
            </a:r>
            <a:r>
              <a:rPr lang="en-US" sz="3500" b="1" dirty="0">
                <a:solidFill>
                  <a:schemeClr val="accent2"/>
                </a:solidFill>
                <a:latin typeface="Arial" panose="020B0604020202020204" pitchFamily="34" charset="0"/>
                <a:cs typeface="Arial" panose="020B0604020202020204" pitchFamily="34" charset="0"/>
              </a:rPr>
              <a:t> </a:t>
            </a:r>
            <a:r>
              <a:rPr lang="en-US" sz="3500" b="1" dirty="0" err="1">
                <a:solidFill>
                  <a:schemeClr val="accent2"/>
                </a:solidFill>
                <a:latin typeface="Arial" panose="020B0604020202020204" pitchFamily="34" charset="0"/>
                <a:cs typeface="Arial" panose="020B0604020202020204" pitchFamily="34" charset="0"/>
              </a:rPr>
              <a:t>thông</a:t>
            </a:r>
            <a:r>
              <a:rPr lang="en-US" sz="3500" b="1" dirty="0">
                <a:solidFill>
                  <a:schemeClr val="accent2"/>
                </a:solidFill>
                <a:latin typeface="Arial" panose="020B0604020202020204" pitchFamily="34" charset="0"/>
                <a:cs typeface="Arial" panose="020B0604020202020204" pitchFamily="34" charset="0"/>
              </a:rPr>
              <a:t> </a:t>
            </a:r>
            <a:r>
              <a:rPr lang="en-US" sz="3500" b="1" dirty="0" err="1">
                <a:solidFill>
                  <a:schemeClr val="accent2"/>
                </a:solidFill>
                <a:latin typeface="Arial" panose="020B0604020202020204" pitchFamily="34" charset="0"/>
                <a:cs typeface="Arial" panose="020B0604020202020204" pitchFamily="34" charset="0"/>
              </a:rPr>
              <a:t>thái</a:t>
            </a:r>
            <a:r>
              <a:rPr lang="en-US" sz="3500" b="1" dirty="0">
                <a:solidFill>
                  <a:schemeClr val="accent2"/>
                </a:solidFill>
                <a:latin typeface="Arial" panose="020B0604020202020204" pitchFamily="34" charset="0"/>
                <a:cs typeface="Arial" panose="020B0604020202020204" pitchFamily="34" charset="0"/>
              </a:rPr>
              <a:t> </a:t>
            </a:r>
            <a:r>
              <a:rPr lang="en-US" sz="3500" b="1" dirty="0" err="1">
                <a:solidFill>
                  <a:schemeClr val="accent2"/>
                </a:solidFill>
                <a:latin typeface="Arial" panose="020B0604020202020204" pitchFamily="34" charset="0"/>
                <a:cs typeface="Arial" panose="020B0604020202020204" pitchFamily="34" charset="0"/>
              </a:rPr>
              <a:t>thì</a:t>
            </a:r>
            <a:r>
              <a:rPr lang="en-US" sz="3500" b="1" dirty="0">
                <a:solidFill>
                  <a:schemeClr val="accent2"/>
                </a:solidFill>
                <a:latin typeface="Arial" panose="020B0604020202020204" pitchFamily="34" charset="0"/>
                <a:cs typeface="Arial" panose="020B0604020202020204" pitchFamily="34" charset="0"/>
              </a:rPr>
              <a:t> </a:t>
            </a:r>
            <a:r>
              <a:rPr lang="en-US" sz="3500" b="1" dirty="0" err="1">
                <a:solidFill>
                  <a:schemeClr val="accent2"/>
                </a:solidFill>
                <a:latin typeface="Arial" panose="020B0604020202020204" pitchFamily="34" charset="0"/>
                <a:cs typeface="Arial" panose="020B0604020202020204" pitchFamily="34" charset="0"/>
              </a:rPr>
              <a:t>cần</a:t>
            </a:r>
            <a:r>
              <a:rPr lang="en-US" sz="3500" b="1" dirty="0">
                <a:solidFill>
                  <a:schemeClr val="accent2"/>
                </a:solidFill>
                <a:latin typeface="Arial" panose="020B0604020202020204" pitchFamily="34" charset="0"/>
                <a:cs typeface="Arial" panose="020B0604020202020204" pitchFamily="34" charset="0"/>
              </a:rPr>
              <a:t> </a:t>
            </a:r>
            <a:r>
              <a:rPr lang="en-US" sz="3500" b="1" dirty="0" err="1">
                <a:solidFill>
                  <a:schemeClr val="accent2"/>
                </a:solidFill>
                <a:latin typeface="Arial" panose="020B0604020202020204" pitchFamily="34" charset="0"/>
                <a:cs typeface="Arial" panose="020B0604020202020204" pitchFamily="34" charset="0"/>
              </a:rPr>
              <a:t>phải</a:t>
            </a:r>
            <a:r>
              <a:rPr lang="en-US" sz="3500" b="1" dirty="0">
                <a:solidFill>
                  <a:schemeClr val="accent2"/>
                </a:solidFill>
                <a:latin typeface="Arial" panose="020B0604020202020204" pitchFamily="34" charset="0"/>
                <a:cs typeface="Arial" panose="020B0604020202020204" pitchFamily="34" charset="0"/>
              </a:rPr>
              <a:t> </a:t>
            </a:r>
            <a:r>
              <a:rPr lang="en-US" sz="3500" b="1" dirty="0" err="1">
                <a:solidFill>
                  <a:schemeClr val="accent2"/>
                </a:solidFill>
                <a:latin typeface="Arial" panose="020B0604020202020204" pitchFamily="34" charset="0"/>
                <a:cs typeface="Arial" panose="020B0604020202020204" pitchFamily="34" charset="0"/>
              </a:rPr>
              <a:t>làm</a:t>
            </a:r>
            <a:r>
              <a:rPr lang="en-US" sz="3500" b="1" dirty="0">
                <a:solidFill>
                  <a:schemeClr val="accent2"/>
                </a:solidFill>
                <a:latin typeface="Arial" panose="020B0604020202020204" pitchFamily="34" charset="0"/>
                <a:cs typeface="Arial" panose="020B0604020202020204" pitchFamily="34" charset="0"/>
              </a:rPr>
              <a:t> </a:t>
            </a:r>
            <a:r>
              <a:rPr lang="en-US" sz="3500" b="1" dirty="0" err="1">
                <a:solidFill>
                  <a:schemeClr val="accent2"/>
                </a:solidFill>
                <a:latin typeface="Arial" panose="020B0604020202020204" pitchFamily="34" charset="0"/>
                <a:cs typeface="Arial" panose="020B0604020202020204" pitchFamily="34" charset="0"/>
              </a:rPr>
              <a:t>là</a:t>
            </a:r>
            <a:r>
              <a:rPr lang="en-US" sz="3500" b="1" dirty="0">
                <a:solidFill>
                  <a:schemeClr val="accent2"/>
                </a:solidFill>
                <a:latin typeface="Arial" panose="020B0604020202020204" pitchFamily="34" charset="0"/>
                <a:cs typeface="Arial" panose="020B0604020202020204" pitchFamily="34" charset="0"/>
              </a:rPr>
              <a:t> </a:t>
            </a:r>
            <a:r>
              <a:rPr lang="en-US" sz="3500" b="1" dirty="0" err="1">
                <a:solidFill>
                  <a:schemeClr val="accent2"/>
                </a:solidFill>
                <a:latin typeface="Arial" panose="020B0604020202020204" pitchFamily="34" charset="0"/>
                <a:cs typeface="Arial" panose="020B0604020202020204" pitchFamily="34" charset="0"/>
              </a:rPr>
              <a:t>bịt</a:t>
            </a:r>
            <a:r>
              <a:rPr lang="en-US" sz="3500" b="1" dirty="0">
                <a:solidFill>
                  <a:schemeClr val="accent2"/>
                </a:solidFill>
                <a:latin typeface="Arial" panose="020B0604020202020204" pitchFamily="34" charset="0"/>
                <a:cs typeface="Arial" panose="020B0604020202020204" pitchFamily="34" charset="0"/>
              </a:rPr>
              <a:t> </a:t>
            </a:r>
            <a:r>
              <a:rPr lang="en-US" sz="3500" b="1" dirty="0" err="1">
                <a:solidFill>
                  <a:schemeClr val="accent2"/>
                </a:solidFill>
                <a:latin typeface="Arial" panose="020B0604020202020204" pitchFamily="34" charset="0"/>
                <a:cs typeface="Arial" panose="020B0604020202020204" pitchFamily="34" charset="0"/>
              </a:rPr>
              <a:t>mắt</a:t>
            </a:r>
            <a:r>
              <a:rPr lang="en-US" sz="3500" b="1" dirty="0">
                <a:solidFill>
                  <a:schemeClr val="accent2"/>
                </a:solidFill>
                <a:latin typeface="Arial" panose="020B0604020202020204" pitchFamily="34" charset="0"/>
                <a:cs typeface="Arial" panose="020B0604020202020204" pitchFamily="34" charset="0"/>
              </a:rPr>
              <a:t> </a:t>
            </a:r>
            <a:r>
              <a:rPr lang="en-US" sz="3500" b="1" dirty="0" err="1">
                <a:solidFill>
                  <a:schemeClr val="accent2"/>
                </a:solidFill>
                <a:latin typeface="Arial" panose="020B0604020202020204" pitchFamily="34" charset="0"/>
                <a:cs typeface="Arial" panose="020B0604020202020204" pitchFamily="34" charset="0"/>
              </a:rPr>
              <a:t>để</a:t>
            </a:r>
            <a:r>
              <a:rPr lang="en-US" sz="3500" b="1" dirty="0">
                <a:solidFill>
                  <a:schemeClr val="accent2"/>
                </a:solidFill>
                <a:latin typeface="Arial" panose="020B0604020202020204" pitchFamily="34" charset="0"/>
                <a:cs typeface="Arial" panose="020B0604020202020204" pitchFamily="34" charset="0"/>
              </a:rPr>
              <a:t> </a:t>
            </a:r>
            <a:r>
              <a:rPr lang="en-US" sz="3500" b="1" dirty="0" err="1">
                <a:solidFill>
                  <a:schemeClr val="accent2"/>
                </a:solidFill>
                <a:latin typeface="Arial" panose="020B0604020202020204" pitchFamily="34" charset="0"/>
                <a:cs typeface="Arial" panose="020B0604020202020204" pitchFamily="34" charset="0"/>
              </a:rPr>
              <a:t>dùng</a:t>
            </a:r>
            <a:r>
              <a:rPr lang="en-US" sz="3500" b="1" dirty="0">
                <a:solidFill>
                  <a:schemeClr val="accent2"/>
                </a:solidFill>
                <a:latin typeface="Arial" panose="020B0604020202020204" pitchFamily="34" charset="0"/>
                <a:cs typeface="Arial" panose="020B0604020202020204" pitchFamily="34" charset="0"/>
              </a:rPr>
              <a:t> </a:t>
            </a:r>
            <a:r>
              <a:rPr lang="en-US" sz="3500" b="1" dirty="0" err="1">
                <a:solidFill>
                  <a:schemeClr val="accent2"/>
                </a:solidFill>
                <a:latin typeface="Arial" panose="020B0604020202020204" pitchFamily="34" charset="0"/>
                <a:cs typeface="Arial" panose="020B0604020202020204" pitchFamily="34" charset="0"/>
              </a:rPr>
              <a:t>tâm</a:t>
            </a:r>
            <a:r>
              <a:rPr lang="en-US" sz="3500" b="1" dirty="0">
                <a:solidFill>
                  <a:schemeClr val="accent2"/>
                </a:solidFill>
                <a:latin typeface="Arial" panose="020B0604020202020204" pitchFamily="34" charset="0"/>
                <a:cs typeface="Arial" panose="020B0604020202020204" pitchFamily="34" charset="0"/>
              </a:rPr>
              <a:t> </a:t>
            </a:r>
            <a:r>
              <a:rPr lang="en-US" sz="3500" b="1" dirty="0" err="1">
                <a:solidFill>
                  <a:schemeClr val="accent2"/>
                </a:solidFill>
                <a:latin typeface="Arial" panose="020B0604020202020204" pitchFamily="34" charset="0"/>
                <a:cs typeface="Arial" panose="020B0604020202020204" pitchFamily="34" charset="0"/>
              </a:rPr>
              <a:t>mà</a:t>
            </a:r>
            <a:r>
              <a:rPr lang="en-US" sz="3500" b="1" dirty="0">
                <a:solidFill>
                  <a:schemeClr val="accent2"/>
                </a:solidFill>
                <a:latin typeface="Arial" panose="020B0604020202020204" pitchFamily="34" charset="0"/>
                <a:cs typeface="Arial" panose="020B0604020202020204" pitchFamily="34" charset="0"/>
              </a:rPr>
              <a:t> </a:t>
            </a:r>
            <a:r>
              <a:rPr lang="en-US" sz="3500" b="1" dirty="0" err="1">
                <a:solidFill>
                  <a:schemeClr val="accent2"/>
                </a:solidFill>
                <a:latin typeface="Arial" panose="020B0604020202020204" pitchFamily="34" charset="0"/>
                <a:cs typeface="Arial" panose="020B0604020202020204" pitchFamily="34" charset="0"/>
              </a:rPr>
              <a:t>nhìn</a:t>
            </a:r>
            <a:r>
              <a:rPr lang="en-US" sz="3500" b="1" dirty="0">
                <a:solidFill>
                  <a:schemeClr val="accent2"/>
                </a:solidFill>
                <a:latin typeface="Arial" panose="020B0604020202020204" pitchFamily="34" charset="0"/>
                <a:cs typeface="Arial" panose="020B0604020202020204" pitchFamily="34" charset="0"/>
              </a:rPr>
              <a:t>, </a:t>
            </a:r>
            <a:r>
              <a:rPr lang="en-US" sz="3500" b="1" dirty="0" err="1">
                <a:solidFill>
                  <a:schemeClr val="accent2"/>
                </a:solidFill>
                <a:latin typeface="Arial" panose="020B0604020202020204" pitchFamily="34" charset="0"/>
                <a:cs typeface="Arial" panose="020B0604020202020204" pitchFamily="34" charset="0"/>
              </a:rPr>
              <a:t>bịt</a:t>
            </a:r>
            <a:r>
              <a:rPr lang="en-US" sz="3500" b="1" dirty="0">
                <a:solidFill>
                  <a:schemeClr val="accent2"/>
                </a:solidFill>
                <a:latin typeface="Arial" panose="020B0604020202020204" pitchFamily="34" charset="0"/>
                <a:cs typeface="Arial" panose="020B0604020202020204" pitchFamily="34" charset="0"/>
              </a:rPr>
              <a:t> tai </a:t>
            </a:r>
            <a:r>
              <a:rPr lang="en-US" sz="3500" b="1" dirty="0" err="1">
                <a:solidFill>
                  <a:schemeClr val="accent2"/>
                </a:solidFill>
                <a:latin typeface="Arial" panose="020B0604020202020204" pitchFamily="34" charset="0"/>
                <a:cs typeface="Arial" panose="020B0604020202020204" pitchFamily="34" charset="0"/>
              </a:rPr>
              <a:t>để</a:t>
            </a:r>
            <a:r>
              <a:rPr lang="en-US" sz="3500" b="1" dirty="0">
                <a:solidFill>
                  <a:schemeClr val="accent2"/>
                </a:solidFill>
                <a:latin typeface="Arial" panose="020B0604020202020204" pitchFamily="34" charset="0"/>
                <a:cs typeface="Arial" panose="020B0604020202020204" pitchFamily="34" charset="0"/>
              </a:rPr>
              <a:t> </a:t>
            </a:r>
            <a:r>
              <a:rPr lang="en-US" sz="3500" b="1" dirty="0" err="1">
                <a:solidFill>
                  <a:schemeClr val="accent2"/>
                </a:solidFill>
                <a:latin typeface="Arial" panose="020B0604020202020204" pitchFamily="34" charset="0"/>
                <a:cs typeface="Arial" panose="020B0604020202020204" pitchFamily="34" charset="0"/>
              </a:rPr>
              <a:t>dùng</a:t>
            </a:r>
            <a:r>
              <a:rPr lang="en-US" sz="3500" b="1" dirty="0">
                <a:solidFill>
                  <a:schemeClr val="accent2"/>
                </a:solidFill>
                <a:latin typeface="Arial" panose="020B0604020202020204" pitchFamily="34" charset="0"/>
                <a:cs typeface="Arial" panose="020B0604020202020204" pitchFamily="34" charset="0"/>
              </a:rPr>
              <a:t> </a:t>
            </a:r>
            <a:r>
              <a:rPr lang="en-US" sz="3500" b="1" dirty="0" err="1">
                <a:solidFill>
                  <a:schemeClr val="accent2"/>
                </a:solidFill>
                <a:latin typeface="Arial" panose="020B0604020202020204" pitchFamily="34" charset="0"/>
                <a:cs typeface="Arial" panose="020B0604020202020204" pitchFamily="34" charset="0"/>
              </a:rPr>
              <a:t>tâm</a:t>
            </a:r>
            <a:r>
              <a:rPr lang="en-US" sz="3500" b="1" dirty="0">
                <a:solidFill>
                  <a:schemeClr val="accent2"/>
                </a:solidFill>
                <a:latin typeface="Arial" panose="020B0604020202020204" pitchFamily="34" charset="0"/>
                <a:cs typeface="Arial" panose="020B0604020202020204" pitchFamily="34" charset="0"/>
              </a:rPr>
              <a:t> </a:t>
            </a:r>
            <a:r>
              <a:rPr lang="en-US" sz="3500" b="1" dirty="0" err="1">
                <a:solidFill>
                  <a:schemeClr val="accent2"/>
                </a:solidFill>
                <a:latin typeface="Arial" panose="020B0604020202020204" pitchFamily="34" charset="0"/>
                <a:cs typeface="Arial" panose="020B0604020202020204" pitchFamily="34" charset="0"/>
              </a:rPr>
              <a:t>mà</a:t>
            </a:r>
            <a:r>
              <a:rPr lang="en-US" sz="3500" b="1" dirty="0">
                <a:solidFill>
                  <a:schemeClr val="accent2"/>
                </a:solidFill>
                <a:latin typeface="Arial" panose="020B0604020202020204" pitchFamily="34" charset="0"/>
                <a:cs typeface="Arial" panose="020B0604020202020204" pitchFamily="34" charset="0"/>
              </a:rPr>
              <a:t> </a:t>
            </a:r>
            <a:r>
              <a:rPr lang="en-US" sz="3500" b="1" dirty="0" err="1">
                <a:solidFill>
                  <a:schemeClr val="accent2"/>
                </a:solidFill>
                <a:latin typeface="Arial" panose="020B0604020202020204" pitchFamily="34" charset="0"/>
                <a:cs typeface="Arial" panose="020B0604020202020204" pitchFamily="34" charset="0"/>
              </a:rPr>
              <a:t>nghe</a:t>
            </a:r>
            <a:r>
              <a:rPr lang="en-US" sz="3500" b="1" dirty="0">
                <a:solidFill>
                  <a:schemeClr val="accent2"/>
                </a:solidFill>
                <a:latin typeface="Arial" panose="020B0604020202020204" pitchFamily="34" charset="0"/>
                <a:cs typeface="Arial" panose="020B0604020202020204" pitchFamily="34" charset="0"/>
              </a:rPr>
              <a:t>, </a:t>
            </a:r>
            <a:r>
              <a:rPr lang="en-US" sz="3500" b="1" dirty="0" err="1">
                <a:solidFill>
                  <a:schemeClr val="accent2"/>
                </a:solidFill>
                <a:latin typeface="Arial" panose="020B0604020202020204" pitchFamily="34" charset="0"/>
                <a:cs typeface="Arial" panose="020B0604020202020204" pitchFamily="34" charset="0"/>
              </a:rPr>
              <a:t>bịt</a:t>
            </a:r>
            <a:r>
              <a:rPr lang="en-US" sz="3500" b="1" dirty="0">
                <a:solidFill>
                  <a:schemeClr val="accent2"/>
                </a:solidFill>
                <a:latin typeface="Arial" panose="020B0604020202020204" pitchFamily="34" charset="0"/>
                <a:cs typeface="Arial" panose="020B0604020202020204" pitchFamily="34" charset="0"/>
              </a:rPr>
              <a:t> </a:t>
            </a:r>
            <a:r>
              <a:rPr lang="en-US" sz="3500" b="1" dirty="0" err="1">
                <a:solidFill>
                  <a:schemeClr val="accent2"/>
                </a:solidFill>
                <a:latin typeface="Arial" panose="020B0604020202020204" pitchFamily="34" charset="0"/>
                <a:cs typeface="Arial" panose="020B0604020202020204" pitchFamily="34" charset="0"/>
              </a:rPr>
              <a:t>miệng</a:t>
            </a:r>
            <a:r>
              <a:rPr lang="en-US" sz="3500" b="1" dirty="0">
                <a:solidFill>
                  <a:schemeClr val="accent2"/>
                </a:solidFill>
                <a:latin typeface="Arial" panose="020B0604020202020204" pitchFamily="34" charset="0"/>
                <a:cs typeface="Arial" panose="020B0604020202020204" pitchFamily="34" charset="0"/>
              </a:rPr>
              <a:t> </a:t>
            </a:r>
            <a:r>
              <a:rPr lang="en-US" sz="3500" b="1" dirty="0" err="1">
                <a:solidFill>
                  <a:schemeClr val="accent2"/>
                </a:solidFill>
                <a:latin typeface="Arial" panose="020B0604020202020204" pitchFamily="34" charset="0"/>
                <a:cs typeface="Arial" panose="020B0604020202020204" pitchFamily="34" charset="0"/>
              </a:rPr>
              <a:t>để</a:t>
            </a:r>
            <a:r>
              <a:rPr lang="en-US" sz="3500" b="1" dirty="0">
                <a:solidFill>
                  <a:schemeClr val="accent2"/>
                </a:solidFill>
                <a:latin typeface="Arial" panose="020B0604020202020204" pitchFamily="34" charset="0"/>
                <a:cs typeface="Arial" panose="020B0604020202020204" pitchFamily="34" charset="0"/>
              </a:rPr>
              <a:t> </a:t>
            </a:r>
            <a:r>
              <a:rPr lang="en-US" sz="3500" b="1" dirty="0" err="1">
                <a:solidFill>
                  <a:schemeClr val="accent2"/>
                </a:solidFill>
                <a:latin typeface="Arial" panose="020B0604020202020204" pitchFamily="34" charset="0"/>
                <a:cs typeface="Arial" panose="020B0604020202020204" pitchFamily="34" charset="0"/>
              </a:rPr>
              <a:t>dùng</a:t>
            </a:r>
            <a:r>
              <a:rPr lang="en-US" sz="3500" b="1" dirty="0">
                <a:solidFill>
                  <a:schemeClr val="accent2"/>
                </a:solidFill>
                <a:latin typeface="Arial" panose="020B0604020202020204" pitchFamily="34" charset="0"/>
                <a:cs typeface="Arial" panose="020B0604020202020204" pitchFamily="34" charset="0"/>
              </a:rPr>
              <a:t> </a:t>
            </a:r>
            <a:r>
              <a:rPr lang="en-US" sz="3500" b="1" dirty="0" err="1">
                <a:solidFill>
                  <a:schemeClr val="accent2"/>
                </a:solidFill>
                <a:latin typeface="Arial" panose="020B0604020202020204" pitchFamily="34" charset="0"/>
                <a:cs typeface="Arial" panose="020B0604020202020204" pitchFamily="34" charset="0"/>
              </a:rPr>
              <a:t>tâm</a:t>
            </a:r>
            <a:r>
              <a:rPr lang="en-US" sz="3500" b="1" dirty="0">
                <a:solidFill>
                  <a:schemeClr val="accent2"/>
                </a:solidFill>
                <a:latin typeface="Arial" panose="020B0604020202020204" pitchFamily="34" charset="0"/>
                <a:cs typeface="Arial" panose="020B0604020202020204" pitchFamily="34" charset="0"/>
              </a:rPr>
              <a:t> </a:t>
            </a:r>
            <a:r>
              <a:rPr lang="en-US" sz="3500" b="1" dirty="0" err="1">
                <a:solidFill>
                  <a:schemeClr val="accent2"/>
                </a:solidFill>
                <a:latin typeface="Arial" panose="020B0604020202020204" pitchFamily="34" charset="0"/>
                <a:cs typeface="Arial" panose="020B0604020202020204" pitchFamily="34" charset="0"/>
              </a:rPr>
              <a:t>mà</a:t>
            </a:r>
            <a:r>
              <a:rPr lang="en-US" sz="3500" b="1" dirty="0">
                <a:solidFill>
                  <a:schemeClr val="accent2"/>
                </a:solidFill>
                <a:latin typeface="Arial" panose="020B0604020202020204" pitchFamily="34" charset="0"/>
                <a:cs typeface="Arial" panose="020B0604020202020204" pitchFamily="34" charset="0"/>
              </a:rPr>
              <a:t> </a:t>
            </a:r>
            <a:r>
              <a:rPr lang="en-US" sz="3500" b="1" dirty="0" err="1">
                <a:solidFill>
                  <a:schemeClr val="accent2"/>
                </a:solidFill>
                <a:latin typeface="Arial" panose="020B0604020202020204" pitchFamily="34" charset="0"/>
                <a:cs typeface="Arial" panose="020B0604020202020204" pitchFamily="34" charset="0"/>
              </a:rPr>
              <a:t>nói</a:t>
            </a:r>
            <a:r>
              <a:rPr lang="en-US" sz="3500" b="1" dirty="0">
                <a:solidFill>
                  <a:schemeClr val="accent2"/>
                </a:solidFill>
                <a:latin typeface="Arial" panose="020B0604020202020204" pitchFamily="34" charset="0"/>
                <a:cs typeface="Arial" panose="020B0604020202020204" pitchFamily="34" charset="0"/>
              </a:rPr>
              <a:t>.</a:t>
            </a:r>
          </a:p>
          <a:p>
            <a:pPr marL="0" indent="0" algn="just">
              <a:buNone/>
            </a:pPr>
            <a:r>
              <a:rPr lang="vi-VN" sz="3500" b="1" u="sng" dirty="0">
                <a:solidFill>
                  <a:schemeClr val="accent2"/>
                </a:solidFill>
                <a:latin typeface="Arial" panose="020B0604020202020204" pitchFamily="34" charset="0"/>
                <a:cs typeface="Arial" panose="020B0604020202020204" pitchFamily="34" charset="0"/>
              </a:rPr>
              <a:t>Phương Tây </a:t>
            </a:r>
            <a:r>
              <a:rPr lang="vi-VN" sz="3500" b="1" dirty="0">
                <a:solidFill>
                  <a:schemeClr val="accent2"/>
                </a:solidFill>
                <a:latin typeface="Arial" panose="020B0604020202020204" pitchFamily="34" charset="0"/>
                <a:cs typeface="Arial" panose="020B0604020202020204" pitchFamily="34" charset="0"/>
              </a:rPr>
              <a:t>lại không có cách hiểu như ở phương Đông mà hiểu ba con khỉ ám chỉ người vô trách nhiệm về mặt đạo đức khi tỏ ra thờ ơ, không lắng nghe, và giả vờ ngu ngốc hoặc không nhìn thấy</a:t>
            </a:r>
            <a:endParaRPr lang="en-US" sz="35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962063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vi-VN" altLang="en-US" b="1" dirty="0">
                <a:solidFill>
                  <a:schemeClr val="accent2"/>
                </a:solidFill>
                <a:latin typeface="Arial" panose="020B0604020202020204" pitchFamily="34" charset="0"/>
                <a:cs typeface="Arial" panose="020B0604020202020204" pitchFamily="34" charset="0"/>
              </a:rPr>
              <a:t>I/. PBC </a:t>
            </a:r>
            <a:r>
              <a:rPr lang="en-US" altLang="en-US" b="1" dirty="0">
                <a:solidFill>
                  <a:schemeClr val="accent2"/>
                </a:solidFill>
                <a:latin typeface="Arial" panose="020B0604020202020204" pitchFamily="34" charset="0"/>
                <a:cs typeface="Arial" panose="020B0604020202020204" pitchFamily="34" charset="0"/>
              </a:rPr>
              <a:t>VÀ </a:t>
            </a:r>
            <a:r>
              <a:rPr lang="vi-VN" altLang="en-US" b="1" dirty="0">
                <a:solidFill>
                  <a:schemeClr val="accent2"/>
                </a:solidFill>
                <a:latin typeface="Arial" panose="020B0604020202020204" pitchFamily="34" charset="0"/>
                <a:cs typeface="Arial" panose="020B0604020202020204" pitchFamily="34" charset="0"/>
              </a:rPr>
              <a:t>PBC </a:t>
            </a:r>
            <a:r>
              <a:rPr lang="en-US" altLang="en-US" b="1" dirty="0">
                <a:solidFill>
                  <a:schemeClr val="accent2"/>
                </a:solidFill>
                <a:latin typeface="Arial" panose="020B0604020202020204" pitchFamily="34" charset="0"/>
                <a:cs typeface="Arial" panose="020B0604020202020204" pitchFamily="34" charset="0"/>
              </a:rPr>
              <a:t>DUY VẬT</a:t>
            </a:r>
          </a:p>
        </p:txBody>
      </p:sp>
      <p:sp>
        <p:nvSpPr>
          <p:cNvPr id="3" name="Content Placeholder 2"/>
          <p:cNvSpPr>
            <a:spLocks noGrp="1"/>
          </p:cNvSpPr>
          <p:nvPr>
            <p:ph idx="1"/>
          </p:nvPr>
        </p:nvSpPr>
        <p:spPr/>
        <p:txBody>
          <a:bodyPr>
            <a:noAutofit/>
          </a:bodyPr>
          <a:lstStyle/>
          <a:p>
            <a:pPr algn="just"/>
            <a:r>
              <a:rPr lang="en-US" altLang="en-US" sz="3200" b="1" dirty="0">
                <a:solidFill>
                  <a:schemeClr val="accent2"/>
                </a:solidFill>
                <a:latin typeface="Arial" panose="020B0604020202020204" pitchFamily="34" charset="0"/>
                <a:cs typeface="Arial" panose="020B0604020202020204" pitchFamily="34" charset="0"/>
              </a:rPr>
              <a:t>a/ </a:t>
            </a:r>
            <a:r>
              <a:rPr lang="en-US" altLang="en-US" sz="3200" b="1" dirty="0" err="1">
                <a:solidFill>
                  <a:schemeClr val="accent2"/>
                </a:solidFill>
                <a:latin typeface="Arial" panose="020B0604020202020204" pitchFamily="34" charset="0"/>
                <a:cs typeface="Arial" panose="020B0604020202020204" pitchFamily="34" charset="0"/>
              </a:rPr>
              <a:t>Khái</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niệm</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biện</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chứng</a:t>
            </a:r>
            <a:r>
              <a:rPr lang="vi-VN" altLang="en-US" sz="3200" b="1" dirty="0">
                <a:solidFill>
                  <a:schemeClr val="accent2"/>
                </a:solidFill>
                <a:latin typeface="Arial" panose="020B0604020202020204" pitchFamily="34" charset="0"/>
                <a:cs typeface="Arial" panose="020B0604020202020204" pitchFamily="34" charset="0"/>
              </a:rPr>
              <a:t>.</a:t>
            </a:r>
            <a:endParaRPr lang="en-US" altLang="en-US" sz="3200" b="1" dirty="0">
              <a:solidFill>
                <a:schemeClr val="accent2"/>
              </a:solidFill>
              <a:latin typeface="Arial" panose="020B0604020202020204" pitchFamily="34" charset="0"/>
              <a:cs typeface="Arial" panose="020B0604020202020204" pitchFamily="34" charset="0"/>
            </a:endParaRPr>
          </a:p>
          <a:p>
            <a:pPr algn="just"/>
            <a:r>
              <a:rPr lang="en-US" altLang="en-US" sz="3200" b="1" dirty="0">
                <a:solidFill>
                  <a:schemeClr val="accent2"/>
                </a:solidFill>
                <a:latin typeface="Arial" panose="020B0604020202020204" pitchFamily="34" charset="0"/>
                <a:cs typeface="Arial" panose="020B0604020202020204" pitchFamily="34" charset="0"/>
              </a:rPr>
              <a:t>	</a:t>
            </a:r>
            <a:r>
              <a:rPr lang="vi-VN" altLang="en-US" sz="3200" b="1" dirty="0">
                <a:solidFill>
                  <a:schemeClr val="accent2"/>
                </a:solidFill>
                <a:latin typeface="Arial" panose="020B0604020202020204" pitchFamily="34" charset="0"/>
                <a:cs typeface="Arial" panose="020B0604020202020204" pitchFamily="34" charset="0"/>
              </a:rPr>
              <a:t>- </a:t>
            </a:r>
            <a:r>
              <a:rPr lang="en-US" altLang="en-US" sz="3200" b="1" dirty="0">
                <a:solidFill>
                  <a:schemeClr val="accent2"/>
                </a:solidFill>
                <a:latin typeface="Arial" panose="020B0604020202020204" pitchFamily="34" charset="0"/>
                <a:cs typeface="Arial" panose="020B0604020202020204" pitchFamily="34" charset="0"/>
              </a:rPr>
              <a:t>Theo </a:t>
            </a:r>
            <a:r>
              <a:rPr lang="en-US" altLang="en-US" sz="3200" b="1" dirty="0" err="1">
                <a:solidFill>
                  <a:schemeClr val="accent2"/>
                </a:solidFill>
                <a:latin typeface="Arial" panose="020B0604020202020204" pitchFamily="34" charset="0"/>
                <a:cs typeface="Arial" panose="020B0604020202020204" pitchFamily="34" charset="0"/>
              </a:rPr>
              <a:t>Triết</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học</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Mác</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biện</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chứng</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dùng</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để</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chỉ</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những</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mối</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liên</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hệ</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tương</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tác</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chuyển</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hoá</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và</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vận</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động</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phát</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triển</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theo</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quy</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luật</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của</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các</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sự</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vật</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hiện</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tượng</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trong</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tự</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nhiên</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xã</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hội</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và</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tư</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duy</a:t>
            </a:r>
            <a:r>
              <a:rPr lang="en-US" altLang="en-US" sz="3200" b="1" dirty="0">
                <a:solidFill>
                  <a:schemeClr val="accent2"/>
                </a:solidFill>
                <a:latin typeface="Arial" panose="020B0604020202020204" pitchFamily="34" charset="0"/>
                <a:cs typeface="Arial" panose="020B0604020202020204" pitchFamily="34" charset="0"/>
              </a:rPr>
              <a:t>.  </a:t>
            </a:r>
            <a:endParaRPr lang="vi-VN" altLang="en-US" sz="3200" b="1" dirty="0">
              <a:solidFill>
                <a:schemeClr val="accent2"/>
              </a:solidFill>
              <a:latin typeface="Arial" panose="020B0604020202020204" pitchFamily="34" charset="0"/>
              <a:cs typeface="Arial" panose="020B0604020202020204" pitchFamily="34" charset="0"/>
            </a:endParaRPr>
          </a:p>
          <a:p>
            <a:pPr algn="just"/>
            <a:r>
              <a:rPr lang="vi-VN" sz="3200" b="1" dirty="0">
                <a:solidFill>
                  <a:schemeClr val="accent2"/>
                </a:solidFill>
                <a:latin typeface="Arial" panose="020B0604020202020204" pitchFamily="34" charset="0"/>
                <a:cs typeface="Arial" panose="020B0604020202020204" pitchFamily="34" charset="0"/>
              </a:rPr>
              <a:t>       - Siêu hình: là phương pháp xem xét sự vật trong trạng thái đứng im, không vận động, tách rời cô lập và tách biệt nhau</a:t>
            </a:r>
            <a:endParaRPr lang="en-US" altLang="en-US" sz="3200" b="1" dirty="0">
              <a:solidFill>
                <a:schemeClr val="accent2"/>
              </a:solidFill>
              <a:latin typeface="Arial" panose="020B0604020202020204" pitchFamily="34" charset="0"/>
              <a:cs typeface="Arial" panose="020B0604020202020204" pitchFamily="34" charset="0"/>
            </a:endParaRPr>
          </a:p>
          <a:p>
            <a:pPr lvl="4" algn="just"/>
            <a:endParaRPr lang="en-US" altLang="en-US" sz="26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335723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vi-VN" altLang="en-US" b="1" dirty="0">
                <a:solidFill>
                  <a:schemeClr val="accent2"/>
                </a:solidFill>
                <a:latin typeface="Arial" panose="020B0604020202020204" pitchFamily="34" charset="0"/>
                <a:cs typeface="Arial" panose="020B0604020202020204" pitchFamily="34" charset="0"/>
              </a:rPr>
              <a:t>I/. PBC </a:t>
            </a:r>
            <a:r>
              <a:rPr lang="en-US" altLang="en-US" b="1" dirty="0">
                <a:solidFill>
                  <a:schemeClr val="accent2"/>
                </a:solidFill>
                <a:latin typeface="Arial" panose="020B0604020202020204" pitchFamily="34" charset="0"/>
                <a:cs typeface="Arial" panose="020B0604020202020204" pitchFamily="34" charset="0"/>
              </a:rPr>
              <a:t>VÀ </a:t>
            </a:r>
            <a:r>
              <a:rPr lang="vi-VN" altLang="en-US" b="1" dirty="0">
                <a:solidFill>
                  <a:schemeClr val="accent2"/>
                </a:solidFill>
                <a:latin typeface="Arial" panose="020B0604020202020204" pitchFamily="34" charset="0"/>
                <a:cs typeface="Arial" panose="020B0604020202020204" pitchFamily="34" charset="0"/>
              </a:rPr>
              <a:t>PBC </a:t>
            </a:r>
            <a:r>
              <a:rPr lang="en-US" altLang="en-US" b="1" dirty="0">
                <a:solidFill>
                  <a:schemeClr val="accent2"/>
                </a:solidFill>
                <a:latin typeface="Arial" panose="020B0604020202020204" pitchFamily="34" charset="0"/>
                <a:cs typeface="Arial" panose="020B0604020202020204" pitchFamily="34" charset="0"/>
              </a:rPr>
              <a:t>DUY VẬT</a:t>
            </a:r>
          </a:p>
        </p:txBody>
      </p:sp>
      <p:sp>
        <p:nvSpPr>
          <p:cNvPr id="3" name="Content Placeholder 2"/>
          <p:cNvSpPr>
            <a:spLocks noGrp="1"/>
          </p:cNvSpPr>
          <p:nvPr>
            <p:ph idx="1"/>
          </p:nvPr>
        </p:nvSpPr>
        <p:spPr/>
        <p:txBody>
          <a:bodyPr>
            <a:noAutofit/>
          </a:bodyPr>
          <a:lstStyle/>
          <a:p>
            <a:pPr algn="just"/>
            <a:r>
              <a:rPr lang="vi-VN" altLang="en-US" sz="3200" b="1" dirty="0">
                <a:solidFill>
                  <a:schemeClr val="accent2"/>
                </a:solidFill>
                <a:latin typeface="Arial" panose="020B0604020202020204" pitchFamily="34" charset="0"/>
                <a:cs typeface="Arial" panose="020B0604020202020204" pitchFamily="34" charset="0"/>
              </a:rPr>
              <a:t>b</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Khái</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niệm</a:t>
            </a:r>
            <a:r>
              <a:rPr lang="en-US" altLang="en-US" sz="3200" b="1" dirty="0">
                <a:solidFill>
                  <a:schemeClr val="accent2"/>
                </a:solidFill>
                <a:latin typeface="Arial" panose="020B0604020202020204" pitchFamily="34" charset="0"/>
                <a:cs typeface="Arial" panose="020B0604020202020204" pitchFamily="34" charset="0"/>
              </a:rPr>
              <a:t> </a:t>
            </a:r>
            <a:r>
              <a:rPr lang="vi-VN" altLang="en-US" sz="3200" b="1" dirty="0">
                <a:solidFill>
                  <a:schemeClr val="accent2"/>
                </a:solidFill>
                <a:latin typeface="Arial" panose="020B0604020202020204" pitchFamily="34" charset="0"/>
                <a:cs typeface="Arial" panose="020B0604020202020204" pitchFamily="34" charset="0"/>
              </a:rPr>
              <a:t>phép </a:t>
            </a:r>
            <a:r>
              <a:rPr lang="en-US" altLang="en-US" sz="3200" b="1" dirty="0" err="1">
                <a:solidFill>
                  <a:schemeClr val="accent2"/>
                </a:solidFill>
                <a:latin typeface="Arial" panose="020B0604020202020204" pitchFamily="34" charset="0"/>
                <a:cs typeface="Arial" panose="020B0604020202020204" pitchFamily="34" charset="0"/>
              </a:rPr>
              <a:t>biện</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chứng</a:t>
            </a:r>
            <a:r>
              <a:rPr lang="vi-VN" altLang="en-US" sz="3200" b="1" dirty="0">
                <a:solidFill>
                  <a:schemeClr val="accent2"/>
                </a:solidFill>
                <a:latin typeface="Arial" panose="020B0604020202020204" pitchFamily="34" charset="0"/>
                <a:cs typeface="Arial" panose="020B0604020202020204" pitchFamily="34" charset="0"/>
              </a:rPr>
              <a:t>.</a:t>
            </a:r>
            <a:endParaRPr lang="en-US" altLang="en-US" sz="3200" b="1" dirty="0">
              <a:solidFill>
                <a:schemeClr val="accent2"/>
              </a:solidFill>
              <a:latin typeface="Arial" panose="020B0604020202020204" pitchFamily="34" charset="0"/>
              <a:cs typeface="Arial" panose="020B0604020202020204" pitchFamily="34" charset="0"/>
            </a:endParaRPr>
          </a:p>
          <a:p>
            <a:pPr algn="just"/>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Là</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học</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thuyết</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nghiên</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cứu</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khái</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quát</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biện</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chứng</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của</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thế</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giới</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thành</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hệ</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thống</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những</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nguyên</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lý</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quy</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luật</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khoa</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học</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nhằm</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xây</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dựng</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hệ</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thống</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các</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nguyên</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tắc</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phương</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pháp</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luận</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của</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nhận</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thức</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và</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thực</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tiễn</a:t>
            </a:r>
            <a:r>
              <a:rPr lang="en-US" altLang="en-US" sz="3200" b="1" dirty="0">
                <a:solidFill>
                  <a:schemeClr val="accent2"/>
                </a:solidFill>
                <a:latin typeface="Arial" panose="020B0604020202020204" pitchFamily="34" charset="0"/>
                <a:cs typeface="Arial" panose="020B0604020202020204" pitchFamily="34" charset="0"/>
              </a:rPr>
              <a:t>.</a:t>
            </a:r>
            <a:endParaRPr lang="en-US" altLang="en-US" sz="26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60397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vi-VN" altLang="en-US" b="1" dirty="0">
                <a:solidFill>
                  <a:schemeClr val="accent2"/>
                </a:solidFill>
                <a:latin typeface="Arial" panose="020B0604020202020204" pitchFamily="34" charset="0"/>
                <a:cs typeface="Arial" panose="020B0604020202020204" pitchFamily="34" charset="0"/>
              </a:rPr>
              <a:t>I/. PBC </a:t>
            </a:r>
            <a:r>
              <a:rPr lang="en-US" altLang="en-US" b="1" dirty="0">
                <a:solidFill>
                  <a:schemeClr val="accent2"/>
                </a:solidFill>
                <a:latin typeface="Arial" panose="020B0604020202020204" pitchFamily="34" charset="0"/>
                <a:cs typeface="Arial" panose="020B0604020202020204" pitchFamily="34" charset="0"/>
              </a:rPr>
              <a:t>VÀ </a:t>
            </a:r>
            <a:r>
              <a:rPr lang="vi-VN" altLang="en-US" b="1" dirty="0">
                <a:solidFill>
                  <a:schemeClr val="accent2"/>
                </a:solidFill>
                <a:latin typeface="Arial" panose="020B0604020202020204" pitchFamily="34" charset="0"/>
                <a:cs typeface="Arial" panose="020B0604020202020204" pitchFamily="34" charset="0"/>
              </a:rPr>
              <a:t>PBC </a:t>
            </a:r>
            <a:r>
              <a:rPr lang="en-US" altLang="en-US" b="1" dirty="0">
                <a:solidFill>
                  <a:schemeClr val="accent2"/>
                </a:solidFill>
                <a:latin typeface="Arial" panose="020B0604020202020204" pitchFamily="34" charset="0"/>
                <a:cs typeface="Arial" panose="020B0604020202020204" pitchFamily="34" charset="0"/>
              </a:rPr>
              <a:t>DUY VẬT</a:t>
            </a:r>
          </a:p>
        </p:txBody>
      </p:sp>
      <p:sp>
        <p:nvSpPr>
          <p:cNvPr id="3" name="Content Placeholder 2"/>
          <p:cNvSpPr>
            <a:spLocks noGrp="1"/>
          </p:cNvSpPr>
          <p:nvPr>
            <p:ph idx="1"/>
          </p:nvPr>
        </p:nvSpPr>
        <p:spPr/>
        <p:txBody>
          <a:bodyPr>
            <a:noAutofit/>
          </a:bodyPr>
          <a:lstStyle/>
          <a:p>
            <a:pPr algn="just"/>
            <a:r>
              <a:rPr lang="vi-VN" altLang="en-US" sz="3200" b="1" dirty="0">
                <a:solidFill>
                  <a:schemeClr val="accent2"/>
                </a:solidFill>
                <a:latin typeface="Arial" panose="020B0604020202020204" pitchFamily="34" charset="0"/>
                <a:cs typeface="Arial" panose="020B0604020202020204" pitchFamily="34" charset="0"/>
              </a:rPr>
              <a:t>c</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Các</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hình</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thức</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cơ</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bản</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của</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phép</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biện</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chứng</a:t>
            </a:r>
            <a:r>
              <a:rPr lang="en-US" altLang="en-US" sz="3200" b="1" dirty="0">
                <a:solidFill>
                  <a:schemeClr val="accent2"/>
                </a:solidFill>
                <a:latin typeface="Arial" panose="020B0604020202020204" pitchFamily="34" charset="0"/>
                <a:cs typeface="Arial" panose="020B0604020202020204" pitchFamily="34" charset="0"/>
              </a:rPr>
              <a:t>.</a:t>
            </a:r>
          </a:p>
          <a:p>
            <a:pPr algn="just"/>
            <a:r>
              <a:rPr lang="en-US" altLang="en-US" sz="3200" b="1" dirty="0">
                <a:solidFill>
                  <a:schemeClr val="accent2"/>
                </a:solidFill>
                <a:latin typeface="Arial" panose="020B0604020202020204" pitchFamily="34" charset="0"/>
                <a:cs typeface="Arial" panose="020B0604020202020204" pitchFamily="34" charset="0"/>
              </a:rPr>
              <a:t>	- </a:t>
            </a:r>
            <a:r>
              <a:rPr lang="en-US" altLang="en-US" sz="3200" b="1" dirty="0" err="1">
                <a:solidFill>
                  <a:schemeClr val="accent2"/>
                </a:solidFill>
                <a:latin typeface="Arial" panose="020B0604020202020204" pitchFamily="34" charset="0"/>
                <a:cs typeface="Arial" panose="020B0604020202020204" pitchFamily="34" charset="0"/>
              </a:rPr>
              <a:t>Phép</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biện</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chứng</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sơ</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khai</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thời</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cổ</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đại</a:t>
            </a:r>
            <a:r>
              <a:rPr lang="en-US" altLang="en-US" sz="3200" b="1" dirty="0">
                <a:solidFill>
                  <a:schemeClr val="accent2"/>
                </a:solidFill>
                <a:latin typeface="Arial" panose="020B0604020202020204" pitchFamily="34" charset="0"/>
                <a:cs typeface="Arial" panose="020B0604020202020204" pitchFamily="34" charset="0"/>
              </a:rPr>
              <a:t>.</a:t>
            </a:r>
          </a:p>
          <a:p>
            <a:pPr algn="just"/>
            <a:r>
              <a:rPr lang="en-US" altLang="en-US" sz="3200" b="1" dirty="0">
                <a:solidFill>
                  <a:schemeClr val="accent2"/>
                </a:solidFill>
                <a:latin typeface="Arial" panose="020B0604020202020204" pitchFamily="34" charset="0"/>
                <a:cs typeface="Arial" panose="020B0604020202020204" pitchFamily="34" charset="0"/>
              </a:rPr>
              <a:t>	</a:t>
            </a:r>
          </a:p>
        </p:txBody>
      </p:sp>
      <p:pic>
        <p:nvPicPr>
          <p:cNvPr id="5" name="Picture 4">
            <a:extLst>
              <a:ext uri="{FF2B5EF4-FFF2-40B4-BE49-F238E27FC236}">
                <a16:creationId xmlns="" xmlns:a16="http://schemas.microsoft.com/office/drawing/2014/main" id="{6D531C9A-5C14-4D74-9D5E-CC7DBAB2C8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0931" y="2995612"/>
            <a:ext cx="3281363" cy="3299887"/>
          </a:xfrm>
          <a:prstGeom prst="rect">
            <a:avLst/>
          </a:prstGeom>
        </p:spPr>
      </p:pic>
      <p:pic>
        <p:nvPicPr>
          <p:cNvPr id="7" name="Picture 6">
            <a:extLst>
              <a:ext uri="{FF2B5EF4-FFF2-40B4-BE49-F238E27FC236}">
                <a16:creationId xmlns="" xmlns:a16="http://schemas.microsoft.com/office/drawing/2014/main" id="{AC35DA03-11E4-4D1C-BA7F-F61A77277C8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26480" y="2995612"/>
            <a:ext cx="3344333" cy="3344333"/>
          </a:xfrm>
          <a:prstGeom prst="rect">
            <a:avLst/>
          </a:prstGeom>
        </p:spPr>
      </p:pic>
      <p:sp>
        <p:nvSpPr>
          <p:cNvPr id="8" name="TextBox 7">
            <a:extLst>
              <a:ext uri="{FF2B5EF4-FFF2-40B4-BE49-F238E27FC236}">
                <a16:creationId xmlns="" xmlns:a16="http://schemas.microsoft.com/office/drawing/2014/main" id="{F3EC06B3-0309-4C08-805E-9679896F53A4}"/>
              </a:ext>
            </a:extLst>
          </p:cNvPr>
          <p:cNvSpPr txBox="1"/>
          <p:nvPr/>
        </p:nvSpPr>
        <p:spPr>
          <a:xfrm>
            <a:off x="493988" y="4353167"/>
            <a:ext cx="2141933" cy="584775"/>
          </a:xfrm>
          <a:prstGeom prst="rect">
            <a:avLst/>
          </a:prstGeom>
          <a:noFill/>
        </p:spPr>
        <p:txBody>
          <a:bodyPr wrap="none" rtlCol="0">
            <a:spAutoFit/>
          </a:bodyPr>
          <a:lstStyle/>
          <a:p>
            <a:r>
              <a:rPr lang="vi-VN" sz="3200" b="1" dirty="0">
                <a:solidFill>
                  <a:schemeClr val="accent2"/>
                </a:solidFill>
              </a:rPr>
              <a:t>Khổng Tử</a:t>
            </a:r>
            <a:endParaRPr lang="en-US" sz="3200" b="1" dirty="0">
              <a:solidFill>
                <a:schemeClr val="accent2"/>
              </a:solidFill>
            </a:endParaRPr>
          </a:p>
        </p:txBody>
      </p:sp>
      <p:sp>
        <p:nvSpPr>
          <p:cNvPr id="9" name="TextBox 8">
            <a:extLst>
              <a:ext uri="{FF2B5EF4-FFF2-40B4-BE49-F238E27FC236}">
                <a16:creationId xmlns="" xmlns:a16="http://schemas.microsoft.com/office/drawing/2014/main" id="{4C1425F5-238C-4E6C-B82A-D4AE1DABB71B}"/>
              </a:ext>
            </a:extLst>
          </p:cNvPr>
          <p:cNvSpPr txBox="1"/>
          <p:nvPr/>
        </p:nvSpPr>
        <p:spPr>
          <a:xfrm>
            <a:off x="9470813" y="4083003"/>
            <a:ext cx="1572866" cy="584775"/>
          </a:xfrm>
          <a:prstGeom prst="rect">
            <a:avLst/>
          </a:prstGeom>
          <a:noFill/>
        </p:spPr>
        <p:txBody>
          <a:bodyPr wrap="none" rtlCol="0">
            <a:spAutoFit/>
          </a:bodyPr>
          <a:lstStyle/>
          <a:p>
            <a:r>
              <a:rPr lang="vi-VN" sz="3200" b="1" dirty="0">
                <a:solidFill>
                  <a:schemeClr val="accent2"/>
                </a:solidFill>
              </a:rPr>
              <a:t>Lão Tử</a:t>
            </a:r>
            <a:endParaRPr lang="en-US" sz="3200" b="1" dirty="0">
              <a:solidFill>
                <a:schemeClr val="accent2"/>
              </a:solidFill>
            </a:endParaRPr>
          </a:p>
        </p:txBody>
      </p:sp>
    </p:spTree>
    <p:extLst>
      <p:ext uri="{BB962C8B-B14F-4D97-AF65-F5344CB8AC3E}">
        <p14:creationId xmlns:p14="http://schemas.microsoft.com/office/powerpoint/2010/main" val="24261677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vi-VN" altLang="en-US" b="1" dirty="0">
                <a:solidFill>
                  <a:schemeClr val="accent2"/>
                </a:solidFill>
                <a:latin typeface="Arial" panose="020B0604020202020204" pitchFamily="34" charset="0"/>
                <a:cs typeface="Arial" panose="020B0604020202020204" pitchFamily="34" charset="0"/>
              </a:rPr>
              <a:t>I/. PBC </a:t>
            </a:r>
            <a:r>
              <a:rPr lang="en-US" altLang="en-US" b="1" dirty="0">
                <a:solidFill>
                  <a:schemeClr val="accent2"/>
                </a:solidFill>
                <a:latin typeface="Arial" panose="020B0604020202020204" pitchFamily="34" charset="0"/>
                <a:cs typeface="Arial" panose="020B0604020202020204" pitchFamily="34" charset="0"/>
              </a:rPr>
              <a:t>VÀ </a:t>
            </a:r>
            <a:r>
              <a:rPr lang="vi-VN" altLang="en-US" b="1" dirty="0">
                <a:solidFill>
                  <a:schemeClr val="accent2"/>
                </a:solidFill>
                <a:latin typeface="Arial" panose="020B0604020202020204" pitchFamily="34" charset="0"/>
                <a:cs typeface="Arial" panose="020B0604020202020204" pitchFamily="34" charset="0"/>
              </a:rPr>
              <a:t>PBC </a:t>
            </a:r>
            <a:r>
              <a:rPr lang="en-US" altLang="en-US" b="1" dirty="0">
                <a:solidFill>
                  <a:schemeClr val="accent2"/>
                </a:solidFill>
                <a:latin typeface="Arial" panose="020B0604020202020204" pitchFamily="34" charset="0"/>
                <a:cs typeface="Arial" panose="020B0604020202020204" pitchFamily="34" charset="0"/>
              </a:rPr>
              <a:t>DUY VẬT</a:t>
            </a:r>
          </a:p>
        </p:txBody>
      </p:sp>
      <p:sp>
        <p:nvSpPr>
          <p:cNvPr id="3" name="Content Placeholder 2"/>
          <p:cNvSpPr>
            <a:spLocks noGrp="1"/>
          </p:cNvSpPr>
          <p:nvPr>
            <p:ph idx="1"/>
          </p:nvPr>
        </p:nvSpPr>
        <p:spPr/>
        <p:txBody>
          <a:bodyPr>
            <a:noAutofit/>
          </a:bodyPr>
          <a:lstStyle/>
          <a:p>
            <a:pPr algn="just"/>
            <a:r>
              <a:rPr lang="vi-VN" altLang="en-US" sz="3200" b="1" dirty="0">
                <a:solidFill>
                  <a:schemeClr val="accent2"/>
                </a:solidFill>
                <a:latin typeface="Arial" panose="020B0604020202020204" pitchFamily="34" charset="0"/>
                <a:cs typeface="Arial" panose="020B0604020202020204" pitchFamily="34" charset="0"/>
              </a:rPr>
              <a:t>c</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Các</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hình</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thức</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cơ</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bản</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của</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phép</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biện</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chứng</a:t>
            </a:r>
            <a:r>
              <a:rPr lang="en-US" altLang="en-US" sz="3200" b="1" dirty="0">
                <a:solidFill>
                  <a:schemeClr val="accent2"/>
                </a:solidFill>
                <a:latin typeface="Arial" panose="020B0604020202020204" pitchFamily="34" charset="0"/>
                <a:cs typeface="Arial" panose="020B0604020202020204" pitchFamily="34" charset="0"/>
              </a:rPr>
              <a:t>.</a:t>
            </a:r>
          </a:p>
          <a:p>
            <a:pPr algn="just"/>
            <a:r>
              <a:rPr lang="en-US" altLang="en-US" sz="3200" b="1" dirty="0">
                <a:solidFill>
                  <a:schemeClr val="accent2"/>
                </a:solidFill>
                <a:latin typeface="Arial" panose="020B0604020202020204" pitchFamily="34" charset="0"/>
                <a:cs typeface="Arial" panose="020B0604020202020204" pitchFamily="34" charset="0"/>
              </a:rPr>
              <a:t>	- </a:t>
            </a:r>
            <a:r>
              <a:rPr lang="en-US" altLang="en-US" sz="3200" b="1" dirty="0" err="1">
                <a:solidFill>
                  <a:schemeClr val="accent2"/>
                </a:solidFill>
                <a:latin typeface="Arial" panose="020B0604020202020204" pitchFamily="34" charset="0"/>
                <a:cs typeface="Arial" panose="020B0604020202020204" pitchFamily="34" charset="0"/>
              </a:rPr>
              <a:t>Phép</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biện</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chứng</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duy</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tâm</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cổ</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điển</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Đức</a:t>
            </a:r>
            <a:r>
              <a:rPr lang="en-US" altLang="en-US" sz="3200" b="1" dirty="0">
                <a:solidFill>
                  <a:schemeClr val="accent2"/>
                </a:solidFill>
                <a:latin typeface="Arial" panose="020B0604020202020204" pitchFamily="34" charset="0"/>
                <a:cs typeface="Arial" panose="020B0604020202020204" pitchFamily="34" charset="0"/>
              </a:rPr>
              <a:t>.</a:t>
            </a:r>
          </a:p>
          <a:p>
            <a:pPr algn="just"/>
            <a:r>
              <a:rPr lang="en-US" altLang="en-US" sz="3200" b="1" dirty="0">
                <a:solidFill>
                  <a:schemeClr val="accent2"/>
                </a:solidFill>
                <a:latin typeface="Arial" panose="020B0604020202020204" pitchFamily="34" charset="0"/>
                <a:cs typeface="Arial" panose="020B0604020202020204" pitchFamily="34" charset="0"/>
              </a:rPr>
              <a:t>	</a:t>
            </a:r>
          </a:p>
        </p:txBody>
      </p:sp>
      <p:pic>
        <p:nvPicPr>
          <p:cNvPr id="5" name="Picture 4">
            <a:extLst>
              <a:ext uri="{FF2B5EF4-FFF2-40B4-BE49-F238E27FC236}">
                <a16:creationId xmlns="" xmlns:a16="http://schemas.microsoft.com/office/drawing/2014/main" id="{57442A11-227A-498D-9BE1-3099B3536F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9471" y="2981342"/>
            <a:ext cx="2607734" cy="3295228"/>
          </a:xfrm>
          <a:prstGeom prst="rect">
            <a:avLst/>
          </a:prstGeom>
        </p:spPr>
      </p:pic>
      <p:pic>
        <p:nvPicPr>
          <p:cNvPr id="7" name="Picture 6">
            <a:extLst>
              <a:ext uri="{FF2B5EF4-FFF2-40B4-BE49-F238E27FC236}">
                <a16:creationId xmlns="" xmlns:a16="http://schemas.microsoft.com/office/drawing/2014/main" id="{D811AFDA-5CC4-49E0-924F-F45FC7AC77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9041" y="2981343"/>
            <a:ext cx="2465492" cy="3295228"/>
          </a:xfrm>
          <a:prstGeom prst="rect">
            <a:avLst/>
          </a:prstGeom>
        </p:spPr>
      </p:pic>
      <p:sp>
        <p:nvSpPr>
          <p:cNvPr id="8" name="TextBox 7">
            <a:extLst>
              <a:ext uri="{FF2B5EF4-FFF2-40B4-BE49-F238E27FC236}">
                <a16:creationId xmlns="" xmlns:a16="http://schemas.microsoft.com/office/drawing/2014/main" id="{72594F15-A92D-4752-B2D2-6AA85AD9E34F}"/>
              </a:ext>
            </a:extLst>
          </p:cNvPr>
          <p:cNvSpPr txBox="1"/>
          <p:nvPr/>
        </p:nvSpPr>
        <p:spPr>
          <a:xfrm>
            <a:off x="1436762" y="4336569"/>
            <a:ext cx="1300356" cy="584775"/>
          </a:xfrm>
          <a:prstGeom prst="rect">
            <a:avLst/>
          </a:prstGeom>
          <a:noFill/>
        </p:spPr>
        <p:txBody>
          <a:bodyPr wrap="none" rtlCol="0">
            <a:spAutoFit/>
          </a:bodyPr>
          <a:lstStyle/>
          <a:p>
            <a:r>
              <a:rPr lang="vi-VN" sz="3200" b="1" dirty="0">
                <a:solidFill>
                  <a:schemeClr val="accent2"/>
                </a:solidFill>
              </a:rPr>
              <a:t>Hegel</a:t>
            </a:r>
            <a:endParaRPr lang="en-US" sz="3200" b="1" dirty="0">
              <a:solidFill>
                <a:schemeClr val="accent2"/>
              </a:solidFill>
            </a:endParaRPr>
          </a:p>
        </p:txBody>
      </p:sp>
      <p:sp>
        <p:nvSpPr>
          <p:cNvPr id="9" name="TextBox 8">
            <a:extLst>
              <a:ext uri="{FF2B5EF4-FFF2-40B4-BE49-F238E27FC236}">
                <a16:creationId xmlns="" xmlns:a16="http://schemas.microsoft.com/office/drawing/2014/main" id="{3EDDAB29-10F2-4116-9AFE-45F75C047266}"/>
              </a:ext>
            </a:extLst>
          </p:cNvPr>
          <p:cNvSpPr txBox="1"/>
          <p:nvPr/>
        </p:nvSpPr>
        <p:spPr>
          <a:xfrm>
            <a:off x="8974728" y="4336569"/>
            <a:ext cx="1095172" cy="584775"/>
          </a:xfrm>
          <a:prstGeom prst="rect">
            <a:avLst/>
          </a:prstGeom>
          <a:noFill/>
        </p:spPr>
        <p:txBody>
          <a:bodyPr wrap="none" rtlCol="0">
            <a:spAutoFit/>
          </a:bodyPr>
          <a:lstStyle/>
          <a:p>
            <a:r>
              <a:rPr lang="vi-VN" sz="3200" b="1" dirty="0">
                <a:solidFill>
                  <a:schemeClr val="accent2"/>
                </a:solidFill>
              </a:rPr>
              <a:t>Kant</a:t>
            </a:r>
            <a:endParaRPr lang="en-US" sz="3200" b="1" dirty="0">
              <a:solidFill>
                <a:schemeClr val="accent2"/>
              </a:solidFill>
            </a:endParaRPr>
          </a:p>
        </p:txBody>
      </p:sp>
    </p:spTree>
    <p:extLst>
      <p:ext uri="{BB962C8B-B14F-4D97-AF65-F5344CB8AC3E}">
        <p14:creationId xmlns:p14="http://schemas.microsoft.com/office/powerpoint/2010/main" val="41076092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vi-VN" altLang="en-US" b="1" dirty="0">
                <a:solidFill>
                  <a:schemeClr val="accent2"/>
                </a:solidFill>
                <a:latin typeface="Arial" panose="020B0604020202020204" pitchFamily="34" charset="0"/>
                <a:cs typeface="Arial" panose="020B0604020202020204" pitchFamily="34" charset="0"/>
              </a:rPr>
              <a:t>I/. PBC </a:t>
            </a:r>
            <a:r>
              <a:rPr lang="en-US" altLang="en-US" b="1" dirty="0">
                <a:solidFill>
                  <a:schemeClr val="accent2"/>
                </a:solidFill>
                <a:latin typeface="Arial" panose="020B0604020202020204" pitchFamily="34" charset="0"/>
                <a:cs typeface="Arial" panose="020B0604020202020204" pitchFamily="34" charset="0"/>
              </a:rPr>
              <a:t>VÀ </a:t>
            </a:r>
            <a:r>
              <a:rPr lang="vi-VN" altLang="en-US" b="1" dirty="0">
                <a:solidFill>
                  <a:schemeClr val="accent2"/>
                </a:solidFill>
                <a:latin typeface="Arial" panose="020B0604020202020204" pitchFamily="34" charset="0"/>
                <a:cs typeface="Arial" panose="020B0604020202020204" pitchFamily="34" charset="0"/>
              </a:rPr>
              <a:t>PBC </a:t>
            </a:r>
            <a:r>
              <a:rPr lang="en-US" altLang="en-US" b="1" dirty="0">
                <a:solidFill>
                  <a:schemeClr val="accent2"/>
                </a:solidFill>
                <a:latin typeface="Arial" panose="020B0604020202020204" pitchFamily="34" charset="0"/>
                <a:cs typeface="Arial" panose="020B0604020202020204" pitchFamily="34" charset="0"/>
              </a:rPr>
              <a:t>DUY VẬT</a:t>
            </a:r>
          </a:p>
        </p:txBody>
      </p:sp>
      <p:sp>
        <p:nvSpPr>
          <p:cNvPr id="3" name="Content Placeholder 2"/>
          <p:cNvSpPr>
            <a:spLocks noGrp="1"/>
          </p:cNvSpPr>
          <p:nvPr>
            <p:ph idx="1"/>
          </p:nvPr>
        </p:nvSpPr>
        <p:spPr/>
        <p:txBody>
          <a:bodyPr>
            <a:noAutofit/>
          </a:bodyPr>
          <a:lstStyle/>
          <a:p>
            <a:pPr algn="just"/>
            <a:r>
              <a:rPr lang="vi-VN" altLang="en-US" sz="3200" b="1" dirty="0">
                <a:solidFill>
                  <a:schemeClr val="accent2"/>
                </a:solidFill>
                <a:latin typeface="Arial" panose="020B0604020202020204" pitchFamily="34" charset="0"/>
                <a:cs typeface="Arial" panose="020B0604020202020204" pitchFamily="34" charset="0"/>
              </a:rPr>
              <a:t>c</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Các</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hình</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thức</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cơ</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bản</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của</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phép</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biện</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chứng</a:t>
            </a:r>
            <a:r>
              <a:rPr lang="en-US" altLang="en-US" sz="3200" b="1" dirty="0">
                <a:solidFill>
                  <a:schemeClr val="accent2"/>
                </a:solidFill>
                <a:latin typeface="Arial" panose="020B0604020202020204" pitchFamily="34" charset="0"/>
                <a:cs typeface="Arial" panose="020B0604020202020204" pitchFamily="34" charset="0"/>
              </a:rPr>
              <a:t>.</a:t>
            </a:r>
          </a:p>
          <a:p>
            <a:pPr algn="just"/>
            <a:r>
              <a:rPr lang="en-US" altLang="en-US" sz="3200" b="1" dirty="0">
                <a:solidFill>
                  <a:schemeClr val="accent2"/>
                </a:solidFill>
                <a:latin typeface="Arial" panose="020B0604020202020204" pitchFamily="34" charset="0"/>
                <a:cs typeface="Arial" panose="020B0604020202020204" pitchFamily="34" charset="0"/>
              </a:rPr>
              <a:t>	- P</a:t>
            </a:r>
            <a:r>
              <a:rPr lang="vi-VN" altLang="en-US" sz="3200" b="1" dirty="0">
                <a:solidFill>
                  <a:schemeClr val="accent2"/>
                </a:solidFill>
                <a:latin typeface="Arial" panose="020B0604020202020204" pitchFamily="34" charset="0"/>
                <a:cs typeface="Arial" panose="020B0604020202020204" pitchFamily="34" charset="0"/>
              </a:rPr>
              <a:t>BC </a:t>
            </a:r>
            <a:r>
              <a:rPr lang="en-US" altLang="en-US" sz="3200" b="1" dirty="0" err="1">
                <a:solidFill>
                  <a:schemeClr val="accent2"/>
                </a:solidFill>
                <a:latin typeface="Arial" panose="020B0604020202020204" pitchFamily="34" charset="0"/>
                <a:cs typeface="Arial" panose="020B0604020202020204" pitchFamily="34" charset="0"/>
              </a:rPr>
              <a:t>hiện</a:t>
            </a:r>
            <a:r>
              <a:rPr lang="en-US" altLang="en-US" sz="3200" b="1" dirty="0">
                <a:solidFill>
                  <a:schemeClr val="accent2"/>
                </a:solidFill>
                <a:latin typeface="Arial" panose="020B0604020202020204" pitchFamily="34" charset="0"/>
                <a:cs typeface="Arial" panose="020B0604020202020204" pitchFamily="34" charset="0"/>
              </a:rPr>
              <a:t> </a:t>
            </a:r>
            <a:r>
              <a:rPr lang="en-US" altLang="en-US" sz="3200" b="1" dirty="0" err="1">
                <a:solidFill>
                  <a:schemeClr val="accent2"/>
                </a:solidFill>
                <a:latin typeface="Arial" panose="020B0604020202020204" pitchFamily="34" charset="0"/>
                <a:cs typeface="Arial" panose="020B0604020202020204" pitchFamily="34" charset="0"/>
              </a:rPr>
              <a:t>đại</a:t>
            </a:r>
            <a:r>
              <a:rPr lang="en-US" altLang="en-US" sz="3200" b="1" dirty="0">
                <a:solidFill>
                  <a:schemeClr val="accent2"/>
                </a:solidFill>
                <a:latin typeface="Arial" panose="020B0604020202020204" pitchFamily="34" charset="0"/>
                <a:cs typeface="Arial" panose="020B0604020202020204" pitchFamily="34" charset="0"/>
              </a:rPr>
              <a:t> – PBC DV </a:t>
            </a:r>
            <a:r>
              <a:rPr lang="en-US" altLang="en-US" sz="3200" b="1" dirty="0" err="1">
                <a:solidFill>
                  <a:schemeClr val="accent2"/>
                </a:solidFill>
                <a:latin typeface="Arial" panose="020B0604020202020204" pitchFamily="34" charset="0"/>
                <a:cs typeface="Arial" panose="020B0604020202020204" pitchFamily="34" charset="0"/>
              </a:rPr>
              <a:t>của</a:t>
            </a:r>
            <a:r>
              <a:rPr lang="en-US" altLang="en-US" sz="3200" b="1" dirty="0">
                <a:solidFill>
                  <a:schemeClr val="accent2"/>
                </a:solidFill>
                <a:latin typeface="Arial" panose="020B0604020202020204" pitchFamily="34" charset="0"/>
                <a:cs typeface="Arial" panose="020B0604020202020204" pitchFamily="34" charset="0"/>
              </a:rPr>
              <a:t> </a:t>
            </a:r>
            <a:r>
              <a:rPr lang="vi-VN" altLang="en-US" sz="3200" b="1" dirty="0">
                <a:solidFill>
                  <a:schemeClr val="accent2"/>
                </a:solidFill>
                <a:latin typeface="Arial" panose="020B0604020202020204" pitchFamily="34" charset="0"/>
                <a:cs typeface="Arial" panose="020B0604020202020204" pitchFamily="34" charset="0"/>
              </a:rPr>
              <a:t>CN </a:t>
            </a:r>
            <a:r>
              <a:rPr lang="en-US" altLang="en-US" sz="3200" b="1" dirty="0" err="1">
                <a:solidFill>
                  <a:schemeClr val="accent2"/>
                </a:solidFill>
                <a:latin typeface="Arial" panose="020B0604020202020204" pitchFamily="34" charset="0"/>
                <a:cs typeface="Arial" panose="020B0604020202020204" pitchFamily="34" charset="0"/>
              </a:rPr>
              <a:t>Mác</a:t>
            </a:r>
            <a:r>
              <a:rPr lang="en-US" altLang="en-US" sz="3200" b="1" dirty="0">
                <a:solidFill>
                  <a:schemeClr val="accent2"/>
                </a:solidFill>
                <a:latin typeface="Arial" panose="020B0604020202020204" pitchFamily="34" charset="0"/>
                <a:cs typeface="Arial" panose="020B0604020202020204" pitchFamily="34" charset="0"/>
              </a:rPr>
              <a:t> - </a:t>
            </a:r>
            <a:r>
              <a:rPr lang="en-US" altLang="en-US" sz="3200" b="1" dirty="0" err="1">
                <a:solidFill>
                  <a:schemeClr val="accent2"/>
                </a:solidFill>
                <a:latin typeface="Arial" panose="020B0604020202020204" pitchFamily="34" charset="0"/>
                <a:cs typeface="Arial" panose="020B0604020202020204" pitchFamily="34" charset="0"/>
              </a:rPr>
              <a:t>Lênin</a:t>
            </a:r>
            <a:r>
              <a:rPr lang="en-US" altLang="en-US" sz="3200" b="1" dirty="0">
                <a:solidFill>
                  <a:schemeClr val="accent2"/>
                </a:solidFill>
                <a:latin typeface="Arial" panose="020B0604020202020204" pitchFamily="34" charset="0"/>
                <a:cs typeface="Arial" panose="020B0604020202020204" pitchFamily="34" charset="0"/>
              </a:rPr>
              <a:t>.</a:t>
            </a:r>
          </a:p>
        </p:txBody>
      </p:sp>
      <p:pic>
        <p:nvPicPr>
          <p:cNvPr id="4" name="Picture 9" descr="3 ông thiên tài">
            <a:extLst>
              <a:ext uri="{FF2B5EF4-FFF2-40B4-BE49-F238E27FC236}">
                <a16:creationId xmlns="" xmlns:a16="http://schemas.microsoft.com/office/drawing/2014/main" id="{3FA4E230-C249-4013-8D45-23FD1607E2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316903" y="3092399"/>
            <a:ext cx="7619153" cy="3139067"/>
          </a:xfrm>
          <a:prstGeom prst="rect">
            <a:avLst/>
          </a:prstGeom>
        </p:spPr>
      </p:pic>
    </p:spTree>
    <p:extLst>
      <p:ext uri="{BB962C8B-B14F-4D97-AF65-F5344CB8AC3E}">
        <p14:creationId xmlns:p14="http://schemas.microsoft.com/office/powerpoint/2010/main" val="313990077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UIPERSISTENCEDATA" val="MMPROD_UIPERSISTENCEDATA"/>
  <p:tag name="MMPROD_DATA" val="&lt;object type=&quot;10002&quot; unique_id=&quot;901&quot;&gt;&lt;property id=&quot;10007&quot; value=&quot;Next&quot;/&gt;&lt;property id=&quot;10008&quot; value=&quot;Back&quot;/&gt;&lt;property id=&quot;10009&quot; value=&quot;Submit&quot;/&gt;&lt;property id=&quot;10012&quot; value=&quot;0&quot;/&gt;&lt;property id=&quot;10022&quot; value=&quot;Try again&quot;/&gt;&lt;property id=&quot;10068&quot; value=&quot;Correct - Click anywhere or press Control Y to continue&quot;/&gt;&lt;property id=&quot;10069&quot; value=&quot;Incorrect - Click anywhere or press Control Y to continue&quot;/&gt;&lt;property id=&quot;10124&quot; value=&quot;Click to continue&quot;/&gt;&lt;property id=&quot;10125&quot; value=&quot;Click to submit answer&quot;/&gt;&lt;property id=&quot;10126&quot; value=&quot;Click to go back&quot;/&gt;&lt;property id=&quot;10127&quot; value=&quot;Clear&quot;/&gt;&lt;property id=&quot;10128&quot; value=&quot;Click to clear&quot;/&gt;&lt;property id=&quot;10133&quot; value=&quot;0&quot;/&gt;&lt;property id=&quot;10134&quot; value=&quot;0&quot;/&gt;&lt;property id=&quot;10135&quot; value=&quot;,&quot;/&gt;&lt;property id=&quot;10136&quot; value=&quot;2&quot;/&gt;&lt;property id=&quot;10156&quot; value=&quot;1&quot;/&gt;&lt;property id=&quot;10157&quot; value=&quot;1&quot;/&gt;&lt;property id=&quot;10158&quot; value=&quot;1&quot;/&gt;&lt;property id=&quot;10177&quot; value=&quot;1&quot;/&gt;&lt;property id=&quot;10183&quot; value=&quot;You must answer the question before continuing&quot;/&gt;&lt;property id=&quot;10185&quot; value=&quot;1&quot;/&gt;&lt;property id=&quot;10188&quot; value=&quot;The time to answer this question has expired.&quot;/&gt;&lt;property id=&quot;10189&quot; value=&quot;1&quot;/&gt;&lt;property id=&quot;10194&quot; value=&quot;0&quot;/&gt;&lt;property id=&quot;10195&quot; value=&quot;1&quot;/&gt;&lt;property id=&quot;10196&quot; value=&quot;0&quot;/&gt;&lt;property id=&quot;10198&quot; value=&quot;100&quot;/&gt;&lt;property id=&quot;10200&quot; value=&quot;1&quot;/&gt;&lt;property id=&quot;10212&quot; value=&quot;1&quot;/&gt;&lt;property id=&quot;10213&quot; value=&quot;1&quot;/&gt;&lt;property id=&quot;10214&quot; value=&quot;0&quot;/&gt;&lt;property id=&quot;10215&quot; value=&quot;0&quot;/&gt;&lt;property id=&quot;10216&quot; value=&quot;0&quot;/&gt;&lt;property id=&quot;10217&quot; value=&quot;1&quot;/&gt;&lt;property id=&quot;10218&quot; value=&quot;0&quot;/&gt;&lt;property id=&quot;10219&quot; value=&quot;0&quot;/&gt;&lt;property id=&quot;10221&quot; value=&quot;&amp;lt;Format Name=&amp;quot;Presentation Default&amp;quot;&amp;gt;&amp;lt;Question FontName=&amp;quot;Calibri Light&amp;quot; IsBold=&amp;quot;0&amp;quot; IsItalic=&amp;quot;0&amp;quot; IsUnderline=&amp;quot;0&amp;quot; FontSize=&amp;quot;48&amp;quot;/&amp;gt;&amp;lt;Answer FontName=&amp;quot;Calibri&amp;quot; IsBold=&amp;quot;0&amp;quot; IsItalic=&amp;quot;0&amp;quot; IsUnderline=&amp;quot;0&amp;quot; FontSize=&amp;quot;18&amp;quot;/&amp;gt;&amp;lt;Button FontName=&amp;quot;Calibri Light&amp;quot; IsBold=&amp;quot;0&amp;quot; IsItalic=&amp;quot;0&amp;quot; IsUnderline=&amp;quot;0&amp;quot; FontSize=&amp;quot;14&amp;quot;/&amp;gt;&amp;lt;Message FontName=&amp;quot;Calibri Light&amp;quot; IsBold=&amp;quot;0&amp;quot; IsItalic=&amp;quot;0&amp;quot; IsUnderline=&amp;quot;0&amp;quot; FontSize=&amp;quot;18&amp;quot;/&amp;gt;&amp;lt;ButtonPlacement Orientation=&amp;quot;Horizontal&amp;quot; Position=&amp;quot;0&amp;quot;/&amp;gt;&amp;lt;/Format&amp;gt; &quot;/&gt;&lt;property id=&quot;10227&quot; value=&quot;1&quot;/&gt;&lt;property id=&quot;10229&quot; value=&quot;0&quot;/&gt;&lt;property id=&quot;10235&quot; value=&quot;0&quot;/&gt;&lt;property id=&quot;10236&quot; value=&quot;0&quot;/&gt;&lt;property id=&quot;10237&quot; value=&quot;0&quot;/&gt;&lt;property id=&quot;10238&quot; value=&quot;-1&quot;/&gt;&lt;property id=&quot;10239&quot; value=&quot;-1&quot;/&gt;&lt;property id=&quot;10240&quot; value=&quot;-1&quot;/&gt;&lt;property id=&quot;10241&quot; value=&quot;-1&quot;/&gt;&lt;property id=&quot;10242&quot; value=&quot;-1&quot;/&gt;&lt;property id=&quot;10243&quot; value=&quot;-1&quot;/&gt;&lt;property id=&quot;10244&quot; value=&quot;1&quot;/&gt;&lt;property id=&quot;10245&quot; value=&quot;0&quot;/&gt;&lt;object type=&quot;10054&quot; unique_id=&quot;10002&quot;&gt;&lt;property id=&quot;10139&quot; value=&quot;1.0&quot;/&gt;&lt;property id=&quot;10141&quot; value=&quot;80&quot;/&gt;&lt;property id=&quot;10143&quot; value=&quot;0&quot;/&gt;&lt;property id=&quot;10144&quot; value=&quot;0&quot;/&gt;&lt;property id=&quot;10145&quot; value=&quot;0&quot;/&gt;&lt;property id=&quot;10146&quot; value=&quot;1&quot;/&gt;&lt;property id=&quot;10147&quot; value=&quot;0&quot;/&gt;&lt;property id=&quot;10148&quot; value=&quot;0&quot;/&gt;&lt;property id=&quot;10149&quot; value=&quot;0&quot;/&gt;&lt;property id=&quot;10150&quot; value=&quot;0&quot;/&gt;&lt;/object&gt;&lt;object type=&quot;10042&quot; unique_id=&quot;903&quot;&gt;&lt;object type=&quot;10003&quot; unique_id=&quot;10010&quot;&gt;&lt;property id=&quot;10002&quot; value=&quot;Tracnghiemchuongmd&quot;/&gt;&lt;property id=&quot;10003&quot; value=&quot;0&quot;/&gt;&lt;property id=&quot;10004&quot; value=&quot;0&quot;/&gt;&lt;property id=&quot;10005&quot; value=&quot;0&quot;/&gt;&lt;property id=&quot;10006&quot; value=&quot;0&quot;/&gt;&lt;property id=&quot;10010&quot; value=&quot;1&quot;/&gt;&lt;property id=&quot;10014&quot; value=&quot;1&quot;/&gt;&lt;property id=&quot;10015&quot; value=&quot;1&quot;/&gt;&lt;property id=&quot;10016&quot; value=&quot;1&quot;/&gt;&lt;property id=&quot;10017&quot; value=&quot;1&quot;/&gt;&lt;property id=&quot;10018&quot; value=&quot;1&quot;/&gt;&lt;property id=&quot;10029&quot; value=&quot;2&quot;/&gt;&lt;property id=&quot;10072&quot; value=&quot;Quiz10010&quot;/&gt;&lt;property id=&quot;10123&quot; value=&quot;1&quot;/&gt;&lt;property id=&quot;10129&quot; value=&quot;0&quot;/&gt;&lt;property id=&quot;10130&quot; value=&quot;80&quot;/&gt;&lt;property id=&quot;10160&quot; value=&quot;1&quot;/&gt;&lt;property id=&quot;10161&quot; value=&quot;1&quot;/&gt;&lt;property id=&quot;10162&quot; value=&quot;1&quot;/&gt;&lt;property id=&quot;10163&quot; value=&quot;0&quot;/&gt;&lt;property id=&quot;10164&quot; value=&quot;0&quot;/&gt;&lt;property id=&quot;10165&quot; value=&quot;Passed&quot;/&gt;&lt;property id=&quot;10166&quot; value=&quot;Failed&quot;/&gt;&lt;property id=&quot;10167&quot; value=&quot;FFFFFFFF&quot;/&gt;&lt;property id=&quot;10169&quot; value=&quot;Question %d of %d&quot;/&gt;&lt;property id=&quot;10170&quot; value=&quot;Send E-mail&quot;/&gt;&lt;property id=&quot;10171&quot; value=&quot;You answered this correctly!&quot;/&gt;&lt;property id=&quot;10172&quot; value=&quot;You did not answer this question completely&quot;/&gt;&lt;property id=&quot;10173&quot; value=&quot;Your answer:&quot;/&gt;&lt;property id=&quot;10174&quot; value=&quot;The correct answer is:&quot;/&gt;&lt;property id=&quot;10208&quot; value=&quot;0&quot;/&gt;&lt;property id=&quot;10222&quot; value=&quot;0&quot;/&gt;&lt;property id=&quot;10223&quot; value=&quot;1&quot;/&gt;&lt;property id=&quot;10224&quot; value=&quot;1&quot;/&gt;&lt;property id=&quot;10225&quot; value=&quot;Instruction Slide Title&quot;/&gt;&lt;property id=&quot;10226&quot; value=&quot;Write instructions for quiz takers here...&quot;/&gt;&lt;property id=&quot;10228&quot; value=&quot;50&quot;/&gt;&lt;object type=&quot;10062&quot; unique_id=&quot;10012&quot;&gt;&lt;object type=&quot;10050&quot; unique_id=&quot;10013&quot;&gt;&lt;property id=&quot;10020&quot; value=&quot;2&quot;/&gt;&lt;property id=&quot;10102&quot; value=&quot;1&quot;/&gt;&lt;property id=&quot;10191&quot; value=&quot;-1&quot;/&gt;&lt;/object&gt;&lt;object type=&quot;10051&quot; unique_id=&quot;10014&quot;&gt;&lt;property id=&quot;10020&quot; value=&quot;2&quot;/&gt;&lt;property id=&quot;10102&quot; value=&quot;1&quot;/&gt;&lt;property id=&quot;10191&quot; value=&quot;-1&quot;/&gt;&lt;/object&gt;&lt;/object&gt;&lt;object type=&quot;10061&quot; unique_id=&quot;10011&quot;/&gt;&lt;/object&gt;&lt;/object&gt;&lt;/object&gt;"/>
  <p:tag name="MMPROD_NEXTUNIQUEID" val="10092"/>
  <p:tag name="MMPROD_UIDATA" val="&lt;database version=&quot;11.0&quot;&gt;&lt;object type=&quot;1&quot; unique_id=&quot;10001&quot;&gt;&lt;object type=&quot;2&quot; unique_id=&quot;10002&quot;&gt;&lt;object type=&quot;3&quot; unique_id=&quot;10003&quot;&gt;&lt;property id=&quot;20148&quot; value=&quot;5&quot;/&gt;&lt;property id=&quot;20300&quot; value=&quot;Slide 1 - &amp;quot;CHƯƠNG II  PHÉP BIỆN CHỨNG DUY VẬT&amp;quot;&quot;/&gt;&lt;property id=&quot;20307&quot; value=&quot;256&quot;/&gt;&lt;/object&gt;&lt;object type=&quot;3&quot; unique_id=&quot;10004&quot;&gt;&lt;property id=&quot;20148&quot; value=&quot;5&quot;/&gt;&lt;property id=&quot;20300&quot; value=&quot;Slide 2 - &amp;quot;NỘI DUNG CHƯƠNG II&amp;quot;&quot;/&gt;&lt;property id=&quot;20307&quot; value=&quot;257&quot;/&gt;&lt;/object&gt;&lt;object type=&quot;3&quot; unique_id=&quot;10005&quot;&gt;&lt;property id=&quot;20148&quot; value=&quot;5&quot;/&gt;&lt;property id=&quot;20300&quot; value=&quot;Slide 3 - &amp;quot;TRIẾT LÝ PHƯƠNG ĐÔNG VÀ PHƯƠNG TÂY&amp;quot;&quot;/&gt;&lt;property id=&quot;20307&quot; value=&quot;258&quot;/&gt;&lt;/object&gt;&lt;object type=&quot;3&quot; unique_id=&quot;10006&quot;&gt;&lt;property id=&quot;20148&quot; value=&quot;5&quot;/&gt;&lt;property id=&quot;20300&quot; value=&quot;Slide 4 - &amp;quot;TRIẾT LÝ PHƯƠNG ĐÔNG VÀ PHƯƠNG TÂY&amp;quot;&quot;/&gt;&lt;property id=&quot;20307&quot; value=&quot;259&quot;/&gt;&lt;/object&gt;&lt;object type=&quot;3&quot; unique_id=&quot;10007&quot;&gt;&lt;property id=&quot;20148&quot; value=&quot;5&quot;/&gt;&lt;property id=&quot;20300&quot; value=&quot;Slide 5 - &amp;quot;I/. PBC VÀ PBC DUY VẬT&amp;quot;&quot;/&gt;&lt;property id=&quot;20307&quot; value=&quot;260&quot;/&gt;&lt;/object&gt;&lt;object type=&quot;3&quot; unique_id=&quot;10008&quot;&gt;&lt;property id=&quot;20148&quot; value=&quot;5&quot;/&gt;&lt;property id=&quot;20300&quot; value=&quot;Slide 13 - &amp;quot;II/ CÁC NGUYÊN LÝ CƠ BẢN CỦA PHÉP BIỆN CHỨNG DUY VẬT&amp;quot;&quot;/&gt;&lt;property id=&quot;20307&quot; value=&quot;261&quot;/&gt;&lt;/object&gt;&lt;object type=&quot;3&quot; unique_id=&quot;10231&quot;&gt;&lt;property id=&quot;20148&quot; value=&quot;5&quot;/&gt;&lt;property id=&quot;20300&quot; value=&quot;Slide 29&quot;/&gt;&lt;property id=&quot;20307&quot; value=&quot;277&quot;/&gt;&lt;/object&gt;&lt;object type=&quot;3&quot; unique_id=&quot;17636&quot;&gt;&lt;property id=&quot;20148&quot; value=&quot;5&quot;/&gt;&lt;property id=&quot;20300&quot; value=&quot;Slide 6 - &amp;quot;I/. PBC VÀ PBC DUY VẬT&amp;quot;&quot;/&gt;&lt;property id=&quot;20307&quot; value=&quot;278&quot;/&gt;&lt;/object&gt;&lt;object type=&quot;3&quot; unique_id=&quot;17912&quot;&gt;&lt;property id=&quot;20148&quot; value=&quot;5&quot;/&gt;&lt;property id=&quot;20300&quot; value=&quot;Slide 7 - &amp;quot;I/. PBC VÀ PBC DUY VẬT&amp;quot;&quot;/&gt;&lt;property id=&quot;20307&quot; value=&quot;279&quot;/&gt;&lt;/object&gt;&lt;object type=&quot;3&quot; unique_id=&quot;17913&quot;&gt;&lt;property id=&quot;20148&quot; value=&quot;5&quot;/&gt;&lt;property id=&quot;20300&quot; value=&quot;Slide 8 - &amp;quot;I/. PBC VÀ PBC DUY VẬT&amp;quot;&quot;/&gt;&lt;property id=&quot;20307&quot; value=&quot;280&quot;/&gt;&lt;/object&gt;&lt;object type=&quot;3&quot; unique_id=&quot;17914&quot;&gt;&lt;property id=&quot;20148&quot; value=&quot;5&quot;/&gt;&lt;property id=&quot;20300&quot; value=&quot;Slide 9 - &amp;quot;I/. PBC VÀ PBC DUY VẬT&amp;quot;&quot;/&gt;&lt;property id=&quot;20307&quot; value=&quot;281&quot;/&gt;&lt;/object&gt;&lt;object type=&quot;3&quot; unique_id=&quot;18093&quot;&gt;&lt;property id=&quot;20148&quot; value=&quot;5&quot;/&gt;&lt;property id=&quot;20300&quot; value=&quot;Slide 10 - &amp;quot;I/. PBC VÀ PBC DUY VẬT&amp;quot;&quot;/&gt;&lt;property id=&quot;20307&quot; value=&quot;282&quot;/&gt;&lt;/object&gt;&lt;object type=&quot;3&quot; unique_id=&quot;18210&quot;&gt;&lt;property id=&quot;20148&quot; value=&quot;5&quot;/&gt;&lt;property id=&quot;20300&quot; value=&quot;Slide 11 - &amp;quot;KHÁI NIỆM PBC DUY VẬT&amp;quot;&quot;/&gt;&lt;property id=&quot;20307&quot; value=&quot;283&quot;/&gt;&lt;/object&gt;&lt;object type=&quot;3&quot; unique_id=&quot;18301&quot;&gt;&lt;property id=&quot;20148&quot; value=&quot;5&quot;/&gt;&lt;property id=&quot;20300&quot; value=&quot;Slide 12 - &amp;quot;VAI TRÒ CỦA PBC DUY VẬT&amp;quot;&quot;/&gt;&lt;property id=&quot;20307&quot; value=&quot;284&quot;/&gt;&lt;/object&gt;&lt;object type=&quot;3&quot; unique_id=&quot;18519&quot;&gt;&lt;property id=&quot;20148&quot; value=&quot;5&quot;/&gt;&lt;property id=&quot;20300&quot; value=&quot;Slide 14 - &amp;quot;NGUYÊN LÝ VỀ  MỐI LIÊN HỆ PHỔ BIẾN&amp;quot;&quot;/&gt;&lt;property id=&quot;20307&quot; value=&quot;285&quot;/&gt;&lt;/object&gt;&lt;object type=&quot;3&quot; unique_id=&quot;18610&quot;&gt;&lt;property id=&quot;20148&quot; value=&quot;5&quot;/&gt;&lt;property id=&quot;20300&quot; value=&quot;Slide 15 - &amp;quot;NGUYÊN LÝ VỀ  MỐI LIÊN HỆ PHỔ BIẾN&amp;quot;&quot;/&gt;&lt;property id=&quot;20307&quot; value=&quot;286&quot;/&gt;&lt;/object&gt;&lt;object type=&quot;3&quot; unique_id=&quot;18731&quot;&gt;&lt;property id=&quot;20148&quot; value=&quot;5&quot;/&gt;&lt;property id=&quot;20300&quot; value=&quot;Slide 16 - &amp;quot;NGUYÊN LÝ VỀ  MỐI LIÊN HỆ PHỔ BIẾN&amp;quot;&quot;/&gt;&lt;property id=&quot;20307&quot; value=&quot;287&quot;/&gt;&lt;/object&gt;&lt;object type=&quot;3&quot; unique_id=&quot;18732&quot;&gt;&lt;property id=&quot;20148&quot; value=&quot;5&quot;/&gt;&lt;property id=&quot;20300&quot; value=&quot;Slide 17 - &amp;quot;NGUYÊN LÝ VỀ  MỐI LIÊN HỆ PHỔ BIẾN&amp;quot;&quot;/&gt;&lt;property id=&quot;20307&quot; value=&quot;288&quot;/&gt;&lt;/object&gt;&lt;object type=&quot;3&quot; unique_id=&quot;18861&quot;&gt;&lt;property id=&quot;20148&quot; value=&quot;5&quot;/&gt;&lt;property id=&quot;20300&quot; value=&quot;Slide 18 - &amp;quot;NGUYÊN LÝ VỀ  MỐI LIÊN HỆ PHỔ BIẾN&amp;quot;&quot;/&gt;&lt;property id=&quot;20307&quot; value=&quot;290&quot;/&gt;&lt;/object&gt;&lt;object type=&quot;3&quot; unique_id=&quot;19289&quot;&gt;&lt;property id=&quot;20148&quot; value=&quot;5&quot;/&gt;&lt;property id=&quot;20300&quot; value=&quot;Slide 19 - &amp;quot;NGUYÊN LÝ VỀ SỰ PHÁT TRIỂN&amp;quot;&quot;/&gt;&lt;property id=&quot;20307&quot; value=&quot;291&quot;/&gt;&lt;/object&gt;&lt;object type=&quot;3&quot; unique_id=&quot;19378&quot;&gt;&lt;property id=&quot;20148&quot; value=&quot;5&quot;/&gt;&lt;property id=&quot;20300&quot; value=&quot;Slide 20 - &amp;quot;NGUYÊN LÝ VỀ SỰ PHÁT TRIỂN&amp;quot;&quot;/&gt;&lt;property id=&quot;20307&quot; value=&quot;292&quot;/&gt;&lt;/object&gt;&lt;object type=&quot;3&quot; unique_id=&quot;19448&quot;&gt;&lt;property id=&quot;20148&quot; value=&quot;5&quot;/&gt;&lt;property id=&quot;20300&quot; value=&quot;Slide 21 - &amp;quot;NGUYÊN LÝ VỀ SỰ PHÁT TRIỂN&amp;quot;&quot;/&gt;&lt;property id=&quot;20307&quot; value=&quot;293&quot;/&gt;&lt;/object&gt;&lt;object type=&quot;3&quot; unique_id=&quot;19521&quot;&gt;&lt;property id=&quot;20148&quot; value=&quot;5&quot;/&gt;&lt;property id=&quot;20300&quot; value=&quot;Slide 22 - &amp;quot;NGUYÊN LÝ VỀ SỰ PHÁT TRIỂN&amp;quot;&quot;/&gt;&lt;property id=&quot;20307&quot; value=&quot;294&quot;/&gt;&lt;/object&gt;&lt;object type=&quot;3&quot; unique_id=&quot;19647&quot;&gt;&lt;property id=&quot;20148&quot; value=&quot;5&quot;/&gt;&lt;property id=&quot;20300&quot; value=&quot;Slide 23 - &amp;quot;NGUYÊN LÝ VỀ SỰ PHÁT TRIỂN&amp;quot;&quot;/&gt;&lt;property id=&quot;20307&quot; value=&quot;295&quot;/&gt;&lt;/object&gt;&lt;object type=&quot;3&quot; unique_id=&quot;19778&quot;&gt;&lt;property id=&quot;20148&quot; value=&quot;5&quot;/&gt;&lt;property id=&quot;20300&quot; value=&quot;Slide 24 - &amp;quot;NGUYÊN LÝ VỀ SỰ PHÁT TRIỂN&amp;quot;&quot;/&gt;&lt;property id=&quot;20307&quot; value=&quot;296&quot;/&gt;&lt;/object&gt;&lt;object type=&quot;3&quot; unique_id=&quot;19860&quot;&gt;&lt;property id=&quot;20148&quot; value=&quot;5&quot;/&gt;&lt;property id=&quot;20300&quot; value=&quot;Slide 25 - &amp;quot;HAI NGUYÊN LÝ&amp;quot;&quot;/&gt;&lt;property id=&quot;20307&quot; value=&quot;297&quot;/&gt;&lt;/object&gt;&lt;object type=&quot;3&quot; unique_id=&quot;20001&quot;&gt;&lt;property id=&quot;20148&quot; value=&quot;5&quot;/&gt;&lt;property id=&quot;20300&quot; value=&quot;Slide 26 - &amp;quot;NGUYÊN TẮC ( QUAN ĐIỂM ) TOÀN DIỆN&amp;quot;&quot;/&gt;&lt;property id=&quot;20307&quot; value=&quot;298&quot;/&gt;&lt;/object&gt;&lt;object type=&quot;3&quot; unique_id=&quot;20234&quot;&gt;&lt;property id=&quot;20148&quot; value=&quot;5&quot;/&gt;&lt;property id=&quot;20300&quot; value=&quot;Slide 27 - &amp;quot;NGUYÊN TẮC (QUAN ĐIỂM) PHÁT TRIỂN&amp;quot;&quot;/&gt;&lt;property id=&quot;20307&quot; value=&quot;299&quot;/&gt;&lt;/object&gt;&lt;object type=&quot;3&quot; unique_id=&quot;20235&quot;&gt;&lt;property id=&quot;20148&quot; value=&quot;5&quot;/&gt;&lt;property id=&quot;20300&quot; value=&quot;Slide 28 - &amp;quot;NGUYÊN TẮC (QUAN ĐIỂM)  LỊCH SỬ – CỤ THỂ&amp;quot;&quot;/&gt;&lt;property id=&quot;20307&quot; value=&quot;300&quot;/&gt;&lt;/object&gt;&lt;/object&gt;&lt;object type=&quot;8&quot; unique_id=&quot;10046&quot;&gt;&lt;/object&gt;&lt;/object&gt;&lt;/database&gt;"/>
  <p:tag name="SECTOMILLISECCONVERTED" val="1"/>
</p:tagLst>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823</TotalTime>
  <Words>963</Words>
  <Application>Microsoft Office PowerPoint</Application>
  <PresentationFormat>Widescreen</PresentationFormat>
  <Paragraphs>149</Paragraphs>
  <Slides>29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Agency FB</vt:lpstr>
      <vt:lpstr>Arial</vt:lpstr>
      <vt:lpstr>Calibri</vt:lpstr>
      <vt:lpstr>Calibri Light</vt:lpstr>
      <vt:lpstr>Tahoma</vt:lpstr>
      <vt:lpstr>Times New Roman</vt:lpstr>
      <vt:lpstr>Tw Cen MT</vt:lpstr>
      <vt:lpstr>Retrospect</vt:lpstr>
      <vt:lpstr>CHƯƠNG II  PHÉP BIỆN CHỨNG DUY VẬT</vt:lpstr>
      <vt:lpstr>NỘI DUNG CHƯƠNG II</vt:lpstr>
      <vt:lpstr>TRIẾT LÝ PHƯƠNG ĐÔNG VÀ PHƯƠNG TÂY</vt:lpstr>
      <vt:lpstr>TRIẾT LÝ PHƯƠNG ĐÔNG VÀ PHƯƠNG TÂY</vt:lpstr>
      <vt:lpstr>I/. PBC VÀ PBC DUY VẬT</vt:lpstr>
      <vt:lpstr>I/. PBC VÀ PBC DUY VẬT</vt:lpstr>
      <vt:lpstr>I/. PBC VÀ PBC DUY VẬT</vt:lpstr>
      <vt:lpstr>I/. PBC VÀ PBC DUY VẬT</vt:lpstr>
      <vt:lpstr>I/. PBC VÀ PBC DUY VẬT</vt:lpstr>
      <vt:lpstr>I/. PBC VÀ PBC DUY VẬT</vt:lpstr>
      <vt:lpstr>KHÁI NIỆM PBC DUY VẬT</vt:lpstr>
      <vt:lpstr>VAI TRÒ CỦA PBC DUY VẬT</vt:lpstr>
      <vt:lpstr>II/ CÁC NGUYÊN LÝ CƠ BẢN CỦA PHÉP BIỆN CHỨNG DUY VẬT</vt:lpstr>
      <vt:lpstr>NGUYÊN LÝ VỀ  MỐI LIÊN HỆ PHỔ BIẾN</vt:lpstr>
      <vt:lpstr>NGUYÊN LÝ VỀ  MỐI LIÊN HỆ PHỔ BIẾN</vt:lpstr>
      <vt:lpstr>NGUYÊN LÝ VỀ  MỐI LIÊN HỆ PHỔ BIẾN</vt:lpstr>
      <vt:lpstr>NGUYÊN LÝ VỀ  MỐI LIÊN HỆ PHỔ BIẾN</vt:lpstr>
      <vt:lpstr>NGUYÊN LÝ VỀ  MỐI LIÊN HỆ PHỔ BIẾN</vt:lpstr>
      <vt:lpstr>NGUYÊN LÝ VỀ SỰ PHÁT TRIỂN</vt:lpstr>
      <vt:lpstr>NGUYÊN LÝ VỀ SỰ PHÁT TRIỂN</vt:lpstr>
      <vt:lpstr>NGUYÊN LÝ VỀ SỰ PHÁT TRIỂN</vt:lpstr>
      <vt:lpstr>NGUYÊN LÝ VỀ SỰ PHÁT TRIỂN</vt:lpstr>
      <vt:lpstr>NGUYÊN LÝ VỀ SỰ PHÁT TRIỂN</vt:lpstr>
      <vt:lpstr>NGUYÊN LÝ VỀ SỰ PHÁT TRIỂN</vt:lpstr>
      <vt:lpstr>HAI NGUYÊN LÝ</vt:lpstr>
      <vt:lpstr>NGUYÊN TẮC ( QUAN ĐIỂM ) TOÀN DIỆN</vt:lpstr>
      <vt:lpstr>NGUYÊN TẮC (QUAN ĐIỂM) PHÁT TRIỂN</vt:lpstr>
      <vt:lpstr>NGUYÊN TẮC (QUAN ĐIỂM)  LỊCH SỬ – CỤ THỂ</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ĐỀ TÀI  XÂY DỰNG PHẦN MỀM KIỂM TRA TRẮC NGHIỆM TRỰC TUYẾN MÔN GIÁO DỤC CHÍNH TRỊ</dc:title>
  <dc:creator>Admin</dc:creator>
  <cp:lastModifiedBy>PHANHUUTAI</cp:lastModifiedBy>
  <cp:revision>121</cp:revision>
  <dcterms:created xsi:type="dcterms:W3CDTF">2016-06-21T10:28:54Z</dcterms:created>
  <dcterms:modified xsi:type="dcterms:W3CDTF">2017-10-04T07:17:11Z</dcterms:modified>
</cp:coreProperties>
</file>