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5" r:id="rId13"/>
    <p:sldId id="267" r:id="rId14"/>
    <p:sldId id="272" r:id="rId15"/>
    <p:sldId id="268" r:id="rId16"/>
    <p:sldId id="275" r:id="rId17"/>
    <p:sldId id="273" r:id="rId18"/>
    <p:sldId id="269" r:id="rId19"/>
    <p:sldId id="277" r:id="rId20"/>
    <p:sldId id="278" r:id="rId21"/>
    <p:sldId id="276" r:id="rId22"/>
    <p:sldId id="270" r:id="rId2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4" y="-34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3444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864108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007889"/>
            <a:ext cx="1049274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22960" y="1600200"/>
            <a:ext cx="1069848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962526"/>
            <a:ext cx="1064490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462339"/>
            <a:ext cx="1064490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22960" y="1600200"/>
            <a:ext cx="504063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80810" y="1600200"/>
            <a:ext cx="504063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80810" y="2209800"/>
            <a:ext cx="504063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22960" y="2209800"/>
            <a:ext cx="504063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0"/>
            <a:ext cx="504063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00200"/>
            <a:ext cx="504063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49240" y="1447800"/>
            <a:ext cx="627507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75" y="1447800"/>
            <a:ext cx="401193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75" y="2547892"/>
            <a:ext cx="401193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47800"/>
            <a:ext cx="401193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7414" y="1447800"/>
            <a:ext cx="461680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2547891"/>
            <a:ext cx="401193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152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84130" y="6356351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2621280" cy="6858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Nhóm</a:t>
            </a:r>
            <a:r>
              <a:rPr lang="en-US" sz="2800" b="1" dirty="0" smtClean="0"/>
              <a:t> 7: DA17TT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848600" cy="631825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BÁO CÁO NGHIÊN CỨU KHOA HỌC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540283"/>
            <a:ext cx="7499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WEB QUẢN LÝ THƯ VIỆN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601" y="3840701"/>
            <a:ext cx="11992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VÀ ĐĂNG KÝ MƯỢN SÁCH TRỰC TUYẾN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2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19"/>
            <a:ext cx="3496349" cy="2050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3699119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Tạo</a:t>
            </a:r>
            <a:r>
              <a:rPr lang="en-US" sz="2400" dirty="0" smtClean="0">
                <a:latin typeface="Bahnschrift SemiBold" pitchFamily="34" charset="0"/>
              </a:rPr>
              <a:t> web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44" y="14666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8191500" y="43409"/>
            <a:ext cx="990600" cy="14558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0744" y="32954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39" y="4495800"/>
            <a:ext cx="1041867" cy="14207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81800" y="1199963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6794500" y="3144657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009644" y="5421892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Thị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Thu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Hương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82100" y="731769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Nguyễn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Trọng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Khãi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2300" y="365636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08-12/06/2018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6000944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08-12/06/2018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8745639" y="1697377"/>
            <a:ext cx="990600" cy="17551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01110" y="2245168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Đổ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Trọng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Hảo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8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5345" y="4323939"/>
            <a:ext cx="1938438" cy="1791772"/>
          </a:xfrm>
        </p:spPr>
      </p:pic>
      <p:sp>
        <p:nvSpPr>
          <p:cNvPr id="19" name="TextBox 18"/>
          <p:cNvSpPr txBox="1"/>
          <p:nvPr/>
        </p:nvSpPr>
        <p:spPr>
          <a:xfrm>
            <a:off x="3200400" y="5421891"/>
            <a:ext cx="412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Kim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Gia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Cường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20" grpId="0" animBg="1"/>
      <p:bldP spid="21" grpId="0" animBg="1"/>
      <p:bldP spid="22" grpId="0"/>
      <p:bldP spid="23" grpId="0"/>
      <p:bldP spid="12" grpId="0" animBg="1"/>
      <p:bldP spid="14" grpId="0" animBg="1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19"/>
            <a:ext cx="3496349" cy="2050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3699119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Tạo</a:t>
            </a:r>
            <a:r>
              <a:rPr lang="en-US" sz="2400" dirty="0" smtClean="0">
                <a:latin typeface="Bahnschrift SemiBold" pitchFamily="34" charset="0"/>
              </a:rPr>
              <a:t> web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0744" y="2421922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5</a:t>
            </a:r>
            <a:endParaRPr lang="en-US" sz="720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199963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web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6794500" y="3144657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chỉnh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73" y="1199963"/>
            <a:ext cx="1167825" cy="15177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02615" y="2933706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Ngọc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Thắng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72600" y="3740711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13/06/2018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  <p:bldP spid="1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00862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80407" cy="2546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0744" y="14666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1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19200"/>
            <a:ext cx="1676400" cy="16764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0655"/>
            <a:ext cx="695519" cy="7043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7264400" y="229814"/>
            <a:ext cx="508000" cy="9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99409"/>
            <a:ext cx="685800" cy="935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8305800" y="76200"/>
            <a:ext cx="635000" cy="933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41564"/>
            <a:ext cx="635000" cy="825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0744" y="32954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2</a:t>
            </a:r>
            <a:endParaRPr lang="en-US" sz="7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3034463"/>
            <a:ext cx="2697259" cy="2223593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047995"/>
            <a:ext cx="695519" cy="704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5962262" y="5037963"/>
            <a:ext cx="508000" cy="9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4915036"/>
            <a:ext cx="685800" cy="935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6616700" y="4916961"/>
            <a:ext cx="635000" cy="9332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81" y="4953000"/>
            <a:ext cx="635000" cy="82527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982200" y="1009456"/>
            <a:ext cx="22860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sổ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0299700" y="3295471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Quảng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ý </a:t>
            </a:r>
            <a:r>
              <a:rPr lang="en-US" sz="2800" dirty="0" err="1" smtClean="0"/>
              <a:t>kiến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432300" y="365636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14-16/06/2018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83500" y="6019800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17-23/06/2018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7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3" grpId="0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00862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80407" cy="25460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80679" y="1964142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3</a:t>
            </a:r>
            <a:endParaRPr lang="en-US" sz="7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07" y="1205407"/>
            <a:ext cx="3290393" cy="3290393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81" y="4857359"/>
            <a:ext cx="695519" cy="704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6028743" y="4847327"/>
            <a:ext cx="508000" cy="9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81" y="4724400"/>
            <a:ext cx="685800" cy="935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6683181" y="4726325"/>
            <a:ext cx="635000" cy="9332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62" y="4762364"/>
            <a:ext cx="635000" cy="82527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299700" y="1815249"/>
            <a:ext cx="1828800" cy="23757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Chỉnh</a:t>
            </a:r>
            <a:r>
              <a:rPr lang="en-US" sz="2800" dirty="0" smtClean="0"/>
              <a:t> </a:t>
            </a: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683500" y="6019800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24-26/06/2018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358640" cy="808038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sz="4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5867400" y="713600"/>
            <a:ext cx="1524000" cy="27003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7467600" y="1405750"/>
            <a:ext cx="1143000" cy="1460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1295400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Thuê</a:t>
            </a:r>
            <a:r>
              <a:rPr lang="en-US" sz="3200" dirty="0" smtClean="0"/>
              <a:t> </a:t>
            </a:r>
            <a:r>
              <a:rPr lang="en-US" sz="3200" dirty="0" err="1" smtClean="0"/>
              <a:t>khoán</a:t>
            </a:r>
            <a:r>
              <a:rPr lang="en-US" sz="3200" dirty="0" smtClean="0"/>
              <a:t> </a:t>
            </a:r>
            <a:r>
              <a:rPr lang="en-US" sz="3200" dirty="0" err="1" smtClean="0"/>
              <a:t>chuyên</a:t>
            </a:r>
            <a:r>
              <a:rPr lang="en-US" sz="3200" dirty="0" smtClean="0"/>
              <a:t> </a:t>
            </a:r>
            <a:r>
              <a:rPr lang="en-US" sz="3200" dirty="0" err="1" smtClean="0"/>
              <a:t>môn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39200" y="83820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8" y="4367732"/>
            <a:ext cx="695519" cy="7043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762000" y="4357700"/>
            <a:ext cx="508000" cy="9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38" y="4234773"/>
            <a:ext cx="685800" cy="9351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1416438" y="4236698"/>
            <a:ext cx="635000" cy="9332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9" y="4272737"/>
            <a:ext cx="635000" cy="8252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72100" y="4119739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7999" y="4223707"/>
            <a:ext cx="5179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110.000.000 </a:t>
            </a:r>
            <a:r>
              <a:rPr lang="en-US" sz="5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5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694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358640" cy="808038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sz="4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2057400"/>
            <a:ext cx="1511300" cy="302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51054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00.000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86600" y="304800"/>
            <a:ext cx="3581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err="1" smtClean="0"/>
              <a:t>Điện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5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smtClean="0"/>
              <a:t>1 </a:t>
            </a:r>
            <a:r>
              <a:rPr lang="en-US" sz="2800" dirty="0" err="1" smtClean="0"/>
              <a:t>tháng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295400"/>
            <a:ext cx="487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06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358640" cy="808038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sz="4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1295400"/>
            <a:ext cx="409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2007175"/>
            <a:ext cx="2514600" cy="2514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58000" y="279975"/>
            <a:ext cx="3581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trù</a:t>
            </a:r>
            <a:r>
              <a:rPr lang="en-US" sz="2800" dirty="0" smtClean="0"/>
              <a:t> chi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en-US" sz="2800" dirty="0" err="1" smtClean="0"/>
              <a:t>chữa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gặp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cố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86788" y="505380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500.000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040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358640" cy="808038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sz="4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076448"/>
            <a:ext cx="3276600" cy="1054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(</a:t>
            </a:r>
            <a:r>
              <a:rPr lang="en-US" sz="2800" dirty="0" err="1" smtClean="0"/>
              <a:t>tiệm</a:t>
            </a:r>
            <a:r>
              <a:rPr lang="en-US" sz="2800" dirty="0" smtClean="0"/>
              <a:t> photo)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351781"/>
            <a:ext cx="2668019" cy="26680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0" y="50292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200.000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270575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48400" y="1270575"/>
            <a:ext cx="4191000" cy="1054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miền</a:t>
            </a:r>
            <a:r>
              <a:rPr lang="en-US" sz="2800" dirty="0" smtClean="0"/>
              <a:t> web 3 </a:t>
            </a:r>
            <a:r>
              <a:rPr lang="en-US" sz="2800" dirty="0" err="1" smtClean="0"/>
              <a:t>năm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562600" y="2668884"/>
            <a:ext cx="6034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36 x 300.000(1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tháng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)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05" y="3592214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58489" y="4739709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10.800.000 </a:t>
            </a:r>
            <a:r>
              <a:rPr lang="en-US" sz="5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5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3098" y="5943600"/>
            <a:ext cx="7997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: 3.000.000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75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 animBg="1"/>
      <p:bldP spid="3" grpId="0"/>
      <p:bldP spid="15" grpId="0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358640" cy="808038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Kinh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4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sz="4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44005"/>
            <a:ext cx="4261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Tổng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kinh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phí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3707150"/>
            <a:ext cx="8366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125.000.000 </a:t>
            </a:r>
            <a:r>
              <a:rPr lang="en-US" sz="8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8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11792"/>
            <a:ext cx="5600700" cy="731838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099" y="2567920"/>
            <a:ext cx="279640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tantia" pitchFamily="18" charset="0"/>
              </a:rPr>
              <a:t>Web </a:t>
            </a:r>
            <a:r>
              <a:rPr lang="en-US" sz="2800" dirty="0" err="1" smtClean="0">
                <a:latin typeface="Constantia" pitchFamily="18" charset="0"/>
              </a:rPr>
              <a:t>hoàn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chỉnh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7099" y="4142720"/>
            <a:ext cx="52312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Constantia" pitchFamily="18" charset="0"/>
              </a:rPr>
              <a:t>Truy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cập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được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từ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nhiều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thiết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bị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68600" y="2320245"/>
            <a:ext cx="1143000" cy="10185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43200" y="3799632"/>
            <a:ext cx="1143000" cy="10185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57200"/>
            <a:ext cx="467734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3713200"/>
            <a:ext cx="2086558" cy="2113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914400" y="176736"/>
            <a:ext cx="1524000" cy="27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90600"/>
            <a:ext cx="2057400" cy="2805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9220200" y="-304800"/>
            <a:ext cx="1905000" cy="2799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581400"/>
            <a:ext cx="1905000" cy="24758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264620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Đổ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Trọng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Hảo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3873978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Thị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Thu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Hương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1743" y="5410200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Kim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Gia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Cường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6800" y="259176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Nguyễn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Trọng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Khãi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5374495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Ngọc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Thắng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10698480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CÁC LỢI ÍCH MÀ ĐỀ TÀI MANG LẠI</a:t>
            </a:r>
            <a:endParaRPr 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295400"/>
            <a:ext cx="10744200" cy="44196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500" b="1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991380"/>
            <a:ext cx="888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lưới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199" y="3820180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5105400"/>
            <a:ext cx="706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FF00"/>
                </a:solidFill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3118" y="1676400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Khả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năng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ứng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dụng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đề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tài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714" y="3231535"/>
            <a:ext cx="11298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4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5709509" cy="3986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181600"/>
            <a:ext cx="12344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2590800"/>
            <a:ext cx="3291840" cy="731838"/>
          </a:xfrm>
        </p:spPr>
        <p:txBody>
          <a:bodyPr/>
          <a:lstStyle/>
          <a:p>
            <a:r>
              <a:rPr lang="en-US" sz="3600" b="1" dirty="0" smtClean="0">
                <a:latin typeface="Banmai Times" pitchFamily="18" charset="0"/>
              </a:rPr>
              <a:t>TỔNG QUAN</a:t>
            </a:r>
            <a:endParaRPr lang="en-US" sz="3600" b="1" dirty="0">
              <a:latin typeface="Banmai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8192" y="1082020"/>
            <a:ext cx="279640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tantia" pitchFamily="18" charset="0"/>
              </a:rPr>
              <a:t>Mượn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sách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8193" y="4276686"/>
            <a:ext cx="2796407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Constantia" pitchFamily="18" charset="0"/>
              </a:rPr>
              <a:t>Các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trang</a:t>
            </a:r>
            <a:r>
              <a:rPr lang="en-US" sz="2800" dirty="0" smtClean="0">
                <a:latin typeface="Constantia" pitchFamily="18" charset="0"/>
              </a:rPr>
              <a:t> web</a:t>
            </a:r>
          </a:p>
          <a:p>
            <a:pPr algn="ctr"/>
            <a:r>
              <a:rPr lang="en-US" sz="2800" dirty="0" err="1" smtClean="0">
                <a:latin typeface="Constantia" pitchFamily="18" charset="0"/>
              </a:rPr>
              <a:t>quản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lý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thư</a:t>
            </a:r>
            <a:r>
              <a:rPr lang="en-US" sz="2800" dirty="0" smtClean="0">
                <a:latin typeface="Constantia" pitchFamily="18" charset="0"/>
              </a:rPr>
              <a:t> </a:t>
            </a:r>
            <a:r>
              <a:rPr lang="en-US" sz="2800" dirty="0" err="1" smtClean="0">
                <a:latin typeface="Constantia" pitchFamily="18" charset="0"/>
              </a:rPr>
              <a:t>viện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0" y="45720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Mất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thời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gian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0" y="173738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Nhiều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thủ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tục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0" y="3880466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Giao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diện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giống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nhau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0" y="516638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Chưa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quản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lý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được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sinh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viên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858000" y="834345"/>
            <a:ext cx="1143000" cy="10185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58000" y="4276686"/>
            <a:ext cx="1143000" cy="10185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48808" y="1743114"/>
            <a:ext cx="784992" cy="976074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48808" y="3352800"/>
            <a:ext cx="861192" cy="771486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"/>
            <a:ext cx="5233219" cy="306921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2667000" cy="3027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63474"/>
            <a:ext cx="3810000" cy="29776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3788443"/>
            <a:ext cx="253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Dễ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dàng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943600" y="4902935"/>
            <a:ext cx="4648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0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3457E-7 4.07407E-6 L 0.65741 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362200"/>
            <a:ext cx="4114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SẢN PHẨM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6239"/>
            <a:ext cx="3496349" cy="205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3810000" cy="2977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57600"/>
            <a:ext cx="3429000" cy="3429000"/>
          </a:xfrm>
          <a:prstGeom prst="rect">
            <a:avLst/>
          </a:prstGeom>
        </p:spPr>
      </p:pic>
      <p:sp>
        <p:nvSpPr>
          <p:cNvPr id="8" name="Chevron 7"/>
          <p:cNvSpPr/>
          <p:nvPr/>
        </p:nvSpPr>
        <p:spPr>
          <a:xfrm>
            <a:off x="8229600" y="3505200"/>
            <a:ext cx="381000" cy="6096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763000" y="3276600"/>
            <a:ext cx="2667000" cy="1104900"/>
          </a:xfrm>
          <a:prstGeom prst="wedgeRectCallout">
            <a:avLst>
              <a:gd name="adj1" fmla="val -37499"/>
              <a:gd name="adj2" fmla="val -76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Kết</a:t>
            </a:r>
            <a:r>
              <a:rPr lang="en-US" sz="3200" b="1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hợp</a:t>
            </a:r>
            <a:r>
              <a:rPr lang="en-US" sz="3200" b="1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với</a:t>
            </a:r>
            <a:r>
              <a:rPr lang="en-US" sz="3200" b="1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thư</a:t>
            </a:r>
            <a:r>
              <a:rPr lang="en-US" sz="3200" b="1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viện</a:t>
            </a:r>
            <a:endParaRPr lang="en-US" sz="3200" b="1" dirty="0">
              <a:solidFill>
                <a:srgbClr val="00B0F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7066" y="5257800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Quản</a:t>
            </a:r>
            <a:r>
              <a:rPr lang="en-US" sz="32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32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lý</a:t>
            </a:r>
            <a:r>
              <a:rPr lang="en-US" sz="32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32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được</a:t>
            </a:r>
            <a:r>
              <a:rPr lang="en-US" sz="32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32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sách</a:t>
            </a:r>
            <a:endParaRPr lang="en-US" sz="32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3" name="Horizontal Scroll 12"/>
          <p:cNvSpPr/>
          <p:nvPr/>
        </p:nvSpPr>
        <p:spPr>
          <a:xfrm>
            <a:off x="533400" y="2438400"/>
            <a:ext cx="2857500" cy="1219200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Tạo</a:t>
            </a:r>
            <a:r>
              <a:rPr lang="en-US" sz="2800" b="1" dirty="0" smtClean="0">
                <a:solidFill>
                  <a:schemeClr val="bg1"/>
                </a:solidFill>
              </a:rPr>
              <a:t> web </a:t>
            </a:r>
            <a:r>
              <a:rPr lang="en-US" sz="2800" b="1" dirty="0" err="1" smtClean="0">
                <a:solidFill>
                  <a:schemeClr val="bg1"/>
                </a:solidFill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đưa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đến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sinh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viên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0495" y="228600"/>
            <a:ext cx="41553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Mục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tiêu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cụ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thể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26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2438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33CC"/>
                </a:solidFill>
              </a:rPr>
              <a:t>NỘI DUNG</a:t>
            </a:r>
            <a:endParaRPr lang="en-US" sz="3200" b="1" dirty="0">
              <a:solidFill>
                <a:srgbClr val="00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57200"/>
            <a:ext cx="3496349" cy="20505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259080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49580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0" y="594360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9710"/>
            <a:ext cx="2667000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35180"/>
            <a:ext cx="5580407" cy="25460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6029980"/>
            <a:ext cx="672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Banmai Times" pitchFamily="18" charset="0"/>
              </a:rPr>
              <a:t>Địa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bàn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triển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khai</a:t>
            </a:r>
            <a:r>
              <a:rPr lang="en-US" sz="2800" dirty="0" smtClean="0">
                <a:latin typeface="Banmai Times" pitchFamily="18" charset="0"/>
              </a:rPr>
              <a:t>: </a:t>
            </a:r>
            <a:r>
              <a:rPr lang="en-US" sz="2800" dirty="0" err="1" smtClean="0">
                <a:latin typeface="Banmai Times" pitchFamily="18" charset="0"/>
              </a:rPr>
              <a:t>Trường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Đại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Học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Trà</a:t>
            </a:r>
            <a:r>
              <a:rPr lang="en-US" sz="2800" dirty="0" smtClean="0">
                <a:latin typeface="Banmai Times" pitchFamily="18" charset="0"/>
              </a:rPr>
              <a:t> </a:t>
            </a:r>
            <a:r>
              <a:rPr lang="en-US" sz="2800" dirty="0" err="1" smtClean="0">
                <a:latin typeface="Banmai Times" pitchFamily="18" charset="0"/>
              </a:rPr>
              <a:t>Vinh</a:t>
            </a:r>
            <a:endParaRPr lang="en-US" sz="2800" dirty="0">
              <a:latin typeface="Banmai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7038"/>
            <a:ext cx="10698480" cy="11430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57400" y="1828800"/>
            <a:ext cx="8077200" cy="28956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495800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Khảo</a:t>
            </a:r>
            <a:r>
              <a:rPr lang="en-US" sz="2400" dirty="0" smtClean="0">
                <a:latin typeface="Bahnschrift SemiBold" pitchFamily="34" charset="0"/>
              </a:rPr>
              <a:t> </a:t>
            </a:r>
            <a:r>
              <a:rPr lang="en-US" sz="2400" dirty="0" err="1" smtClean="0">
                <a:latin typeface="Bahnschrift SemiBold" pitchFamily="34" charset="0"/>
              </a:rPr>
              <a:t>sát</a:t>
            </a:r>
            <a:endParaRPr lang="en-US" sz="2400" dirty="0">
              <a:latin typeface="Bahnschrift Semi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9710"/>
            <a:ext cx="2667000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0744" y="14666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1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19200"/>
            <a:ext cx="1676400" cy="16764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0655"/>
            <a:ext cx="695519" cy="7043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7264400" y="229814"/>
            <a:ext cx="508000" cy="9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99409"/>
            <a:ext cx="685800" cy="935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8305800" y="76200"/>
            <a:ext cx="635000" cy="933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41564"/>
            <a:ext cx="635000" cy="825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0744" y="32954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2</a:t>
            </a:r>
            <a:endParaRPr lang="en-US" sz="7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3218216"/>
            <a:ext cx="1676400" cy="1534550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047995"/>
            <a:ext cx="695519" cy="704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5962262" y="5037963"/>
            <a:ext cx="508000" cy="9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4915036"/>
            <a:ext cx="685800" cy="935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11838" r="17654"/>
          <a:stretch/>
        </p:blipFill>
        <p:spPr>
          <a:xfrm>
            <a:off x="6616700" y="4916961"/>
            <a:ext cx="635000" cy="9332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81" y="4953000"/>
            <a:ext cx="635000" cy="82527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7000" y="1009456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0299700" y="3295471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432300" y="365636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01-02/06/2018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83500" y="6019800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03-04/06/2018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19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3" grpId="0"/>
      <p:bldP spid="20" grpId="0" animBg="1"/>
      <p:bldP spid="21" grpId="0" animBg="1"/>
      <p:bldP spid="3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19"/>
            <a:ext cx="3496349" cy="2050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3699119"/>
            <a:ext cx="3962400" cy="624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ahnschrift SemiBold" pitchFamily="34" charset="0"/>
              </a:rPr>
              <a:t>Tạo</a:t>
            </a:r>
            <a:r>
              <a:rPr lang="en-US" sz="2400" dirty="0" smtClean="0">
                <a:latin typeface="Bahnschrift SemiBold" pitchFamily="34" charset="0"/>
              </a:rPr>
              <a:t> web</a:t>
            </a:r>
            <a:endParaRPr lang="en-US" sz="2400" dirty="0">
              <a:latin typeface="Bahnschrift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44" y="14666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1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29559"/>
            <a:ext cx="1676400" cy="1255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0392"/>
          <a:stretch/>
        </p:blipFill>
        <p:spPr>
          <a:xfrm>
            <a:off x="5791200" y="0"/>
            <a:ext cx="990600" cy="1755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0744" y="329547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2</a:t>
            </a:r>
            <a:endParaRPr lang="en-US" sz="7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78" y="3132876"/>
            <a:ext cx="2935281" cy="1525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80" y="5035449"/>
            <a:ext cx="1167825" cy="15177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7000" y="1009456"/>
            <a:ext cx="1828800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thảo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0131619" y="3295471"/>
            <a:ext cx="2136581" cy="173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 smtClean="0"/>
              <a:t>chủ</a:t>
            </a:r>
            <a:r>
              <a:rPr lang="en-US" sz="2800" dirty="0" smtClean="0"/>
              <a:t> +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6671" y="547791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Đổ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Trọng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Hảo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8657" y="5374495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Thạch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Ngọc</a:t>
            </a:r>
            <a:r>
              <a:rPr lang="en-US" sz="2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sz="24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Thắng</a:t>
            </a:r>
            <a:endParaRPr lang="en-US" sz="2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29800" y="189564"/>
            <a:ext cx="2374899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04/06/2018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29228" y="5966336"/>
            <a:ext cx="2514600" cy="6284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05-07/06/2018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9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20" grpId="0" animBg="1"/>
      <p:bldP spid="21" grpId="0" animBg="1"/>
      <p:bldP spid="23" grpId="0"/>
      <p:bldP spid="2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225</TotalTime>
  <Words>498</Words>
  <Application>Microsoft Office PowerPoint</Application>
  <PresentationFormat>Custom</PresentationFormat>
  <Paragraphs>117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Horizon</vt:lpstr>
      <vt:lpstr>BÁO CÁO NGHIÊN CỨU KHOA HỌC</vt:lpstr>
      <vt:lpstr>PowerPoint Presentation</vt:lpstr>
      <vt:lpstr>TỔNG QUAN</vt:lpstr>
      <vt:lpstr>PowerPoint Presentation</vt:lpstr>
      <vt:lpstr>PowerPoint Presentation</vt:lpstr>
      <vt:lpstr>PowerPoint Presentation</vt:lpstr>
      <vt:lpstr>Phương pháp nghiên cứu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Kinh phí đề tài</vt:lpstr>
      <vt:lpstr>Kinh phí đề tài</vt:lpstr>
      <vt:lpstr>Kinh phí đề tài</vt:lpstr>
      <vt:lpstr>Kinh phí đề tài</vt:lpstr>
      <vt:lpstr>Kinh phí đề tài</vt:lpstr>
      <vt:lpstr>Kết quả của đề tài</vt:lpstr>
      <vt:lpstr>CÁC LỢI ÍCH MÀ ĐỀ TÀI MANG LẠI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NGHIÊN CỨU KHOA HỌC</dc:title>
  <dc:creator>Hao Do</dc:creator>
  <cp:lastModifiedBy>Hao Do</cp:lastModifiedBy>
  <cp:revision>22</cp:revision>
  <dcterms:created xsi:type="dcterms:W3CDTF">2018-05-31T04:03:33Z</dcterms:created>
  <dcterms:modified xsi:type="dcterms:W3CDTF">2018-06-01T07:56:02Z</dcterms:modified>
</cp:coreProperties>
</file>