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68" r:id="rId2"/>
    <p:sldId id="256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:\Hinhanh\TVU\ToaNhaCNTT\IMG_8287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295400" y="14514"/>
            <a:ext cx="7848600" cy="5130800"/>
          </a:xfrm>
          <a:prstGeom prst="rect">
            <a:avLst/>
          </a:prstGeom>
          <a:noFill/>
        </p:spPr>
      </p:pic>
      <p:pic>
        <p:nvPicPr>
          <p:cNvPr id="4" name="Picture 3" descr="G:\Hinhanh\TVU\ToaNhaCNTT\IMG_8287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295400" y="14514"/>
            <a:ext cx="7848600" cy="5130800"/>
          </a:xfrm>
          <a:prstGeom prst="rect">
            <a:avLst/>
          </a:prstGeom>
          <a:noFill/>
        </p:spPr>
      </p:pic>
      <p:sp>
        <p:nvSpPr>
          <p:cNvPr id="5" name="Rectangle 3" descr="Light horizontal"/>
          <p:cNvSpPr>
            <a:spLocks noChangeArrowheads="1"/>
          </p:cNvSpPr>
          <p:nvPr/>
        </p:nvSpPr>
        <p:spPr bwMode="gray">
          <a:xfrm>
            <a:off x="0" y="9525"/>
            <a:ext cx="1476375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 flipV="1">
            <a:off x="0" y="3276600"/>
            <a:ext cx="9144000" cy="20970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ltGray">
          <a:xfrm>
            <a:off x="1474788" y="5181600"/>
            <a:ext cx="7129462" cy="5048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" r="89233" b="15434"/>
          <a:stretch>
            <a:fillRect/>
          </a:stretch>
        </p:blipFill>
        <p:spPr bwMode="auto">
          <a:xfrm>
            <a:off x="73025" y="0"/>
            <a:ext cx="1371600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Rectangle 6"/>
          <p:cNvSpPr>
            <a:spLocks noGrp="1" noChangeArrowheads="1"/>
          </p:cNvSpPr>
          <p:nvPr>
            <p:ph type="ctrTitle"/>
          </p:nvPr>
        </p:nvSpPr>
        <p:spPr bwMode="auto">
          <a:xfrm>
            <a:off x="1447800" y="3505200"/>
            <a:ext cx="7239000" cy="1371600"/>
          </a:xfrm>
        </p:spPr>
        <p:txBody>
          <a:bodyPr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600200" y="5257800"/>
            <a:ext cx="6858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" r="89233" b="15434"/>
          <a:stretch>
            <a:fillRect/>
          </a:stretch>
        </p:blipFill>
        <p:spPr bwMode="auto">
          <a:xfrm>
            <a:off x="73025" y="0"/>
            <a:ext cx="1371600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42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Kỹ năng Tiếp cận và Phát triển Nghề nghiệp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6F4E4A-A226-46AE-8895-A58AE9156A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1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Kỹ năng Tiếp cận và Phát triển Nghề nghiệp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68BE4C-84FC-40AA-A9F5-BAFE86DA6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8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5410200" y="6400800"/>
            <a:ext cx="3429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Kỹ năng Tiếp cận và Phát triển Nghề nghiệp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657600" y="6386513"/>
            <a:ext cx="1676400" cy="166687"/>
          </a:xfrm>
        </p:spPr>
        <p:txBody>
          <a:bodyPr/>
          <a:lstStyle>
            <a:lvl1pPr>
              <a:defRPr/>
            </a:lvl1pPr>
          </a:lstStyle>
          <a:p>
            <a:fld id="{57BF5641-4EAE-41CD-8909-9BB3F882C0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6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Kỹ năng Tiếp cận và Phát triển Nghề nghiệp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908A37-E107-4FA0-833F-A9193BC8F4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2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Kỹ năng Tiếp cận và Phát triển Nghề nghiệp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EB141B-6FF4-4705-A9E0-3CEDE437C5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Kỹ năng Tiếp cận và Phát triển Nghề nghiệp</a:t>
            </a: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D42BDC-1312-4F73-86DE-220682BC33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7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Kỹ năng Tiếp cận và Phát triển Nghề nghiệp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F83CCB-C70F-41F6-A4C2-DC5CCCECAB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6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Kỹ năng Tiếp cận và Phát triển Nghề nghiệp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40CE90-CE36-4DD4-AA47-EE3FCDF2F5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1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Kỹ năng Tiếp cận và Phát triển Nghề nghiệp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D50552-6A90-4EAC-B590-51DAF9FA8E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Kỹ năng Tiếp cận và Phát triển Nghề nghiệp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6D4EBF-AA89-4E71-BE21-BEC177CCF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2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Light horizontal"/>
          <p:cNvSpPr>
            <a:spLocks noChangeArrowheads="1"/>
          </p:cNvSpPr>
          <p:nvPr/>
        </p:nvSpPr>
        <p:spPr bwMode="gray">
          <a:xfrm>
            <a:off x="0" y="0"/>
            <a:ext cx="4683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invGray">
          <a:xfrm>
            <a:off x="0" y="-26988"/>
            <a:ext cx="9144000" cy="69215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gray">
          <a:xfrm>
            <a:off x="468313" y="6410325"/>
            <a:ext cx="8424862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W"/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blackWhite">
          <a:xfrm>
            <a:off x="468313" y="233363"/>
            <a:ext cx="7488237" cy="7207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66700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 baseline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4008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 baseline="0">
                <a:cs typeface="Arial" charset="0"/>
              </a:defRPr>
            </a:lvl1pPr>
          </a:lstStyle>
          <a:p>
            <a:pPr>
              <a:defRPr/>
            </a:pPr>
            <a:r>
              <a:rPr lang="vi-VN" smtClean="0"/>
              <a:t>Kỹ năng Tiếp cận và Phát triển Nghề nghiệp</a:t>
            </a:r>
            <a:endParaRPr lang="en-US"/>
          </a:p>
        </p:txBody>
      </p:sp>
      <p:sp>
        <p:nvSpPr>
          <p:cNvPr id="532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386513"/>
            <a:ext cx="2133600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baseline="0"/>
            </a:lvl1pPr>
          </a:lstStyle>
          <a:p>
            <a:fld id="{BCF6CEEB-A9CF-4F3D-B1B3-CBB07F3A8D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black">
          <a:xfrm>
            <a:off x="547688" y="319088"/>
            <a:ext cx="71628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5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" r="89233" b="15434"/>
          <a:stretch>
            <a:fillRect/>
          </a:stretch>
        </p:blipFill>
        <p:spPr bwMode="auto">
          <a:xfrm>
            <a:off x="8280400" y="-25400"/>
            <a:ext cx="7239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25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LAYER (LỚP)</a:t>
            </a:r>
            <a:endParaRPr lang="en-ZW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 smtClean="0"/>
              <a:t>Dương</a:t>
            </a:r>
            <a:r>
              <a:rPr lang="en-US" smtClean="0"/>
              <a:t> </a:t>
            </a:r>
            <a:r>
              <a:rPr lang="en-US" err="1" smtClean="0"/>
              <a:t>Ngọc</a:t>
            </a:r>
            <a:r>
              <a:rPr lang="en-US" smtClean="0"/>
              <a:t> </a:t>
            </a:r>
            <a:r>
              <a:rPr lang="en-US" err="1" smtClean="0"/>
              <a:t>Vân</a:t>
            </a:r>
            <a:r>
              <a:rPr lang="en-US" smtClean="0"/>
              <a:t> </a:t>
            </a:r>
            <a:r>
              <a:rPr lang="en-US" err="1" smtClean="0"/>
              <a:t>Khanh</a:t>
            </a:r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099221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/>
              <a:t>SẮP </a:t>
            </a:r>
            <a:r>
              <a:rPr lang="en-US" b="1"/>
              <a:t>XẾP </a:t>
            </a:r>
            <a:r>
              <a:rPr lang="en-US" b="1" smtClean="0"/>
              <a:t>LAYER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Chọn Layer, nhấn</a:t>
            </a:r>
          </a:p>
          <a:p>
            <a:r>
              <a:rPr lang="en-US" b="1" smtClean="0"/>
              <a:t>Ctrl </a:t>
            </a:r>
            <a:r>
              <a:rPr lang="en-US" b="1"/>
              <a:t>+ </a:t>
            </a:r>
            <a:r>
              <a:rPr lang="en-US" b="1" smtClean="0"/>
              <a:t>]</a:t>
            </a:r>
            <a:r>
              <a:rPr lang="en-US" smtClean="0"/>
              <a:t>: </a:t>
            </a:r>
            <a:r>
              <a:rPr lang="en-US"/>
              <a:t>đưa lên trên 1 lớp</a:t>
            </a:r>
            <a:endParaRPr lang="en-ZW"/>
          </a:p>
          <a:p>
            <a:r>
              <a:rPr lang="en-US" b="1"/>
              <a:t>Ctrl </a:t>
            </a:r>
            <a:r>
              <a:rPr lang="en-US" b="1"/>
              <a:t>+ </a:t>
            </a:r>
            <a:r>
              <a:rPr lang="en-US" b="1" smtClean="0"/>
              <a:t>[</a:t>
            </a:r>
            <a:r>
              <a:rPr lang="en-US" smtClean="0"/>
              <a:t>: </a:t>
            </a:r>
            <a:r>
              <a:rPr lang="en-US"/>
              <a:t>đưa xuống dưới 1 lớp</a:t>
            </a:r>
            <a:endParaRPr lang="en-ZW"/>
          </a:p>
          <a:p>
            <a:r>
              <a:rPr lang="en-US" b="1"/>
              <a:t>Ctrl + Shift </a:t>
            </a:r>
            <a:r>
              <a:rPr lang="en-US" b="1"/>
              <a:t>+ </a:t>
            </a:r>
            <a:r>
              <a:rPr lang="en-US" b="1" smtClean="0"/>
              <a:t>]</a:t>
            </a:r>
            <a:r>
              <a:rPr lang="en-US" smtClean="0"/>
              <a:t>: </a:t>
            </a:r>
            <a:r>
              <a:rPr lang="en-US"/>
              <a:t>đưa lên lớp trên cùng</a:t>
            </a:r>
            <a:endParaRPr lang="en-ZW"/>
          </a:p>
          <a:p>
            <a:r>
              <a:rPr lang="en-US" b="1"/>
              <a:t>Ctrl + Shift </a:t>
            </a:r>
            <a:r>
              <a:rPr lang="en-US" b="1"/>
              <a:t>+ </a:t>
            </a:r>
            <a:r>
              <a:rPr lang="en-US" b="1" smtClean="0"/>
              <a:t>[</a:t>
            </a:r>
            <a:r>
              <a:rPr lang="en-US" smtClean="0"/>
              <a:t>: </a:t>
            </a:r>
            <a:r>
              <a:rPr lang="en-US"/>
              <a:t>đưa xuống lớp </a:t>
            </a:r>
            <a:r>
              <a:rPr lang="en-US"/>
              <a:t>dưới </a:t>
            </a:r>
            <a:r>
              <a:rPr lang="en-US" smtClean="0"/>
              <a:t>cùng</a:t>
            </a:r>
            <a:r>
              <a:rPr lang="en-US"/>
              <a:t/>
            </a:r>
            <a:br>
              <a:rPr lang="en-US"/>
            </a:br>
            <a:endParaRPr lang="en-ZW"/>
          </a:p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70260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374771" y="1106611"/>
            <a:ext cx="2554590" cy="4224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3325"/>
              </a:lnSpc>
            </a:pPr>
            <a:endParaRPr sz="3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18480" y="7091756"/>
            <a:ext cx="150209" cy="191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510"/>
              </a:lnSpc>
            </a:pPr>
            <a:r>
              <a:rPr sz="1400" spc="0" smtClean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Khái niệm Layer</a:t>
            </a:r>
            <a:endParaRPr lang="en-ZW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1076325"/>
            <a:ext cx="8068132" cy="5019675"/>
          </a:xfrm>
        </p:spPr>
        <p:txBody>
          <a:bodyPr/>
          <a:lstStyle/>
          <a:p>
            <a:pPr lvl="0"/>
            <a:r>
              <a:rPr lang="en-US" smtClean="0"/>
              <a:t>PTS tách riêng những phần khác nhau trên file hình ảnh ra và đặt nó lên lớp riêng biệt</a:t>
            </a:r>
          </a:p>
          <a:p>
            <a:pPr lvl="0"/>
            <a:r>
              <a:rPr lang="en-US" smtClean="0"/>
              <a:t>Giúp </a:t>
            </a:r>
            <a:r>
              <a:rPr lang="en-US" smtClean="0">
                <a:solidFill>
                  <a:srgbClr val="FF0000"/>
                </a:solidFill>
              </a:rPr>
              <a:t>thao tác trên từng layer</a:t>
            </a:r>
            <a:endParaRPr lang="en-ZW" smtClean="0">
              <a:solidFill>
                <a:srgbClr val="FF0000"/>
              </a:solidFill>
            </a:endParaRPr>
          </a:p>
          <a:p>
            <a:r>
              <a:rPr lang="en-US" smtClean="0"/>
              <a:t>Đưa những hình ảnh khác lên một layer</a:t>
            </a:r>
            <a:endParaRPr lang="en-ZW" smtClean="0"/>
          </a:p>
          <a:p>
            <a:pPr marL="0" indent="0">
              <a:buNone/>
            </a:pPr>
            <a:r>
              <a:rPr lang="en-ZW" smtClean="0"/>
              <a:t>-</a:t>
            </a:r>
            <a:r>
              <a:rPr lang="en-US" smtClean="0"/>
              <a:t>&gt; </a:t>
            </a:r>
            <a:r>
              <a:rPr lang="en-US"/>
              <a:t>Ảnh tổng hợp </a:t>
            </a:r>
            <a:r>
              <a:rPr lang="en-US">
                <a:solidFill>
                  <a:srgbClr val="FF0000"/>
                </a:solidFill>
              </a:rPr>
              <a:t>phối ghép tất cả các layer.</a:t>
            </a:r>
            <a:endParaRPr lang="en-ZW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lệnh trên pallete Layers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Window </a:t>
            </a:r>
            <a:r>
              <a:rPr lang="en-US"/>
              <a:t>/ Layers (F7)</a:t>
            </a:r>
            <a:endParaRPr lang="en-ZW"/>
          </a:p>
          <a:p>
            <a:r>
              <a:rPr lang="en-US" smtClean="0"/>
              <a:t>New file: </a:t>
            </a:r>
            <a:r>
              <a:rPr lang="en-US"/>
              <a:t>layer </a:t>
            </a:r>
            <a:r>
              <a:rPr lang="en-US" smtClean="0"/>
              <a:t>background</a:t>
            </a:r>
            <a:endParaRPr lang="en-ZW"/>
          </a:p>
          <a:p>
            <a:r>
              <a:rPr lang="en-US" smtClean="0"/>
              <a:t>New </a:t>
            </a:r>
            <a:r>
              <a:rPr lang="en-US"/>
              <a:t>Layer </a:t>
            </a:r>
            <a:r>
              <a:rPr lang="en-US" smtClean="0"/>
              <a:t>:</a:t>
            </a:r>
            <a:r>
              <a:rPr lang="en-US"/>
              <a:t/>
            </a:r>
            <a:br>
              <a:rPr lang="en-US"/>
            </a:br>
            <a:endParaRPr lang="en-ZW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24" y="2494461"/>
            <a:ext cx="5120705" cy="383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507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smtClean="0"/>
              <a:t>1. Delete </a:t>
            </a:r>
            <a:r>
              <a:rPr lang="en-US" b="1"/>
              <a:t>Layer (Xoá </a:t>
            </a:r>
            <a:r>
              <a:rPr lang="en-US" b="1"/>
              <a:t>Layer</a:t>
            </a:r>
            <a:r>
              <a:rPr lang="en-US" b="1" smtClean="0"/>
              <a:t>):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Chọn </a:t>
            </a:r>
            <a:r>
              <a:rPr lang="en-US"/>
              <a:t>layer cần xoá, kéo vào thùng rác hoặc nhấn Delete</a:t>
            </a:r>
            <a:endParaRPr lang="en-ZW"/>
          </a:p>
          <a:p>
            <a:r>
              <a:rPr lang="en-US" smtClean="0"/>
              <a:t>Chọn </a:t>
            </a:r>
            <a:r>
              <a:rPr lang="en-US"/>
              <a:t>nhiều layer hoặc đối tượng -&gt; giữ </a:t>
            </a:r>
            <a:r>
              <a:rPr lang="en-US">
                <a:solidFill>
                  <a:srgbClr val="FF0000"/>
                </a:solidFill>
              </a:rPr>
              <a:t>Shift</a:t>
            </a:r>
            <a:r>
              <a:rPr lang="en-US"/>
              <a:t> hoặc chọn đối tượng</a:t>
            </a:r>
            <a:endParaRPr lang="en-ZW"/>
          </a:p>
          <a:p>
            <a:endParaRPr lang="en-ZW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8" t="66666" r="9674"/>
          <a:stretch/>
        </p:blipFill>
        <p:spPr bwMode="auto">
          <a:xfrm>
            <a:off x="2057400" y="3200400"/>
            <a:ext cx="5029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0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smtClean="0"/>
              <a:t>2. Create </a:t>
            </a:r>
            <a:r>
              <a:rPr lang="en-US" b="1"/>
              <a:t>a </a:t>
            </a:r>
            <a:r>
              <a:rPr lang="en-US" b="1"/>
              <a:t>new </a:t>
            </a:r>
            <a:r>
              <a:rPr lang="en-US" b="1" smtClean="0"/>
              <a:t>layer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Mở </a:t>
            </a:r>
            <a:r>
              <a:rPr lang="en-US"/>
              <a:t>file</a:t>
            </a:r>
            <a:endParaRPr lang="en-ZW"/>
          </a:p>
          <a:p>
            <a:r>
              <a:rPr lang="en-US" smtClean="0"/>
              <a:t>Tạo </a:t>
            </a:r>
            <a:r>
              <a:rPr lang="en-US"/>
              <a:t>layer mới (nhấn biểu tượng) hoặc</a:t>
            </a:r>
            <a:endParaRPr lang="en-ZW"/>
          </a:p>
          <a:p>
            <a:r>
              <a:rPr lang="en-US" smtClean="0"/>
              <a:t>Ctrl </a:t>
            </a:r>
            <a:r>
              <a:rPr lang="en-US"/>
              <a:t>– Shift – N (xuất hiện hộp thoại)</a:t>
            </a:r>
            <a:endParaRPr lang="en-ZW"/>
          </a:p>
          <a:p>
            <a:r>
              <a:rPr lang="en-US" smtClean="0"/>
              <a:t>Ctrl </a:t>
            </a:r>
            <a:r>
              <a:rPr lang="en-US"/>
              <a:t>– Shift – Alt – N (không xuất hiện hộp thoại)</a:t>
            </a:r>
            <a:endParaRPr lang="en-ZW"/>
          </a:p>
          <a:p>
            <a:endParaRPr lang="en-ZW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1" t="66666" r="5883"/>
          <a:stretch/>
        </p:blipFill>
        <p:spPr bwMode="auto">
          <a:xfrm>
            <a:off x="1676400" y="3276600"/>
            <a:ext cx="5978769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33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325"/>
            <a:ext cx="8458200" cy="5248275"/>
          </a:xfrm>
        </p:spPr>
        <p:txBody>
          <a:bodyPr/>
          <a:lstStyle/>
          <a:p>
            <a:r>
              <a:rPr lang="en-US"/>
              <a:t>Nhân bản layer: </a:t>
            </a:r>
          </a:p>
          <a:p>
            <a:pPr lvl="1"/>
            <a:r>
              <a:rPr lang="en-US"/>
              <a:t>Drag mouse kéo layer vào nút “Create a new layer”</a:t>
            </a:r>
          </a:p>
          <a:p>
            <a:pPr lvl="1"/>
            <a:r>
              <a:rPr lang="en-US"/>
              <a:t>hoặc nhấn Ctrl – J.</a:t>
            </a:r>
            <a:endParaRPr lang="en-ZW"/>
          </a:p>
          <a:p>
            <a:r>
              <a:rPr lang="en-US" smtClean="0"/>
              <a:t>Giữ </a:t>
            </a:r>
            <a:r>
              <a:rPr lang="en-US"/>
              <a:t>Alt, dùng công cụ move</a:t>
            </a:r>
            <a:r>
              <a:rPr lang="en-US"/>
              <a:t>, </a:t>
            </a:r>
            <a:r>
              <a:rPr lang="en-US" smtClean="0"/>
              <a:t>rê chuột </a:t>
            </a:r>
          </a:p>
          <a:p>
            <a:pPr lvl="1"/>
            <a:r>
              <a:rPr lang="en-US"/>
              <a:t>Khi </a:t>
            </a:r>
            <a:r>
              <a:rPr lang="en-US" smtClean="0">
                <a:solidFill>
                  <a:srgbClr val="FF0000"/>
                </a:solidFill>
              </a:rPr>
              <a:t>có </a:t>
            </a:r>
            <a:r>
              <a:rPr lang="en-US">
                <a:solidFill>
                  <a:srgbClr val="FF0000"/>
                </a:solidFill>
              </a:rPr>
              <a:t>vùng </a:t>
            </a:r>
            <a:r>
              <a:rPr lang="en-US" smtClean="0">
                <a:solidFill>
                  <a:srgbClr val="FF0000"/>
                </a:solidFill>
              </a:rPr>
              <a:t>chọn </a:t>
            </a:r>
            <a:r>
              <a:rPr lang="en-US" smtClean="0"/>
              <a:t>-&gt; copy vùng chọn </a:t>
            </a:r>
            <a:r>
              <a:rPr lang="en-US" smtClean="0">
                <a:solidFill>
                  <a:srgbClr val="FF0000"/>
                </a:solidFill>
              </a:rPr>
              <a:t>trong cùng 1 layer</a:t>
            </a:r>
          </a:p>
          <a:p>
            <a:pPr lvl="1"/>
            <a:r>
              <a:rPr lang="en-US" smtClean="0"/>
              <a:t>Khi </a:t>
            </a:r>
            <a:r>
              <a:rPr lang="en-US">
                <a:solidFill>
                  <a:srgbClr val="FF0000"/>
                </a:solidFill>
              </a:rPr>
              <a:t>không có </a:t>
            </a:r>
            <a:r>
              <a:rPr lang="en-US">
                <a:solidFill>
                  <a:srgbClr val="FF0000"/>
                </a:solidFill>
              </a:rPr>
              <a:t>vùng </a:t>
            </a:r>
            <a:r>
              <a:rPr lang="en-US" smtClean="0">
                <a:solidFill>
                  <a:srgbClr val="FF0000"/>
                </a:solidFill>
              </a:rPr>
              <a:t>chọn</a:t>
            </a:r>
            <a:r>
              <a:rPr lang="en-US"/>
              <a:t> </a:t>
            </a:r>
            <a:r>
              <a:rPr lang="en-US" smtClean="0"/>
              <a:t>-&gt; copy layer thành layer </a:t>
            </a:r>
            <a:r>
              <a:rPr lang="en-US"/>
              <a:t>mới</a:t>
            </a:r>
          </a:p>
          <a:p>
            <a:r>
              <a:rPr lang="en-US" b="1"/>
              <a:t>Load </a:t>
            </a:r>
            <a:r>
              <a:rPr lang="en-US" b="1" smtClean="0"/>
              <a:t>layer</a:t>
            </a:r>
            <a:r>
              <a:rPr lang="en-US" smtClean="0"/>
              <a:t>: </a:t>
            </a:r>
            <a:r>
              <a:rPr lang="en-US"/>
              <a:t>giữ Ctrl, click vào ô Preview (số 9)</a:t>
            </a:r>
          </a:p>
          <a:p>
            <a:r>
              <a:rPr lang="en-US" b="1"/>
              <a:t>Hoán chuyển: </a:t>
            </a:r>
            <a:r>
              <a:rPr lang="en-US"/>
              <a:t>drag mouse </a:t>
            </a:r>
            <a:r>
              <a:rPr lang="en-US"/>
              <a:t>hoặc </a:t>
            </a:r>
            <a:r>
              <a:rPr lang="en-US" smtClean="0"/>
              <a:t>Layer/Arrange</a:t>
            </a:r>
            <a:endParaRPr lang="en-US"/>
          </a:p>
          <a:p>
            <a:r>
              <a:rPr lang="en-US" smtClean="0"/>
              <a:t>Chuyển </a:t>
            </a:r>
            <a:r>
              <a:rPr lang="en-US"/>
              <a:t>Layer </a:t>
            </a:r>
            <a:r>
              <a:rPr lang="en-US" smtClean="0"/>
              <a:t>Background </a:t>
            </a:r>
            <a:r>
              <a:rPr lang="en-US"/>
              <a:t>thành layer thường: Layer/New/Layer from BG hoặc </a:t>
            </a:r>
            <a:r>
              <a:rPr lang="en-US">
                <a:solidFill>
                  <a:srgbClr val="FF0000"/>
                </a:solidFill>
              </a:rPr>
              <a:t>double click Bg layer</a:t>
            </a:r>
            <a:r>
              <a:rPr lang="en-US"/>
              <a:t>.</a:t>
            </a:r>
          </a:p>
          <a:p>
            <a:r>
              <a:rPr lang="en-US" b="1"/>
              <a:t>Đổi tên: </a:t>
            </a:r>
            <a:r>
              <a:rPr lang="en-US"/>
              <a:t>double click vào tên của layer.</a:t>
            </a:r>
            <a:endParaRPr lang="en-ZW"/>
          </a:p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799006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 startAt="3"/>
            </a:pPr>
            <a:r>
              <a:rPr lang="en-US" b="1"/>
              <a:t>Create a new group: </a:t>
            </a:r>
            <a:r>
              <a:rPr lang="en-US"/>
              <a:t>Mục đích quản </a:t>
            </a:r>
            <a:r>
              <a:rPr lang="en-US"/>
              <a:t>lý </a:t>
            </a:r>
            <a:r>
              <a:rPr lang="en-US" smtClean="0"/>
              <a:t>file</a:t>
            </a:r>
          </a:p>
          <a:p>
            <a:pPr marL="457200" lvl="0" indent="-457200">
              <a:buFont typeface="+mj-lt"/>
              <a:buAutoNum type="arabicPeriod" startAt="3"/>
            </a:pPr>
            <a:r>
              <a:rPr lang="en-US" b="1" smtClean="0"/>
              <a:t>Create </a:t>
            </a:r>
            <a:r>
              <a:rPr lang="en-US" b="1"/>
              <a:t>new fill or </a:t>
            </a:r>
            <a:r>
              <a:rPr lang="en-US" b="1"/>
              <a:t>adjustment </a:t>
            </a:r>
            <a:r>
              <a:rPr lang="en-US" b="1" smtClean="0"/>
              <a:t>layer: </a:t>
            </a:r>
            <a:r>
              <a:rPr lang="en-US" smtClean="0"/>
              <a:t>Hiệu </a:t>
            </a:r>
            <a:r>
              <a:rPr lang="en-US"/>
              <a:t>chỉnh màu mà ko làm ảnh hưởng lên </a:t>
            </a:r>
            <a:r>
              <a:rPr lang="en-US"/>
              <a:t>layer </a:t>
            </a:r>
            <a:r>
              <a:rPr lang="en-US" smtClean="0"/>
              <a:t>gốc</a:t>
            </a:r>
          </a:p>
          <a:p>
            <a:pPr marL="457200" lvl="0" indent="-457200">
              <a:buFont typeface="+mj-lt"/>
              <a:buAutoNum type="arabicPeriod" startAt="3"/>
            </a:pPr>
            <a:r>
              <a:rPr lang="en-US" b="1" smtClean="0"/>
              <a:t>Add </a:t>
            </a:r>
            <a:r>
              <a:rPr lang="en-US" b="1"/>
              <a:t>layer mask: </a:t>
            </a:r>
            <a:r>
              <a:rPr lang="en-US"/>
              <a:t>tạo </a:t>
            </a:r>
            <a:r>
              <a:rPr lang="en-US"/>
              <a:t>mặt </a:t>
            </a:r>
            <a:r>
              <a:rPr lang="en-US" smtClean="0"/>
              <a:t>nạ</a:t>
            </a:r>
          </a:p>
          <a:p>
            <a:pPr marL="457200" lvl="0" indent="-457200">
              <a:buFont typeface="+mj-lt"/>
              <a:buAutoNum type="arabicPeriod" startAt="3"/>
            </a:pPr>
            <a:r>
              <a:rPr lang="en-US" b="1" smtClean="0"/>
              <a:t>Add </a:t>
            </a:r>
            <a:r>
              <a:rPr lang="en-US" b="1"/>
              <a:t>a layer style: </a:t>
            </a:r>
            <a:r>
              <a:rPr lang="en-US"/>
              <a:t>tạo </a:t>
            </a:r>
            <a:r>
              <a:rPr lang="en-US"/>
              <a:t>hiệu </a:t>
            </a:r>
            <a:r>
              <a:rPr lang="en-US" smtClean="0"/>
              <a:t>ứng</a:t>
            </a:r>
          </a:p>
          <a:p>
            <a:pPr marL="457200" lvl="0" indent="-457200">
              <a:buFont typeface="+mj-lt"/>
              <a:buAutoNum type="arabicPeriod" startAt="3"/>
            </a:pPr>
            <a:r>
              <a:rPr lang="en-US" b="1" smtClean="0"/>
              <a:t>Link </a:t>
            </a:r>
            <a:r>
              <a:rPr lang="en-US" b="1"/>
              <a:t>layers: </a:t>
            </a:r>
            <a:r>
              <a:rPr lang="en-US"/>
              <a:t>liên kết tạm thời, chỉ xuất hiện khi chọn từ 2 layers </a:t>
            </a:r>
            <a:r>
              <a:rPr lang="en-US"/>
              <a:t>trở </a:t>
            </a:r>
            <a:r>
              <a:rPr lang="en-US" smtClean="0"/>
              <a:t>lên</a:t>
            </a:r>
          </a:p>
          <a:p>
            <a:pPr marL="457200" lvl="0" indent="-457200">
              <a:buFont typeface="+mj-lt"/>
              <a:buAutoNum type="arabicPeriod" startAt="3"/>
            </a:pPr>
            <a:r>
              <a:rPr lang="en-US" b="1" smtClean="0"/>
              <a:t>Indicates </a:t>
            </a:r>
            <a:r>
              <a:rPr lang="en-US" b="1"/>
              <a:t>layer visibility: </a:t>
            </a:r>
            <a:r>
              <a:rPr lang="en-US"/>
              <a:t>Ẩn/hiện layer</a:t>
            </a:r>
            <a:endParaRPr lang="en-ZW"/>
          </a:p>
          <a:p>
            <a:pPr lvl="1"/>
            <a:r>
              <a:rPr lang="en-US" smtClean="0"/>
              <a:t>Click </a:t>
            </a:r>
            <a:r>
              <a:rPr lang="en-US"/>
              <a:t>vào con mắt: ẩn/hiện layer</a:t>
            </a:r>
            <a:endParaRPr lang="en-ZW"/>
          </a:p>
          <a:p>
            <a:pPr lvl="1"/>
            <a:r>
              <a:rPr lang="en-US" smtClean="0"/>
              <a:t>Giữ </a:t>
            </a:r>
            <a:r>
              <a:rPr lang="en-US"/>
              <a:t>Alt + click vào con mắt: ẩn những layer </a:t>
            </a:r>
            <a:r>
              <a:rPr lang="en-US"/>
              <a:t>còn </a:t>
            </a:r>
            <a:r>
              <a:rPr lang="en-US" smtClean="0"/>
              <a:t>lại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b="1" smtClean="0"/>
              <a:t>Layer </a:t>
            </a:r>
            <a:r>
              <a:rPr lang="en-US" b="1"/>
              <a:t>thumbnail: </a:t>
            </a:r>
            <a:r>
              <a:rPr lang="en-US"/>
              <a:t>hiện ảnh</a:t>
            </a:r>
            <a:endParaRPr lang="en-ZW"/>
          </a:p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27026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 startAt="10"/>
            </a:pPr>
            <a:r>
              <a:rPr lang="en-US" b="1" smtClean="0"/>
              <a:t> Lock</a:t>
            </a:r>
            <a:r>
              <a:rPr lang="en-US" b="1"/>
              <a:t>: </a:t>
            </a:r>
            <a:r>
              <a:rPr lang="en-US"/>
              <a:t>khoá layer</a:t>
            </a:r>
            <a:endParaRPr lang="en-ZW"/>
          </a:p>
          <a:p>
            <a:pPr lvl="0"/>
            <a:r>
              <a:rPr lang="en-US"/>
              <a:t>Lock transparent pixels: thay đổi trên vùng chọn, bảo vệ </a:t>
            </a:r>
            <a:r>
              <a:rPr lang="en-US"/>
              <a:t>vùng </a:t>
            </a:r>
            <a:r>
              <a:rPr lang="en-US" smtClean="0"/>
              <a:t>trong suốt</a:t>
            </a:r>
            <a:r>
              <a:rPr lang="en-US"/>
              <a:t>, chỉ tô lên phần có đối tượng.</a:t>
            </a:r>
            <a:endParaRPr lang="en-ZW"/>
          </a:p>
          <a:p>
            <a:pPr lvl="0"/>
            <a:r>
              <a:rPr lang="en-US"/>
              <a:t>Lock image pixels: khi được chọn sẽ không tô, vẽ được</a:t>
            </a:r>
            <a:endParaRPr lang="en-ZW"/>
          </a:p>
          <a:p>
            <a:pPr lvl="0"/>
            <a:r>
              <a:rPr lang="en-US"/>
              <a:t>Lock position: không di chuyển được</a:t>
            </a:r>
            <a:endParaRPr lang="en-ZW"/>
          </a:p>
          <a:p>
            <a:pPr lvl="0"/>
            <a:r>
              <a:rPr lang="en-US"/>
              <a:t>Lock all: khoá tất cả</a:t>
            </a:r>
            <a:endParaRPr lang="en-ZW"/>
          </a:p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65057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 startAt="11"/>
            </a:pPr>
            <a:r>
              <a:rPr lang="en-US" b="1"/>
              <a:t>Blending mode: </a:t>
            </a:r>
            <a:r>
              <a:rPr lang="en-US"/>
              <a:t>chế độ hoà trộn của các layer</a:t>
            </a:r>
            <a:endParaRPr lang="en-ZW"/>
          </a:p>
          <a:p>
            <a:pPr marL="457200" lvl="0" indent="-457200">
              <a:buFont typeface="+mj-lt"/>
              <a:buAutoNum type="arabicPeriod" startAt="11"/>
            </a:pPr>
            <a:r>
              <a:rPr lang="en-US" b="1"/>
              <a:t>Opacity: </a:t>
            </a:r>
            <a:r>
              <a:rPr lang="en-US"/>
              <a:t>tạo độ trong suốt cho đối tượng</a:t>
            </a:r>
            <a:endParaRPr lang="en-ZW"/>
          </a:p>
          <a:p>
            <a:pPr marL="457200" lvl="0" indent="-457200">
              <a:buFont typeface="+mj-lt"/>
              <a:buAutoNum type="arabicPeriod" startAt="11"/>
            </a:pPr>
            <a:r>
              <a:rPr lang="en-US" b="1"/>
              <a:t>Fill: </a:t>
            </a:r>
            <a:r>
              <a:rPr lang="en-US"/>
              <a:t>Giảm độ trong suốt màu của layer, khi có áp 1 hiệu ứng </a:t>
            </a:r>
            <a:r>
              <a:rPr lang="en-US"/>
              <a:t>trong </a:t>
            </a:r>
            <a:r>
              <a:rPr lang="en-US" smtClean="0"/>
              <a:t>layer style </a:t>
            </a:r>
            <a:r>
              <a:rPr lang="en-US"/>
              <a:t>thì hiệu ứng ko bị </a:t>
            </a:r>
            <a:r>
              <a:rPr lang="en-US"/>
              <a:t>ảnh </a:t>
            </a:r>
            <a:r>
              <a:rPr lang="en-US" smtClean="0"/>
              <a:t>hưởng</a:t>
            </a:r>
          </a:p>
          <a:p>
            <a:pPr marL="457200" lvl="0" indent="-457200">
              <a:buFont typeface="+mj-lt"/>
              <a:buAutoNum type="arabicPeriod" startAt="11"/>
            </a:pPr>
            <a:r>
              <a:rPr lang="en-US" smtClean="0"/>
              <a:t>Menu </a:t>
            </a:r>
            <a:r>
              <a:rPr lang="en-US"/>
              <a:t>tắt </a:t>
            </a:r>
            <a:r>
              <a:rPr lang="en-US"/>
              <a:t>của </a:t>
            </a:r>
            <a:r>
              <a:rPr lang="en-US" smtClean="0"/>
              <a:t>layer</a:t>
            </a:r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91298572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db2004134l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cdb2004134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cdb2004134l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34l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34l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D701E04D-E315-44CB-AEB9-E338A24BF6F5}" vid="{69484650-0CC2-4E3B-BA04-924E542E26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555</TotalTime>
  <Words>492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Verdana</vt:lpstr>
      <vt:lpstr>Wingdings</vt:lpstr>
      <vt:lpstr>Theme1</vt:lpstr>
      <vt:lpstr>LAYER (LỚP)</vt:lpstr>
      <vt:lpstr>Khái niệm Layer</vt:lpstr>
      <vt:lpstr>Các lệnh trên pallete Layers</vt:lpstr>
      <vt:lpstr>1. Delete Layer (Xoá Layer):</vt:lpstr>
      <vt:lpstr>2. Create a new layer</vt:lpstr>
      <vt:lpstr>PowerPoint Presentation</vt:lpstr>
      <vt:lpstr>PowerPoint Presentation</vt:lpstr>
      <vt:lpstr>PowerPoint Presentation</vt:lpstr>
      <vt:lpstr>PowerPoint Presentation</vt:lpstr>
      <vt:lpstr>SẮP XẾP LAYER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</dc:title>
  <dc:creator>XP</dc:creator>
  <cp:lastModifiedBy>DTcom</cp:lastModifiedBy>
  <cp:revision>27</cp:revision>
  <dcterms:created xsi:type="dcterms:W3CDTF">2016-09-04T22:16:15Z</dcterms:created>
  <dcterms:modified xsi:type="dcterms:W3CDTF">2016-11-07T15:16:20Z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2012-05-04T00:00:00Z</vt:filetime>
  </property>
  <property fmtid="{D5CDD505-2E9C-101B-9397-08002B2CF9AE}" pid="3" name="LastSaved">
    <vt:filetime>2016-09-04T00:00:00Z</vt:filetime>
  </property>
</Properties>
</file>