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sldIdLst>
    <p:sldId id="268" r:id="rId3"/>
    <p:sldId id="269" r:id="rId4"/>
    <p:sldId id="270" r:id="rId5"/>
    <p:sldId id="272" r:id="rId6"/>
    <p:sldId id="276" r:id="rId7"/>
    <p:sldId id="273" r:id="rId8"/>
    <p:sldId id="290" r:id="rId9"/>
    <p:sldId id="274" r:id="rId10"/>
    <p:sldId id="275" r:id="rId11"/>
    <p:sldId id="271" r:id="rId12"/>
    <p:sldId id="258" r:id="rId13"/>
    <p:sldId id="259" r:id="rId14"/>
    <p:sldId id="281" r:id="rId15"/>
    <p:sldId id="282" r:id="rId16"/>
    <p:sldId id="291" r:id="rId17"/>
    <p:sldId id="284" r:id="rId18"/>
    <p:sldId id="285" r:id="rId19"/>
    <p:sldId id="286" r:id="rId20"/>
    <p:sldId id="287" r:id="rId21"/>
    <p:sldId id="288" r:id="rId22"/>
    <p:sldId id="289" r:id="rId23"/>
    <p:sldId id="277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DF2B2-32EA-4255-9A9B-E71EC121D89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95645093-FE79-4109-89E4-385694B8FCD7}">
      <dgm:prSet phldrT="[Text]" custT="1"/>
      <dgm:spPr/>
      <dgm:t>
        <a:bodyPr/>
        <a:lstStyle/>
        <a:p>
          <a:r>
            <a:rPr lang="en-US" sz="2000" b="1" smtClean="0"/>
            <a:t>Sắc độ (Hue)</a:t>
          </a:r>
          <a:endParaRPr lang="en-US" sz="2000"/>
        </a:p>
      </dgm:t>
    </dgm:pt>
    <dgm:pt modelId="{7B094CC0-2ED3-4374-AA2F-328A2B9F7382}" type="parTrans" cxnId="{7980D54B-5B95-403D-ACFC-490E1AD12F51}">
      <dgm:prSet/>
      <dgm:spPr/>
      <dgm:t>
        <a:bodyPr/>
        <a:lstStyle/>
        <a:p>
          <a:endParaRPr lang="en-US"/>
        </a:p>
      </dgm:t>
    </dgm:pt>
    <dgm:pt modelId="{0E219CDA-CBFD-4ED3-B008-36F1243AA2A4}" type="sibTrans" cxnId="{7980D54B-5B95-403D-ACFC-490E1AD12F51}">
      <dgm:prSet/>
      <dgm:spPr/>
      <dgm:t>
        <a:bodyPr/>
        <a:lstStyle/>
        <a:p>
          <a:endParaRPr lang="en-US"/>
        </a:p>
      </dgm:t>
    </dgm:pt>
    <dgm:pt modelId="{05E33076-A0DC-45F3-AAE9-CDB66AAA2718}">
      <dgm:prSet custT="1"/>
      <dgm:spPr/>
      <dgm:t>
        <a:bodyPr/>
        <a:lstStyle/>
        <a:p>
          <a:r>
            <a:rPr lang="en-US" sz="2000" b="1" smtClean="0"/>
            <a:t>Đ</a:t>
          </a:r>
          <a:r>
            <a:rPr lang="vi-VN" sz="2000" b="1" smtClean="0"/>
            <a:t>ộ bão hòa</a:t>
          </a:r>
          <a:r>
            <a:rPr lang="en-US" sz="2000" b="1" smtClean="0"/>
            <a:t> </a:t>
          </a:r>
          <a:r>
            <a:rPr lang="vi-VN" sz="2000" b="1" smtClean="0"/>
            <a:t>(Saturation)</a:t>
          </a:r>
          <a:endParaRPr lang="en-US" sz="2000"/>
        </a:p>
      </dgm:t>
    </dgm:pt>
    <dgm:pt modelId="{C3AA5A5B-C2EF-4433-BD07-B74949538A2D}" type="parTrans" cxnId="{F9E6526F-D488-4288-A106-19E1F422AE1E}">
      <dgm:prSet/>
      <dgm:spPr/>
      <dgm:t>
        <a:bodyPr/>
        <a:lstStyle/>
        <a:p>
          <a:endParaRPr lang="en-US"/>
        </a:p>
      </dgm:t>
    </dgm:pt>
    <dgm:pt modelId="{EBF771DC-91EC-41D9-B92A-A230C0107527}" type="sibTrans" cxnId="{F9E6526F-D488-4288-A106-19E1F422AE1E}">
      <dgm:prSet/>
      <dgm:spPr/>
      <dgm:t>
        <a:bodyPr/>
        <a:lstStyle/>
        <a:p>
          <a:endParaRPr lang="en-US"/>
        </a:p>
      </dgm:t>
    </dgm:pt>
    <dgm:pt modelId="{EF815320-2360-4B76-87D8-580D4105408B}">
      <dgm:prSet custT="1"/>
      <dgm:spPr/>
      <dgm:t>
        <a:bodyPr/>
        <a:lstStyle/>
        <a:p>
          <a:r>
            <a:rPr lang="en-US" sz="2000" b="1" smtClean="0"/>
            <a:t>Đ</a:t>
          </a:r>
          <a:r>
            <a:rPr lang="vi-VN" sz="2000" b="1" smtClean="0"/>
            <a:t>ộ sáng</a:t>
          </a:r>
          <a:r>
            <a:rPr lang="en-US" sz="2000" b="1" smtClean="0"/>
            <a:t> </a:t>
          </a:r>
          <a:r>
            <a:rPr lang="vi-VN" sz="2000" b="1" smtClean="0"/>
            <a:t>(Brightness)</a:t>
          </a:r>
          <a:endParaRPr lang="en-US" sz="2000"/>
        </a:p>
      </dgm:t>
    </dgm:pt>
    <dgm:pt modelId="{DCC2F797-94A3-4F08-94C7-89EEF21BC907}" type="parTrans" cxnId="{F9D33C81-49DE-487D-B5C9-91EB2EF19A34}">
      <dgm:prSet/>
      <dgm:spPr/>
      <dgm:t>
        <a:bodyPr/>
        <a:lstStyle/>
        <a:p>
          <a:endParaRPr lang="en-US"/>
        </a:p>
      </dgm:t>
    </dgm:pt>
    <dgm:pt modelId="{261759E3-D5E8-4501-B269-C71D5F9ACD01}" type="sibTrans" cxnId="{F9D33C81-49DE-487D-B5C9-91EB2EF19A34}">
      <dgm:prSet/>
      <dgm:spPr/>
      <dgm:t>
        <a:bodyPr/>
        <a:lstStyle/>
        <a:p>
          <a:endParaRPr lang="en-US"/>
        </a:p>
      </dgm:t>
    </dgm:pt>
    <dgm:pt modelId="{0F823702-566C-4C7B-92DB-D9F05EC73688}" type="pres">
      <dgm:prSet presAssocID="{A87DF2B2-32EA-4255-9A9B-E71EC121D890}" presName="compositeShape" presStyleCnt="0">
        <dgm:presLayoutVars>
          <dgm:chMax val="7"/>
          <dgm:dir/>
          <dgm:resizeHandles val="exact"/>
        </dgm:presLayoutVars>
      </dgm:prSet>
      <dgm:spPr/>
    </dgm:pt>
    <dgm:pt modelId="{1B49EEE8-563F-4756-BC3A-86666CC711E8}" type="pres">
      <dgm:prSet presAssocID="{A87DF2B2-32EA-4255-9A9B-E71EC121D890}" presName="wedge1" presStyleLbl="node1" presStyleIdx="0" presStyleCnt="3"/>
      <dgm:spPr/>
      <dgm:t>
        <a:bodyPr/>
        <a:lstStyle/>
        <a:p>
          <a:endParaRPr lang="en-US"/>
        </a:p>
      </dgm:t>
    </dgm:pt>
    <dgm:pt modelId="{F5BA0B41-6E0B-48A6-BCB0-26129F119B01}" type="pres">
      <dgm:prSet presAssocID="{A87DF2B2-32EA-4255-9A9B-E71EC121D890}" presName="dummy1a" presStyleCnt="0"/>
      <dgm:spPr/>
    </dgm:pt>
    <dgm:pt modelId="{905E5165-A518-4A70-AECD-0798B67DBFD5}" type="pres">
      <dgm:prSet presAssocID="{A87DF2B2-32EA-4255-9A9B-E71EC121D890}" presName="dummy1b" presStyleCnt="0"/>
      <dgm:spPr/>
    </dgm:pt>
    <dgm:pt modelId="{37C905F8-29DB-49FC-8412-7D402C79E353}" type="pres">
      <dgm:prSet presAssocID="{A87DF2B2-32EA-4255-9A9B-E71EC121D8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E7DB1-18AB-439C-88A6-E2B99761D11A}" type="pres">
      <dgm:prSet presAssocID="{A87DF2B2-32EA-4255-9A9B-E71EC121D890}" presName="wedge2" presStyleLbl="node1" presStyleIdx="1" presStyleCnt="3"/>
      <dgm:spPr/>
      <dgm:t>
        <a:bodyPr/>
        <a:lstStyle/>
        <a:p>
          <a:endParaRPr lang="en-US"/>
        </a:p>
      </dgm:t>
    </dgm:pt>
    <dgm:pt modelId="{BB71F01B-5FF1-4D3D-B351-EF78C413B5E1}" type="pres">
      <dgm:prSet presAssocID="{A87DF2B2-32EA-4255-9A9B-E71EC121D890}" presName="dummy2a" presStyleCnt="0"/>
      <dgm:spPr/>
    </dgm:pt>
    <dgm:pt modelId="{E9CF3FEA-D7A7-4C36-97D4-AA138F6DC88D}" type="pres">
      <dgm:prSet presAssocID="{A87DF2B2-32EA-4255-9A9B-E71EC121D890}" presName="dummy2b" presStyleCnt="0"/>
      <dgm:spPr/>
    </dgm:pt>
    <dgm:pt modelId="{0E41FF4D-4CAA-437A-8A40-CF7028B017A0}" type="pres">
      <dgm:prSet presAssocID="{A87DF2B2-32EA-4255-9A9B-E71EC121D8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5004-7460-4B86-983F-B46499C322A0}" type="pres">
      <dgm:prSet presAssocID="{A87DF2B2-32EA-4255-9A9B-E71EC121D890}" presName="wedge3" presStyleLbl="node1" presStyleIdx="2" presStyleCnt="3"/>
      <dgm:spPr/>
      <dgm:t>
        <a:bodyPr/>
        <a:lstStyle/>
        <a:p>
          <a:endParaRPr lang="en-US"/>
        </a:p>
      </dgm:t>
    </dgm:pt>
    <dgm:pt modelId="{265F19FC-3908-49D5-A83C-1ED566F31BF8}" type="pres">
      <dgm:prSet presAssocID="{A87DF2B2-32EA-4255-9A9B-E71EC121D890}" presName="dummy3a" presStyleCnt="0"/>
      <dgm:spPr/>
    </dgm:pt>
    <dgm:pt modelId="{A170A755-8FC6-4FD4-9F46-9A7B519A9FD6}" type="pres">
      <dgm:prSet presAssocID="{A87DF2B2-32EA-4255-9A9B-E71EC121D890}" presName="dummy3b" presStyleCnt="0"/>
      <dgm:spPr/>
    </dgm:pt>
    <dgm:pt modelId="{EE974DC5-20D1-4C60-A822-2D6D9ACB0439}" type="pres">
      <dgm:prSet presAssocID="{A87DF2B2-32EA-4255-9A9B-E71EC121D8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CEAA9-F28E-423E-90C7-12A7D6644650}" type="pres">
      <dgm:prSet presAssocID="{EBF771DC-91EC-41D9-B92A-A230C0107527}" presName="arrowWedge1" presStyleLbl="fgSibTrans2D1" presStyleIdx="0" presStyleCnt="3"/>
      <dgm:spPr/>
    </dgm:pt>
    <dgm:pt modelId="{22700A09-62DF-4F7D-AB19-BE7F553C8A36}" type="pres">
      <dgm:prSet presAssocID="{261759E3-D5E8-4501-B269-C71D5F9ACD01}" presName="arrowWedge2" presStyleLbl="fgSibTrans2D1" presStyleIdx="1" presStyleCnt="3"/>
      <dgm:spPr/>
    </dgm:pt>
    <dgm:pt modelId="{1DC3ECC7-AD35-41A5-AA3E-1616B9972AD4}" type="pres">
      <dgm:prSet presAssocID="{0E219CDA-CBFD-4ED3-B008-36F1243AA2A4}" presName="arrowWedge3" presStyleLbl="fgSibTrans2D1" presStyleIdx="2" presStyleCnt="3"/>
      <dgm:spPr/>
    </dgm:pt>
  </dgm:ptLst>
  <dgm:cxnLst>
    <dgm:cxn modelId="{7D71EACD-9957-4F7A-A0AD-97391061AC93}" type="presOf" srcId="{05E33076-A0DC-45F3-AAE9-CDB66AAA2718}" destId="{1B49EEE8-563F-4756-BC3A-86666CC711E8}" srcOrd="0" destOrd="0" presId="urn:microsoft.com/office/officeart/2005/8/layout/cycle8"/>
    <dgm:cxn modelId="{7980D54B-5B95-403D-ACFC-490E1AD12F51}" srcId="{A87DF2B2-32EA-4255-9A9B-E71EC121D890}" destId="{95645093-FE79-4109-89E4-385694B8FCD7}" srcOrd="2" destOrd="0" parTransId="{7B094CC0-2ED3-4374-AA2F-328A2B9F7382}" sibTransId="{0E219CDA-CBFD-4ED3-B008-36F1243AA2A4}"/>
    <dgm:cxn modelId="{FE843A00-395E-4BD4-8369-4AC7DE36B4C0}" type="presOf" srcId="{EF815320-2360-4B76-87D8-580D4105408B}" destId="{0E41FF4D-4CAA-437A-8A40-CF7028B017A0}" srcOrd="1" destOrd="0" presId="urn:microsoft.com/office/officeart/2005/8/layout/cycle8"/>
    <dgm:cxn modelId="{F9D33C81-49DE-487D-B5C9-91EB2EF19A34}" srcId="{A87DF2B2-32EA-4255-9A9B-E71EC121D890}" destId="{EF815320-2360-4B76-87D8-580D4105408B}" srcOrd="1" destOrd="0" parTransId="{DCC2F797-94A3-4F08-94C7-89EEF21BC907}" sibTransId="{261759E3-D5E8-4501-B269-C71D5F9ACD01}"/>
    <dgm:cxn modelId="{5F8B4F59-09EA-4C35-8266-A9C4F0211839}" type="presOf" srcId="{95645093-FE79-4109-89E4-385694B8FCD7}" destId="{EE974DC5-20D1-4C60-A822-2D6D9ACB0439}" srcOrd="1" destOrd="0" presId="urn:microsoft.com/office/officeart/2005/8/layout/cycle8"/>
    <dgm:cxn modelId="{F5F8891A-3651-4B64-BE21-27244954B8A0}" type="presOf" srcId="{A87DF2B2-32EA-4255-9A9B-E71EC121D890}" destId="{0F823702-566C-4C7B-92DB-D9F05EC73688}" srcOrd="0" destOrd="0" presId="urn:microsoft.com/office/officeart/2005/8/layout/cycle8"/>
    <dgm:cxn modelId="{F9E6526F-D488-4288-A106-19E1F422AE1E}" srcId="{A87DF2B2-32EA-4255-9A9B-E71EC121D890}" destId="{05E33076-A0DC-45F3-AAE9-CDB66AAA2718}" srcOrd="0" destOrd="0" parTransId="{C3AA5A5B-C2EF-4433-BD07-B74949538A2D}" sibTransId="{EBF771DC-91EC-41D9-B92A-A230C0107527}"/>
    <dgm:cxn modelId="{A843C75D-04DE-4E8D-8389-8DA18874BF8C}" type="presOf" srcId="{05E33076-A0DC-45F3-AAE9-CDB66AAA2718}" destId="{37C905F8-29DB-49FC-8412-7D402C79E353}" srcOrd="1" destOrd="0" presId="urn:microsoft.com/office/officeart/2005/8/layout/cycle8"/>
    <dgm:cxn modelId="{AC0F0B00-3D0E-46A9-8A85-6135806B3BC4}" type="presOf" srcId="{95645093-FE79-4109-89E4-385694B8FCD7}" destId="{5EBE5004-7460-4B86-983F-B46499C322A0}" srcOrd="0" destOrd="0" presId="urn:microsoft.com/office/officeart/2005/8/layout/cycle8"/>
    <dgm:cxn modelId="{BDB1B90C-1F8E-4795-BEA9-9E20DF23E2F3}" type="presOf" srcId="{EF815320-2360-4B76-87D8-580D4105408B}" destId="{41EE7DB1-18AB-439C-88A6-E2B99761D11A}" srcOrd="0" destOrd="0" presId="urn:microsoft.com/office/officeart/2005/8/layout/cycle8"/>
    <dgm:cxn modelId="{A17712DC-1E06-4E97-B5AD-990DEDE665EA}" type="presParOf" srcId="{0F823702-566C-4C7B-92DB-D9F05EC73688}" destId="{1B49EEE8-563F-4756-BC3A-86666CC711E8}" srcOrd="0" destOrd="0" presId="urn:microsoft.com/office/officeart/2005/8/layout/cycle8"/>
    <dgm:cxn modelId="{7E93E189-C5AA-408C-8CAD-7B50ABDC6801}" type="presParOf" srcId="{0F823702-566C-4C7B-92DB-D9F05EC73688}" destId="{F5BA0B41-6E0B-48A6-BCB0-26129F119B01}" srcOrd="1" destOrd="0" presId="urn:microsoft.com/office/officeart/2005/8/layout/cycle8"/>
    <dgm:cxn modelId="{473F5182-2810-4C0B-A60C-0BA2F03F7B66}" type="presParOf" srcId="{0F823702-566C-4C7B-92DB-D9F05EC73688}" destId="{905E5165-A518-4A70-AECD-0798B67DBFD5}" srcOrd="2" destOrd="0" presId="urn:microsoft.com/office/officeart/2005/8/layout/cycle8"/>
    <dgm:cxn modelId="{A332C31F-3905-4497-BF3B-CEDD607ACE96}" type="presParOf" srcId="{0F823702-566C-4C7B-92DB-D9F05EC73688}" destId="{37C905F8-29DB-49FC-8412-7D402C79E353}" srcOrd="3" destOrd="0" presId="urn:microsoft.com/office/officeart/2005/8/layout/cycle8"/>
    <dgm:cxn modelId="{7BC73122-995C-45E1-B5F9-667D03E517BF}" type="presParOf" srcId="{0F823702-566C-4C7B-92DB-D9F05EC73688}" destId="{41EE7DB1-18AB-439C-88A6-E2B99761D11A}" srcOrd="4" destOrd="0" presId="urn:microsoft.com/office/officeart/2005/8/layout/cycle8"/>
    <dgm:cxn modelId="{6E630827-A327-4661-A9CF-75F21C28E66C}" type="presParOf" srcId="{0F823702-566C-4C7B-92DB-D9F05EC73688}" destId="{BB71F01B-5FF1-4D3D-B351-EF78C413B5E1}" srcOrd="5" destOrd="0" presId="urn:microsoft.com/office/officeart/2005/8/layout/cycle8"/>
    <dgm:cxn modelId="{BC0C2FC9-7FA3-42BC-9217-42FE6484FA33}" type="presParOf" srcId="{0F823702-566C-4C7B-92DB-D9F05EC73688}" destId="{E9CF3FEA-D7A7-4C36-97D4-AA138F6DC88D}" srcOrd="6" destOrd="0" presId="urn:microsoft.com/office/officeart/2005/8/layout/cycle8"/>
    <dgm:cxn modelId="{487DDB27-3461-4112-B808-7768D95B01E1}" type="presParOf" srcId="{0F823702-566C-4C7B-92DB-D9F05EC73688}" destId="{0E41FF4D-4CAA-437A-8A40-CF7028B017A0}" srcOrd="7" destOrd="0" presId="urn:microsoft.com/office/officeart/2005/8/layout/cycle8"/>
    <dgm:cxn modelId="{BEFEF48D-B78F-48FC-BC3A-C27FA2B55FD9}" type="presParOf" srcId="{0F823702-566C-4C7B-92DB-D9F05EC73688}" destId="{5EBE5004-7460-4B86-983F-B46499C322A0}" srcOrd="8" destOrd="0" presId="urn:microsoft.com/office/officeart/2005/8/layout/cycle8"/>
    <dgm:cxn modelId="{0415E9C8-7A8E-478E-BAA9-9536AE02B43E}" type="presParOf" srcId="{0F823702-566C-4C7B-92DB-D9F05EC73688}" destId="{265F19FC-3908-49D5-A83C-1ED566F31BF8}" srcOrd="9" destOrd="0" presId="urn:microsoft.com/office/officeart/2005/8/layout/cycle8"/>
    <dgm:cxn modelId="{094E60AB-B32F-499E-B5C2-8A7884D6AA37}" type="presParOf" srcId="{0F823702-566C-4C7B-92DB-D9F05EC73688}" destId="{A170A755-8FC6-4FD4-9F46-9A7B519A9FD6}" srcOrd="10" destOrd="0" presId="urn:microsoft.com/office/officeart/2005/8/layout/cycle8"/>
    <dgm:cxn modelId="{E33A545C-33CD-4DDC-8A4B-B883B4C677CF}" type="presParOf" srcId="{0F823702-566C-4C7B-92DB-D9F05EC73688}" destId="{EE974DC5-20D1-4C60-A822-2D6D9ACB0439}" srcOrd="11" destOrd="0" presId="urn:microsoft.com/office/officeart/2005/8/layout/cycle8"/>
    <dgm:cxn modelId="{2D4422D9-9C56-46FC-AD29-3BB036165185}" type="presParOf" srcId="{0F823702-566C-4C7B-92DB-D9F05EC73688}" destId="{F98CEAA9-F28E-423E-90C7-12A7D6644650}" srcOrd="12" destOrd="0" presId="urn:microsoft.com/office/officeart/2005/8/layout/cycle8"/>
    <dgm:cxn modelId="{219F2150-C5EB-49D5-8465-1F74C74D7C8A}" type="presParOf" srcId="{0F823702-566C-4C7B-92DB-D9F05EC73688}" destId="{22700A09-62DF-4F7D-AB19-BE7F553C8A36}" srcOrd="13" destOrd="0" presId="urn:microsoft.com/office/officeart/2005/8/layout/cycle8"/>
    <dgm:cxn modelId="{BDAEAEBE-C4F1-426E-B1D5-96A273AA31D9}" type="presParOf" srcId="{0F823702-566C-4C7B-92DB-D9F05EC73688}" destId="{1DC3ECC7-AD35-41A5-AA3E-1616B9972AD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9EEE8-563F-4756-BC3A-86666CC711E8}">
      <dsp:nvSpPr>
        <dsp:cNvPr id="0" name=""/>
        <dsp:cNvSpPr/>
      </dsp:nvSpPr>
      <dsp:spPr>
        <a:xfrm>
          <a:off x="2096955" y="331850"/>
          <a:ext cx="4288536" cy="428853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Đ</a:t>
          </a:r>
          <a:r>
            <a:rPr lang="vi-VN" sz="2000" b="1" kern="1200" smtClean="0"/>
            <a:t>ộ bão hòa</a:t>
          </a:r>
          <a:r>
            <a:rPr lang="en-US" sz="2000" b="1" kern="1200" smtClean="0"/>
            <a:t> </a:t>
          </a:r>
          <a:r>
            <a:rPr lang="vi-VN" sz="2000" b="1" kern="1200" smtClean="0"/>
            <a:t>(Saturation)</a:t>
          </a:r>
          <a:endParaRPr lang="en-US" sz="2000" kern="1200"/>
        </a:p>
      </dsp:txBody>
      <dsp:txXfrm>
        <a:off x="4357116" y="1240612"/>
        <a:ext cx="1531620" cy="1276350"/>
      </dsp:txXfrm>
    </dsp:sp>
    <dsp:sp modelId="{41EE7DB1-18AB-439C-88A6-E2B99761D11A}">
      <dsp:nvSpPr>
        <dsp:cNvPr id="0" name=""/>
        <dsp:cNvSpPr/>
      </dsp:nvSpPr>
      <dsp:spPr>
        <a:xfrm>
          <a:off x="2008632" y="485012"/>
          <a:ext cx="4288536" cy="428853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Đ</a:t>
          </a:r>
          <a:r>
            <a:rPr lang="vi-VN" sz="2000" b="1" kern="1200" smtClean="0"/>
            <a:t>ộ sáng</a:t>
          </a:r>
          <a:r>
            <a:rPr lang="en-US" sz="2000" b="1" kern="1200" smtClean="0"/>
            <a:t> </a:t>
          </a:r>
          <a:r>
            <a:rPr lang="vi-VN" sz="2000" b="1" kern="1200" smtClean="0"/>
            <a:t>(Brightness)</a:t>
          </a:r>
          <a:endParaRPr lang="en-US" sz="2000" kern="1200"/>
        </a:p>
      </dsp:txBody>
      <dsp:txXfrm>
        <a:off x="3029712" y="3267456"/>
        <a:ext cx="2297430" cy="1123188"/>
      </dsp:txXfrm>
    </dsp:sp>
    <dsp:sp modelId="{5EBE5004-7460-4B86-983F-B46499C322A0}">
      <dsp:nvSpPr>
        <dsp:cNvPr id="0" name=""/>
        <dsp:cNvSpPr/>
      </dsp:nvSpPr>
      <dsp:spPr>
        <a:xfrm>
          <a:off x="1920308" y="331850"/>
          <a:ext cx="4288536" cy="428853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Sắc độ (Hue)</a:t>
          </a:r>
          <a:endParaRPr lang="en-US" sz="2000" kern="1200"/>
        </a:p>
      </dsp:txBody>
      <dsp:txXfrm>
        <a:off x="2417064" y="1240612"/>
        <a:ext cx="1531620" cy="1276350"/>
      </dsp:txXfrm>
    </dsp:sp>
    <dsp:sp modelId="{F98CEAA9-F28E-423E-90C7-12A7D6644650}">
      <dsp:nvSpPr>
        <dsp:cNvPr id="0" name=""/>
        <dsp:cNvSpPr/>
      </dsp:nvSpPr>
      <dsp:spPr>
        <a:xfrm>
          <a:off x="1831828" y="66370"/>
          <a:ext cx="4819497" cy="481949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00A09-62DF-4F7D-AB19-BE7F553C8A36}">
      <dsp:nvSpPr>
        <dsp:cNvPr id="0" name=""/>
        <dsp:cNvSpPr/>
      </dsp:nvSpPr>
      <dsp:spPr>
        <a:xfrm>
          <a:off x="1743151" y="219261"/>
          <a:ext cx="4819497" cy="481949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3ECC7-AD35-41A5-AA3E-1616B9972AD4}">
      <dsp:nvSpPr>
        <dsp:cNvPr id="0" name=""/>
        <dsp:cNvSpPr/>
      </dsp:nvSpPr>
      <dsp:spPr>
        <a:xfrm>
          <a:off x="1654473" y="66370"/>
          <a:ext cx="4819497" cy="481949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9" y="-1490284"/>
            <a:ext cx="7789747" cy="6922899"/>
          </a:xfrm>
          <a:prstGeom prst="rect">
            <a:avLst/>
          </a:prstGeom>
        </p:spPr>
      </p:pic>
      <p:sp>
        <p:nvSpPr>
          <p:cNvPr id="5" name="Rectangle 3" descr="Light horizontal"/>
          <p:cNvSpPr>
            <a:spLocks noChangeArrowheads="1"/>
          </p:cNvSpPr>
          <p:nvPr/>
        </p:nvSpPr>
        <p:spPr bwMode="gray">
          <a:xfrm>
            <a:off x="1" y="9527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 flipV="1">
            <a:off x="73025" y="4180682"/>
            <a:ext cx="9144000" cy="2097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1549401" y="6001546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r="89233" b="15434"/>
          <a:stretch>
            <a:fillRect/>
          </a:stretch>
        </p:blipFill>
        <p:spPr bwMode="auto">
          <a:xfrm>
            <a:off x="145132" y="1"/>
            <a:ext cx="1209122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1520825" y="4409282"/>
            <a:ext cx="7239000" cy="1371600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74812" y="6077744"/>
            <a:ext cx="6858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r="89233" b="15434"/>
          <a:stretch>
            <a:fillRect/>
          </a:stretch>
        </p:blipFill>
        <p:spPr bwMode="auto">
          <a:xfrm>
            <a:off x="145132" y="1"/>
            <a:ext cx="1209122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90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9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597-8D13-4C97-821E-29025F864EF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EF6B-81AC-4F42-B08D-AC7EF8776B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410200" y="6400800"/>
            <a:ext cx="34290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657600" y="6386515"/>
            <a:ext cx="1676400" cy="166687"/>
          </a:xfrm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5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6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1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gray">
          <a:xfrm>
            <a:off x="468314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W" sz="1800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blackWhite">
          <a:xfrm>
            <a:off x="468314" y="233365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baseline="0">
                <a:cs typeface="Arial" charset="0"/>
              </a:defRPr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32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baseline="0"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5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baseline="0"/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r="89233" b="15434"/>
          <a:stretch>
            <a:fillRect/>
          </a:stretch>
        </p:blipFill>
        <p:spPr bwMode="auto">
          <a:xfrm>
            <a:off x="8280400" y="-25400"/>
            <a:ext cx="72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4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AE6E12-67A9-44DF-94E9-00D4CE1AFEC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D61FDB-DFA3-49C0-A701-45930CC83B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Tcom\Desktop\id_colour_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3" r="20205"/>
          <a:stretch/>
        </p:blipFill>
        <p:spPr bwMode="auto">
          <a:xfrm>
            <a:off x="1219200" y="200098"/>
            <a:ext cx="6781800" cy="645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762000"/>
            <a:ext cx="7772400" cy="180053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60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glow rad="419100">
                    <a:schemeClr val="bg1">
                      <a:alpha val="43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Bài 4: MÀU SẮC</a:t>
            </a:r>
            <a:endParaRPr lang="en-US" sz="60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glow rad="419100">
                  <a:schemeClr val="bg1">
                    <a:alpha val="43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0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/>
                <a:cs typeface="Tahoma"/>
              </a:rPr>
              <a:t>2- CÁC </a:t>
            </a:r>
            <a:r>
              <a:rPr lang="en-US">
                <a:latin typeface="Tahoma"/>
                <a:cs typeface="Tahoma"/>
              </a:rPr>
              <a:t>BẢNG </a:t>
            </a:r>
            <a:r>
              <a:rPr lang="en-US" smtClean="0">
                <a:latin typeface="Tahoma"/>
                <a:cs typeface="Tahoma"/>
              </a:rPr>
              <a:t>MÀU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9275"/>
            <a:r>
              <a:rPr lang="en-US" smtClean="0">
                <a:latin typeface="Tahoma"/>
                <a:cs typeface="Tahoma"/>
              </a:rPr>
              <a:t>Tô </a:t>
            </a:r>
            <a:r>
              <a:rPr lang="en-US">
                <a:latin typeface="Tahoma"/>
                <a:cs typeface="Tahoma"/>
              </a:rPr>
              <a:t>màu </a:t>
            </a:r>
            <a:r>
              <a:rPr lang="en-US" smtClean="0">
                <a:latin typeface="Tahoma"/>
                <a:cs typeface="Tahoma"/>
              </a:rPr>
              <a:t>bằng </a:t>
            </a:r>
            <a:r>
              <a:rPr lang="en-US">
                <a:latin typeface="Tahoma"/>
                <a:cs typeface="Tahoma"/>
              </a:rPr>
              <a:t>màu Foreground : Alt + </a:t>
            </a:r>
            <a:r>
              <a:rPr lang="en-US" smtClean="0">
                <a:latin typeface="Tahoma"/>
                <a:cs typeface="Tahoma"/>
              </a:rPr>
              <a:t>Delete</a:t>
            </a:r>
            <a:endParaRPr lang="en-US">
              <a:latin typeface="Tahoma"/>
              <a:cs typeface="Tahoma"/>
            </a:endParaRPr>
          </a:p>
          <a:p>
            <a:pPr marR="49275"/>
            <a:r>
              <a:rPr lang="en-US">
                <a:latin typeface="Tahoma"/>
                <a:cs typeface="Tahoma"/>
              </a:rPr>
              <a:t>Tô màu </a:t>
            </a:r>
            <a:r>
              <a:rPr lang="en-US" smtClean="0">
                <a:latin typeface="Tahoma"/>
                <a:cs typeface="Tahoma"/>
              </a:rPr>
              <a:t>bằng </a:t>
            </a:r>
            <a:r>
              <a:rPr lang="en-US">
                <a:latin typeface="Tahoma"/>
                <a:cs typeface="Tahoma"/>
              </a:rPr>
              <a:t>màu Background : CTrl + Delete</a:t>
            </a:r>
          </a:p>
          <a:p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1219200" y="2667000"/>
            <a:ext cx="6476999" cy="2543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0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219199"/>
            <a:ext cx="2590799" cy="172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4267212"/>
            <a:ext cx="2667000" cy="155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6640" y="1055516"/>
            <a:ext cx="4976287" cy="2602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169" marR="49275" indent="-134169">
              <a:buFont typeface="Tahoma"/>
              <a:buChar char="-"/>
              <a:tabLst>
                <a:tab pos="127000" algn="l"/>
              </a:tabLst>
            </a:pPr>
            <a:r>
              <a:rPr sz="1600" spc="-4" dirty="0" smtClean="0">
                <a:latin typeface="Tahoma"/>
                <a:cs typeface="Tahoma"/>
              </a:rPr>
              <a:t>C</a:t>
            </a:r>
            <a:r>
              <a:rPr sz="1600" spc="-9" dirty="0" smtClean="0">
                <a:latin typeface="Tahoma"/>
                <a:cs typeface="Tahoma"/>
              </a:rPr>
              <a:t>h</a:t>
            </a:r>
            <a:r>
              <a:rPr sz="1600" spc="9" dirty="0" smtClean="0">
                <a:latin typeface="Tahoma"/>
                <a:cs typeface="Tahoma"/>
              </a:rPr>
              <a:t>ứ</a:t>
            </a:r>
            <a:r>
              <a:rPr sz="1600" spc="0" dirty="0" smtClean="0">
                <a:latin typeface="Tahoma"/>
                <a:cs typeface="Tahoma"/>
              </a:rPr>
              <a:t>a </a:t>
            </a:r>
            <a:r>
              <a:rPr sz="1600" spc="4" dirty="0" smtClean="0">
                <a:latin typeface="Tahoma"/>
                <a:cs typeface="Tahoma"/>
              </a:rPr>
              <a:t>c</a:t>
            </a:r>
            <a:r>
              <a:rPr sz="1600" spc="-4" dirty="0" smtClean="0">
                <a:latin typeface="Tahoma"/>
                <a:cs typeface="Tahoma"/>
              </a:rPr>
              <a:t>á</a:t>
            </a:r>
            <a:r>
              <a:rPr sz="1600" spc="0" dirty="0" smtClean="0">
                <a:latin typeface="Tahoma"/>
                <a:cs typeface="Tahoma"/>
              </a:rPr>
              <a:t>c</a:t>
            </a:r>
            <a:r>
              <a:rPr sz="1600" spc="-19" dirty="0" smtClean="0">
                <a:latin typeface="Tahoma"/>
                <a:cs typeface="Tahoma"/>
              </a:rPr>
              <a:t> </a:t>
            </a:r>
            <a:r>
              <a:rPr sz="1600" spc="-4" dirty="0" smtClean="0">
                <a:latin typeface="Tahoma"/>
                <a:cs typeface="Tahoma"/>
              </a:rPr>
              <a:t>mẫ</a:t>
            </a:r>
            <a:r>
              <a:rPr sz="1600" spc="0" dirty="0" smtClean="0">
                <a:latin typeface="Tahoma"/>
                <a:cs typeface="Tahoma"/>
              </a:rPr>
              <a:t>u</a:t>
            </a:r>
            <a:r>
              <a:rPr sz="1600" spc="-4" dirty="0" smtClean="0">
                <a:latin typeface="Tahoma"/>
                <a:cs typeface="Tahoma"/>
              </a:rPr>
              <a:t> mà</a:t>
            </a:r>
            <a:r>
              <a:rPr sz="1600" spc="-9" dirty="0" smtClean="0">
                <a:latin typeface="Tahoma"/>
                <a:cs typeface="Tahoma"/>
              </a:rPr>
              <a:t>u</a:t>
            </a:r>
            <a:r>
              <a:rPr sz="1600" spc="0" dirty="0" smtClean="0">
                <a:latin typeface="Tahoma"/>
                <a:cs typeface="Tahoma"/>
              </a:rPr>
              <a:t>,</a:t>
            </a:r>
            <a:r>
              <a:rPr sz="1600" spc="-4" dirty="0" smtClean="0">
                <a:latin typeface="Tahoma"/>
                <a:cs typeface="Tahoma"/>
              </a:rPr>
              <a:t> mặ</a:t>
            </a:r>
            <a:r>
              <a:rPr sz="1600" spc="0" dirty="0" smtClean="0">
                <a:latin typeface="Tahoma"/>
                <a:cs typeface="Tahoma"/>
              </a:rPr>
              <a:t>c</a:t>
            </a:r>
            <a:r>
              <a:rPr sz="1600" spc="4" dirty="0" smtClean="0">
                <a:latin typeface="Tahoma"/>
                <a:cs typeface="Tahoma"/>
              </a:rPr>
              <a:t> </a:t>
            </a:r>
            <a:r>
              <a:rPr sz="1600" spc="-9" dirty="0" smtClean="0">
                <a:latin typeface="Tahoma"/>
                <a:cs typeface="Tahoma"/>
              </a:rPr>
              <a:t>địn</a:t>
            </a:r>
            <a:r>
              <a:rPr sz="1600" spc="0" dirty="0" smtClean="0">
                <a:latin typeface="Tahoma"/>
                <a:cs typeface="Tahoma"/>
              </a:rPr>
              <a:t>h</a:t>
            </a:r>
            <a:r>
              <a:rPr sz="1600" spc="-4" dirty="0" smtClean="0">
                <a:latin typeface="Tahoma"/>
                <a:cs typeface="Tahoma"/>
              </a:rPr>
              <a:t> </a:t>
            </a:r>
            <a:r>
              <a:rPr sz="1600" spc="9" smtClean="0">
                <a:latin typeface="Tahoma"/>
                <a:cs typeface="Tahoma"/>
              </a:rPr>
              <a:t>12</a:t>
            </a:r>
            <a:r>
              <a:rPr sz="1600" spc="0" smtClean="0">
                <a:latin typeface="Tahoma"/>
                <a:cs typeface="Tahoma"/>
              </a:rPr>
              <a:t>8</a:t>
            </a:r>
            <a:r>
              <a:rPr sz="1600" spc="-34" smtClean="0">
                <a:latin typeface="Tahoma"/>
                <a:cs typeface="Tahoma"/>
              </a:rPr>
              <a:t> </a:t>
            </a:r>
            <a:r>
              <a:rPr sz="1600" spc="-4" smtClean="0">
                <a:latin typeface="Tahoma"/>
                <a:cs typeface="Tahoma"/>
              </a:rPr>
              <a:t>mà</a:t>
            </a:r>
            <a:r>
              <a:rPr sz="1600" spc="0" smtClean="0">
                <a:latin typeface="Tahoma"/>
                <a:cs typeface="Tahoma"/>
              </a:rPr>
              <a:t>u</a:t>
            </a:r>
            <a:endParaRPr lang="en-US" sz="1600" spc="0" smtClean="0">
              <a:latin typeface="Tahoma"/>
              <a:cs typeface="Tahoma"/>
            </a:endParaRPr>
          </a:p>
          <a:p>
            <a:pPr marL="134169" marR="49275" indent="-134169">
              <a:buFont typeface="Tahoma"/>
              <a:buChar char="-"/>
              <a:tabLst>
                <a:tab pos="127000" algn="l"/>
              </a:tabLst>
            </a:pPr>
            <a:r>
              <a:rPr sz="1600" spc="-4" smtClean="0">
                <a:latin typeface="Tahoma"/>
                <a:cs typeface="Tahoma"/>
              </a:rPr>
              <a:t>Crea</a:t>
            </a:r>
            <a:r>
              <a:rPr sz="1600" spc="-9" smtClean="0">
                <a:latin typeface="Tahoma"/>
                <a:cs typeface="Tahoma"/>
              </a:rPr>
              <a:t>t</a:t>
            </a:r>
            <a:r>
              <a:rPr sz="1600" spc="0" smtClean="0">
                <a:latin typeface="Tahoma"/>
                <a:cs typeface="Tahoma"/>
              </a:rPr>
              <a:t>e</a:t>
            </a:r>
            <a:r>
              <a:rPr sz="1600" spc="-29" smtClean="0">
                <a:latin typeface="Tahoma"/>
                <a:cs typeface="Tahoma"/>
              </a:rPr>
              <a:t> </a:t>
            </a:r>
            <a:r>
              <a:rPr sz="1600" spc="-9" dirty="0" smtClean="0">
                <a:latin typeface="Tahoma"/>
                <a:cs typeface="Tahoma"/>
              </a:rPr>
              <a:t>n</a:t>
            </a:r>
            <a:r>
              <a:rPr sz="1600" spc="-4" dirty="0" smtClean="0">
                <a:latin typeface="Tahoma"/>
                <a:cs typeface="Tahoma"/>
              </a:rPr>
              <a:t>e</a:t>
            </a:r>
            <a:r>
              <a:rPr sz="1600" spc="0" dirty="0" smtClean="0">
                <a:latin typeface="Tahoma"/>
                <a:cs typeface="Tahoma"/>
              </a:rPr>
              <a:t>w</a:t>
            </a:r>
            <a:r>
              <a:rPr sz="1600" spc="9" dirty="0" smtClean="0">
                <a:latin typeface="Tahoma"/>
                <a:cs typeface="Tahoma"/>
              </a:rPr>
              <a:t> </a:t>
            </a:r>
            <a:r>
              <a:rPr sz="1600" spc="4" dirty="0" smtClean="0">
                <a:latin typeface="Tahoma"/>
                <a:cs typeface="Tahoma"/>
              </a:rPr>
              <a:t>s</a:t>
            </a:r>
            <a:r>
              <a:rPr sz="1600" spc="-19" dirty="0" smtClean="0">
                <a:latin typeface="Tahoma"/>
                <a:cs typeface="Tahoma"/>
              </a:rPr>
              <a:t>w</a:t>
            </a:r>
            <a:r>
              <a:rPr sz="1600" spc="-4" dirty="0" smtClean="0">
                <a:latin typeface="Tahoma"/>
                <a:cs typeface="Tahoma"/>
              </a:rPr>
              <a:t>a</a:t>
            </a:r>
            <a:r>
              <a:rPr sz="1600" spc="-9" dirty="0" smtClean="0">
                <a:latin typeface="Tahoma"/>
                <a:cs typeface="Tahoma"/>
              </a:rPr>
              <a:t>t</a:t>
            </a:r>
            <a:r>
              <a:rPr sz="1600" spc="4" dirty="0" smtClean="0">
                <a:latin typeface="Tahoma"/>
                <a:cs typeface="Tahoma"/>
              </a:rPr>
              <a:t>c</a:t>
            </a:r>
            <a:r>
              <a:rPr sz="1600" spc="-9" dirty="0" smtClean="0">
                <a:latin typeface="Tahoma"/>
                <a:cs typeface="Tahoma"/>
              </a:rPr>
              <a:t>h</a:t>
            </a:r>
            <a:r>
              <a:rPr sz="1600" spc="0" dirty="0" smtClean="0">
                <a:latin typeface="Tahoma"/>
                <a:cs typeface="Tahoma"/>
              </a:rPr>
              <a:t>:</a:t>
            </a:r>
            <a:r>
              <a:rPr sz="1600" spc="-14" dirty="0" smtClean="0">
                <a:latin typeface="Tahoma"/>
                <a:cs typeface="Tahoma"/>
              </a:rPr>
              <a:t> </a:t>
            </a:r>
            <a:r>
              <a:rPr sz="1600" spc="-9" dirty="0" smtClean="0">
                <a:latin typeface="Tahoma"/>
                <a:cs typeface="Tahoma"/>
              </a:rPr>
              <a:t>t</a:t>
            </a:r>
            <a:r>
              <a:rPr sz="1600" spc="-4" dirty="0" smtClean="0">
                <a:latin typeface="Tahoma"/>
                <a:cs typeface="Tahoma"/>
              </a:rPr>
              <a:t>ạ</a:t>
            </a:r>
            <a:r>
              <a:rPr sz="1600" spc="0" dirty="0" smtClean="0">
                <a:latin typeface="Tahoma"/>
                <a:cs typeface="Tahoma"/>
              </a:rPr>
              <a:t>o</a:t>
            </a:r>
            <a:r>
              <a:rPr sz="1600" spc="-4" dirty="0" smtClean="0">
                <a:latin typeface="Tahoma"/>
                <a:cs typeface="Tahoma"/>
              </a:rPr>
              <a:t> mẫ</a:t>
            </a:r>
            <a:r>
              <a:rPr sz="1600" spc="0" dirty="0" smtClean="0">
                <a:latin typeface="Tahoma"/>
                <a:cs typeface="Tahoma"/>
              </a:rPr>
              <a:t>u</a:t>
            </a:r>
            <a:r>
              <a:rPr sz="1600" spc="-4" dirty="0" smtClean="0">
                <a:latin typeface="Tahoma"/>
                <a:cs typeface="Tahoma"/>
              </a:rPr>
              <a:t> mà</a:t>
            </a:r>
            <a:r>
              <a:rPr sz="1600" spc="0" dirty="0" smtClean="0">
                <a:latin typeface="Tahoma"/>
                <a:cs typeface="Tahoma"/>
              </a:rPr>
              <a:t>u</a:t>
            </a:r>
            <a:r>
              <a:rPr sz="1600" spc="-4" dirty="0" smtClean="0">
                <a:latin typeface="Tahoma"/>
                <a:cs typeface="Tahoma"/>
              </a:rPr>
              <a:t> m</a:t>
            </a:r>
            <a:r>
              <a:rPr sz="1600" spc="4" dirty="0" smtClean="0">
                <a:latin typeface="Tahoma"/>
                <a:cs typeface="Tahoma"/>
              </a:rPr>
              <a:t>ớ</a:t>
            </a:r>
            <a:r>
              <a:rPr sz="1600" spc="0" dirty="0" smtClean="0"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134169" marR="49275" indent="-134169">
              <a:buFont typeface="Tahoma"/>
              <a:buChar char="-"/>
              <a:tabLst>
                <a:tab pos="127000" algn="l"/>
              </a:tabLst>
            </a:pPr>
            <a:r>
              <a:rPr sz="1600" spc="-9" smtClean="0">
                <a:latin typeface="Tahoma"/>
                <a:cs typeface="Tahoma"/>
              </a:rPr>
              <a:t>D</a:t>
            </a:r>
            <a:r>
              <a:rPr sz="1600" spc="-4" smtClean="0">
                <a:latin typeface="Tahoma"/>
                <a:cs typeface="Tahoma"/>
              </a:rPr>
              <a:t>e</a:t>
            </a:r>
            <a:r>
              <a:rPr sz="1600" spc="-9" smtClean="0">
                <a:latin typeface="Tahoma"/>
                <a:cs typeface="Tahoma"/>
              </a:rPr>
              <a:t>l</a:t>
            </a:r>
            <a:r>
              <a:rPr sz="1600" spc="-4" smtClean="0">
                <a:latin typeface="Tahoma"/>
                <a:cs typeface="Tahoma"/>
              </a:rPr>
              <a:t>e</a:t>
            </a:r>
            <a:r>
              <a:rPr sz="1600" spc="-9" smtClean="0">
                <a:latin typeface="Tahoma"/>
                <a:cs typeface="Tahoma"/>
              </a:rPr>
              <a:t>t</a:t>
            </a:r>
            <a:r>
              <a:rPr sz="1600" spc="0" smtClean="0">
                <a:latin typeface="Tahoma"/>
                <a:cs typeface="Tahoma"/>
              </a:rPr>
              <a:t>e </a:t>
            </a:r>
            <a:r>
              <a:rPr sz="1600" spc="4" dirty="0" smtClean="0">
                <a:latin typeface="Tahoma"/>
                <a:cs typeface="Tahoma"/>
              </a:rPr>
              <a:t>s</a:t>
            </a:r>
            <a:r>
              <a:rPr sz="1600" spc="-19" dirty="0" smtClean="0">
                <a:latin typeface="Tahoma"/>
                <a:cs typeface="Tahoma"/>
              </a:rPr>
              <a:t>w</a:t>
            </a:r>
            <a:r>
              <a:rPr sz="1600" spc="-4" dirty="0" smtClean="0">
                <a:latin typeface="Tahoma"/>
                <a:cs typeface="Tahoma"/>
              </a:rPr>
              <a:t>a</a:t>
            </a:r>
            <a:r>
              <a:rPr sz="1600" spc="-9" dirty="0" smtClean="0">
                <a:latin typeface="Tahoma"/>
                <a:cs typeface="Tahoma"/>
              </a:rPr>
              <a:t>t</a:t>
            </a:r>
            <a:r>
              <a:rPr sz="1600" spc="4" dirty="0" smtClean="0">
                <a:latin typeface="Tahoma"/>
                <a:cs typeface="Tahoma"/>
              </a:rPr>
              <a:t>c</a:t>
            </a:r>
            <a:r>
              <a:rPr sz="1600" spc="0" dirty="0" smtClean="0">
                <a:latin typeface="Tahoma"/>
                <a:cs typeface="Tahoma"/>
              </a:rPr>
              <a:t>h</a:t>
            </a:r>
            <a:r>
              <a:rPr sz="1600" spc="-4" dirty="0" smtClean="0">
                <a:latin typeface="Tahoma"/>
                <a:cs typeface="Tahoma"/>
              </a:rPr>
              <a:t> </a:t>
            </a:r>
            <a:r>
              <a:rPr sz="1600" spc="0" dirty="0" smtClean="0">
                <a:latin typeface="Tahoma"/>
                <a:cs typeface="Tahoma"/>
              </a:rPr>
              <a:t>:</a:t>
            </a:r>
            <a:r>
              <a:rPr sz="1600" spc="-14" dirty="0" smtClean="0">
                <a:latin typeface="Tahoma"/>
                <a:cs typeface="Tahoma"/>
              </a:rPr>
              <a:t> </a:t>
            </a:r>
            <a:r>
              <a:rPr sz="1600" spc="-25" dirty="0" smtClean="0">
                <a:latin typeface="Tahoma"/>
                <a:cs typeface="Tahoma"/>
              </a:rPr>
              <a:t>x</a:t>
            </a:r>
            <a:r>
              <a:rPr sz="1600" spc="-9" dirty="0" smtClean="0">
                <a:latin typeface="Tahoma"/>
                <a:cs typeface="Tahoma"/>
              </a:rPr>
              <a:t>o</a:t>
            </a:r>
            <a:r>
              <a:rPr sz="1600" spc="0" dirty="0" smtClean="0">
                <a:latin typeface="Tahoma"/>
                <a:cs typeface="Tahoma"/>
              </a:rPr>
              <a:t>á </a:t>
            </a:r>
            <a:r>
              <a:rPr sz="1600" spc="-4" smtClean="0">
                <a:latin typeface="Tahoma"/>
                <a:cs typeface="Tahoma"/>
              </a:rPr>
              <a:t>mẫ</a:t>
            </a:r>
            <a:r>
              <a:rPr sz="1600" spc="0" smtClean="0">
                <a:latin typeface="Tahoma"/>
                <a:cs typeface="Tahoma"/>
              </a:rPr>
              <a:t>u</a:t>
            </a:r>
            <a:r>
              <a:rPr sz="1600" spc="-4" smtClean="0">
                <a:latin typeface="Tahoma"/>
                <a:cs typeface="Tahoma"/>
              </a:rPr>
              <a:t> mà</a:t>
            </a:r>
            <a:r>
              <a:rPr sz="1600" spc="0" smtClean="0">
                <a:latin typeface="Tahoma"/>
                <a:cs typeface="Tahoma"/>
              </a:rPr>
              <a:t>u</a:t>
            </a:r>
            <a:endParaRPr lang="en-US" sz="1600" spc="0" smtClean="0">
              <a:latin typeface="Tahoma"/>
              <a:cs typeface="Tahoma"/>
            </a:endParaRPr>
          </a:p>
          <a:p>
            <a:pPr marL="134169" indent="-134169">
              <a:buFont typeface="Tahoma"/>
              <a:buChar char="-"/>
              <a:tabLst>
                <a:tab pos="127000" algn="l"/>
              </a:tabLst>
            </a:pPr>
            <a:r>
              <a:rPr sz="1600" spc="-9" smtClean="0">
                <a:latin typeface="Tahoma"/>
                <a:cs typeface="Tahoma"/>
              </a:rPr>
              <a:t>Kh</a:t>
            </a:r>
            <a:r>
              <a:rPr sz="1600" spc="0" smtClean="0">
                <a:latin typeface="Tahoma"/>
                <a:cs typeface="Tahoma"/>
              </a:rPr>
              <a:t>i</a:t>
            </a:r>
            <a:r>
              <a:rPr sz="1600" spc="-4" smtClean="0">
                <a:latin typeface="Tahoma"/>
                <a:cs typeface="Tahoma"/>
              </a:rPr>
              <a:t> </a:t>
            </a:r>
            <a:r>
              <a:rPr sz="1600" spc="4" dirty="0" smtClean="0">
                <a:latin typeface="Tahoma"/>
                <a:cs typeface="Tahoma"/>
              </a:rPr>
              <a:t>c</a:t>
            </a:r>
            <a:r>
              <a:rPr sz="1600" spc="-9" dirty="0" smtClean="0">
                <a:latin typeface="Tahoma"/>
                <a:cs typeface="Tahoma"/>
              </a:rPr>
              <a:t>li</a:t>
            </a:r>
            <a:r>
              <a:rPr sz="1600" spc="4" dirty="0" smtClean="0">
                <a:latin typeface="Tahoma"/>
                <a:cs typeface="Tahoma"/>
              </a:rPr>
              <a:t>c</a:t>
            </a:r>
            <a:r>
              <a:rPr sz="1600" spc="0" dirty="0" smtClean="0">
                <a:latin typeface="Tahoma"/>
                <a:cs typeface="Tahoma"/>
              </a:rPr>
              <a:t>k</a:t>
            </a:r>
            <a:r>
              <a:rPr sz="1600" spc="-4" dirty="0" smtClean="0">
                <a:latin typeface="Tahoma"/>
                <a:cs typeface="Tahoma"/>
              </a:rPr>
              <a:t> </a:t>
            </a:r>
            <a:r>
              <a:rPr sz="1600" spc="4" dirty="0" smtClean="0">
                <a:latin typeface="Tahoma"/>
                <a:cs typeface="Tahoma"/>
              </a:rPr>
              <a:t>c</a:t>
            </a:r>
            <a:r>
              <a:rPr sz="1600" spc="-9" dirty="0" smtClean="0">
                <a:latin typeface="Tahoma"/>
                <a:cs typeface="Tahoma"/>
              </a:rPr>
              <a:t>họ</a:t>
            </a:r>
            <a:r>
              <a:rPr sz="1600" spc="0" dirty="0" smtClean="0">
                <a:latin typeface="Tahoma"/>
                <a:cs typeface="Tahoma"/>
              </a:rPr>
              <a:t>n</a:t>
            </a:r>
            <a:r>
              <a:rPr sz="1600" spc="-4" dirty="0" smtClean="0">
                <a:latin typeface="Tahoma"/>
                <a:cs typeface="Tahoma"/>
              </a:rPr>
              <a:t> mẫ</a:t>
            </a:r>
            <a:r>
              <a:rPr sz="1600" spc="0" dirty="0" smtClean="0">
                <a:latin typeface="Tahoma"/>
                <a:cs typeface="Tahoma"/>
              </a:rPr>
              <a:t>u</a:t>
            </a:r>
            <a:r>
              <a:rPr sz="1600" spc="-4" dirty="0" smtClean="0">
                <a:latin typeface="Tahoma"/>
                <a:cs typeface="Tahoma"/>
              </a:rPr>
              <a:t> mà</a:t>
            </a:r>
            <a:r>
              <a:rPr sz="1600" spc="-9" dirty="0" smtClean="0">
                <a:latin typeface="Tahoma"/>
                <a:cs typeface="Tahoma"/>
              </a:rPr>
              <a:t>u</a:t>
            </a:r>
            <a:r>
              <a:rPr sz="1600" spc="0" dirty="0" smtClean="0">
                <a:latin typeface="Tahoma"/>
                <a:cs typeface="Tahoma"/>
              </a:rPr>
              <a:t>,</a:t>
            </a:r>
            <a:r>
              <a:rPr sz="1600" spc="-4" dirty="0" smtClean="0">
                <a:latin typeface="Tahoma"/>
                <a:cs typeface="Tahoma"/>
              </a:rPr>
              <a:t> mà</a:t>
            </a:r>
            <a:r>
              <a:rPr sz="1600" spc="0" dirty="0" smtClean="0">
                <a:latin typeface="Tahoma"/>
                <a:cs typeface="Tahoma"/>
              </a:rPr>
              <a:t>u</a:t>
            </a:r>
            <a:r>
              <a:rPr sz="1600" spc="-4" dirty="0" smtClean="0">
                <a:latin typeface="Tahoma"/>
                <a:cs typeface="Tahoma"/>
              </a:rPr>
              <a:t> </a:t>
            </a:r>
            <a:r>
              <a:rPr sz="1600" spc="4" dirty="0" smtClean="0">
                <a:latin typeface="Tahoma"/>
                <a:cs typeface="Tahoma"/>
              </a:rPr>
              <a:t>s</a:t>
            </a:r>
            <a:r>
              <a:rPr sz="1600" spc="0" dirty="0" smtClean="0">
                <a:latin typeface="Tahoma"/>
                <a:cs typeface="Tahoma"/>
              </a:rPr>
              <a:t>ẽ</a:t>
            </a:r>
            <a:r>
              <a:rPr sz="1600" spc="-29" dirty="0" smtClean="0">
                <a:latin typeface="Tahoma"/>
                <a:cs typeface="Tahoma"/>
              </a:rPr>
              <a:t> </a:t>
            </a:r>
            <a:r>
              <a:rPr sz="1600" spc="-4" dirty="0" smtClean="0">
                <a:latin typeface="Tahoma"/>
                <a:cs typeface="Tahoma"/>
              </a:rPr>
              <a:t>x</a:t>
            </a:r>
            <a:r>
              <a:rPr sz="1600" spc="-9" dirty="0" smtClean="0">
                <a:latin typeface="Tahoma"/>
                <a:cs typeface="Tahoma"/>
              </a:rPr>
              <a:t>u</a:t>
            </a:r>
            <a:r>
              <a:rPr sz="1600" spc="-4" dirty="0" smtClean="0">
                <a:latin typeface="Tahoma"/>
                <a:cs typeface="Tahoma"/>
              </a:rPr>
              <a:t>ấ</a:t>
            </a:r>
            <a:r>
              <a:rPr sz="1600" spc="0" dirty="0" smtClean="0">
                <a:latin typeface="Tahoma"/>
                <a:cs typeface="Tahoma"/>
              </a:rPr>
              <a:t>t</a:t>
            </a:r>
            <a:r>
              <a:rPr sz="1600" spc="-4" dirty="0" smtClean="0">
                <a:latin typeface="Tahoma"/>
                <a:cs typeface="Tahoma"/>
              </a:rPr>
              <a:t> </a:t>
            </a:r>
            <a:r>
              <a:rPr sz="1600" spc="-9" dirty="0" smtClean="0">
                <a:latin typeface="Tahoma"/>
                <a:cs typeface="Tahoma"/>
              </a:rPr>
              <a:t>hi</a:t>
            </a:r>
            <a:r>
              <a:rPr sz="1600" spc="-4" dirty="0" smtClean="0">
                <a:latin typeface="Tahoma"/>
                <a:cs typeface="Tahoma"/>
              </a:rPr>
              <a:t>ệ</a:t>
            </a:r>
            <a:r>
              <a:rPr sz="1600" spc="0" dirty="0" smtClean="0">
                <a:latin typeface="Tahoma"/>
                <a:cs typeface="Tahoma"/>
              </a:rPr>
              <a:t>n</a:t>
            </a:r>
            <a:r>
              <a:rPr sz="1600" spc="-4" dirty="0" smtClean="0">
                <a:latin typeface="Tahoma"/>
                <a:cs typeface="Tahoma"/>
              </a:rPr>
              <a:t> </a:t>
            </a:r>
            <a:r>
              <a:rPr sz="1600" spc="0" smtClean="0">
                <a:latin typeface="Tahoma"/>
                <a:cs typeface="Tahoma"/>
              </a:rPr>
              <a:t>ở</a:t>
            </a:r>
            <a:r>
              <a:rPr sz="1600" spc="-14" smtClean="0">
                <a:latin typeface="Tahoma"/>
                <a:cs typeface="Tahoma"/>
              </a:rPr>
              <a:t> </a:t>
            </a:r>
            <a:r>
              <a:rPr sz="1600" spc="0" smtClean="0">
                <a:latin typeface="Tahoma"/>
                <a:cs typeface="Tahoma"/>
              </a:rPr>
              <a:t>ô</a:t>
            </a:r>
            <a:r>
              <a:rPr lang="en-US" sz="1600" spc="0" smtClean="0">
                <a:latin typeface="Tahoma"/>
                <a:cs typeface="Tahoma"/>
              </a:rPr>
              <a:t> </a:t>
            </a:r>
            <a:r>
              <a:rPr sz="1600" spc="-44" smtClean="0">
                <a:latin typeface="Tahoma"/>
                <a:cs typeface="Tahoma"/>
              </a:rPr>
              <a:t>F</a:t>
            </a:r>
            <a:r>
              <a:rPr sz="1600" spc="-9" smtClean="0">
                <a:latin typeface="Tahoma"/>
                <a:cs typeface="Tahoma"/>
              </a:rPr>
              <a:t>o</a:t>
            </a:r>
            <a:r>
              <a:rPr sz="1600" spc="-4" smtClean="0">
                <a:latin typeface="Tahoma"/>
                <a:cs typeface="Tahoma"/>
              </a:rPr>
              <a:t>re</a:t>
            </a:r>
            <a:r>
              <a:rPr sz="1600" spc="0" smtClean="0">
                <a:latin typeface="Tahoma"/>
                <a:cs typeface="Tahoma"/>
              </a:rPr>
              <a:t>g</a:t>
            </a:r>
            <a:r>
              <a:rPr sz="1600" spc="-4" smtClean="0">
                <a:latin typeface="Tahoma"/>
                <a:cs typeface="Tahoma"/>
              </a:rPr>
              <a:t>r</a:t>
            </a:r>
            <a:r>
              <a:rPr sz="1600" spc="-9" smtClean="0">
                <a:latin typeface="Tahoma"/>
                <a:cs typeface="Tahoma"/>
              </a:rPr>
              <a:t>ound</a:t>
            </a:r>
            <a:r>
              <a:rPr lang="en-US" sz="1600" spc="-9" smtClean="0">
                <a:latin typeface="Tahoma"/>
                <a:cs typeface="Tahoma"/>
              </a:rPr>
              <a:t> </a:t>
            </a:r>
          </a:p>
          <a:p>
            <a:pPr marL="134169" indent="-134169">
              <a:buFont typeface="Tahoma"/>
              <a:buChar char="-"/>
              <a:tabLst>
                <a:tab pos="127000" algn="l"/>
              </a:tabLst>
            </a:pPr>
            <a:r>
              <a:rPr lang="en-US" sz="1600" spc="0" smtClean="0">
                <a:latin typeface="Tahoma"/>
                <a:cs typeface="Tahoma"/>
              </a:rPr>
              <a:t>-</a:t>
            </a:r>
            <a:r>
              <a:rPr lang="en-US" sz="1600" spc="-29" smtClean="0">
                <a:latin typeface="Tahoma"/>
                <a:cs typeface="Tahoma"/>
              </a:rPr>
              <a:t> </a:t>
            </a:r>
            <a:r>
              <a:rPr lang="en-US" sz="1600" spc="-9" smtClean="0">
                <a:latin typeface="Tahoma"/>
                <a:cs typeface="Tahoma"/>
              </a:rPr>
              <a:t>Kh</a:t>
            </a:r>
            <a:r>
              <a:rPr lang="en-US" sz="1600" spc="0" smtClean="0">
                <a:latin typeface="Tahoma"/>
                <a:cs typeface="Tahoma"/>
              </a:rPr>
              <a:t>i</a:t>
            </a:r>
            <a:r>
              <a:rPr lang="en-US" sz="1600" spc="-4" smtClean="0">
                <a:latin typeface="Tahoma"/>
                <a:cs typeface="Tahoma"/>
              </a:rPr>
              <a:t> </a:t>
            </a:r>
            <a:r>
              <a:rPr lang="en-US" sz="1600" spc="4" smtClean="0">
                <a:latin typeface="Tahoma"/>
                <a:cs typeface="Tahoma"/>
              </a:rPr>
              <a:t>c</a:t>
            </a:r>
            <a:r>
              <a:rPr lang="en-US" sz="1600" spc="-9" smtClean="0">
                <a:latin typeface="Tahoma"/>
                <a:cs typeface="Tahoma"/>
              </a:rPr>
              <a:t>li</a:t>
            </a:r>
            <a:r>
              <a:rPr lang="en-US" sz="1600" spc="4" smtClean="0">
                <a:latin typeface="Tahoma"/>
                <a:cs typeface="Tahoma"/>
              </a:rPr>
              <a:t>c</a:t>
            </a:r>
            <a:r>
              <a:rPr lang="en-US" sz="1600" spc="0" smtClean="0">
                <a:latin typeface="Tahoma"/>
                <a:cs typeface="Tahoma"/>
              </a:rPr>
              <a:t>k</a:t>
            </a:r>
            <a:r>
              <a:rPr lang="en-US" sz="1600" spc="-4" smtClean="0">
                <a:latin typeface="Tahoma"/>
                <a:cs typeface="Tahoma"/>
              </a:rPr>
              <a:t> </a:t>
            </a:r>
            <a:r>
              <a:rPr lang="en-US" sz="1600" spc="4" smtClean="0">
                <a:latin typeface="Tahoma"/>
                <a:cs typeface="Tahoma"/>
              </a:rPr>
              <a:t>c</a:t>
            </a:r>
            <a:r>
              <a:rPr lang="en-US" sz="1600" spc="-9" smtClean="0">
                <a:latin typeface="Tahoma"/>
                <a:cs typeface="Tahoma"/>
              </a:rPr>
              <a:t>họ</a:t>
            </a:r>
            <a:r>
              <a:rPr lang="en-US" sz="1600" spc="0" smtClean="0">
                <a:latin typeface="Tahoma"/>
                <a:cs typeface="Tahoma"/>
              </a:rPr>
              <a:t>n</a:t>
            </a:r>
            <a:r>
              <a:rPr lang="en-US" sz="1600" spc="-4" smtClean="0">
                <a:latin typeface="Tahoma"/>
                <a:cs typeface="Tahoma"/>
              </a:rPr>
              <a:t> mẫ</a:t>
            </a:r>
            <a:r>
              <a:rPr lang="en-US" sz="1600" spc="0" smtClean="0">
                <a:latin typeface="Tahoma"/>
                <a:cs typeface="Tahoma"/>
              </a:rPr>
              <a:t>u</a:t>
            </a:r>
            <a:r>
              <a:rPr lang="en-US" sz="1600" spc="-4" smtClean="0">
                <a:latin typeface="Tahoma"/>
                <a:cs typeface="Tahoma"/>
              </a:rPr>
              <a:t> mà</a:t>
            </a:r>
            <a:r>
              <a:rPr lang="en-US" sz="1600" spc="-9" smtClean="0">
                <a:latin typeface="Tahoma"/>
                <a:cs typeface="Tahoma"/>
              </a:rPr>
              <a:t>u</a:t>
            </a:r>
            <a:r>
              <a:rPr lang="en-US" sz="1600" spc="0" smtClean="0">
                <a:latin typeface="Tahoma"/>
                <a:cs typeface="Tahoma"/>
              </a:rPr>
              <a:t>,</a:t>
            </a:r>
            <a:r>
              <a:rPr lang="en-US" sz="1600" spc="-4" smtClean="0">
                <a:latin typeface="Tahoma"/>
                <a:cs typeface="Tahoma"/>
              </a:rPr>
              <a:t> </a:t>
            </a:r>
            <a:r>
              <a:rPr lang="en-US" sz="1600" spc="-9" smtClean="0">
                <a:latin typeface="Tahoma"/>
                <a:cs typeface="Tahoma"/>
              </a:rPr>
              <a:t>nh</a:t>
            </a:r>
            <a:r>
              <a:rPr lang="en-US" sz="1600" spc="-4" smtClean="0">
                <a:latin typeface="Tahoma"/>
                <a:cs typeface="Tahoma"/>
              </a:rPr>
              <a:t>ấ</a:t>
            </a:r>
            <a:r>
              <a:rPr lang="en-US" sz="1600" spc="0" smtClean="0">
                <a:latin typeface="Tahoma"/>
                <a:cs typeface="Tahoma"/>
              </a:rPr>
              <a:t>n</a:t>
            </a:r>
            <a:r>
              <a:rPr lang="en-US" sz="1600" spc="-4" smtClean="0">
                <a:latin typeface="Tahoma"/>
                <a:cs typeface="Tahoma"/>
              </a:rPr>
              <a:t> </a:t>
            </a:r>
            <a:r>
              <a:rPr lang="en-US" sz="1600" spc="0" smtClean="0">
                <a:latin typeface="Tahoma"/>
                <a:cs typeface="Tahoma"/>
              </a:rPr>
              <a:t>g</a:t>
            </a:r>
            <a:r>
              <a:rPr lang="en-US" sz="1600" spc="-9" smtClean="0">
                <a:latin typeface="Tahoma"/>
                <a:cs typeface="Tahoma"/>
              </a:rPr>
              <a:t>i</a:t>
            </a:r>
            <a:r>
              <a:rPr lang="en-US" sz="1600" spc="0" smtClean="0">
                <a:latin typeface="Tahoma"/>
                <a:cs typeface="Tahoma"/>
              </a:rPr>
              <a:t>ữ</a:t>
            </a:r>
            <a:r>
              <a:rPr lang="en-US" sz="1600" spc="-9" smtClean="0">
                <a:latin typeface="Tahoma"/>
                <a:cs typeface="Tahoma"/>
              </a:rPr>
              <a:t> </a:t>
            </a:r>
            <a:r>
              <a:rPr lang="en-US" sz="1600" spc="-4" smtClean="0">
                <a:latin typeface="Tahoma"/>
                <a:cs typeface="Tahoma"/>
              </a:rPr>
              <a:t>A</a:t>
            </a:r>
            <a:r>
              <a:rPr lang="en-US" sz="1600" spc="-9" smtClean="0">
                <a:latin typeface="Tahoma"/>
                <a:cs typeface="Tahoma"/>
              </a:rPr>
              <a:t>lt</a:t>
            </a:r>
            <a:r>
              <a:rPr lang="en-US" sz="1600" spc="0" smtClean="0">
                <a:latin typeface="Tahoma"/>
                <a:cs typeface="Tahoma"/>
              </a:rPr>
              <a:t>,</a:t>
            </a:r>
            <a:r>
              <a:rPr lang="en-US" sz="1600" spc="-4" smtClean="0">
                <a:latin typeface="Tahoma"/>
                <a:cs typeface="Tahoma"/>
              </a:rPr>
              <a:t> mà</a:t>
            </a:r>
            <a:r>
              <a:rPr lang="en-US" sz="1600" spc="0" smtClean="0">
                <a:latin typeface="Tahoma"/>
                <a:cs typeface="Tahoma"/>
              </a:rPr>
              <a:t>u</a:t>
            </a:r>
            <a:r>
              <a:rPr lang="en-US" sz="1600" spc="-4" smtClean="0">
                <a:latin typeface="Tahoma"/>
                <a:cs typeface="Tahoma"/>
              </a:rPr>
              <a:t> </a:t>
            </a:r>
            <a:r>
              <a:rPr lang="en-US" sz="1600" spc="4" smtClean="0">
                <a:latin typeface="Tahoma"/>
                <a:cs typeface="Tahoma"/>
              </a:rPr>
              <a:t>s</a:t>
            </a:r>
            <a:r>
              <a:rPr lang="en-US" sz="1600" spc="0" smtClean="0">
                <a:latin typeface="Tahoma"/>
                <a:cs typeface="Tahoma"/>
              </a:rPr>
              <a:t>ẽ</a:t>
            </a:r>
            <a:r>
              <a:rPr lang="en-US" sz="1600" spc="-29" smtClean="0">
                <a:latin typeface="Tahoma"/>
                <a:cs typeface="Tahoma"/>
              </a:rPr>
              <a:t> </a:t>
            </a:r>
            <a:r>
              <a:rPr lang="en-US" sz="1600" spc="-4" smtClean="0">
                <a:latin typeface="Tahoma"/>
                <a:cs typeface="Tahoma"/>
              </a:rPr>
              <a:t>x</a:t>
            </a:r>
            <a:r>
              <a:rPr lang="en-US" sz="1600" spc="-9" smtClean="0">
                <a:latin typeface="Tahoma"/>
                <a:cs typeface="Tahoma"/>
              </a:rPr>
              <a:t>u</a:t>
            </a:r>
            <a:r>
              <a:rPr lang="en-US" sz="1600" spc="-4" smtClean="0">
                <a:latin typeface="Tahoma"/>
                <a:cs typeface="Tahoma"/>
              </a:rPr>
              <a:t>ấ</a:t>
            </a:r>
            <a:r>
              <a:rPr lang="en-US" sz="1600" spc="0" smtClean="0">
                <a:latin typeface="Tahoma"/>
                <a:cs typeface="Tahoma"/>
              </a:rPr>
              <a:t>t </a:t>
            </a:r>
            <a:r>
              <a:rPr lang="en-US" sz="1600" spc="-9" smtClean="0">
                <a:latin typeface="Tahoma"/>
                <a:cs typeface="Tahoma"/>
              </a:rPr>
              <a:t>hi</a:t>
            </a:r>
            <a:r>
              <a:rPr lang="en-US" sz="1600" spc="-4" smtClean="0">
                <a:latin typeface="Tahoma"/>
                <a:cs typeface="Tahoma"/>
              </a:rPr>
              <a:t>ệ</a:t>
            </a:r>
            <a:r>
              <a:rPr lang="en-US" sz="1600" spc="0" smtClean="0">
                <a:latin typeface="Tahoma"/>
                <a:cs typeface="Tahoma"/>
              </a:rPr>
              <a:t>n</a:t>
            </a:r>
            <a:r>
              <a:rPr lang="en-US" sz="1600" spc="-29" smtClean="0">
                <a:latin typeface="Tahoma"/>
                <a:cs typeface="Tahoma"/>
              </a:rPr>
              <a:t> </a:t>
            </a:r>
            <a:r>
              <a:rPr lang="en-US" sz="1600" spc="0" smtClean="0">
                <a:latin typeface="Tahoma"/>
                <a:cs typeface="Tahoma"/>
              </a:rPr>
              <a:t>ở</a:t>
            </a:r>
            <a:r>
              <a:rPr lang="en-US" sz="1600" spc="-14" smtClean="0">
                <a:latin typeface="Tahoma"/>
                <a:cs typeface="Tahoma"/>
              </a:rPr>
              <a:t> </a:t>
            </a:r>
            <a:r>
              <a:rPr lang="en-US" sz="1600" spc="0" smtClean="0">
                <a:latin typeface="Tahoma"/>
                <a:cs typeface="Tahoma"/>
              </a:rPr>
              <a:t>ô</a:t>
            </a:r>
            <a:r>
              <a:rPr lang="en-US" sz="1600" spc="-4" smtClean="0">
                <a:latin typeface="Tahoma"/>
                <a:cs typeface="Tahoma"/>
              </a:rPr>
              <a:t> </a:t>
            </a:r>
            <a:r>
              <a:rPr lang="en-US" sz="1600" spc="-9" smtClean="0">
                <a:latin typeface="Tahoma"/>
                <a:cs typeface="Tahoma"/>
              </a:rPr>
              <a:t>B</a:t>
            </a:r>
            <a:r>
              <a:rPr lang="en-US" sz="1600" spc="-4" smtClean="0">
                <a:latin typeface="Tahoma"/>
                <a:cs typeface="Tahoma"/>
              </a:rPr>
              <a:t>a</a:t>
            </a:r>
            <a:r>
              <a:rPr lang="en-US" sz="1600" spc="4" smtClean="0">
                <a:latin typeface="Tahoma"/>
                <a:cs typeface="Tahoma"/>
              </a:rPr>
              <a:t>c</a:t>
            </a:r>
            <a:r>
              <a:rPr lang="en-US" sz="1600" spc="-9" smtClean="0">
                <a:latin typeface="Tahoma"/>
                <a:cs typeface="Tahoma"/>
              </a:rPr>
              <a:t>k</a:t>
            </a:r>
            <a:r>
              <a:rPr lang="en-US" sz="1600" spc="0" smtClean="0">
                <a:latin typeface="Tahoma"/>
                <a:cs typeface="Tahoma"/>
              </a:rPr>
              <a:t>g</a:t>
            </a:r>
            <a:r>
              <a:rPr lang="en-US" sz="1600" spc="-4" smtClean="0">
                <a:latin typeface="Tahoma"/>
                <a:cs typeface="Tahoma"/>
              </a:rPr>
              <a:t>r</a:t>
            </a:r>
            <a:r>
              <a:rPr lang="en-US" sz="1600" spc="-9" smtClean="0">
                <a:latin typeface="Tahoma"/>
                <a:cs typeface="Tahoma"/>
              </a:rPr>
              <a:t>oun</a:t>
            </a:r>
            <a:r>
              <a:rPr lang="en-US" sz="1600" spc="0" smtClean="0">
                <a:latin typeface="Tahoma"/>
                <a:cs typeface="Tahoma"/>
              </a:rPr>
              <a:t>d</a:t>
            </a:r>
            <a:endParaRPr lang="en-US" sz="1600" smtClean="0">
              <a:latin typeface="Tahoma"/>
              <a:cs typeface="Tahoma"/>
            </a:endParaRPr>
          </a:p>
          <a:p>
            <a:pPr marR="49275"/>
            <a:endParaRPr lang="en-US" sz="1600" spc="-9" smtClean="0">
              <a:latin typeface="Tahoma"/>
              <a:cs typeface="Tahoma"/>
            </a:endParaRPr>
          </a:p>
          <a:p>
            <a:pPr marR="49275"/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640" y="2762354"/>
            <a:ext cx="3588560" cy="466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755"/>
              </a:lnSpc>
            </a:pP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5130" y="2762354"/>
            <a:ext cx="1156960" cy="222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755"/>
              </a:lnSpc>
            </a:pP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61" y="3783434"/>
            <a:ext cx="3401499" cy="222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755"/>
              </a:lnSpc>
            </a:pPr>
            <a:r>
              <a:rPr sz="1600" b="1" spc="0" dirty="0" smtClean="0">
                <a:latin typeface="Tahoma"/>
                <a:cs typeface="Tahoma"/>
              </a:rPr>
              <a:t>B</a:t>
            </a:r>
            <a:r>
              <a:rPr sz="1600" b="1" spc="-4" dirty="0" smtClean="0">
                <a:latin typeface="Tahoma"/>
                <a:cs typeface="Tahoma"/>
              </a:rPr>
              <a:t>ả</a:t>
            </a:r>
            <a:r>
              <a:rPr sz="1600" b="1" spc="4" dirty="0" smtClean="0">
                <a:latin typeface="Tahoma"/>
                <a:cs typeface="Tahoma"/>
              </a:rPr>
              <a:t>n</a:t>
            </a:r>
            <a:r>
              <a:rPr sz="1600" b="1" spc="0" dirty="0" smtClean="0">
                <a:latin typeface="Tahoma"/>
                <a:cs typeface="Tahoma"/>
              </a:rPr>
              <a:t>g</a:t>
            </a:r>
            <a:r>
              <a:rPr sz="1600" b="1" spc="-14" dirty="0" smtClean="0">
                <a:latin typeface="Tahoma"/>
                <a:cs typeface="Tahoma"/>
              </a:rPr>
              <a:t> </a:t>
            </a:r>
            <a:r>
              <a:rPr sz="1600" b="1" spc="9" dirty="0" smtClean="0">
                <a:latin typeface="Tahoma"/>
                <a:cs typeface="Tahoma"/>
              </a:rPr>
              <a:t>C</a:t>
            </a:r>
            <a:r>
              <a:rPr sz="1600" b="1" spc="-9" dirty="0" smtClean="0">
                <a:latin typeface="Tahoma"/>
                <a:cs typeface="Tahoma"/>
              </a:rPr>
              <a:t>o</a:t>
            </a:r>
            <a:r>
              <a:rPr sz="1600" b="1" spc="-4" dirty="0" smtClean="0">
                <a:latin typeface="Tahoma"/>
                <a:cs typeface="Tahoma"/>
              </a:rPr>
              <a:t>l</a:t>
            </a:r>
            <a:r>
              <a:rPr sz="1600" b="1" spc="-9" dirty="0" smtClean="0">
                <a:latin typeface="Tahoma"/>
                <a:cs typeface="Tahoma"/>
              </a:rPr>
              <a:t>o</a:t>
            </a:r>
            <a:r>
              <a:rPr sz="1600" b="1" spc="0" dirty="0" smtClean="0">
                <a:latin typeface="Tahoma"/>
                <a:cs typeface="Tahoma"/>
              </a:rPr>
              <a:t>r</a:t>
            </a:r>
            <a:r>
              <a:rPr sz="1600" b="1" spc="-14" dirty="0" smtClean="0">
                <a:latin typeface="Tahoma"/>
                <a:cs typeface="Tahoma"/>
              </a:rPr>
              <a:t> </a:t>
            </a:r>
            <a:r>
              <a:rPr sz="1600" b="1" spc="-9" dirty="0" smtClean="0">
                <a:latin typeface="Tahoma"/>
                <a:cs typeface="Tahoma"/>
              </a:rPr>
              <a:t>(</a:t>
            </a:r>
            <a:r>
              <a:rPr sz="1600" b="1" spc="0" dirty="0" smtClean="0">
                <a:latin typeface="Tahoma"/>
                <a:cs typeface="Tahoma"/>
              </a:rPr>
              <a:t>F</a:t>
            </a:r>
            <a:r>
              <a:rPr sz="1600" b="1" spc="9" dirty="0" smtClean="0">
                <a:latin typeface="Tahoma"/>
                <a:cs typeface="Tahoma"/>
              </a:rPr>
              <a:t>6</a:t>
            </a:r>
            <a:r>
              <a:rPr sz="1600" b="1" spc="0" dirty="0" smtClean="0">
                <a:latin typeface="Tahoma"/>
                <a:cs typeface="Tahoma"/>
              </a:rPr>
              <a:t>) </a:t>
            </a:r>
            <a:r>
              <a:rPr sz="1600" b="1" spc="-9" dirty="0" smtClean="0">
                <a:latin typeface="Tahoma"/>
                <a:cs typeface="Tahoma"/>
              </a:rPr>
              <a:t>(</a:t>
            </a:r>
            <a:r>
              <a:rPr sz="1600" b="1" spc="4" dirty="0" smtClean="0">
                <a:latin typeface="Tahoma"/>
                <a:cs typeface="Tahoma"/>
              </a:rPr>
              <a:t>W</a:t>
            </a:r>
            <a:r>
              <a:rPr sz="1600" b="1" spc="-4" dirty="0" smtClean="0">
                <a:latin typeface="Tahoma"/>
                <a:cs typeface="Tahoma"/>
              </a:rPr>
              <a:t>i</a:t>
            </a:r>
            <a:r>
              <a:rPr sz="1600" b="1" spc="4" dirty="0" smtClean="0">
                <a:latin typeface="Tahoma"/>
                <a:cs typeface="Tahoma"/>
              </a:rPr>
              <a:t>n</a:t>
            </a:r>
            <a:r>
              <a:rPr sz="1600" b="1" spc="-4" dirty="0" smtClean="0">
                <a:latin typeface="Tahoma"/>
                <a:cs typeface="Tahoma"/>
              </a:rPr>
              <a:t>d</a:t>
            </a:r>
            <a:r>
              <a:rPr sz="1600" b="1" spc="-9" dirty="0" smtClean="0">
                <a:latin typeface="Tahoma"/>
                <a:cs typeface="Tahoma"/>
              </a:rPr>
              <a:t>o</a:t>
            </a:r>
            <a:r>
              <a:rPr sz="1600" b="1" spc="9" dirty="0" smtClean="0">
                <a:latin typeface="Tahoma"/>
                <a:cs typeface="Tahoma"/>
              </a:rPr>
              <a:t>w/C</a:t>
            </a:r>
            <a:r>
              <a:rPr sz="1600" b="1" spc="-9" dirty="0" smtClean="0">
                <a:latin typeface="Tahoma"/>
                <a:cs typeface="Tahoma"/>
              </a:rPr>
              <a:t>o</a:t>
            </a:r>
            <a:r>
              <a:rPr sz="1600" b="1" spc="-4" dirty="0" smtClean="0">
                <a:latin typeface="Tahoma"/>
                <a:cs typeface="Tahoma"/>
              </a:rPr>
              <a:t>l</a:t>
            </a:r>
            <a:r>
              <a:rPr sz="1600" b="1" spc="-9" dirty="0" smtClean="0">
                <a:latin typeface="Tahoma"/>
                <a:cs typeface="Tahoma"/>
              </a:rPr>
              <a:t>o</a:t>
            </a:r>
            <a:r>
              <a:rPr sz="1600" b="1" spc="0" dirty="0" smtClean="0">
                <a:latin typeface="Tahoma"/>
                <a:cs typeface="Tahoma"/>
              </a:rPr>
              <a:t>r)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2840" y="4865516"/>
            <a:ext cx="962138" cy="222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755"/>
              </a:lnSpc>
            </a:pPr>
            <a:r>
              <a:rPr sz="1600" spc="0" dirty="0" smtClean="0">
                <a:latin typeface="Tahoma"/>
                <a:cs typeface="Tahoma"/>
              </a:rPr>
              <a:t>-</a:t>
            </a:r>
            <a:r>
              <a:rPr sz="1600" spc="-29" dirty="0" smtClean="0">
                <a:latin typeface="Tahoma"/>
                <a:cs typeface="Tahoma"/>
              </a:rPr>
              <a:t> </a:t>
            </a:r>
            <a:r>
              <a:rPr sz="1600" spc="-4" dirty="0" smtClean="0">
                <a:latin typeface="Tahoma"/>
                <a:cs typeface="Tahoma"/>
              </a:rPr>
              <a:t>T</a:t>
            </a:r>
            <a:r>
              <a:rPr sz="1600" spc="-9" dirty="0" smtClean="0">
                <a:latin typeface="Tahoma"/>
                <a:cs typeface="Tahoma"/>
              </a:rPr>
              <a:t>h</a:t>
            </a:r>
            <a:r>
              <a:rPr sz="1600" spc="-4" dirty="0" smtClean="0">
                <a:latin typeface="Tahoma"/>
                <a:cs typeface="Tahoma"/>
              </a:rPr>
              <a:t>a</a:t>
            </a:r>
            <a:r>
              <a:rPr sz="1600" spc="0" dirty="0" smtClean="0">
                <a:latin typeface="Tahoma"/>
                <a:cs typeface="Tahoma"/>
              </a:rPr>
              <a:t>y</a:t>
            </a:r>
            <a:r>
              <a:rPr sz="1600" spc="-29" dirty="0" smtClean="0">
                <a:latin typeface="Tahoma"/>
                <a:cs typeface="Tahoma"/>
              </a:rPr>
              <a:t> </a:t>
            </a:r>
            <a:r>
              <a:rPr sz="1600" spc="-9" dirty="0" smtClean="0">
                <a:latin typeface="Tahoma"/>
                <a:cs typeface="Tahoma"/>
              </a:rPr>
              <a:t>đổ</a:t>
            </a:r>
            <a:r>
              <a:rPr sz="1600" spc="0" dirty="0" smtClean="0"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4908" y="4865516"/>
            <a:ext cx="1268667" cy="222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755"/>
              </a:lnSpc>
            </a:pPr>
            <a:r>
              <a:rPr sz="1600" spc="-9" dirty="0" smtClean="0">
                <a:latin typeface="Tahoma"/>
                <a:cs typeface="Tahoma"/>
              </a:rPr>
              <a:t>h</a:t>
            </a:r>
            <a:r>
              <a:rPr sz="1600" spc="0" dirty="0" smtClean="0">
                <a:latin typeface="Tahoma"/>
                <a:cs typeface="Tahoma"/>
              </a:rPr>
              <a:t>ệ </a:t>
            </a:r>
            <a:r>
              <a:rPr sz="1600" spc="-4" dirty="0" smtClean="0">
                <a:latin typeface="Tahoma"/>
                <a:cs typeface="Tahoma"/>
              </a:rPr>
              <a:t>mà</a:t>
            </a:r>
            <a:r>
              <a:rPr sz="1600" spc="0" dirty="0" smtClean="0">
                <a:latin typeface="Tahoma"/>
                <a:cs typeface="Tahoma"/>
              </a:rPr>
              <a:t>u</a:t>
            </a:r>
            <a:r>
              <a:rPr sz="1600" spc="-4" dirty="0" smtClean="0">
                <a:latin typeface="Tahoma"/>
                <a:cs typeface="Tahoma"/>
              </a:rPr>
              <a:t> </a:t>
            </a:r>
            <a:r>
              <a:rPr sz="1600" spc="-9" dirty="0" smtClean="0">
                <a:latin typeface="Tahoma"/>
                <a:cs typeface="Tahoma"/>
              </a:rPr>
              <a:t>t</a:t>
            </a:r>
            <a:r>
              <a:rPr sz="1600" spc="-4" dirty="0" smtClean="0">
                <a:latin typeface="Tahoma"/>
                <a:cs typeface="Tahoma"/>
              </a:rPr>
              <a:t>r</a:t>
            </a:r>
            <a:r>
              <a:rPr sz="1600" spc="-9" dirty="0" smtClean="0">
                <a:latin typeface="Tahoma"/>
                <a:cs typeface="Tahoma"/>
              </a:rPr>
              <a:t>on</a:t>
            </a:r>
            <a:r>
              <a:rPr sz="1600" spc="0" dirty="0" smtClean="0">
                <a:latin typeface="Tahoma"/>
                <a:cs typeface="Tahoma"/>
              </a:rPr>
              <a:t>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1258" y="4865516"/>
            <a:ext cx="1192698" cy="222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755"/>
              </a:lnSpc>
            </a:pPr>
            <a:r>
              <a:rPr sz="1600" spc="0" dirty="0" smtClean="0">
                <a:latin typeface="Tahoma"/>
                <a:cs typeface="Tahoma"/>
              </a:rPr>
              <a:t>p</a:t>
            </a:r>
            <a:r>
              <a:rPr sz="1600" spc="-4" dirty="0" smtClean="0">
                <a:latin typeface="Tahoma"/>
                <a:cs typeface="Tahoma"/>
              </a:rPr>
              <a:t>a</a:t>
            </a:r>
            <a:r>
              <a:rPr sz="1600" spc="-9" dirty="0" smtClean="0">
                <a:latin typeface="Tahoma"/>
                <a:cs typeface="Tahoma"/>
              </a:rPr>
              <a:t>l</a:t>
            </a:r>
            <a:r>
              <a:rPr sz="1600" spc="-4" dirty="0" smtClean="0">
                <a:latin typeface="Tahoma"/>
                <a:cs typeface="Tahoma"/>
              </a:rPr>
              <a:t>e</a:t>
            </a:r>
            <a:r>
              <a:rPr sz="1600" spc="-34" dirty="0" smtClean="0">
                <a:latin typeface="Tahoma"/>
                <a:cs typeface="Tahoma"/>
              </a:rPr>
              <a:t>t</a:t>
            </a:r>
            <a:r>
              <a:rPr sz="1600" spc="-9" dirty="0" smtClean="0">
                <a:latin typeface="Tahoma"/>
                <a:cs typeface="Tahoma"/>
              </a:rPr>
              <a:t>t</a:t>
            </a:r>
            <a:r>
              <a:rPr sz="1600" spc="0" dirty="0" smtClean="0">
                <a:latin typeface="Tahoma"/>
                <a:cs typeface="Tahoma"/>
              </a:rPr>
              <a:t>e</a:t>
            </a:r>
            <a:r>
              <a:rPr sz="1600" spc="19" dirty="0" smtClean="0">
                <a:latin typeface="Tahoma"/>
                <a:cs typeface="Tahoma"/>
              </a:rPr>
              <a:t> </a:t>
            </a:r>
            <a:r>
              <a:rPr sz="1600" spc="-4" dirty="0" smtClean="0">
                <a:latin typeface="Tahoma"/>
                <a:cs typeface="Tahoma"/>
              </a:rPr>
              <a:t>C</a:t>
            </a:r>
            <a:r>
              <a:rPr sz="1600" spc="-9" dirty="0" smtClean="0">
                <a:latin typeface="Tahoma"/>
                <a:cs typeface="Tahoma"/>
              </a:rPr>
              <a:t>olo</a:t>
            </a:r>
            <a:r>
              <a:rPr sz="1600" spc="0" dirty="0" smtClean="0"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7823" y="6308730"/>
            <a:ext cx="150209" cy="19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510"/>
              </a:lnSpc>
            </a:pPr>
            <a:r>
              <a:rPr sz="1400" spc="0" dirty="0" smtClean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/>
                <a:cs typeface="Tahoma"/>
              </a:rPr>
              <a:t>B</a:t>
            </a:r>
            <a:r>
              <a:rPr lang="en-US" spc="-4">
                <a:latin typeface="Tahoma"/>
                <a:cs typeface="Tahoma"/>
              </a:rPr>
              <a:t>ả</a:t>
            </a:r>
            <a:r>
              <a:rPr lang="en-US" spc="4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-14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S</a:t>
            </a:r>
            <a:r>
              <a:rPr lang="en-US" spc="9" smtClean="0">
                <a:latin typeface="Tahoma"/>
                <a:cs typeface="Tahoma"/>
              </a:rPr>
              <a:t>w</a:t>
            </a:r>
            <a:r>
              <a:rPr lang="en-US" spc="-4" smtClean="0">
                <a:latin typeface="Tahoma"/>
                <a:cs typeface="Tahoma"/>
              </a:rPr>
              <a:t>a</a:t>
            </a:r>
            <a:r>
              <a:rPr lang="en-US" spc="4" smtClean="0">
                <a:latin typeface="Tahoma"/>
                <a:cs typeface="Tahoma"/>
              </a:rPr>
              <a:t>t</a:t>
            </a:r>
            <a:r>
              <a:rPr lang="en-US" spc="-9" smtClean="0">
                <a:latin typeface="Tahoma"/>
                <a:cs typeface="Tahoma"/>
              </a:rPr>
              <a:t>c</a:t>
            </a:r>
            <a:r>
              <a:rPr lang="en-US" spc="4" smtClean="0">
                <a:latin typeface="Tahoma"/>
                <a:cs typeface="Tahoma"/>
              </a:rPr>
              <a:t>he</a:t>
            </a:r>
            <a:r>
              <a:rPr lang="en-US" smtClean="0">
                <a:latin typeface="Tahoma"/>
                <a:cs typeface="Tahoma"/>
              </a:rPr>
              <a:t>s</a:t>
            </a:r>
            <a:r>
              <a:rPr lang="en-US" spc="-24" smtClean="0">
                <a:latin typeface="Tahoma"/>
                <a:cs typeface="Tahoma"/>
              </a:rPr>
              <a:t> (</a:t>
            </a:r>
            <a:r>
              <a:rPr lang="en-US" spc="4" smtClean="0">
                <a:latin typeface="Tahoma"/>
                <a:cs typeface="Tahoma"/>
              </a:rPr>
              <a:t>W</a:t>
            </a:r>
            <a:r>
              <a:rPr lang="en-US" spc="-4" smtClean="0">
                <a:latin typeface="Tahoma"/>
                <a:cs typeface="Tahoma"/>
              </a:rPr>
              <a:t>i</a:t>
            </a:r>
            <a:r>
              <a:rPr lang="en-US" spc="4" smtClean="0">
                <a:latin typeface="Tahoma"/>
                <a:cs typeface="Tahoma"/>
              </a:rPr>
              <a:t>n</a:t>
            </a:r>
            <a:r>
              <a:rPr lang="en-US" spc="-4" smtClean="0">
                <a:latin typeface="Tahoma"/>
                <a:cs typeface="Tahoma"/>
              </a:rPr>
              <a:t>d</a:t>
            </a:r>
            <a:r>
              <a:rPr lang="en-US" spc="-9" smtClean="0">
                <a:latin typeface="Tahoma"/>
                <a:cs typeface="Tahoma"/>
              </a:rPr>
              <a:t>o</a:t>
            </a:r>
            <a:r>
              <a:rPr lang="en-US" spc="9" smtClean="0">
                <a:latin typeface="Tahoma"/>
                <a:cs typeface="Tahoma"/>
              </a:rPr>
              <a:t>w</a:t>
            </a:r>
            <a:r>
              <a:rPr lang="en-US" spc="-14" smtClean="0">
                <a:latin typeface="Tahoma"/>
                <a:cs typeface="Tahoma"/>
              </a:rPr>
              <a:t>s</a:t>
            </a:r>
            <a:r>
              <a:rPr lang="en-US" spc="9" smtClean="0">
                <a:latin typeface="Tahoma"/>
                <a:cs typeface="Tahoma"/>
              </a:rPr>
              <a:t>/</a:t>
            </a:r>
            <a:r>
              <a:rPr lang="en-US" spc="-9" smtClean="0">
                <a:latin typeface="Tahoma"/>
                <a:cs typeface="Tahoma"/>
              </a:rPr>
              <a:t>S</a:t>
            </a:r>
            <a:r>
              <a:rPr lang="en-US" spc="9" smtClean="0">
                <a:latin typeface="Tahoma"/>
                <a:cs typeface="Tahoma"/>
              </a:rPr>
              <a:t>w</a:t>
            </a:r>
            <a:r>
              <a:rPr lang="en-US" spc="-4" smtClean="0">
                <a:latin typeface="Tahoma"/>
                <a:cs typeface="Tahoma"/>
              </a:rPr>
              <a:t>a</a:t>
            </a:r>
            <a:r>
              <a:rPr lang="en-US" spc="4" smtClean="0">
                <a:latin typeface="Tahoma"/>
                <a:cs typeface="Tahoma"/>
              </a:rPr>
              <a:t>t</a:t>
            </a:r>
            <a:r>
              <a:rPr lang="en-US" spc="-9" smtClean="0">
                <a:latin typeface="Tahoma"/>
                <a:cs typeface="Tahoma"/>
              </a:rPr>
              <a:t>c</a:t>
            </a:r>
            <a:r>
              <a:rPr lang="en-US" spc="4" smtClean="0">
                <a:latin typeface="Tahoma"/>
                <a:cs typeface="Tahoma"/>
              </a:rPr>
              <a:t>he</a:t>
            </a:r>
            <a:r>
              <a:rPr lang="en-US" spc="-14" smtClean="0">
                <a:latin typeface="Tahoma"/>
                <a:cs typeface="Tahoma"/>
              </a:rPr>
              <a:t>s</a:t>
            </a:r>
            <a:r>
              <a:rPr lang="en-US" smtClean="0">
                <a:latin typeface="Tahoma"/>
                <a:cs typeface="Tahoma"/>
              </a:rPr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1447800"/>
            <a:ext cx="2095461" cy="1035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7924" y="3733800"/>
            <a:ext cx="2438374" cy="1949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97823" y="6308730"/>
            <a:ext cx="150209" cy="19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510"/>
              </a:lnSpc>
            </a:pPr>
            <a:r>
              <a:rPr sz="1400" spc="0" dirty="0" smtClean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smtClean="0">
                <a:latin typeface="Tahoma"/>
                <a:cs typeface="Tahoma"/>
              </a:rPr>
              <a:t>3-</a:t>
            </a:r>
            <a:r>
              <a:rPr lang="en-US" smtClean="0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C</a:t>
            </a:r>
            <a:r>
              <a:rPr lang="en-US" spc="9">
                <a:latin typeface="Tahoma"/>
                <a:cs typeface="Tahoma"/>
              </a:rPr>
              <a:t>Á</a:t>
            </a:r>
            <a:r>
              <a:rPr lang="en-US">
                <a:latin typeface="Tahoma"/>
                <a:cs typeface="Tahoma"/>
              </a:rPr>
              <a:t>C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C</a:t>
            </a:r>
            <a:r>
              <a:rPr lang="en-US" spc="9">
                <a:latin typeface="Tahoma"/>
                <a:cs typeface="Tahoma"/>
              </a:rPr>
              <a:t>Ô</a:t>
            </a:r>
            <a:r>
              <a:rPr lang="en-US" spc="4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C</a:t>
            </a:r>
            <a:r>
              <a:rPr lang="en-US">
                <a:latin typeface="Tahoma"/>
                <a:cs typeface="Tahoma"/>
              </a:rPr>
              <a:t>Ụ</a:t>
            </a:r>
            <a:r>
              <a:rPr lang="en-US" spc="-8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TÔ</a:t>
            </a:r>
            <a:r>
              <a:rPr lang="en-US" spc="21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M</a:t>
            </a:r>
            <a:r>
              <a:rPr lang="en-US" spc="9" smtClean="0">
                <a:latin typeface="Tahoma"/>
                <a:cs typeface="Tahoma"/>
              </a:rPr>
              <a:t>À</a:t>
            </a:r>
            <a:r>
              <a:rPr lang="en-US" smtClean="0">
                <a:latin typeface="Tahoma"/>
                <a:cs typeface="Tahoma"/>
              </a:rPr>
              <a:t>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8432" y="1121797"/>
            <a:ext cx="4915568" cy="5248275"/>
          </a:xfrm>
        </p:spPr>
        <p:txBody>
          <a:bodyPr>
            <a:normAutofit/>
          </a:bodyPr>
          <a:lstStyle/>
          <a:p>
            <a:pPr marR="249973"/>
            <a:r>
              <a:rPr lang="vi-VN" b="1" spc="-9" smtClean="0">
                <a:latin typeface="Tahoma"/>
                <a:cs typeface="Tahoma"/>
              </a:rPr>
              <a:t>C</a:t>
            </a:r>
            <a:r>
              <a:rPr lang="vi-VN" b="1" spc="4" smtClean="0">
                <a:latin typeface="Tahoma"/>
                <a:cs typeface="Tahoma"/>
              </a:rPr>
              <a:t>ô</a:t>
            </a:r>
            <a:r>
              <a:rPr lang="vi-VN" b="1" spc="-9" smtClean="0">
                <a:latin typeface="Tahoma"/>
                <a:cs typeface="Tahoma"/>
              </a:rPr>
              <a:t>n</a:t>
            </a:r>
            <a:r>
              <a:rPr lang="vi-VN" b="1" smtClean="0">
                <a:latin typeface="Tahoma"/>
                <a:cs typeface="Tahoma"/>
              </a:rPr>
              <a:t>g</a:t>
            </a:r>
            <a:r>
              <a:rPr lang="vi-VN" b="1" spc="14" smtClean="0">
                <a:latin typeface="Tahoma"/>
                <a:cs typeface="Tahoma"/>
              </a:rPr>
              <a:t> </a:t>
            </a:r>
            <a:r>
              <a:rPr lang="vi-VN" b="1" spc="9">
                <a:latin typeface="Tahoma"/>
                <a:cs typeface="Tahoma"/>
              </a:rPr>
              <a:t>c</a:t>
            </a:r>
            <a:r>
              <a:rPr lang="vi-VN" b="1">
                <a:latin typeface="Tahoma"/>
                <a:cs typeface="Tahoma"/>
              </a:rPr>
              <a:t>ụ</a:t>
            </a:r>
            <a:r>
              <a:rPr lang="vi-VN" b="1" spc="19">
                <a:latin typeface="Tahoma"/>
                <a:cs typeface="Tahoma"/>
              </a:rPr>
              <a:t> </a:t>
            </a:r>
            <a:r>
              <a:rPr lang="vi-VN" b="1" spc="9">
                <a:latin typeface="Tahoma"/>
                <a:cs typeface="Tahoma"/>
              </a:rPr>
              <a:t>E</a:t>
            </a:r>
            <a:r>
              <a:rPr lang="vi-VN" b="1">
                <a:latin typeface="Tahoma"/>
                <a:cs typeface="Tahoma"/>
              </a:rPr>
              <a:t>y</a:t>
            </a:r>
            <a:r>
              <a:rPr lang="vi-VN" b="1" spc="-4">
                <a:latin typeface="Tahoma"/>
                <a:cs typeface="Tahoma"/>
              </a:rPr>
              <a:t>e</a:t>
            </a:r>
            <a:r>
              <a:rPr lang="vi-VN" b="1" spc="9">
                <a:latin typeface="Tahoma"/>
                <a:cs typeface="Tahoma"/>
              </a:rPr>
              <a:t>d</a:t>
            </a:r>
            <a:r>
              <a:rPr lang="vi-VN" b="1" spc="4">
                <a:latin typeface="Tahoma"/>
                <a:cs typeface="Tahoma"/>
              </a:rPr>
              <a:t>ro</a:t>
            </a:r>
            <a:r>
              <a:rPr lang="vi-VN" b="1" spc="9">
                <a:latin typeface="Tahoma"/>
                <a:cs typeface="Tahoma"/>
              </a:rPr>
              <a:t>pp</a:t>
            </a:r>
            <a:r>
              <a:rPr lang="vi-VN" b="1" spc="-4">
                <a:latin typeface="Tahoma"/>
                <a:cs typeface="Tahoma"/>
              </a:rPr>
              <a:t>e</a:t>
            </a:r>
            <a:r>
              <a:rPr lang="vi-VN" b="1">
                <a:latin typeface="Tahoma"/>
                <a:cs typeface="Tahoma"/>
              </a:rPr>
              <a:t>r</a:t>
            </a:r>
            <a:r>
              <a:rPr lang="vi-VN" b="1" spc="-34">
                <a:latin typeface="Tahoma"/>
                <a:cs typeface="Tahoma"/>
              </a:rPr>
              <a:t> </a:t>
            </a:r>
            <a:r>
              <a:rPr lang="vi-VN" b="1" spc="-9">
                <a:latin typeface="Tahoma"/>
                <a:cs typeface="Tahoma"/>
              </a:rPr>
              <a:t>T</a:t>
            </a:r>
            <a:r>
              <a:rPr lang="vi-VN" b="1" spc="4">
                <a:latin typeface="Tahoma"/>
                <a:cs typeface="Tahoma"/>
              </a:rPr>
              <a:t>oo</a:t>
            </a:r>
            <a:r>
              <a:rPr lang="vi-VN" b="1">
                <a:latin typeface="Tahoma"/>
                <a:cs typeface="Tahoma"/>
              </a:rPr>
              <a:t>l </a:t>
            </a:r>
            <a:r>
              <a:rPr lang="vi-VN" b="1" spc="-4">
                <a:latin typeface="Tahoma"/>
                <a:cs typeface="Tahoma"/>
              </a:rPr>
              <a:t>(I)</a:t>
            </a:r>
            <a:r>
              <a:rPr lang="vi-VN" b="1">
                <a:latin typeface="Tahoma"/>
                <a:cs typeface="Tahoma"/>
              </a:rPr>
              <a:t>: </a:t>
            </a:r>
            <a:r>
              <a:rPr lang="vi-VN" spc="-4" smtClean="0">
                <a:latin typeface="Tahoma"/>
                <a:cs typeface="Tahoma"/>
              </a:rPr>
              <a:t>lấ</a:t>
            </a:r>
            <a:r>
              <a:rPr lang="vi-VN" smtClean="0">
                <a:latin typeface="Tahoma"/>
                <a:cs typeface="Tahoma"/>
              </a:rPr>
              <a:t>y</a:t>
            </a:r>
            <a:r>
              <a:rPr lang="en-US" smtClean="0">
                <a:latin typeface="Tahoma"/>
                <a:cs typeface="Tahoma"/>
              </a:rPr>
              <a:t> </a:t>
            </a:r>
            <a:r>
              <a:rPr lang="vi-VN" spc="9" smtClean="0">
                <a:latin typeface="Tahoma"/>
                <a:cs typeface="Tahoma"/>
              </a:rPr>
              <a:t>m</a:t>
            </a:r>
            <a:r>
              <a:rPr lang="vi-VN" spc="-4" smtClean="0">
                <a:latin typeface="Tahoma"/>
                <a:cs typeface="Tahoma"/>
              </a:rPr>
              <a:t>à</a:t>
            </a:r>
            <a:r>
              <a:rPr lang="vi-VN" smtClean="0">
                <a:latin typeface="Tahoma"/>
                <a:cs typeface="Tahoma"/>
              </a:rPr>
              <a:t>u</a:t>
            </a:r>
            <a:r>
              <a:rPr lang="vi-VN" spc="-44" smtClean="0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r</a:t>
            </a:r>
            <a:r>
              <a:rPr lang="vi-VN" spc="-9">
                <a:latin typeface="Tahoma"/>
                <a:cs typeface="Tahoma"/>
              </a:rPr>
              <a:t>ê</a:t>
            </a:r>
            <a:r>
              <a:rPr lang="vi-VN">
                <a:latin typeface="Tahoma"/>
                <a:cs typeface="Tahoma"/>
              </a:rPr>
              <a:t>n </a:t>
            </a:r>
            <a:r>
              <a:rPr lang="vi-VN" spc="4">
                <a:latin typeface="Tahoma"/>
                <a:cs typeface="Tahoma"/>
              </a:rPr>
              <a:t>đ</a:t>
            </a:r>
            <a:r>
              <a:rPr lang="vi-VN" spc="9">
                <a:latin typeface="Tahoma"/>
                <a:cs typeface="Tahoma"/>
              </a:rPr>
              <a:t>ố</a:t>
            </a:r>
            <a:r>
              <a:rPr lang="vi-VN">
                <a:latin typeface="Tahoma"/>
                <a:cs typeface="Tahoma"/>
              </a:rPr>
              <a:t>i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>
                <a:latin typeface="Tahoma"/>
                <a:cs typeface="Tahoma"/>
              </a:rPr>
              <a:t>ượ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(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ể</a:t>
            </a:r>
            <a:r>
              <a:rPr lang="vi-VN">
                <a:latin typeface="Tahoma"/>
                <a:cs typeface="Tahoma"/>
              </a:rPr>
              <a:t>n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>
                <a:latin typeface="Tahoma"/>
                <a:cs typeface="Tahoma"/>
              </a:rPr>
              <a:t>ị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ở ô</a:t>
            </a:r>
            <a:r>
              <a:rPr lang="vi-VN" spc="4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for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-4">
                <a:latin typeface="Tahoma"/>
                <a:cs typeface="Tahoma"/>
              </a:rPr>
              <a:t>g</a:t>
            </a:r>
            <a:r>
              <a:rPr lang="vi-VN" spc="9">
                <a:latin typeface="Tahoma"/>
                <a:cs typeface="Tahoma"/>
              </a:rPr>
              <a:t>roun</a:t>
            </a:r>
            <a:r>
              <a:rPr lang="vi-VN" spc="-4">
                <a:latin typeface="Tahoma"/>
                <a:cs typeface="Tahoma"/>
              </a:rPr>
              <a:t>d)</a:t>
            </a:r>
            <a:r>
              <a:rPr lang="vi-VN">
                <a:latin typeface="Tahoma"/>
                <a:cs typeface="Tahoma"/>
              </a:rPr>
              <a:t>; </a:t>
            </a:r>
            <a:r>
              <a:rPr lang="vi-VN" spc="9">
                <a:latin typeface="Tahoma"/>
                <a:cs typeface="Tahoma"/>
              </a:rPr>
              <a:t>nh</a:t>
            </a:r>
            <a:r>
              <a:rPr lang="vi-VN" spc="-4">
                <a:latin typeface="Tahoma"/>
                <a:cs typeface="Tahoma"/>
              </a:rPr>
              <a:t>ấ</a:t>
            </a:r>
            <a:r>
              <a:rPr lang="vi-VN">
                <a:latin typeface="Tahoma"/>
                <a:cs typeface="Tahoma"/>
              </a:rPr>
              <a:t>n</a:t>
            </a:r>
            <a:r>
              <a:rPr lang="vi-VN" spc="-44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A</a:t>
            </a:r>
            <a:r>
              <a:rPr lang="vi-VN" spc="-4">
                <a:latin typeface="Tahoma"/>
                <a:cs typeface="Tahoma"/>
              </a:rPr>
              <a:t>l</a:t>
            </a:r>
            <a:r>
              <a:rPr lang="vi-VN">
                <a:latin typeface="Tahoma"/>
                <a:cs typeface="Tahoma"/>
              </a:rPr>
              <a:t>t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>
                <a:latin typeface="Tahoma"/>
                <a:cs typeface="Tahoma"/>
              </a:rPr>
              <a:t>ì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m</a:t>
            </a:r>
            <a:r>
              <a:rPr lang="vi-VN" spc="-4">
                <a:latin typeface="Tahoma"/>
                <a:cs typeface="Tahoma"/>
              </a:rPr>
              <a:t>à</a:t>
            </a:r>
            <a:r>
              <a:rPr lang="vi-VN">
                <a:latin typeface="Tahoma"/>
                <a:cs typeface="Tahoma"/>
              </a:rPr>
              <a:t>u </a:t>
            </a:r>
            <a:r>
              <a:rPr lang="vi-VN" spc="9">
                <a:latin typeface="Tahoma"/>
                <a:cs typeface="Tahoma"/>
              </a:rPr>
              <a:t>s</a:t>
            </a:r>
            <a:r>
              <a:rPr lang="vi-VN">
                <a:latin typeface="Tahoma"/>
                <a:cs typeface="Tahoma"/>
              </a:rPr>
              <a:t>ẽ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ể</a:t>
            </a:r>
            <a:r>
              <a:rPr lang="vi-VN">
                <a:latin typeface="Tahoma"/>
                <a:cs typeface="Tahoma"/>
              </a:rPr>
              <a:t>n</a:t>
            </a:r>
            <a:r>
              <a:rPr lang="vi-VN" spc="2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>
                <a:latin typeface="Tahoma"/>
                <a:cs typeface="Tahoma"/>
              </a:rPr>
              <a:t>ị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ở</a:t>
            </a:r>
            <a:r>
              <a:rPr lang="vi-VN" spc="19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ô</a:t>
            </a:r>
            <a:r>
              <a:rPr lang="vi-VN" spc="4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ba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-9">
                <a:latin typeface="Tahoma"/>
                <a:cs typeface="Tahoma"/>
              </a:rPr>
              <a:t>k</a:t>
            </a:r>
            <a:r>
              <a:rPr lang="vi-VN" spc="-4">
                <a:latin typeface="Tahoma"/>
                <a:cs typeface="Tahoma"/>
              </a:rPr>
              <a:t>g</a:t>
            </a:r>
            <a:r>
              <a:rPr lang="vi-VN" spc="9">
                <a:latin typeface="Tahoma"/>
                <a:cs typeface="Tahoma"/>
              </a:rPr>
              <a:t>roun</a:t>
            </a:r>
            <a:r>
              <a:rPr lang="vi-VN" spc="-4">
                <a:latin typeface="Tahoma"/>
                <a:cs typeface="Tahoma"/>
              </a:rPr>
              <a:t>d</a:t>
            </a:r>
            <a:r>
              <a:rPr lang="vi-VN">
                <a:latin typeface="Tahoma"/>
                <a:cs typeface="Tahoma"/>
              </a:rPr>
              <a:t>.</a:t>
            </a:r>
          </a:p>
          <a:p>
            <a:pPr marR="51562">
              <a:spcBef>
                <a:spcPts val="11"/>
              </a:spcBef>
            </a:pPr>
            <a:endParaRPr lang="vi-VN">
              <a:latin typeface="Tahoma"/>
              <a:cs typeface="Tahoma"/>
            </a:endParaRPr>
          </a:p>
          <a:p>
            <a:pPr marL="344521" marR="305567"/>
            <a:r>
              <a:rPr lang="vi-VN" spc="4" smtClean="0">
                <a:latin typeface="Tahoma"/>
                <a:cs typeface="Tahoma"/>
              </a:rPr>
              <a:t>K</a:t>
            </a:r>
            <a:r>
              <a:rPr lang="vi-VN" spc="9" smtClean="0">
                <a:latin typeface="Tahoma"/>
                <a:cs typeface="Tahoma"/>
              </a:rPr>
              <a:t>h</a:t>
            </a:r>
            <a:r>
              <a:rPr lang="vi-VN" smtClean="0">
                <a:latin typeface="Tahoma"/>
                <a:cs typeface="Tahoma"/>
              </a:rPr>
              <a:t>i</a:t>
            </a:r>
            <a:r>
              <a:rPr lang="vi-VN" spc="-9" smtClean="0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đ</a:t>
            </a:r>
            <a:r>
              <a:rPr lang="vi-VN" spc="-4">
                <a:latin typeface="Tahoma"/>
                <a:cs typeface="Tahoma"/>
              </a:rPr>
              <a:t>a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là</a:t>
            </a:r>
            <a:r>
              <a:rPr lang="vi-VN">
                <a:latin typeface="Tahoma"/>
                <a:cs typeface="Tahoma"/>
              </a:rPr>
              <a:t>m </a:t>
            </a:r>
            <a:r>
              <a:rPr lang="vi-VN" spc="-9">
                <a:latin typeface="Tahoma"/>
                <a:cs typeface="Tahoma"/>
              </a:rPr>
              <a:t>v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ệ</a:t>
            </a:r>
            <a:r>
              <a:rPr lang="vi-VN">
                <a:latin typeface="Tahoma"/>
                <a:cs typeface="Tahoma"/>
              </a:rPr>
              <a:t>c</a:t>
            </a:r>
            <a:r>
              <a:rPr lang="vi-VN" spc="49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v</a:t>
            </a:r>
            <a:r>
              <a:rPr lang="vi-VN">
                <a:latin typeface="Tahoma"/>
                <a:cs typeface="Tahoma"/>
              </a:rPr>
              <a:t>ới</a:t>
            </a:r>
            <a:r>
              <a:rPr lang="vi-VN" spc="14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1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9">
                <a:latin typeface="Tahoma"/>
                <a:cs typeface="Tahoma"/>
              </a:rPr>
              <a:t>ôn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>
                <a:latin typeface="Tahoma"/>
                <a:cs typeface="Tahoma"/>
              </a:rPr>
              <a:t>ụ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>
                <a:latin typeface="Tahoma"/>
                <a:cs typeface="Tahoma"/>
              </a:rPr>
              <a:t>ô</a:t>
            </a:r>
            <a:r>
              <a:rPr lang="vi-VN" spc="-14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v</a:t>
            </a:r>
            <a:r>
              <a:rPr lang="vi-VN">
                <a:latin typeface="Tahoma"/>
                <a:cs typeface="Tahoma"/>
              </a:rPr>
              <a:t>ẽ</a:t>
            </a:r>
            <a:r>
              <a:rPr lang="vi-VN" spc="9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(</a:t>
            </a:r>
            <a:r>
              <a:rPr lang="vi-VN" spc="9">
                <a:latin typeface="Tahoma"/>
                <a:cs typeface="Tahoma"/>
              </a:rPr>
              <a:t>nh</a:t>
            </a:r>
            <a:r>
              <a:rPr lang="vi-VN">
                <a:latin typeface="Tahoma"/>
                <a:cs typeface="Tahoma"/>
              </a:rPr>
              <a:t>ư </a:t>
            </a:r>
            <a:r>
              <a:rPr lang="vi-VN" spc="-4">
                <a:latin typeface="Tahoma"/>
                <a:cs typeface="Tahoma"/>
              </a:rPr>
              <a:t>b</a:t>
            </a:r>
            <a:r>
              <a:rPr lang="vi-VN" spc="9">
                <a:latin typeface="Tahoma"/>
                <a:cs typeface="Tahoma"/>
              </a:rPr>
              <a:t>rush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-64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p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-4">
                <a:latin typeface="Tahoma"/>
                <a:cs typeface="Tahoma"/>
              </a:rPr>
              <a:t>il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9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g</a:t>
            </a:r>
            <a:r>
              <a:rPr lang="vi-VN" spc="9">
                <a:latin typeface="Tahoma"/>
                <a:cs typeface="Tahoma"/>
              </a:rPr>
              <a:t>r</a:t>
            </a:r>
            <a:r>
              <a:rPr lang="vi-VN" spc="-4">
                <a:latin typeface="Tahoma"/>
                <a:cs typeface="Tahoma"/>
              </a:rPr>
              <a:t>adi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-9">
                <a:latin typeface="Tahoma"/>
                <a:cs typeface="Tahoma"/>
              </a:rPr>
              <a:t>..</a:t>
            </a:r>
            <a:r>
              <a:rPr lang="vi-VN" spc="-4">
                <a:latin typeface="Tahoma"/>
                <a:cs typeface="Tahoma"/>
              </a:rPr>
              <a:t>)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9">
                <a:latin typeface="Tahoma"/>
                <a:cs typeface="Tahoma"/>
              </a:rPr>
              <a:t> nh</a:t>
            </a:r>
            <a:r>
              <a:rPr lang="vi-VN" spc="-4">
                <a:latin typeface="Tahoma"/>
                <a:cs typeface="Tahoma"/>
              </a:rPr>
              <a:t>ấ</a:t>
            </a:r>
            <a:r>
              <a:rPr lang="vi-VN">
                <a:latin typeface="Tahoma"/>
                <a:cs typeface="Tahoma"/>
              </a:rPr>
              <a:t>n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p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í</a:t>
            </a:r>
            <a:r>
              <a:rPr lang="vi-VN">
                <a:latin typeface="Tahoma"/>
                <a:cs typeface="Tahoma"/>
              </a:rPr>
              <a:t>m </a:t>
            </a:r>
            <a:r>
              <a:rPr lang="vi-VN" spc="9">
                <a:latin typeface="Tahoma"/>
                <a:cs typeface="Tahoma"/>
              </a:rPr>
              <a:t>A</a:t>
            </a:r>
            <a:r>
              <a:rPr lang="vi-VN" spc="-4">
                <a:latin typeface="Tahoma"/>
                <a:cs typeface="Tahoma"/>
              </a:rPr>
              <a:t>l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đ</a:t>
            </a:r>
            <a:r>
              <a:rPr lang="vi-VN">
                <a:latin typeface="Tahoma"/>
                <a:cs typeface="Tahoma"/>
              </a:rPr>
              <a:t>ể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9">
                <a:latin typeface="Tahoma"/>
                <a:cs typeface="Tahoma"/>
              </a:rPr>
              <a:t>hu</a:t>
            </a:r>
            <a:r>
              <a:rPr lang="vi-VN" spc="-9">
                <a:latin typeface="Tahoma"/>
                <a:cs typeface="Tahoma"/>
              </a:rPr>
              <a:t>yể</a:t>
            </a:r>
            <a:r>
              <a:rPr lang="vi-VN">
                <a:latin typeface="Tahoma"/>
                <a:cs typeface="Tahoma"/>
              </a:rPr>
              <a:t>n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-4">
                <a:latin typeface="Tahoma"/>
                <a:cs typeface="Tahoma"/>
              </a:rPr>
              <a:t>ạ</a:t>
            </a:r>
            <a:r>
              <a:rPr lang="vi-VN">
                <a:latin typeface="Tahoma"/>
                <a:cs typeface="Tahoma"/>
              </a:rPr>
              <a:t>m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>
                <a:latin typeface="Tahoma"/>
                <a:cs typeface="Tahoma"/>
              </a:rPr>
              <a:t>ời</a:t>
            </a:r>
            <a:r>
              <a:rPr lang="vi-VN" spc="-9">
                <a:latin typeface="Tahoma"/>
                <a:cs typeface="Tahoma"/>
              </a:rPr>
              <a:t> v</a:t>
            </a:r>
            <a:r>
              <a:rPr lang="vi-VN">
                <a:latin typeface="Tahoma"/>
                <a:cs typeface="Tahoma"/>
              </a:rPr>
              <a:t>ề</a:t>
            </a:r>
            <a:r>
              <a:rPr lang="vi-VN" spc="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9">
                <a:latin typeface="Tahoma"/>
                <a:cs typeface="Tahoma"/>
              </a:rPr>
              <a:t>ôn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>
                <a:latin typeface="Tahoma"/>
                <a:cs typeface="Tahoma"/>
              </a:rPr>
              <a:t>ụ </a:t>
            </a:r>
            <a:r>
              <a:rPr lang="vi-VN" spc="4">
                <a:latin typeface="Tahoma"/>
                <a:cs typeface="Tahoma"/>
              </a:rPr>
              <a:t>E</a:t>
            </a:r>
            <a:r>
              <a:rPr lang="vi-VN" spc="-9">
                <a:latin typeface="Tahoma"/>
                <a:cs typeface="Tahoma"/>
              </a:rPr>
              <a:t>ye</a:t>
            </a:r>
            <a:r>
              <a:rPr lang="vi-VN" spc="-4">
                <a:latin typeface="Tahoma"/>
                <a:cs typeface="Tahoma"/>
              </a:rPr>
              <a:t>d</a:t>
            </a:r>
            <a:r>
              <a:rPr lang="vi-VN" spc="9">
                <a:latin typeface="Tahoma"/>
                <a:cs typeface="Tahoma"/>
              </a:rPr>
              <a:t>ro</a:t>
            </a:r>
            <a:r>
              <a:rPr lang="vi-VN" spc="-4">
                <a:latin typeface="Tahoma"/>
                <a:cs typeface="Tahoma"/>
              </a:rPr>
              <a:t>pp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>
                <a:latin typeface="Tahoma"/>
                <a:cs typeface="Tahoma"/>
              </a:rPr>
              <a:t>r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/>
                <a:cs typeface="Tahoma"/>
              </a:rPr>
              <a:t>3- </a:t>
            </a:r>
            <a:r>
              <a:rPr lang="en-US" spc="-9">
                <a:latin typeface="Tahoma"/>
                <a:cs typeface="Tahoma"/>
              </a:rPr>
              <a:t>C</a:t>
            </a:r>
            <a:r>
              <a:rPr lang="en-US" spc="9">
                <a:latin typeface="Tahoma"/>
                <a:cs typeface="Tahoma"/>
              </a:rPr>
              <a:t>Á</a:t>
            </a:r>
            <a:r>
              <a:rPr lang="en-US">
                <a:latin typeface="Tahoma"/>
                <a:cs typeface="Tahoma"/>
              </a:rPr>
              <a:t>C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C</a:t>
            </a:r>
            <a:r>
              <a:rPr lang="en-US" spc="9">
                <a:latin typeface="Tahoma"/>
                <a:cs typeface="Tahoma"/>
              </a:rPr>
              <a:t>Ô</a:t>
            </a:r>
            <a:r>
              <a:rPr lang="en-US" spc="4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C</a:t>
            </a:r>
            <a:r>
              <a:rPr lang="en-US">
                <a:latin typeface="Tahoma"/>
                <a:cs typeface="Tahoma"/>
              </a:rPr>
              <a:t>Ụ</a:t>
            </a:r>
            <a:r>
              <a:rPr lang="en-US" spc="-8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TÔ</a:t>
            </a:r>
            <a:r>
              <a:rPr lang="en-US" spc="21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M</a:t>
            </a:r>
            <a:r>
              <a:rPr lang="en-US" spc="9">
                <a:latin typeface="Tahoma"/>
                <a:cs typeface="Tahoma"/>
              </a:rPr>
              <a:t>À</a:t>
            </a:r>
            <a:r>
              <a:rPr lang="en-US">
                <a:latin typeface="Tahoma"/>
                <a:cs typeface="Tahoma"/>
              </a:rPr>
              <a:t>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5410200" cy="5248275"/>
          </a:xfrm>
        </p:spPr>
        <p:txBody>
          <a:bodyPr>
            <a:normAutofit/>
          </a:bodyPr>
          <a:lstStyle/>
          <a:p>
            <a:pPr marL="0" marR="51562" indent="0">
              <a:spcBef>
                <a:spcPts val="11"/>
              </a:spcBef>
              <a:buNone/>
            </a:pPr>
            <a:r>
              <a:rPr lang="en-US" b="1" spc="-9" smtClean="0">
                <a:latin typeface="Tahoma"/>
                <a:cs typeface="Tahoma"/>
              </a:rPr>
              <a:t>2/ </a:t>
            </a:r>
            <a:r>
              <a:rPr lang="vi-VN" b="1" spc="-9" smtClean="0">
                <a:latin typeface="Tahoma"/>
                <a:cs typeface="Tahoma"/>
              </a:rPr>
              <a:t>C</a:t>
            </a:r>
            <a:r>
              <a:rPr lang="vi-VN" b="1" spc="4" smtClean="0">
                <a:latin typeface="Tahoma"/>
                <a:cs typeface="Tahoma"/>
              </a:rPr>
              <a:t>o</a:t>
            </a:r>
            <a:r>
              <a:rPr lang="vi-VN" b="1" spc="-9" smtClean="0">
                <a:latin typeface="Tahoma"/>
                <a:cs typeface="Tahoma"/>
              </a:rPr>
              <a:t>l</a:t>
            </a:r>
            <a:r>
              <a:rPr lang="vi-VN" b="1" spc="4" smtClean="0">
                <a:latin typeface="Tahoma"/>
                <a:cs typeface="Tahoma"/>
              </a:rPr>
              <a:t>o</a:t>
            </a:r>
            <a:r>
              <a:rPr lang="vi-VN" b="1" smtClean="0">
                <a:latin typeface="Tahoma"/>
                <a:cs typeface="Tahoma"/>
              </a:rPr>
              <a:t>r</a:t>
            </a:r>
            <a:r>
              <a:rPr lang="vi-VN" b="1" spc="-9" smtClean="0">
                <a:latin typeface="Tahoma"/>
                <a:cs typeface="Tahoma"/>
              </a:rPr>
              <a:t> </a:t>
            </a:r>
            <a:r>
              <a:rPr lang="vi-VN" b="1">
                <a:latin typeface="Tahoma"/>
                <a:cs typeface="Tahoma"/>
              </a:rPr>
              <a:t>S</a:t>
            </a:r>
            <a:r>
              <a:rPr lang="vi-VN" b="1" spc="9">
                <a:latin typeface="Tahoma"/>
                <a:cs typeface="Tahoma"/>
              </a:rPr>
              <a:t>a</a:t>
            </a:r>
            <a:r>
              <a:rPr lang="vi-VN" b="1" spc="4">
                <a:latin typeface="Tahoma"/>
                <a:cs typeface="Tahoma"/>
              </a:rPr>
              <a:t>m</a:t>
            </a:r>
            <a:r>
              <a:rPr lang="vi-VN" b="1" spc="9">
                <a:latin typeface="Tahoma"/>
                <a:cs typeface="Tahoma"/>
              </a:rPr>
              <a:t>p</a:t>
            </a:r>
            <a:r>
              <a:rPr lang="vi-VN" b="1" spc="-9">
                <a:latin typeface="Tahoma"/>
                <a:cs typeface="Tahoma"/>
              </a:rPr>
              <a:t>l</a:t>
            </a:r>
            <a:r>
              <a:rPr lang="vi-VN" b="1" spc="-4">
                <a:latin typeface="Tahoma"/>
                <a:cs typeface="Tahoma"/>
              </a:rPr>
              <a:t>e</a:t>
            </a:r>
            <a:r>
              <a:rPr lang="vi-VN" b="1">
                <a:latin typeface="Tahoma"/>
                <a:cs typeface="Tahoma"/>
              </a:rPr>
              <a:t>r</a:t>
            </a:r>
            <a:r>
              <a:rPr lang="vi-VN" b="1" spc="-9">
                <a:latin typeface="Tahoma"/>
                <a:cs typeface="Tahoma"/>
              </a:rPr>
              <a:t> T</a:t>
            </a:r>
            <a:r>
              <a:rPr lang="vi-VN" b="1" spc="4">
                <a:latin typeface="Tahoma"/>
                <a:cs typeface="Tahoma"/>
              </a:rPr>
              <a:t>oo</a:t>
            </a:r>
            <a:r>
              <a:rPr lang="vi-VN" b="1">
                <a:latin typeface="Tahoma"/>
                <a:cs typeface="Tahoma"/>
              </a:rPr>
              <a:t>l </a:t>
            </a:r>
            <a:r>
              <a:rPr lang="vi-VN" b="1" spc="-4">
                <a:latin typeface="Tahoma"/>
                <a:cs typeface="Tahoma"/>
              </a:rPr>
              <a:t>(I</a:t>
            </a:r>
            <a:r>
              <a:rPr lang="vi-VN" b="1" spc="-4" smtClean="0">
                <a:latin typeface="Tahoma"/>
                <a:cs typeface="Tahoma"/>
              </a:rPr>
              <a:t>)</a:t>
            </a:r>
            <a:endParaRPr lang="en-US" b="1" spc="-4" smtClean="0">
              <a:latin typeface="Tahoma"/>
              <a:cs typeface="Tahoma"/>
            </a:endParaRPr>
          </a:p>
          <a:p>
            <a:pPr marL="0" marR="51562" indent="0">
              <a:spcBef>
                <a:spcPts val="11"/>
              </a:spcBef>
              <a:buNone/>
            </a:pPr>
            <a:r>
              <a:rPr lang="vi-VN" spc="-9" smtClean="0">
                <a:latin typeface="Tahoma"/>
                <a:cs typeface="Tahoma"/>
              </a:rPr>
              <a:t>L</a:t>
            </a:r>
            <a:r>
              <a:rPr lang="vi-VN" spc="-4" smtClean="0">
                <a:latin typeface="Tahoma"/>
                <a:cs typeface="Tahoma"/>
              </a:rPr>
              <a:t>ấ</a:t>
            </a:r>
            <a:r>
              <a:rPr lang="vi-VN" smtClean="0">
                <a:latin typeface="Tahoma"/>
                <a:cs typeface="Tahoma"/>
              </a:rPr>
              <a:t>y</a:t>
            </a:r>
            <a:r>
              <a:rPr lang="vi-VN" spc="9" smtClean="0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hôn</a:t>
            </a:r>
            <a:r>
              <a:rPr lang="vi-VN">
                <a:latin typeface="Tahoma"/>
                <a:cs typeface="Tahoma"/>
              </a:rPr>
              <a:t>g </a:t>
            </a:r>
            <a:r>
              <a:rPr lang="vi-VN" spc="9">
                <a:latin typeface="Tahoma"/>
                <a:cs typeface="Tahoma"/>
              </a:rPr>
              <a:t>s</a:t>
            </a:r>
            <a:r>
              <a:rPr lang="vi-VN">
                <a:latin typeface="Tahoma"/>
                <a:cs typeface="Tahoma"/>
              </a:rPr>
              <a:t>ố</a:t>
            </a:r>
            <a:r>
              <a:rPr lang="vi-VN" spc="-14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m</a:t>
            </a:r>
            <a:r>
              <a:rPr lang="vi-VN" spc="-4">
                <a:latin typeface="Tahoma"/>
                <a:cs typeface="Tahoma"/>
              </a:rPr>
              <a:t>à</a:t>
            </a:r>
            <a:r>
              <a:rPr lang="vi-VN" spc="9">
                <a:latin typeface="Tahoma"/>
                <a:cs typeface="Tahoma"/>
              </a:rPr>
              <a:t>u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-39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ể</a:t>
            </a:r>
            <a:r>
              <a:rPr lang="vi-VN">
                <a:latin typeface="Tahoma"/>
                <a:cs typeface="Tahoma"/>
              </a:rPr>
              <a:t>n</a:t>
            </a:r>
            <a:r>
              <a:rPr lang="vi-VN" spc="2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>
                <a:latin typeface="Tahoma"/>
                <a:cs typeface="Tahoma"/>
              </a:rPr>
              <a:t>ị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r</a:t>
            </a:r>
            <a:r>
              <a:rPr lang="vi-VN" spc="-9">
                <a:latin typeface="Tahoma"/>
                <a:cs typeface="Tahoma"/>
              </a:rPr>
              <a:t>ê</a:t>
            </a:r>
            <a:r>
              <a:rPr lang="vi-VN">
                <a:latin typeface="Tahoma"/>
                <a:cs typeface="Tahoma"/>
              </a:rPr>
              <a:t>n </a:t>
            </a:r>
            <a:r>
              <a:rPr lang="vi-VN" spc="-4">
                <a:latin typeface="Tahoma"/>
                <a:cs typeface="Tahoma"/>
              </a:rPr>
              <a:t>pal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4">
                <a:latin typeface="Tahoma"/>
                <a:cs typeface="Tahoma"/>
              </a:rPr>
              <a:t>tt</a:t>
            </a:r>
            <a:r>
              <a:rPr lang="vi-VN">
                <a:latin typeface="Tahoma"/>
                <a:cs typeface="Tahoma"/>
              </a:rPr>
              <a:t>e</a:t>
            </a:r>
            <a:r>
              <a:rPr lang="vi-VN" spc="-9">
                <a:latin typeface="Tahoma"/>
                <a:cs typeface="Tahoma"/>
              </a:rPr>
              <a:t> I</a:t>
            </a:r>
            <a:r>
              <a:rPr lang="vi-VN" spc="9">
                <a:latin typeface="Tahoma"/>
                <a:cs typeface="Tahoma"/>
              </a:rPr>
              <a:t>nf</a:t>
            </a:r>
            <a:r>
              <a:rPr lang="vi-VN">
                <a:latin typeface="Tahoma"/>
                <a:cs typeface="Tahoma"/>
              </a:rPr>
              <a:t>o</a:t>
            </a:r>
            <a:r>
              <a:rPr lang="vi-VN" spc="4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(</a:t>
            </a:r>
            <a:r>
              <a:rPr lang="vi-VN">
                <a:latin typeface="Tahoma"/>
                <a:cs typeface="Tahoma"/>
              </a:rPr>
              <a:t>F</a:t>
            </a:r>
            <a:r>
              <a:rPr lang="vi-VN" spc="4">
                <a:latin typeface="Tahoma"/>
                <a:cs typeface="Tahoma"/>
              </a:rPr>
              <a:t>8</a:t>
            </a:r>
            <a:r>
              <a:rPr lang="vi-VN" spc="-4">
                <a:latin typeface="Tahoma"/>
                <a:cs typeface="Tahoma"/>
              </a:rPr>
              <a:t>)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-14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ố</a:t>
            </a:r>
            <a:r>
              <a:rPr lang="vi-VN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đ</a:t>
            </a:r>
            <a:r>
              <a:rPr lang="vi-VN">
                <a:latin typeface="Tahoma"/>
                <a:cs typeface="Tahoma"/>
              </a:rPr>
              <a:t>a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 smtClean="0">
                <a:latin typeface="Tahoma"/>
                <a:cs typeface="Tahoma"/>
              </a:rPr>
              <a:t>4</a:t>
            </a:r>
            <a:r>
              <a:rPr lang="vi-VN" spc="-25" smtClean="0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hôn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9" smtClean="0">
                <a:latin typeface="Tahoma"/>
                <a:cs typeface="Tahoma"/>
              </a:rPr>
              <a:t>số.</a:t>
            </a:r>
            <a:endParaRPr lang="en-US" spc="9" smtClean="0">
              <a:latin typeface="Tahoma"/>
              <a:cs typeface="Tahoma"/>
            </a:endParaRPr>
          </a:p>
          <a:p>
            <a:pPr marL="0" marR="51562" indent="0">
              <a:spcBef>
                <a:spcPts val="11"/>
              </a:spcBef>
              <a:buNone/>
            </a:pPr>
            <a:endParaRPr lang="en-US" spc="9">
              <a:latin typeface="Tahoma"/>
              <a:cs typeface="Tahoma"/>
            </a:endParaRPr>
          </a:p>
          <a:p>
            <a:pPr marL="0" marR="51562" indent="0">
              <a:spcBef>
                <a:spcPts val="11"/>
              </a:spcBef>
              <a:buNone/>
            </a:pPr>
            <a:endParaRPr lang="en-US" smtClean="0">
              <a:latin typeface="Tahoma"/>
              <a:cs typeface="Tahoma"/>
            </a:endParaRPr>
          </a:p>
          <a:p>
            <a:pPr marL="0" marR="51562" indent="0">
              <a:spcBef>
                <a:spcPts val="11"/>
              </a:spcBef>
              <a:buNone/>
            </a:pPr>
            <a:r>
              <a:rPr lang="vi-VN" b="1" spc="-4" smtClean="0">
                <a:latin typeface="Tahoma"/>
                <a:cs typeface="Tahoma"/>
              </a:rPr>
              <a:t>3</a:t>
            </a:r>
            <a:r>
              <a:rPr lang="vi-VN" b="1">
                <a:latin typeface="Tahoma"/>
                <a:cs typeface="Tahoma"/>
              </a:rPr>
              <a:t>/</a:t>
            </a:r>
            <a:r>
              <a:rPr lang="vi-VN" b="1" spc="-19">
                <a:latin typeface="Tahoma"/>
                <a:cs typeface="Tahoma"/>
              </a:rPr>
              <a:t> </a:t>
            </a:r>
            <a:r>
              <a:rPr lang="vi-VN" b="1" spc="9" smtClean="0">
                <a:latin typeface="Tahoma"/>
                <a:cs typeface="Tahoma"/>
              </a:rPr>
              <a:t>R</a:t>
            </a:r>
            <a:r>
              <a:rPr lang="vi-VN" b="1" spc="-9" smtClean="0">
                <a:latin typeface="Tahoma"/>
                <a:cs typeface="Tahoma"/>
              </a:rPr>
              <a:t>ul</a:t>
            </a:r>
            <a:r>
              <a:rPr lang="vi-VN" b="1" spc="-4" smtClean="0">
                <a:latin typeface="Tahoma"/>
                <a:cs typeface="Tahoma"/>
              </a:rPr>
              <a:t>e</a:t>
            </a:r>
            <a:r>
              <a:rPr lang="vi-VN" b="1" smtClean="0">
                <a:latin typeface="Tahoma"/>
                <a:cs typeface="Tahoma"/>
              </a:rPr>
              <a:t>r</a:t>
            </a:r>
            <a:r>
              <a:rPr lang="vi-VN" b="1" spc="-9" smtClean="0">
                <a:latin typeface="Tahoma"/>
                <a:cs typeface="Tahoma"/>
              </a:rPr>
              <a:t> </a:t>
            </a:r>
            <a:r>
              <a:rPr lang="vi-VN" b="1" spc="-9">
                <a:latin typeface="Tahoma"/>
                <a:cs typeface="Tahoma"/>
              </a:rPr>
              <a:t>T</a:t>
            </a:r>
            <a:r>
              <a:rPr lang="vi-VN" b="1" spc="4">
                <a:latin typeface="Tahoma"/>
                <a:cs typeface="Tahoma"/>
              </a:rPr>
              <a:t>oo</a:t>
            </a:r>
            <a:r>
              <a:rPr lang="vi-VN" b="1">
                <a:latin typeface="Tahoma"/>
                <a:cs typeface="Tahoma"/>
              </a:rPr>
              <a:t>l </a:t>
            </a:r>
            <a:r>
              <a:rPr lang="vi-VN" b="1" spc="-4">
                <a:latin typeface="Tahoma"/>
                <a:cs typeface="Tahoma"/>
              </a:rPr>
              <a:t>(I)</a:t>
            </a:r>
            <a:r>
              <a:rPr lang="vi-VN" b="1">
                <a:latin typeface="Tahoma"/>
                <a:cs typeface="Tahoma"/>
              </a:rPr>
              <a:t>:</a:t>
            </a:r>
            <a:r>
              <a:rPr lang="vi-VN" b="1" spc="29">
                <a:latin typeface="Tahoma"/>
                <a:cs typeface="Tahoma"/>
              </a:rPr>
              <a:t> </a:t>
            </a:r>
            <a:r>
              <a:rPr lang="vi-VN" spc="-4" smtClean="0">
                <a:latin typeface="Tahoma"/>
                <a:cs typeface="Tahoma"/>
              </a:rPr>
              <a:t>xá</a:t>
            </a:r>
            <a:r>
              <a:rPr lang="vi-VN" smtClean="0">
                <a:latin typeface="Tahoma"/>
                <a:cs typeface="Tahoma"/>
              </a:rPr>
              <a:t>c</a:t>
            </a:r>
            <a:r>
              <a:rPr lang="vi-VN" spc="25" smtClean="0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đ</a:t>
            </a:r>
            <a:r>
              <a:rPr lang="vi-VN" spc="-4">
                <a:latin typeface="Tahoma"/>
                <a:cs typeface="Tahoma"/>
              </a:rPr>
              <a:t>ị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h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ọ</a:t>
            </a:r>
            <a:r>
              <a:rPr lang="vi-VN">
                <a:latin typeface="Tahoma"/>
                <a:cs typeface="Tahoma"/>
              </a:rPr>
              <a:t>a </a:t>
            </a:r>
            <a:r>
              <a:rPr lang="vi-VN" spc="4">
                <a:latin typeface="Tahoma"/>
                <a:cs typeface="Tahoma"/>
              </a:rPr>
              <a:t>đ</a:t>
            </a:r>
            <a:r>
              <a:rPr lang="vi-VN" spc="9">
                <a:latin typeface="Tahoma"/>
                <a:cs typeface="Tahoma"/>
              </a:rPr>
              <a:t>ộ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-39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g</a:t>
            </a:r>
            <a:r>
              <a:rPr lang="vi-VN" spc="9">
                <a:latin typeface="Tahoma"/>
                <a:cs typeface="Tahoma"/>
              </a:rPr>
              <a:t>ó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-14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đ</a:t>
            </a:r>
            <a:r>
              <a:rPr lang="vi-VN">
                <a:latin typeface="Tahoma"/>
                <a:cs typeface="Tahoma"/>
              </a:rPr>
              <a:t>ộ</a:t>
            </a:r>
            <a:r>
              <a:rPr lang="vi-VN" spc="4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dà</a:t>
            </a:r>
            <a:r>
              <a:rPr lang="vi-VN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9">
                <a:latin typeface="Tahoma"/>
                <a:cs typeface="Tahoma"/>
              </a:rPr>
              <a:t>ủ</a:t>
            </a:r>
            <a:r>
              <a:rPr lang="vi-VN">
                <a:latin typeface="Tahoma"/>
                <a:cs typeface="Tahoma"/>
              </a:rPr>
              <a:t>a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 spc="4" smtClean="0">
                <a:latin typeface="Tahoma"/>
                <a:cs typeface="Tahoma"/>
              </a:rPr>
              <a:t>đ</a:t>
            </a:r>
            <a:r>
              <a:rPr lang="vi-VN" spc="9" smtClean="0">
                <a:latin typeface="Tahoma"/>
                <a:cs typeface="Tahoma"/>
              </a:rPr>
              <a:t>ố</a:t>
            </a:r>
            <a:r>
              <a:rPr lang="vi-VN" smtClean="0">
                <a:latin typeface="Tahoma"/>
                <a:cs typeface="Tahoma"/>
              </a:rPr>
              <a:t>i</a:t>
            </a:r>
            <a:r>
              <a:rPr lang="vi-VN" spc="-34" smtClean="0">
                <a:latin typeface="Tahoma"/>
                <a:cs typeface="Tahoma"/>
              </a:rPr>
              <a:t> </a:t>
            </a:r>
            <a:r>
              <a:rPr lang="vi-VN" spc="4" smtClean="0">
                <a:latin typeface="Tahoma"/>
                <a:cs typeface="Tahoma"/>
              </a:rPr>
              <a:t>t</a:t>
            </a:r>
            <a:r>
              <a:rPr lang="vi-VN" smtClean="0">
                <a:latin typeface="Tahoma"/>
                <a:cs typeface="Tahoma"/>
              </a:rPr>
              <a:t>ượ</a:t>
            </a:r>
            <a:r>
              <a:rPr lang="vi-VN" spc="9" smtClean="0">
                <a:latin typeface="Tahoma"/>
                <a:cs typeface="Tahoma"/>
              </a:rPr>
              <a:t>n</a:t>
            </a:r>
            <a:r>
              <a:rPr lang="vi-VN" spc="-4" smtClean="0">
                <a:latin typeface="Tahoma"/>
                <a:cs typeface="Tahoma"/>
              </a:rPr>
              <a:t>g</a:t>
            </a:r>
            <a:r>
              <a:rPr lang="en-US" smtClean="0">
                <a:latin typeface="Tahoma"/>
                <a:cs typeface="Tahoma"/>
              </a:rPr>
              <a:t>, </a:t>
            </a:r>
            <a:r>
              <a:rPr lang="vi-VN" spc="4" smtClean="0">
                <a:latin typeface="Tahoma"/>
                <a:cs typeface="Tahoma"/>
              </a:rPr>
              <a:t>t</a:t>
            </a:r>
            <a:r>
              <a:rPr lang="vi-VN" spc="9" smtClean="0">
                <a:latin typeface="Tahoma"/>
                <a:cs typeface="Tahoma"/>
              </a:rPr>
              <a:t>h</a:t>
            </a:r>
            <a:r>
              <a:rPr lang="vi-VN" smtClean="0">
                <a:latin typeface="Tahoma"/>
                <a:cs typeface="Tahoma"/>
              </a:rPr>
              <a:t>ể</a:t>
            </a:r>
            <a:r>
              <a:rPr lang="vi-VN" spc="-34" smtClean="0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ệ</a:t>
            </a:r>
            <a:r>
              <a:rPr lang="vi-VN">
                <a:latin typeface="Tahoma"/>
                <a:cs typeface="Tahoma"/>
              </a:rPr>
              <a:t>n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r</a:t>
            </a:r>
            <a:r>
              <a:rPr lang="vi-VN" spc="-9">
                <a:latin typeface="Tahoma"/>
                <a:cs typeface="Tahoma"/>
              </a:rPr>
              <a:t>ê</a:t>
            </a:r>
            <a:r>
              <a:rPr lang="vi-VN">
                <a:latin typeface="Tahoma"/>
                <a:cs typeface="Tahoma"/>
              </a:rPr>
              <a:t>n </a:t>
            </a:r>
            <a:r>
              <a:rPr lang="vi-VN" spc="-4">
                <a:latin typeface="Tahoma"/>
                <a:cs typeface="Tahoma"/>
              </a:rPr>
              <a:t>pal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4">
                <a:latin typeface="Tahoma"/>
                <a:cs typeface="Tahoma"/>
              </a:rPr>
              <a:t>tt</a:t>
            </a:r>
            <a:r>
              <a:rPr lang="vi-VN">
                <a:latin typeface="Tahoma"/>
                <a:cs typeface="Tahoma"/>
              </a:rPr>
              <a:t>e</a:t>
            </a:r>
            <a:r>
              <a:rPr lang="vi-VN" spc="-9">
                <a:latin typeface="Tahoma"/>
                <a:cs typeface="Tahoma"/>
              </a:rPr>
              <a:t> I</a:t>
            </a:r>
            <a:r>
              <a:rPr lang="vi-VN" spc="9">
                <a:latin typeface="Tahoma"/>
                <a:cs typeface="Tahoma"/>
              </a:rPr>
              <a:t>nf</a:t>
            </a:r>
            <a:r>
              <a:rPr lang="vi-VN">
                <a:latin typeface="Tahoma"/>
                <a:cs typeface="Tahoma"/>
              </a:rPr>
              <a:t>o</a:t>
            </a:r>
            <a:r>
              <a:rPr lang="vi-VN" spc="4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ho</a:t>
            </a:r>
            <a:r>
              <a:rPr lang="vi-VN" spc="-4">
                <a:latin typeface="Tahoma"/>
                <a:cs typeface="Tahoma"/>
              </a:rPr>
              <a:t>ặ</a:t>
            </a:r>
            <a:r>
              <a:rPr lang="vi-VN">
                <a:latin typeface="Tahoma"/>
                <a:cs typeface="Tahoma"/>
              </a:rPr>
              <a:t>c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en-US" spc="-19" smtClean="0">
                <a:latin typeface="Tahoma"/>
                <a:cs typeface="Tahoma"/>
              </a:rPr>
              <a:t>o</a:t>
            </a:r>
            <a:r>
              <a:rPr lang="vi-VN" spc="-4" smtClean="0">
                <a:latin typeface="Tahoma"/>
                <a:cs typeface="Tahoma"/>
              </a:rPr>
              <a:t>p</a:t>
            </a:r>
            <a:r>
              <a:rPr lang="vi-VN" spc="4" smtClean="0">
                <a:latin typeface="Tahoma"/>
                <a:cs typeface="Tahoma"/>
              </a:rPr>
              <a:t>t</a:t>
            </a:r>
            <a:r>
              <a:rPr lang="vi-VN" spc="-4" smtClean="0">
                <a:latin typeface="Tahoma"/>
                <a:cs typeface="Tahoma"/>
              </a:rPr>
              <a:t>i</a:t>
            </a:r>
            <a:r>
              <a:rPr lang="vi-VN" spc="9" smtClean="0">
                <a:latin typeface="Tahoma"/>
                <a:cs typeface="Tahoma"/>
              </a:rPr>
              <a:t>on</a:t>
            </a:r>
            <a:r>
              <a:rPr lang="vi-VN" smtClean="0">
                <a:latin typeface="Tahoma"/>
                <a:cs typeface="Tahoma"/>
              </a:rPr>
              <a:t>.</a:t>
            </a:r>
            <a:endParaRPr lang="en-US" smtClean="0">
              <a:latin typeface="Tahoma"/>
              <a:cs typeface="Tahoma"/>
            </a:endParaRPr>
          </a:p>
          <a:p>
            <a:pPr marL="0" marR="51562" indent="0">
              <a:spcBef>
                <a:spcPts val="11"/>
              </a:spcBef>
              <a:buNone/>
            </a:pPr>
            <a:endParaRPr lang="en-US" smtClean="0">
              <a:latin typeface="Tahoma"/>
              <a:cs typeface="Tahoma"/>
            </a:endParaRPr>
          </a:p>
          <a:p>
            <a:pPr marL="0" marR="51562" indent="0">
              <a:spcBef>
                <a:spcPts val="11"/>
              </a:spcBef>
              <a:buNone/>
            </a:pPr>
            <a:r>
              <a:rPr lang="en-US" spc="-4" smtClean="0">
                <a:latin typeface="Tahoma"/>
                <a:cs typeface="Tahoma"/>
              </a:rPr>
              <a:t>- C</a:t>
            </a:r>
            <a:r>
              <a:rPr lang="vi-VN" spc="-4" smtClean="0">
                <a:latin typeface="Tahoma"/>
                <a:cs typeface="Tahoma"/>
              </a:rPr>
              <a:t>a</a:t>
            </a:r>
            <a:r>
              <a:rPr lang="vi-VN" spc="9" smtClean="0">
                <a:latin typeface="Tahoma"/>
                <a:cs typeface="Tahoma"/>
              </a:rPr>
              <a:t>n</a:t>
            </a:r>
            <a:r>
              <a:rPr lang="vi-VN" smtClean="0">
                <a:latin typeface="Tahoma"/>
                <a:cs typeface="Tahoma"/>
              </a:rPr>
              <a:t>h</a:t>
            </a:r>
            <a:r>
              <a:rPr lang="vi-VN" spc="-19" smtClean="0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ỉ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h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ả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h </a:t>
            </a:r>
            <a:r>
              <a:rPr lang="vi-VN" spc="9" smtClean="0">
                <a:latin typeface="Tahoma"/>
                <a:cs typeface="Tahoma"/>
              </a:rPr>
              <a:t>n</a:t>
            </a:r>
            <a:r>
              <a:rPr lang="vi-VN" spc="-4" smtClean="0">
                <a:latin typeface="Tahoma"/>
                <a:cs typeface="Tahoma"/>
              </a:rPr>
              <a:t>g</a:t>
            </a:r>
            <a:r>
              <a:rPr lang="vi-VN" spc="9" smtClean="0">
                <a:latin typeface="Tahoma"/>
                <a:cs typeface="Tahoma"/>
              </a:rPr>
              <a:t>h</a:t>
            </a:r>
            <a:r>
              <a:rPr lang="vi-VN" spc="-4" smtClean="0">
                <a:latin typeface="Tahoma"/>
                <a:cs typeface="Tahoma"/>
              </a:rPr>
              <a:t>i</a:t>
            </a:r>
            <a:r>
              <a:rPr lang="vi-VN" spc="-9" smtClean="0">
                <a:latin typeface="Tahoma"/>
                <a:cs typeface="Tahoma"/>
              </a:rPr>
              <a:t>ê</a:t>
            </a:r>
            <a:r>
              <a:rPr lang="vi-VN" spc="9" smtClean="0">
                <a:latin typeface="Tahoma"/>
                <a:cs typeface="Tahoma"/>
              </a:rPr>
              <a:t>n</a:t>
            </a:r>
            <a:r>
              <a:rPr lang="vi-VN" smtClean="0">
                <a:latin typeface="Tahoma"/>
                <a:cs typeface="Tahoma"/>
              </a:rPr>
              <a:t>g:</a:t>
            </a:r>
            <a:r>
              <a:rPr lang="vi-VN" spc="-29" smtClean="0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r</a:t>
            </a:r>
            <a:r>
              <a:rPr lang="vi-VN">
                <a:latin typeface="Tahoma"/>
                <a:cs typeface="Tahoma"/>
              </a:rPr>
              <a:t>ê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ru</a:t>
            </a:r>
            <a:r>
              <a:rPr lang="vi-VN" spc="-4">
                <a:latin typeface="Tahoma"/>
                <a:cs typeface="Tahoma"/>
              </a:rPr>
              <a:t>l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>
                <a:latin typeface="Tahoma"/>
                <a:cs typeface="Tahoma"/>
              </a:rPr>
              <a:t>r</a:t>
            </a:r>
            <a:r>
              <a:rPr lang="vi-VN" spc="4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d</a:t>
            </a:r>
            <a:r>
              <a:rPr lang="vi-VN" spc="9">
                <a:latin typeface="Tahoma"/>
                <a:cs typeface="Tahoma"/>
              </a:rPr>
              <a:t>ọ</a:t>
            </a:r>
            <a:r>
              <a:rPr lang="vi-VN">
                <a:latin typeface="Tahoma"/>
                <a:cs typeface="Tahoma"/>
              </a:rPr>
              <a:t>c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>
                <a:latin typeface="Tahoma"/>
                <a:cs typeface="Tahoma"/>
              </a:rPr>
              <a:t>o </a:t>
            </a:r>
            <a:r>
              <a:rPr lang="vi-VN" spc="-4">
                <a:latin typeface="Tahoma"/>
                <a:cs typeface="Tahoma"/>
              </a:rPr>
              <a:t>b</a:t>
            </a:r>
            <a:r>
              <a:rPr lang="vi-VN">
                <a:latin typeface="Tahoma"/>
                <a:cs typeface="Tahoma"/>
              </a:rPr>
              <a:t>ờ </a:t>
            </a:r>
            <a:r>
              <a:rPr lang="vi-VN" spc="-4">
                <a:latin typeface="Tahoma"/>
                <a:cs typeface="Tahoma"/>
              </a:rPr>
              <a:t>xi</a:t>
            </a:r>
            <a:r>
              <a:rPr lang="vi-VN" spc="-9">
                <a:latin typeface="Tahoma"/>
                <a:cs typeface="Tahoma"/>
              </a:rPr>
              <a:t>ê</a:t>
            </a:r>
            <a:r>
              <a:rPr lang="vi-VN">
                <a:latin typeface="Tahoma"/>
                <a:cs typeface="Tahoma"/>
              </a:rPr>
              <a:t>n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9">
                <a:latin typeface="Tahoma"/>
                <a:cs typeface="Tahoma"/>
              </a:rPr>
              <a:t>ủ</a:t>
            </a:r>
            <a:r>
              <a:rPr lang="vi-VN">
                <a:latin typeface="Tahoma"/>
                <a:cs typeface="Tahoma"/>
              </a:rPr>
              <a:t>a</a:t>
            </a:r>
            <a:r>
              <a:rPr lang="vi-VN" spc="-9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ả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h</a:t>
            </a:r>
            <a:r>
              <a:rPr lang="vi-VN" spc="-14">
                <a:latin typeface="Tahoma"/>
                <a:cs typeface="Tahoma"/>
              </a:rPr>
              <a:t> </a:t>
            </a:r>
            <a:r>
              <a:rPr lang="vi-VN">
                <a:latin typeface="Wingdings"/>
                <a:cs typeface="Wingdings"/>
              </a:rPr>
              <a:t></a:t>
            </a:r>
            <a:r>
              <a:rPr lang="vi-VN" spc="114">
                <a:latin typeface="Times New Roman"/>
                <a:cs typeface="Times New Roman"/>
              </a:rPr>
              <a:t> </a:t>
            </a:r>
            <a:r>
              <a:rPr lang="vi-VN" spc="-9">
                <a:latin typeface="Tahoma"/>
                <a:cs typeface="Tahoma"/>
              </a:rPr>
              <a:t>I</a:t>
            </a:r>
            <a:r>
              <a:rPr lang="vi-VN" spc="9">
                <a:latin typeface="Tahoma"/>
                <a:cs typeface="Tahoma"/>
              </a:rPr>
              <a:t>m</a:t>
            </a:r>
            <a:r>
              <a:rPr lang="vi-VN" spc="-4">
                <a:latin typeface="Tahoma"/>
                <a:cs typeface="Tahoma"/>
              </a:rPr>
              <a:t>ag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-4">
                <a:latin typeface="Tahoma"/>
                <a:cs typeface="Tahoma"/>
              </a:rPr>
              <a:t>/</a:t>
            </a:r>
            <a:r>
              <a:rPr lang="vi-VN">
                <a:latin typeface="Tahoma"/>
                <a:cs typeface="Tahoma"/>
              </a:rPr>
              <a:t>R</a:t>
            </a:r>
            <a:r>
              <a:rPr lang="vi-VN" spc="9">
                <a:latin typeface="Tahoma"/>
                <a:cs typeface="Tahoma"/>
              </a:rPr>
              <a:t>o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-4">
                <a:latin typeface="Tahoma"/>
                <a:cs typeface="Tahoma"/>
              </a:rPr>
              <a:t>a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>
                <a:latin typeface="Tahoma"/>
                <a:cs typeface="Tahoma"/>
              </a:rPr>
              <a:t>e </a:t>
            </a:r>
            <a:r>
              <a:rPr lang="vi-VN" spc="9">
                <a:latin typeface="Tahoma"/>
                <a:cs typeface="Tahoma"/>
              </a:rPr>
              <a:t>C</a:t>
            </a:r>
            <a:r>
              <a:rPr lang="vi-VN" spc="-4">
                <a:latin typeface="Tahoma"/>
                <a:cs typeface="Tahoma"/>
              </a:rPr>
              <a:t>a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 spc="-9">
                <a:latin typeface="Tahoma"/>
                <a:cs typeface="Tahoma"/>
              </a:rPr>
              <a:t>v</a:t>
            </a:r>
            <a:r>
              <a:rPr lang="vi-VN" spc="-4">
                <a:latin typeface="Tahoma"/>
                <a:cs typeface="Tahoma"/>
              </a:rPr>
              <a:t>a</a:t>
            </a:r>
            <a:r>
              <a:rPr lang="vi-VN" spc="9">
                <a:latin typeface="Tahoma"/>
                <a:cs typeface="Tahoma"/>
              </a:rPr>
              <a:t>s</a:t>
            </a:r>
            <a:r>
              <a:rPr lang="vi-VN" spc="-4">
                <a:latin typeface="Tahoma"/>
                <a:cs typeface="Tahoma"/>
              </a:rPr>
              <a:t>/</a:t>
            </a:r>
            <a:r>
              <a:rPr lang="vi-VN" spc="9">
                <a:latin typeface="Tahoma"/>
                <a:cs typeface="Tahoma"/>
              </a:rPr>
              <a:t>Ar</a:t>
            </a:r>
            <a:r>
              <a:rPr lang="vi-VN" spc="-4">
                <a:latin typeface="Tahoma"/>
                <a:cs typeface="Tahoma"/>
              </a:rPr>
              <a:t>bi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r</a:t>
            </a:r>
            <a:r>
              <a:rPr lang="vi-VN" spc="-4">
                <a:latin typeface="Tahoma"/>
                <a:cs typeface="Tahoma"/>
              </a:rPr>
              <a:t>a</a:t>
            </a:r>
            <a:r>
              <a:rPr lang="vi-VN" spc="9">
                <a:latin typeface="Tahoma"/>
                <a:cs typeface="Tahoma"/>
              </a:rPr>
              <a:t>r</a:t>
            </a:r>
            <a:r>
              <a:rPr lang="vi-VN">
                <a:latin typeface="Tahoma"/>
                <a:cs typeface="Tahoma"/>
              </a:rPr>
              <a:t>y</a:t>
            </a:r>
            <a:r>
              <a:rPr lang="vi-VN" spc="-79">
                <a:latin typeface="Tahoma"/>
                <a:cs typeface="Tahoma"/>
              </a:rPr>
              <a:t> </a:t>
            </a:r>
            <a:r>
              <a:rPr lang="vi-VN">
                <a:latin typeface="Wingdings"/>
                <a:cs typeface="Wingdings"/>
              </a:rPr>
              <a:t></a:t>
            </a:r>
            <a:r>
              <a:rPr lang="vi-VN" spc="114">
                <a:latin typeface="Times New Roman"/>
                <a:cs typeface="Times New Roman"/>
              </a:rPr>
              <a:t> </a:t>
            </a:r>
            <a:r>
              <a:rPr lang="vi-VN" spc="-4">
                <a:latin typeface="Tahoma"/>
                <a:cs typeface="Tahoma"/>
              </a:rPr>
              <a:t>O</a:t>
            </a:r>
            <a:r>
              <a:rPr lang="vi-VN">
                <a:latin typeface="Tahoma"/>
                <a:cs typeface="Tahoma"/>
              </a:rPr>
              <a:t>K</a:t>
            </a:r>
          </a:p>
          <a:p>
            <a:pPr marL="344521" marR="18610" indent="-344521"/>
            <a:endParaRPr lang="vi-VN">
              <a:latin typeface="Tahoma"/>
              <a:cs typeface="Tahoma"/>
            </a:endParaRPr>
          </a:p>
          <a:p>
            <a:pPr marR="51562">
              <a:spcBef>
                <a:spcPts val="11"/>
              </a:spcBef>
            </a:pPr>
            <a:endParaRPr lang="vi-VN">
              <a:latin typeface="Tahoma"/>
              <a:cs typeface="Tahoma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6078794" y="1600200"/>
            <a:ext cx="2824316" cy="139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6477000" y="3429000"/>
            <a:ext cx="2133561" cy="175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5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1850"/>
              </a:lnSpc>
            </a:pPr>
            <a:r>
              <a:rPr lang="en-US" spc="-19" smtClean="0">
                <a:latin typeface="Tahoma"/>
                <a:cs typeface="Tahoma"/>
              </a:rPr>
              <a:t>C</a:t>
            </a:r>
            <a:r>
              <a:rPr lang="vi-VN" spc="4">
                <a:latin typeface="Tahoma"/>
                <a:cs typeface="Tahoma"/>
              </a:rPr>
              <a:t>ô</a:t>
            </a:r>
            <a:r>
              <a:rPr lang="vi-VN" spc="-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14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c</a:t>
            </a:r>
            <a:r>
              <a:rPr lang="vi-VN">
                <a:latin typeface="Tahoma"/>
                <a:cs typeface="Tahoma"/>
              </a:rPr>
              <a:t>ụ</a:t>
            </a:r>
            <a:r>
              <a:rPr lang="vi-VN" spc="19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PA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 spc="4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vi-VN" spc="-29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B</a:t>
            </a:r>
            <a:r>
              <a:rPr lang="vi-VN" spc="-9">
                <a:latin typeface="Tahoma"/>
                <a:cs typeface="Tahoma"/>
              </a:rPr>
              <a:t>UCK</a:t>
            </a:r>
            <a:r>
              <a:rPr lang="vi-VN" spc="9">
                <a:latin typeface="Tahoma"/>
                <a:cs typeface="Tahoma"/>
              </a:rPr>
              <a:t>E</a:t>
            </a:r>
            <a:r>
              <a:rPr lang="vi-VN" spc="-9">
                <a:latin typeface="Tahoma"/>
                <a:cs typeface="Tahoma"/>
              </a:rPr>
              <a:t>T</a:t>
            </a:r>
            <a:r>
              <a:rPr lang="vi-VN" spc="-4">
                <a:latin typeface="Tahoma"/>
                <a:cs typeface="Tahoma"/>
              </a:rPr>
              <a:t>(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4">
                <a:latin typeface="Tahoma"/>
                <a:cs typeface="Tahoma"/>
              </a:rPr>
              <a:t>)</a:t>
            </a:r>
            <a:r>
              <a:rPr lang="vi-VN">
                <a:latin typeface="Tahoma"/>
                <a:cs typeface="Tahoma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1" marR="3213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lang="vi-VN" spc="-4" smtClean="0">
                <a:latin typeface="Tahoma"/>
                <a:cs typeface="Tahoma"/>
              </a:rPr>
              <a:t>(b</a:t>
            </a:r>
            <a:r>
              <a:rPr lang="vi-VN" spc="-9" smtClean="0">
                <a:latin typeface="Tahoma"/>
                <a:cs typeface="Tahoma"/>
              </a:rPr>
              <a:t>ê</a:t>
            </a:r>
            <a:r>
              <a:rPr lang="vi-VN" smtClean="0">
                <a:latin typeface="Tahoma"/>
                <a:cs typeface="Tahoma"/>
              </a:rPr>
              <a:t>n</a:t>
            </a:r>
            <a:r>
              <a:rPr lang="vi-VN" spc="29" smtClean="0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ron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9">
                <a:latin typeface="Tahoma"/>
                <a:cs typeface="Tahoma"/>
              </a:rPr>
              <a:t>ôn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34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>
                <a:latin typeface="Tahoma"/>
                <a:cs typeface="Tahoma"/>
              </a:rPr>
              <a:t>ụ </a:t>
            </a:r>
            <a:r>
              <a:rPr lang="vi-VN" spc="-9" smtClean="0">
                <a:latin typeface="Tahoma"/>
                <a:cs typeface="Tahoma"/>
              </a:rPr>
              <a:t>G</a:t>
            </a:r>
            <a:r>
              <a:rPr lang="vi-VN" spc="9" smtClean="0">
                <a:latin typeface="Tahoma"/>
                <a:cs typeface="Tahoma"/>
              </a:rPr>
              <a:t>r</a:t>
            </a:r>
            <a:r>
              <a:rPr lang="vi-VN" smtClean="0">
                <a:latin typeface="Tahoma"/>
                <a:cs typeface="Tahoma"/>
              </a:rPr>
              <a:t>a</a:t>
            </a:r>
            <a:r>
              <a:rPr lang="en-US" smtClean="0">
                <a:latin typeface="Tahoma"/>
                <a:cs typeface="Tahoma"/>
              </a:rPr>
              <a:t>dient</a:t>
            </a:r>
            <a:r>
              <a:rPr lang="vi-VN" smtClean="0">
                <a:latin typeface="Tahoma"/>
                <a:cs typeface="Tahoma"/>
              </a:rPr>
              <a:t>)</a:t>
            </a:r>
            <a:endParaRPr lang="vi-VN">
              <a:latin typeface="Tahoma"/>
              <a:cs typeface="Tahoma"/>
            </a:endParaRPr>
          </a:p>
          <a:p>
            <a:pPr marR="44830">
              <a:lnSpc>
                <a:spcPts val="1000"/>
              </a:lnSpc>
              <a:spcBef>
                <a:spcPts val="32"/>
              </a:spcBef>
            </a:pPr>
            <a:endParaRPr lang="vi-VN">
              <a:latin typeface="Tahoma"/>
              <a:cs typeface="Tahoma"/>
            </a:endParaRPr>
          </a:p>
          <a:p>
            <a:pPr marL="344521" marR="32130">
              <a:lnSpc>
                <a:spcPct val="100000"/>
              </a:lnSpc>
            </a:pPr>
            <a:r>
              <a:rPr lang="en-US" spc="-9" smtClean="0">
                <a:latin typeface="Tahoma"/>
                <a:cs typeface="Tahoma"/>
              </a:rPr>
              <a:t>Chọn màu bằng </a:t>
            </a:r>
            <a:r>
              <a:rPr lang="vi-VN" spc="9" smtClean="0">
                <a:latin typeface="Tahoma"/>
                <a:cs typeface="Tahoma"/>
              </a:rPr>
              <a:t>m</a:t>
            </a:r>
            <a:r>
              <a:rPr lang="vi-VN" spc="-4" smtClean="0">
                <a:latin typeface="Tahoma"/>
                <a:cs typeface="Tahoma"/>
              </a:rPr>
              <a:t>ẫ</a:t>
            </a:r>
            <a:r>
              <a:rPr lang="vi-VN" smtClean="0">
                <a:latin typeface="Tahoma"/>
                <a:cs typeface="Tahoma"/>
              </a:rPr>
              <a:t>u</a:t>
            </a:r>
            <a:r>
              <a:rPr lang="vi-VN" spc="-19" smtClean="0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pa</a:t>
            </a:r>
            <a:r>
              <a:rPr lang="vi-VN" spc="4">
                <a:latin typeface="Tahoma"/>
                <a:cs typeface="Tahoma"/>
              </a:rPr>
              <a:t>tt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9">
                <a:latin typeface="Tahoma"/>
                <a:cs typeface="Tahoma"/>
              </a:rPr>
              <a:t>rn</a:t>
            </a:r>
            <a:r>
              <a:rPr lang="vi-VN">
                <a:latin typeface="Tahoma"/>
                <a:cs typeface="Tahoma"/>
              </a:rPr>
              <a:t>.</a:t>
            </a:r>
          </a:p>
          <a:p>
            <a:pPr marR="44830">
              <a:lnSpc>
                <a:spcPts val="1000"/>
              </a:lnSpc>
              <a:spcBef>
                <a:spcPts val="8"/>
              </a:spcBef>
            </a:pPr>
            <a:endParaRPr lang="vi-VN">
              <a:latin typeface="Tahoma"/>
              <a:cs typeface="Tahoma"/>
            </a:endParaRPr>
          </a:p>
          <a:p>
            <a:pPr marL="344521" marR="32130">
              <a:lnSpc>
                <a:spcPct val="100000"/>
              </a:lnSpc>
            </a:pPr>
            <a:r>
              <a:rPr lang="vi-VN" spc="-9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>
                <a:latin typeface="Tahoma"/>
                <a:cs typeface="Tahoma"/>
              </a:rPr>
              <a:t>ực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ệ</a:t>
            </a:r>
            <a:r>
              <a:rPr lang="vi-VN" spc="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:</a:t>
            </a:r>
          </a:p>
          <a:p>
            <a:pPr marR="44830">
              <a:lnSpc>
                <a:spcPts val="1000"/>
              </a:lnSpc>
              <a:spcBef>
                <a:spcPts val="32"/>
              </a:spcBef>
            </a:pPr>
            <a:endParaRPr lang="vi-VN">
              <a:latin typeface="Tahoma"/>
              <a:cs typeface="Tahoma"/>
            </a:endParaRPr>
          </a:p>
          <a:p>
            <a:pPr marL="1621" marR="32130" indent="0">
              <a:lnSpc>
                <a:spcPct val="100000"/>
              </a:lnSpc>
              <a:buNone/>
            </a:pPr>
            <a:r>
              <a:rPr lang="vi-VN">
                <a:latin typeface="Tahoma"/>
                <a:cs typeface="Tahoma"/>
              </a:rPr>
              <a:t>-</a:t>
            </a:r>
            <a:r>
              <a:rPr lang="vi-VN" spc="-25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Chọ</a:t>
            </a:r>
            <a:r>
              <a:rPr lang="vi-VN">
                <a:latin typeface="Tahoma"/>
                <a:cs typeface="Tahoma"/>
              </a:rPr>
              <a:t>n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-4" smtClean="0">
                <a:latin typeface="Tahoma"/>
                <a:cs typeface="Tahoma"/>
              </a:rPr>
              <a:t>Pai</a:t>
            </a:r>
            <a:r>
              <a:rPr lang="vi-VN" spc="9" smtClean="0">
                <a:latin typeface="Tahoma"/>
                <a:cs typeface="Tahoma"/>
              </a:rPr>
              <a:t>n</a:t>
            </a:r>
            <a:r>
              <a:rPr lang="vi-VN" smtClean="0">
                <a:latin typeface="Tahoma"/>
                <a:cs typeface="Tahoma"/>
              </a:rPr>
              <a:t>t </a:t>
            </a:r>
            <a:r>
              <a:rPr lang="vi-VN" spc="4">
                <a:latin typeface="Tahoma"/>
                <a:cs typeface="Tahoma"/>
              </a:rPr>
              <a:t>B</a:t>
            </a:r>
            <a:r>
              <a:rPr lang="vi-VN" spc="9">
                <a:latin typeface="Tahoma"/>
                <a:cs typeface="Tahoma"/>
              </a:rPr>
              <a:t>u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-9">
                <a:latin typeface="Tahoma"/>
                <a:cs typeface="Tahoma"/>
              </a:rPr>
              <a:t>ke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vi-VN" spc="-19">
                <a:latin typeface="Tahoma"/>
                <a:cs typeface="Tahoma"/>
              </a:rPr>
              <a:t> </a:t>
            </a:r>
            <a:r>
              <a:rPr lang="vi-VN" spc="-4">
                <a:latin typeface="Tahoma"/>
                <a:cs typeface="Tahoma"/>
              </a:rPr>
              <a:t>(</a:t>
            </a:r>
            <a:r>
              <a:rPr lang="vi-VN" spc="-9">
                <a:latin typeface="Tahoma"/>
                <a:cs typeface="Tahoma"/>
              </a:rPr>
              <a:t>G</a:t>
            </a:r>
            <a:r>
              <a:rPr lang="vi-VN" spc="-4" smtClean="0">
                <a:latin typeface="Tahoma"/>
                <a:cs typeface="Tahoma"/>
              </a:rPr>
              <a:t>)</a:t>
            </a:r>
            <a:r>
              <a:rPr lang="vi-VN" smtClean="0">
                <a:latin typeface="Tahoma"/>
                <a:cs typeface="Tahoma"/>
              </a:rPr>
              <a:t>,</a:t>
            </a:r>
            <a:endParaRPr lang="en-US" smtClean="0">
              <a:latin typeface="Tahoma"/>
              <a:cs typeface="Tahoma"/>
            </a:endParaRPr>
          </a:p>
          <a:p>
            <a:pPr marL="1621" marR="32130" indent="0">
              <a:buNone/>
            </a:pPr>
            <a:r>
              <a:rPr lang="en-US" smtClean="0">
                <a:latin typeface="Tahoma"/>
                <a:cs typeface="Tahoma"/>
              </a:rPr>
              <a:t>-</a:t>
            </a:r>
            <a:r>
              <a:rPr lang="en-US" spc="-25" smtClean="0">
                <a:latin typeface="Tahoma"/>
                <a:cs typeface="Tahoma"/>
              </a:rPr>
              <a:t> </a:t>
            </a:r>
            <a:r>
              <a:rPr lang="en-US" spc="9">
                <a:latin typeface="Tahoma"/>
                <a:cs typeface="Tahoma"/>
              </a:rPr>
              <a:t>Chọ</a:t>
            </a:r>
            <a:r>
              <a:rPr lang="en-US">
                <a:latin typeface="Tahoma"/>
                <a:cs typeface="Tahoma"/>
              </a:rPr>
              <a:t>n</a:t>
            </a:r>
            <a:r>
              <a:rPr lang="en-US" spc="-19">
                <a:latin typeface="Tahoma"/>
                <a:cs typeface="Tahoma"/>
              </a:rPr>
              <a:t> </a:t>
            </a:r>
            <a:r>
              <a:rPr lang="en-US" spc="9">
                <a:latin typeface="Tahoma"/>
                <a:cs typeface="Tahoma"/>
              </a:rPr>
              <a:t>m</a:t>
            </a:r>
            <a:r>
              <a:rPr lang="en-US" spc="-4">
                <a:latin typeface="Tahoma"/>
                <a:cs typeface="Tahoma"/>
              </a:rPr>
              <a:t>à</a:t>
            </a:r>
            <a:r>
              <a:rPr lang="en-US">
                <a:latin typeface="Tahoma"/>
                <a:cs typeface="Tahoma"/>
              </a:rPr>
              <a:t>u</a:t>
            </a:r>
            <a:r>
              <a:rPr lang="en-US" spc="-19">
                <a:latin typeface="Tahoma"/>
                <a:cs typeface="Tahoma"/>
              </a:rPr>
              <a:t> </a:t>
            </a:r>
            <a:r>
              <a:rPr lang="en-US" spc="4">
                <a:latin typeface="Tahoma"/>
                <a:cs typeface="Tahoma"/>
              </a:rPr>
              <a:t>t</a:t>
            </a:r>
            <a:r>
              <a:rPr lang="en-US" spc="9">
                <a:latin typeface="Tahoma"/>
                <a:cs typeface="Tahoma"/>
              </a:rPr>
              <a:t>ron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-34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ô</a:t>
            </a:r>
            <a:r>
              <a:rPr lang="en-US" spc="4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F</a:t>
            </a:r>
            <a:r>
              <a:rPr lang="en-US" spc="9">
                <a:latin typeface="Tahoma"/>
                <a:cs typeface="Tahoma"/>
              </a:rPr>
              <a:t>or</a:t>
            </a:r>
            <a:r>
              <a:rPr lang="en-US" spc="-9">
                <a:latin typeface="Tahoma"/>
                <a:cs typeface="Tahoma"/>
              </a:rPr>
              <a:t>e</a:t>
            </a:r>
            <a:r>
              <a:rPr lang="en-US" spc="-4">
                <a:latin typeface="Tahoma"/>
                <a:cs typeface="Tahoma"/>
              </a:rPr>
              <a:t>g</a:t>
            </a:r>
            <a:r>
              <a:rPr lang="en-US" spc="9">
                <a:latin typeface="Tahoma"/>
                <a:cs typeface="Tahoma"/>
              </a:rPr>
              <a:t>roun</a:t>
            </a:r>
            <a:r>
              <a:rPr lang="en-US" spc="-4">
                <a:latin typeface="Tahoma"/>
                <a:cs typeface="Tahoma"/>
              </a:rPr>
              <a:t>d</a:t>
            </a:r>
            <a:r>
              <a:rPr lang="en-US">
                <a:latin typeface="Tahoma"/>
                <a:cs typeface="Tahoma"/>
              </a:rPr>
              <a:t>,</a:t>
            </a:r>
            <a:r>
              <a:rPr lang="en-US" spc="-64">
                <a:latin typeface="Tahoma"/>
                <a:cs typeface="Tahoma"/>
              </a:rPr>
              <a:t> </a:t>
            </a:r>
            <a:r>
              <a:rPr lang="en-US" spc="9" smtClean="0">
                <a:latin typeface="Tahoma"/>
                <a:cs typeface="Tahoma"/>
              </a:rPr>
              <a:t>ho</a:t>
            </a:r>
            <a:r>
              <a:rPr lang="en-US" spc="-4" smtClean="0">
                <a:latin typeface="Tahoma"/>
                <a:cs typeface="Tahoma"/>
              </a:rPr>
              <a:t>ặ</a:t>
            </a:r>
            <a:r>
              <a:rPr lang="en-US" smtClean="0">
                <a:latin typeface="Tahoma"/>
                <a:cs typeface="Tahoma"/>
              </a:rPr>
              <a:t>c chọn </a:t>
            </a:r>
            <a:r>
              <a:rPr lang="en-US" spc="9">
                <a:latin typeface="Tahoma"/>
                <a:cs typeface="Tahoma"/>
              </a:rPr>
              <a:t>m</a:t>
            </a:r>
            <a:r>
              <a:rPr lang="en-US" spc="-4">
                <a:latin typeface="Tahoma"/>
                <a:cs typeface="Tahoma"/>
              </a:rPr>
              <a:t>ẫ</a:t>
            </a:r>
            <a:r>
              <a:rPr lang="en-US">
                <a:latin typeface="Tahoma"/>
                <a:cs typeface="Tahoma"/>
              </a:rPr>
              <a:t>u</a:t>
            </a:r>
            <a:r>
              <a:rPr lang="en-US" spc="-44">
                <a:latin typeface="Tahoma"/>
                <a:cs typeface="Tahoma"/>
              </a:rPr>
              <a:t> </a:t>
            </a:r>
            <a:r>
              <a:rPr lang="en-US" spc="-4" smtClean="0">
                <a:latin typeface="Tahoma"/>
                <a:cs typeface="Tahoma"/>
              </a:rPr>
              <a:t>pa</a:t>
            </a:r>
            <a:r>
              <a:rPr lang="en-US" spc="4" smtClean="0">
                <a:latin typeface="Tahoma"/>
                <a:cs typeface="Tahoma"/>
              </a:rPr>
              <a:t>tt</a:t>
            </a:r>
            <a:r>
              <a:rPr lang="en-US" spc="-9" smtClean="0">
                <a:latin typeface="Tahoma"/>
                <a:cs typeface="Tahoma"/>
              </a:rPr>
              <a:t>e</a:t>
            </a:r>
            <a:r>
              <a:rPr lang="en-US" spc="9" smtClean="0">
                <a:latin typeface="Tahoma"/>
                <a:cs typeface="Tahoma"/>
              </a:rPr>
              <a:t>rn trên thanh Options</a:t>
            </a:r>
            <a:endParaRPr lang="en-US">
              <a:latin typeface="Tahoma"/>
              <a:cs typeface="Tahoma"/>
            </a:endParaRPr>
          </a:p>
          <a:p>
            <a:pPr marL="344521" marR="32130"/>
            <a:endParaRPr lang="en-US">
              <a:latin typeface="Tahoma"/>
              <a:cs typeface="Tahoma"/>
            </a:endParaRPr>
          </a:p>
          <a:p>
            <a:pPr marL="344521" marR="32130">
              <a:lnSpc>
                <a:spcPct val="100000"/>
              </a:lnSpc>
            </a:pPr>
            <a:endParaRPr lang="vi-VN">
              <a:latin typeface="Tahoma"/>
              <a:cs typeface="Tahoma"/>
            </a:endParaRPr>
          </a:p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5257800" y="1066800"/>
            <a:ext cx="304774" cy="255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826" y="4953000"/>
            <a:ext cx="8305736" cy="70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5707601" y="1524000"/>
            <a:ext cx="3047961" cy="1850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32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9" smtClean="0">
                <a:latin typeface="Tahoma"/>
                <a:cs typeface="Tahoma"/>
              </a:rPr>
              <a:t>C</a:t>
            </a:r>
            <a:r>
              <a:rPr lang="en-US" spc="-9" smtClean="0">
                <a:latin typeface="Tahoma"/>
                <a:cs typeface="Tahoma"/>
              </a:rPr>
              <a:t>ô</a:t>
            </a:r>
            <a:r>
              <a:rPr lang="en-US" spc="4" smtClean="0">
                <a:latin typeface="Tahoma"/>
                <a:cs typeface="Tahoma"/>
              </a:rPr>
              <a:t>n</a:t>
            </a:r>
            <a:r>
              <a:rPr lang="en-US" smtClean="0">
                <a:latin typeface="Tahoma"/>
                <a:cs typeface="Tahoma"/>
              </a:rPr>
              <a:t>g</a:t>
            </a:r>
            <a:r>
              <a:rPr lang="en-US" spc="4" smtClean="0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c</a:t>
            </a:r>
            <a:r>
              <a:rPr lang="en-US">
                <a:latin typeface="Tahoma"/>
                <a:cs typeface="Tahoma"/>
              </a:rPr>
              <a:t>ụ</a:t>
            </a:r>
            <a:r>
              <a:rPr lang="en-US" spc="14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Gr</a:t>
            </a:r>
            <a:r>
              <a:rPr lang="en-US" spc="-4">
                <a:latin typeface="Tahoma"/>
                <a:cs typeface="Tahoma"/>
              </a:rPr>
              <a:t>adi</a:t>
            </a:r>
            <a:r>
              <a:rPr lang="en-US" spc="4">
                <a:latin typeface="Tahoma"/>
                <a:cs typeface="Tahoma"/>
              </a:rPr>
              <a:t>en</a:t>
            </a:r>
            <a:r>
              <a:rPr lang="en-US">
                <a:latin typeface="Tahoma"/>
                <a:cs typeface="Tahoma"/>
              </a:rPr>
              <a:t>t</a:t>
            </a:r>
            <a:r>
              <a:rPr lang="en-US" spc="-9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T</a:t>
            </a:r>
            <a:r>
              <a:rPr lang="en-US" spc="-9">
                <a:latin typeface="Tahoma"/>
                <a:cs typeface="Tahoma"/>
              </a:rPr>
              <a:t>oo</a:t>
            </a:r>
            <a:r>
              <a:rPr lang="en-US">
                <a:latin typeface="Tahoma"/>
                <a:cs typeface="Tahoma"/>
              </a:rPr>
              <a:t>l</a:t>
            </a:r>
            <a:r>
              <a:rPr lang="en-US" spc="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(</a:t>
            </a:r>
            <a:r>
              <a:rPr lang="en-US">
                <a:latin typeface="Tahoma"/>
                <a:cs typeface="Tahoma"/>
              </a:rPr>
              <a:t>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4">
                <a:latin typeface="Tahoma"/>
                <a:cs typeface="Tahoma"/>
              </a:rPr>
              <a:t>T</a:t>
            </a:r>
            <a:r>
              <a:rPr lang="en-US">
                <a:latin typeface="Tahoma"/>
                <a:cs typeface="Tahoma"/>
              </a:rPr>
              <a:t>ô</a:t>
            </a:r>
            <a:r>
              <a:rPr lang="en-US" spc="-29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b</a:t>
            </a:r>
            <a:r>
              <a:rPr lang="en-US" spc="-4">
                <a:latin typeface="Tahoma"/>
                <a:cs typeface="Tahoma"/>
              </a:rPr>
              <a:t>ằ</a:t>
            </a:r>
            <a:r>
              <a:rPr lang="en-US" spc="-9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 </a:t>
            </a:r>
            <a:r>
              <a:rPr lang="en-US" spc="-4">
                <a:latin typeface="Tahoma"/>
                <a:cs typeface="Tahoma"/>
              </a:rPr>
              <a:t>mà</a:t>
            </a:r>
            <a:r>
              <a:rPr lang="en-US">
                <a:latin typeface="Tahoma"/>
                <a:cs typeface="Tahoma"/>
              </a:rPr>
              <a:t>u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 spc="4">
                <a:latin typeface="Tahoma"/>
                <a:cs typeface="Tahoma"/>
              </a:rPr>
              <a:t>c</a:t>
            </a:r>
            <a:r>
              <a:rPr lang="en-US" spc="-9">
                <a:latin typeface="Tahoma"/>
                <a:cs typeface="Tahoma"/>
              </a:rPr>
              <a:t>huy</a:t>
            </a:r>
            <a:r>
              <a:rPr lang="en-US" spc="-4">
                <a:latin typeface="Tahoma"/>
                <a:cs typeface="Tahoma"/>
              </a:rPr>
              <a:t>ể</a:t>
            </a:r>
            <a:r>
              <a:rPr lang="en-US">
                <a:latin typeface="Tahoma"/>
                <a:cs typeface="Tahoma"/>
              </a:rPr>
              <a:t>n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 spc="4">
                <a:latin typeface="Tahoma"/>
                <a:cs typeface="Tahoma"/>
              </a:rPr>
              <a:t>s</a:t>
            </a:r>
            <a:r>
              <a:rPr lang="en-US" spc="-4">
                <a:latin typeface="Tahoma"/>
                <a:cs typeface="Tahoma"/>
              </a:rPr>
              <a:t>ắ</a:t>
            </a:r>
            <a:r>
              <a:rPr lang="en-US">
                <a:latin typeface="Tahoma"/>
                <a:cs typeface="Tahoma"/>
              </a:rPr>
              <a:t>c </a:t>
            </a:r>
            <a:r>
              <a:rPr lang="en-US" smtClean="0">
                <a:latin typeface="Tahoma"/>
                <a:cs typeface="Tahoma"/>
              </a:rPr>
              <a:t>Gradient</a:t>
            </a:r>
          </a:p>
          <a:p>
            <a:pPr marL="0" indent="0">
              <a:buNone/>
            </a:pPr>
            <a:r>
              <a:rPr lang="en-US" b="1">
                <a:latin typeface="Tahoma"/>
                <a:cs typeface="Tahoma"/>
              </a:rPr>
              <a:t>Thực hiện</a:t>
            </a:r>
            <a:r>
              <a:rPr lang="en-US" b="1" smtClean="0">
                <a:latin typeface="Tahoma"/>
                <a:cs typeface="Tahoma"/>
              </a:rPr>
              <a:t>:</a:t>
            </a:r>
          </a:p>
          <a:p>
            <a:pPr marL="0" indent="0">
              <a:buNone/>
            </a:pPr>
            <a:r>
              <a:rPr lang="fr-FR" spc="-4">
                <a:latin typeface="Tahoma"/>
                <a:cs typeface="Tahoma"/>
              </a:rPr>
              <a:t>C</a:t>
            </a:r>
            <a:r>
              <a:rPr lang="fr-FR" spc="-9">
                <a:latin typeface="Tahoma"/>
                <a:cs typeface="Tahoma"/>
              </a:rPr>
              <a:t>họ</a:t>
            </a:r>
            <a:r>
              <a:rPr lang="fr-FR">
                <a:latin typeface="Tahoma"/>
                <a:cs typeface="Tahoma"/>
              </a:rPr>
              <a:t>n</a:t>
            </a:r>
            <a:r>
              <a:rPr lang="fr-FR" spc="-4">
                <a:latin typeface="Tahoma"/>
                <a:cs typeface="Tahoma"/>
              </a:rPr>
              <a:t> </a:t>
            </a:r>
            <a:r>
              <a:rPr lang="fr-FR" spc="9">
                <a:latin typeface="Tahoma"/>
                <a:cs typeface="Tahoma"/>
              </a:rPr>
              <a:t>G</a:t>
            </a:r>
            <a:r>
              <a:rPr lang="fr-FR" spc="-25">
                <a:latin typeface="Tahoma"/>
                <a:cs typeface="Tahoma"/>
              </a:rPr>
              <a:t>r</a:t>
            </a:r>
            <a:r>
              <a:rPr lang="fr-FR" spc="-4">
                <a:latin typeface="Tahoma"/>
                <a:cs typeface="Tahoma"/>
              </a:rPr>
              <a:t>a</a:t>
            </a:r>
            <a:r>
              <a:rPr lang="fr-FR">
                <a:latin typeface="Tahoma"/>
                <a:cs typeface="Tahoma"/>
              </a:rPr>
              <a:t>d</a:t>
            </a:r>
            <a:r>
              <a:rPr lang="fr-FR" spc="-9">
                <a:latin typeface="Tahoma"/>
                <a:cs typeface="Tahoma"/>
              </a:rPr>
              <a:t>i</a:t>
            </a:r>
            <a:r>
              <a:rPr lang="fr-FR" spc="-4">
                <a:latin typeface="Tahoma"/>
                <a:cs typeface="Tahoma"/>
              </a:rPr>
              <a:t>e</a:t>
            </a:r>
            <a:r>
              <a:rPr lang="fr-FR" spc="-9">
                <a:latin typeface="Tahoma"/>
                <a:cs typeface="Tahoma"/>
              </a:rPr>
              <a:t>n</a:t>
            </a:r>
            <a:r>
              <a:rPr lang="fr-FR">
                <a:latin typeface="Tahoma"/>
                <a:cs typeface="Tahoma"/>
              </a:rPr>
              <a:t>t</a:t>
            </a:r>
            <a:r>
              <a:rPr lang="fr-FR" spc="-29">
                <a:latin typeface="Tahoma"/>
                <a:cs typeface="Tahoma"/>
              </a:rPr>
              <a:t> </a:t>
            </a:r>
            <a:r>
              <a:rPr lang="fr-FR" spc="9">
                <a:latin typeface="Tahoma"/>
                <a:cs typeface="Tahoma"/>
              </a:rPr>
              <a:t>(G</a:t>
            </a:r>
            <a:r>
              <a:rPr lang="fr-FR">
                <a:latin typeface="Tahoma"/>
                <a:cs typeface="Tahoma"/>
              </a:rPr>
              <a:t>) - &gt; </a:t>
            </a:r>
            <a:r>
              <a:rPr lang="vi-VN" spc="-9">
                <a:latin typeface="Tahoma"/>
                <a:cs typeface="Tahoma"/>
              </a:rPr>
              <a:t>Kí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đi</a:t>
            </a:r>
            <a:r>
              <a:rPr lang="vi-VN" spc="-4">
                <a:latin typeface="Tahoma"/>
                <a:cs typeface="Tahoma"/>
              </a:rPr>
              <a:t>ể</a:t>
            </a:r>
            <a:r>
              <a:rPr lang="vi-VN">
                <a:latin typeface="Tahoma"/>
                <a:cs typeface="Tahoma"/>
              </a:rPr>
              <a:t>m </a:t>
            </a:r>
            <a:r>
              <a:rPr lang="vi-VN" spc="-9">
                <a:latin typeface="Tahoma"/>
                <a:cs typeface="Tahoma"/>
              </a:rPr>
              <a:t>đ</a:t>
            </a:r>
            <a:r>
              <a:rPr lang="vi-VN" spc="-4">
                <a:latin typeface="Tahoma"/>
                <a:cs typeface="Tahoma"/>
              </a:rPr>
              <a:t>ầ</a:t>
            </a:r>
            <a:r>
              <a:rPr lang="vi-VN" spc="-9">
                <a:latin typeface="Tahoma"/>
                <a:cs typeface="Tahoma"/>
              </a:rPr>
              <a:t>u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-4">
                <a:latin typeface="Tahoma"/>
                <a:cs typeface="Tahoma"/>
              </a:rPr>
              <a:t> r</a:t>
            </a:r>
            <a:r>
              <a:rPr lang="vi-VN">
                <a:latin typeface="Tahoma"/>
                <a:cs typeface="Tahoma"/>
              </a:rPr>
              <a:t>ê</a:t>
            </a:r>
            <a:r>
              <a:rPr lang="vi-VN" spc="-29">
                <a:latin typeface="Tahoma"/>
                <a:cs typeface="Tahoma"/>
              </a:rPr>
              <a:t> </a:t>
            </a:r>
            <a:r>
              <a:rPr lang="en-US" spc="-29">
                <a:latin typeface="Tahoma"/>
                <a:cs typeface="Tahoma"/>
              </a:rPr>
              <a:t>chu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-9">
                <a:latin typeface="Tahoma"/>
                <a:cs typeface="Tahoma"/>
              </a:rPr>
              <a:t>huộ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en-US">
                <a:latin typeface="Tahoma"/>
                <a:cs typeface="Tahoma"/>
              </a:rPr>
              <a:t> đến 1 </a:t>
            </a:r>
            <a:r>
              <a:rPr lang="vi-VN" spc="9">
                <a:latin typeface="Tahoma"/>
                <a:cs typeface="Tahoma"/>
              </a:rPr>
              <a:t>điểm</a:t>
            </a:r>
            <a:r>
              <a:rPr lang="vi-VN">
                <a:latin typeface="Tahoma"/>
                <a:cs typeface="Tahoma"/>
              </a:rPr>
              <a:t> </a:t>
            </a:r>
            <a:r>
              <a:rPr lang="vi-VN" spc="4">
                <a:latin typeface="Tahoma"/>
                <a:cs typeface="Tahoma"/>
              </a:rPr>
              <a:t>c</a:t>
            </a:r>
            <a:r>
              <a:rPr lang="vi-VN" spc="-9">
                <a:latin typeface="Tahoma"/>
                <a:cs typeface="Tahoma"/>
              </a:rPr>
              <a:t>uố</a:t>
            </a:r>
            <a:r>
              <a:rPr lang="vi-VN">
                <a:latin typeface="Tahoma"/>
                <a:cs typeface="Tahoma"/>
              </a:rPr>
              <a:t>i</a:t>
            </a:r>
            <a:r>
              <a:rPr lang="vi-VN" spc="-4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(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-9">
                <a:latin typeface="Tahoma"/>
                <a:cs typeface="Tahoma"/>
              </a:rPr>
              <a:t>i</a:t>
            </a:r>
            <a:r>
              <a:rPr lang="vi-VN">
                <a:latin typeface="Tahoma"/>
                <a:cs typeface="Tahoma"/>
              </a:rPr>
              <a:t>ữ</a:t>
            </a:r>
            <a:r>
              <a:rPr lang="vi-VN" spc="-9">
                <a:latin typeface="Tahoma"/>
                <a:cs typeface="Tahoma"/>
              </a:rPr>
              <a:t> Shift</a:t>
            </a:r>
            <a:r>
              <a:rPr lang="en-US" spc="-9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để</a:t>
            </a:r>
            <a:r>
              <a:rPr lang="vi-VN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t</a:t>
            </a:r>
            <a:r>
              <a:rPr lang="vi-VN">
                <a:latin typeface="Tahoma"/>
                <a:cs typeface="Tahoma"/>
              </a:rPr>
              <a:t>ô</a:t>
            </a:r>
            <a:r>
              <a:rPr lang="vi-VN" spc="-4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th</a:t>
            </a:r>
            <a:r>
              <a:rPr lang="vi-VN" spc="-4">
                <a:latin typeface="Tahoma"/>
                <a:cs typeface="Tahoma"/>
              </a:rPr>
              <a:t>ẳ</a:t>
            </a:r>
            <a:r>
              <a:rPr lang="vi-VN" spc="-9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en-US">
                <a:latin typeface="Tahoma"/>
                <a:cs typeface="Tahoma"/>
              </a:rPr>
              <a:t> hàng</a:t>
            </a:r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533400" y="2881005"/>
            <a:ext cx="8000949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86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/>
                <a:cs typeface="Tahoma"/>
              </a:rPr>
              <a:t>Ki</a:t>
            </a:r>
            <a:r>
              <a:rPr lang="en-US" spc="4" smtClean="0">
                <a:latin typeface="Tahoma"/>
                <a:cs typeface="Tahoma"/>
              </a:rPr>
              <a:t>ể</a:t>
            </a:r>
            <a:r>
              <a:rPr lang="en-US" smtClean="0">
                <a:latin typeface="Tahoma"/>
                <a:cs typeface="Tahoma"/>
              </a:rPr>
              <a:t>u</a:t>
            </a:r>
            <a:r>
              <a:rPr lang="en-US" spc="-165" smtClean="0">
                <a:latin typeface="Tahoma"/>
                <a:cs typeface="Tahoma"/>
              </a:rPr>
              <a:t> </a:t>
            </a:r>
            <a:r>
              <a:rPr lang="en-US" spc="4">
                <a:latin typeface="Tahoma"/>
                <a:cs typeface="Tahoma"/>
              </a:rPr>
              <a:t>t</a:t>
            </a:r>
            <a:r>
              <a:rPr lang="en-US">
                <a:latin typeface="Tahoma"/>
                <a:cs typeface="Tahoma"/>
              </a:rPr>
              <a:t>ô</a:t>
            </a:r>
            <a:r>
              <a:rPr lang="en-US" spc="-130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c</a:t>
            </a:r>
            <a:r>
              <a:rPr lang="en-US" spc="4">
                <a:latin typeface="Tahoma"/>
                <a:cs typeface="Tahoma"/>
              </a:rPr>
              <a:t>hu</a:t>
            </a:r>
            <a:r>
              <a:rPr lang="en-US" spc="9">
                <a:latin typeface="Tahoma"/>
                <a:cs typeface="Tahoma"/>
              </a:rPr>
              <a:t>y</a:t>
            </a:r>
            <a:r>
              <a:rPr lang="en-US" spc="4">
                <a:latin typeface="Tahoma"/>
                <a:cs typeface="Tahoma"/>
              </a:rPr>
              <a:t>ể</a:t>
            </a:r>
            <a:r>
              <a:rPr lang="en-US">
                <a:latin typeface="Tahoma"/>
                <a:cs typeface="Tahoma"/>
              </a:rPr>
              <a:t>n</a:t>
            </a:r>
            <a:r>
              <a:rPr lang="en-US" spc="-29">
                <a:latin typeface="Tahoma"/>
                <a:cs typeface="Tahoma"/>
              </a:rPr>
              <a:t> </a:t>
            </a:r>
            <a:r>
              <a:rPr lang="en-US" spc="-14" smtClean="0">
                <a:latin typeface="Tahoma"/>
                <a:cs typeface="Tahoma"/>
              </a:rPr>
              <a:t>s</a:t>
            </a:r>
            <a:r>
              <a:rPr lang="en-US" spc="-4" smtClean="0">
                <a:latin typeface="Tahoma"/>
                <a:cs typeface="Tahoma"/>
              </a:rPr>
              <a:t>ắ</a:t>
            </a:r>
            <a:r>
              <a:rPr lang="en-US" spc="-9" smtClean="0">
                <a:latin typeface="Tahoma"/>
                <a:cs typeface="Tahoma"/>
              </a:rPr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pc="-9">
                <a:latin typeface="Tahoma"/>
                <a:cs typeface="Tahoma"/>
              </a:rPr>
              <a:t>Lin</a:t>
            </a:r>
            <a:r>
              <a:rPr lang="en-US" spc="-4">
                <a:latin typeface="Tahoma"/>
                <a:cs typeface="Tahoma"/>
              </a:rPr>
              <a:t>ea</a:t>
            </a:r>
            <a:r>
              <a:rPr lang="en-US">
                <a:latin typeface="Tahoma"/>
                <a:cs typeface="Tahoma"/>
              </a:rPr>
              <a:t>r</a:t>
            </a:r>
            <a:r>
              <a:rPr lang="en-US" spc="-24">
                <a:latin typeface="Tahoma"/>
                <a:cs typeface="Tahoma"/>
              </a:rPr>
              <a:t> </a:t>
            </a:r>
            <a:r>
              <a:rPr lang="en-US" spc="9">
                <a:latin typeface="Tahoma"/>
                <a:cs typeface="Tahoma"/>
              </a:rPr>
              <a:t>G</a:t>
            </a:r>
            <a:r>
              <a:rPr lang="en-US" spc="-4">
                <a:latin typeface="Tahoma"/>
                <a:cs typeface="Tahoma"/>
              </a:rPr>
              <a:t>ra</a:t>
            </a:r>
            <a:r>
              <a:rPr lang="en-US">
                <a:latin typeface="Tahoma"/>
                <a:cs typeface="Tahoma"/>
              </a:rPr>
              <a:t>d</a:t>
            </a:r>
            <a:r>
              <a:rPr lang="en-US" spc="-9">
                <a:latin typeface="Tahoma"/>
                <a:cs typeface="Tahoma"/>
              </a:rPr>
              <a:t>i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 spc="-9">
                <a:latin typeface="Tahoma"/>
                <a:cs typeface="Tahoma"/>
              </a:rPr>
              <a:t>nt</a:t>
            </a:r>
            <a:r>
              <a:rPr lang="en-US">
                <a:latin typeface="Tahoma"/>
                <a:cs typeface="Tahoma"/>
              </a:rPr>
              <a:t>:</a:t>
            </a:r>
            <a:r>
              <a:rPr lang="en-US" spc="-14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th</a:t>
            </a:r>
            <a:r>
              <a:rPr lang="en-US" spc="-4" smtClean="0">
                <a:latin typeface="Tahoma"/>
                <a:cs typeface="Tahoma"/>
              </a:rPr>
              <a:t>ẳ</a:t>
            </a:r>
            <a:r>
              <a:rPr lang="en-US" spc="-9" smtClean="0">
                <a:latin typeface="Tahoma"/>
                <a:cs typeface="Tahoma"/>
              </a:rPr>
              <a:t>n</a:t>
            </a:r>
            <a:r>
              <a:rPr lang="en-US" smtClean="0">
                <a:latin typeface="Tahoma"/>
                <a:cs typeface="Tahoma"/>
              </a:rPr>
              <a:t>g</a:t>
            </a:r>
            <a:endParaRPr lang="en-US">
              <a:latin typeface="Tahoma"/>
              <a:cs typeface="Tahoma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pc="9">
                <a:latin typeface="Tahoma"/>
                <a:cs typeface="Tahoma"/>
              </a:rPr>
              <a:t>R</a:t>
            </a:r>
            <a:r>
              <a:rPr lang="en-US" spc="-4">
                <a:latin typeface="Tahoma"/>
                <a:cs typeface="Tahoma"/>
              </a:rPr>
              <a:t>a</a:t>
            </a:r>
            <a:r>
              <a:rPr lang="en-US">
                <a:latin typeface="Tahoma"/>
                <a:cs typeface="Tahoma"/>
              </a:rPr>
              <a:t>d</a:t>
            </a:r>
            <a:r>
              <a:rPr lang="en-US" spc="-9">
                <a:latin typeface="Tahoma"/>
                <a:cs typeface="Tahoma"/>
              </a:rPr>
              <a:t>i</a:t>
            </a:r>
            <a:r>
              <a:rPr lang="en-US" spc="-4">
                <a:latin typeface="Tahoma"/>
                <a:cs typeface="Tahoma"/>
              </a:rPr>
              <a:t>a</a:t>
            </a:r>
            <a:r>
              <a:rPr lang="en-US">
                <a:latin typeface="Tahoma"/>
                <a:cs typeface="Tahoma"/>
              </a:rPr>
              <a:t>l</a:t>
            </a:r>
            <a:r>
              <a:rPr lang="en-US" spc="-49">
                <a:latin typeface="Tahoma"/>
                <a:cs typeface="Tahoma"/>
              </a:rPr>
              <a:t> </a:t>
            </a:r>
            <a:r>
              <a:rPr lang="en-US" spc="9">
                <a:latin typeface="Tahoma"/>
                <a:cs typeface="Tahoma"/>
              </a:rPr>
              <a:t>G</a:t>
            </a:r>
            <a:r>
              <a:rPr lang="en-US" spc="-4">
                <a:latin typeface="Tahoma"/>
                <a:cs typeface="Tahoma"/>
              </a:rPr>
              <a:t>ra</a:t>
            </a:r>
            <a:r>
              <a:rPr lang="en-US">
                <a:latin typeface="Tahoma"/>
                <a:cs typeface="Tahoma"/>
              </a:rPr>
              <a:t>d</a:t>
            </a:r>
            <a:r>
              <a:rPr lang="en-US" spc="-9">
                <a:latin typeface="Tahoma"/>
                <a:cs typeface="Tahoma"/>
              </a:rPr>
              <a:t>i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 spc="-9">
                <a:latin typeface="Tahoma"/>
                <a:cs typeface="Tahoma"/>
              </a:rPr>
              <a:t>nt</a:t>
            </a:r>
            <a:r>
              <a:rPr lang="en-US">
                <a:latin typeface="Tahoma"/>
                <a:cs typeface="Tahoma"/>
              </a:rPr>
              <a:t>:</a:t>
            </a:r>
            <a:r>
              <a:rPr lang="en-US" spc="-14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tỏ</a:t>
            </a:r>
            <a:r>
              <a:rPr lang="en-US" smtClean="0">
                <a:latin typeface="Tahoma"/>
                <a:cs typeface="Tahoma"/>
              </a:rPr>
              <a:t>a </a:t>
            </a:r>
            <a:r>
              <a:rPr lang="en-US" spc="-9">
                <a:latin typeface="Tahoma"/>
                <a:cs typeface="Tahoma"/>
              </a:rPr>
              <a:t>t</a:t>
            </a:r>
            <a:r>
              <a:rPr lang="en-US" spc="-4">
                <a:latin typeface="Tahoma"/>
                <a:cs typeface="Tahoma"/>
              </a:rPr>
              <a:t>r</a:t>
            </a:r>
            <a:r>
              <a:rPr lang="en-US" spc="-9">
                <a:latin typeface="Tahoma"/>
                <a:cs typeface="Tahoma"/>
              </a:rPr>
              <a:t>òn</a:t>
            </a:r>
            <a:endParaRPr lang="en-US">
              <a:latin typeface="Tahoma"/>
              <a:cs typeface="Tahoma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pc="-4">
                <a:latin typeface="Tahoma"/>
                <a:cs typeface="Tahoma"/>
              </a:rPr>
              <a:t>A</a:t>
            </a:r>
            <a:r>
              <a:rPr lang="en-US" spc="-9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-9">
                <a:latin typeface="Tahoma"/>
                <a:cs typeface="Tahoma"/>
              </a:rPr>
              <a:t>l</a:t>
            </a:r>
            <a:r>
              <a:rPr lang="en-US">
                <a:latin typeface="Tahoma"/>
                <a:cs typeface="Tahoma"/>
              </a:rPr>
              <a:t>e</a:t>
            </a:r>
            <a:r>
              <a:rPr lang="en-US" spc="-29">
                <a:latin typeface="Tahoma"/>
                <a:cs typeface="Tahoma"/>
              </a:rPr>
              <a:t> </a:t>
            </a:r>
            <a:r>
              <a:rPr lang="en-US" spc="9">
                <a:latin typeface="Tahoma"/>
                <a:cs typeface="Tahoma"/>
              </a:rPr>
              <a:t>G</a:t>
            </a:r>
            <a:r>
              <a:rPr lang="en-US" spc="-4">
                <a:latin typeface="Tahoma"/>
                <a:cs typeface="Tahoma"/>
              </a:rPr>
              <a:t>ra</a:t>
            </a:r>
            <a:r>
              <a:rPr lang="en-US">
                <a:latin typeface="Tahoma"/>
                <a:cs typeface="Tahoma"/>
              </a:rPr>
              <a:t>d</a:t>
            </a:r>
            <a:r>
              <a:rPr lang="en-US" spc="-9">
                <a:latin typeface="Tahoma"/>
                <a:cs typeface="Tahoma"/>
              </a:rPr>
              <a:t>i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 spc="-9">
                <a:latin typeface="Tahoma"/>
                <a:cs typeface="Tahoma"/>
              </a:rPr>
              <a:t>nt</a:t>
            </a:r>
            <a:r>
              <a:rPr lang="en-US">
                <a:latin typeface="Tahoma"/>
                <a:cs typeface="Tahoma"/>
              </a:rPr>
              <a:t>:</a:t>
            </a:r>
            <a:r>
              <a:rPr lang="en-US" spc="-14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hìn</a:t>
            </a:r>
            <a:r>
              <a:rPr lang="en-US" smtClean="0">
                <a:latin typeface="Tahoma"/>
                <a:cs typeface="Tahoma"/>
              </a:rPr>
              <a:t>h</a:t>
            </a:r>
            <a:r>
              <a:rPr lang="en-US" spc="-29" smtClean="0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nó</a:t>
            </a:r>
            <a:r>
              <a:rPr lang="en-US" smtClean="0">
                <a:latin typeface="Tahoma"/>
                <a:cs typeface="Tahoma"/>
              </a:rPr>
              <a:t>n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pc="9">
                <a:latin typeface="Tahoma"/>
                <a:cs typeface="Tahoma"/>
              </a:rPr>
              <a:t>R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 spc="-9">
                <a:latin typeface="Tahoma"/>
                <a:cs typeface="Tahoma"/>
              </a:rPr>
              <a:t>fl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 spc="4">
                <a:latin typeface="Tahoma"/>
                <a:cs typeface="Tahoma"/>
              </a:rPr>
              <a:t>c</a:t>
            </a:r>
            <a:r>
              <a:rPr lang="en-US" spc="-9">
                <a:latin typeface="Tahoma"/>
                <a:cs typeface="Tahoma"/>
              </a:rPr>
              <a:t>t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>
                <a:latin typeface="Tahoma"/>
                <a:cs typeface="Tahoma"/>
              </a:rPr>
              <a:t>d</a:t>
            </a:r>
            <a:r>
              <a:rPr lang="en-US" spc="-44">
                <a:latin typeface="Tahoma"/>
                <a:cs typeface="Tahoma"/>
              </a:rPr>
              <a:t> </a:t>
            </a:r>
            <a:r>
              <a:rPr lang="en-US" spc="9">
                <a:latin typeface="Tahoma"/>
                <a:cs typeface="Tahoma"/>
              </a:rPr>
              <a:t>G</a:t>
            </a:r>
            <a:r>
              <a:rPr lang="en-US" spc="-4">
                <a:latin typeface="Tahoma"/>
                <a:cs typeface="Tahoma"/>
              </a:rPr>
              <a:t>ra</a:t>
            </a:r>
            <a:r>
              <a:rPr lang="en-US">
                <a:latin typeface="Tahoma"/>
                <a:cs typeface="Tahoma"/>
              </a:rPr>
              <a:t>d</a:t>
            </a:r>
            <a:r>
              <a:rPr lang="en-US" spc="-9">
                <a:latin typeface="Tahoma"/>
                <a:cs typeface="Tahoma"/>
              </a:rPr>
              <a:t>i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 spc="-9">
                <a:latin typeface="Tahoma"/>
                <a:cs typeface="Tahoma"/>
              </a:rPr>
              <a:t>nt</a:t>
            </a:r>
            <a:r>
              <a:rPr lang="en-US">
                <a:latin typeface="Tahoma"/>
                <a:cs typeface="Tahoma"/>
              </a:rPr>
              <a:t>:</a:t>
            </a:r>
            <a:r>
              <a:rPr lang="en-US" spc="-14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l</a:t>
            </a:r>
            <a:r>
              <a:rPr lang="en-US" spc="-4" smtClean="0">
                <a:latin typeface="Tahoma"/>
                <a:cs typeface="Tahoma"/>
              </a:rPr>
              <a:t>ặ</a:t>
            </a:r>
            <a:r>
              <a:rPr lang="en-US" smtClean="0">
                <a:latin typeface="Tahoma"/>
                <a:cs typeface="Tahoma"/>
              </a:rPr>
              <a:t>p</a:t>
            </a:r>
            <a:r>
              <a:rPr lang="en-US" spc="-24" smtClean="0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l</a:t>
            </a:r>
            <a:r>
              <a:rPr lang="en-US" spc="-4" smtClean="0">
                <a:latin typeface="Tahoma"/>
                <a:cs typeface="Tahoma"/>
              </a:rPr>
              <a:t>ạ</a:t>
            </a:r>
            <a:r>
              <a:rPr lang="en-US" spc="-9" smtClean="0">
                <a:latin typeface="Tahoma"/>
                <a:cs typeface="Tahoma"/>
              </a:rPr>
              <a:t>i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pc="-9">
                <a:latin typeface="Tahoma"/>
                <a:cs typeface="Tahoma"/>
              </a:rPr>
              <a:t>Di</a:t>
            </a:r>
            <a:r>
              <a:rPr lang="en-US" spc="-4">
                <a:latin typeface="Tahoma"/>
                <a:cs typeface="Tahoma"/>
              </a:rPr>
              <a:t>am</a:t>
            </a:r>
            <a:r>
              <a:rPr lang="en-US" spc="-9">
                <a:latin typeface="Tahoma"/>
                <a:cs typeface="Tahoma"/>
              </a:rPr>
              <a:t>on</a:t>
            </a:r>
            <a:r>
              <a:rPr lang="en-US">
                <a:latin typeface="Tahoma"/>
                <a:cs typeface="Tahoma"/>
              </a:rPr>
              <a:t>d </a:t>
            </a:r>
            <a:r>
              <a:rPr lang="en-US" spc="9">
                <a:latin typeface="Tahoma"/>
                <a:cs typeface="Tahoma"/>
              </a:rPr>
              <a:t>G</a:t>
            </a:r>
            <a:r>
              <a:rPr lang="en-US" spc="-4">
                <a:latin typeface="Tahoma"/>
                <a:cs typeface="Tahoma"/>
              </a:rPr>
              <a:t>ra</a:t>
            </a:r>
            <a:r>
              <a:rPr lang="en-US">
                <a:latin typeface="Tahoma"/>
                <a:cs typeface="Tahoma"/>
              </a:rPr>
              <a:t>d</a:t>
            </a:r>
            <a:r>
              <a:rPr lang="en-US" spc="-9">
                <a:latin typeface="Tahoma"/>
                <a:cs typeface="Tahoma"/>
              </a:rPr>
              <a:t>i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 spc="-9">
                <a:latin typeface="Tahoma"/>
                <a:cs typeface="Tahoma"/>
              </a:rPr>
              <a:t>nt</a:t>
            </a:r>
            <a:r>
              <a:rPr lang="en-US">
                <a:latin typeface="Tahoma"/>
                <a:cs typeface="Tahoma"/>
              </a:rPr>
              <a:t>:</a:t>
            </a:r>
            <a:r>
              <a:rPr lang="en-US" spc="-14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hìn</a:t>
            </a:r>
            <a:r>
              <a:rPr lang="en-US" smtClean="0">
                <a:latin typeface="Tahoma"/>
                <a:cs typeface="Tahoma"/>
              </a:rPr>
              <a:t>h</a:t>
            </a:r>
            <a:r>
              <a:rPr lang="en-US" spc="-4" smtClean="0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tho</a:t>
            </a:r>
            <a:r>
              <a:rPr lang="en-US">
                <a:latin typeface="Tahoma"/>
                <a:cs typeface="Tahoma"/>
              </a:rPr>
              <a:t>i</a:t>
            </a:r>
          </a:p>
          <a:p>
            <a:pPr>
              <a:lnSpc>
                <a:spcPct val="250000"/>
              </a:lnSpc>
            </a:pPr>
            <a:endParaRPr lang="en-US">
              <a:latin typeface="Tahoma"/>
              <a:cs typeface="Tahoma"/>
            </a:endParaRPr>
          </a:p>
          <a:p>
            <a:pPr>
              <a:lnSpc>
                <a:spcPct val="250000"/>
              </a:lnSpc>
            </a:pPr>
            <a:endParaRPr lang="en-US">
              <a:latin typeface="Tahoma"/>
              <a:cs typeface="Tahoma"/>
            </a:endParaRPr>
          </a:p>
          <a:p>
            <a:pPr>
              <a:lnSpc>
                <a:spcPct val="250000"/>
              </a:lnSpc>
            </a:pPr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7239000" y="990600"/>
            <a:ext cx="1055649" cy="5333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0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12700">
              <a:lnSpc>
                <a:spcPts val="1805"/>
              </a:lnSpc>
            </a:pPr>
            <a:r>
              <a:rPr lang="en-US" smtClean="0"/>
              <a:t>Hiệu chỉnh Gadient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9" smtClean="0">
                <a:latin typeface="Tahoma"/>
                <a:cs typeface="Tahoma"/>
              </a:rPr>
              <a:t>X</a:t>
            </a:r>
            <a:r>
              <a:rPr lang="vi-VN" spc="-9" smtClean="0">
                <a:latin typeface="Tahoma"/>
                <a:cs typeface="Tahoma"/>
              </a:rPr>
              <a:t>á</a:t>
            </a:r>
            <a:r>
              <a:rPr lang="vi-VN" smtClean="0">
                <a:latin typeface="Tahoma"/>
                <a:cs typeface="Tahoma"/>
              </a:rPr>
              <a:t>c </a:t>
            </a:r>
            <a:r>
              <a:rPr lang="vi-VN">
                <a:latin typeface="Tahoma"/>
                <a:cs typeface="Tahoma"/>
              </a:rPr>
              <a:t>đ</a:t>
            </a:r>
            <a:r>
              <a:rPr lang="vi-VN" spc="-4">
                <a:latin typeface="Tahoma"/>
                <a:cs typeface="Tahoma"/>
              </a:rPr>
              <a:t>ị</a:t>
            </a:r>
            <a:r>
              <a:rPr lang="vi-VN" spc="4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h</a:t>
            </a:r>
            <a:r>
              <a:rPr lang="vi-VN" spc="-4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m</a:t>
            </a:r>
            <a:r>
              <a:rPr lang="vi-VN" spc="-9">
                <a:latin typeface="Tahoma"/>
                <a:cs typeface="Tahoma"/>
              </a:rPr>
              <a:t>à</a:t>
            </a:r>
            <a:r>
              <a:rPr lang="vi-VN" spc="4">
                <a:latin typeface="Tahoma"/>
                <a:cs typeface="Tahoma"/>
              </a:rPr>
              <a:t>u</a:t>
            </a:r>
            <a:r>
              <a:rPr lang="vi-VN">
                <a:latin typeface="Tahoma"/>
                <a:cs typeface="Tahoma"/>
              </a:rPr>
              <a:t>,</a:t>
            </a:r>
            <a:r>
              <a:rPr lang="vi-VN" spc="19">
                <a:latin typeface="Tahoma"/>
                <a:cs typeface="Tahoma"/>
              </a:rPr>
              <a:t> </a:t>
            </a:r>
            <a:r>
              <a:rPr lang="vi-VN" smtClean="0">
                <a:latin typeface="Tahoma"/>
                <a:cs typeface="Tahoma"/>
              </a:rPr>
              <a:t>độ</a:t>
            </a:r>
            <a:r>
              <a:rPr lang="en-US" smtClean="0">
                <a:latin typeface="Tahoma"/>
                <a:cs typeface="Tahoma"/>
              </a:rPr>
              <a:t> </a:t>
            </a:r>
            <a:r>
              <a:rPr lang="vi-VN" smtClean="0">
                <a:latin typeface="Tahoma"/>
                <a:cs typeface="Tahoma"/>
              </a:rPr>
              <a:t>tr</a:t>
            </a:r>
            <a:r>
              <a:rPr lang="vi-VN" spc="4" smtClean="0">
                <a:latin typeface="Tahoma"/>
                <a:cs typeface="Tahoma"/>
              </a:rPr>
              <a:t>on</a:t>
            </a:r>
            <a:r>
              <a:rPr lang="vi-VN" smtClean="0">
                <a:latin typeface="Tahoma"/>
                <a:cs typeface="Tahoma"/>
              </a:rPr>
              <a:t>g</a:t>
            </a:r>
            <a:r>
              <a:rPr lang="vi-VN" spc="-44" smtClean="0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s</a:t>
            </a:r>
            <a:r>
              <a:rPr lang="vi-VN" spc="4">
                <a:latin typeface="Tahoma"/>
                <a:cs typeface="Tahoma"/>
              </a:rPr>
              <a:t>uố</a:t>
            </a:r>
            <a:r>
              <a:rPr lang="vi-VN">
                <a:latin typeface="Tahoma"/>
                <a:cs typeface="Tahoma"/>
              </a:rPr>
              <a:t>t, tr</a:t>
            </a:r>
            <a:r>
              <a:rPr lang="vi-VN" spc="4">
                <a:latin typeface="Tahoma"/>
                <a:cs typeface="Tahoma"/>
              </a:rPr>
              <a:t>on</a:t>
            </a:r>
            <a:r>
              <a:rPr lang="vi-VN">
                <a:latin typeface="Tahoma"/>
                <a:cs typeface="Tahoma"/>
              </a:rPr>
              <a:t>g </a:t>
            </a:r>
            <a:r>
              <a:rPr lang="vi-VN" spc="-9">
                <a:latin typeface="Tahoma"/>
                <a:cs typeface="Tahoma"/>
              </a:rPr>
              <a:t>bả</a:t>
            </a:r>
            <a:r>
              <a:rPr lang="vi-VN" spc="4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g</a:t>
            </a:r>
            <a:r>
              <a:rPr lang="vi-VN" spc="25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Gr</a:t>
            </a:r>
            <a:r>
              <a:rPr lang="vi-VN" spc="-9">
                <a:latin typeface="Tahoma"/>
                <a:cs typeface="Tahoma"/>
              </a:rPr>
              <a:t>ad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4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vi-VN" spc="34">
                <a:latin typeface="Tahoma"/>
                <a:cs typeface="Tahoma"/>
              </a:rPr>
              <a:t> </a:t>
            </a:r>
            <a:r>
              <a:rPr lang="vi-VN" smtClean="0">
                <a:latin typeface="Tahoma"/>
                <a:cs typeface="Tahoma"/>
              </a:rPr>
              <a:t>E</a:t>
            </a:r>
            <a:r>
              <a:rPr lang="vi-VN" spc="-9" smtClean="0">
                <a:latin typeface="Tahoma"/>
                <a:cs typeface="Tahoma"/>
              </a:rPr>
              <a:t>d</a:t>
            </a:r>
            <a:r>
              <a:rPr lang="vi-VN" spc="-4" smtClean="0">
                <a:latin typeface="Tahoma"/>
                <a:cs typeface="Tahoma"/>
              </a:rPr>
              <a:t>i</a:t>
            </a:r>
            <a:r>
              <a:rPr lang="vi-VN" smtClean="0">
                <a:latin typeface="Tahoma"/>
                <a:cs typeface="Tahoma"/>
              </a:rPr>
              <a:t>t</a:t>
            </a:r>
            <a:r>
              <a:rPr lang="vi-VN" spc="4" smtClean="0">
                <a:latin typeface="Tahoma"/>
                <a:cs typeface="Tahoma"/>
              </a:rPr>
              <a:t>o</a:t>
            </a:r>
            <a:r>
              <a:rPr lang="vi-VN" smtClean="0">
                <a:latin typeface="Tahoma"/>
                <a:cs typeface="Tahoma"/>
              </a:rPr>
              <a:t>r</a:t>
            </a:r>
            <a:endParaRPr lang="en-US" smtClean="0">
              <a:latin typeface="Tahoma"/>
              <a:cs typeface="Tahoma"/>
            </a:endParaRPr>
          </a:p>
          <a:p>
            <a:r>
              <a:rPr lang="en-US" smtClean="0">
                <a:latin typeface="Tahoma"/>
                <a:cs typeface="Tahoma"/>
              </a:rPr>
              <a:t>Click vào ô Click to edit Gadient</a:t>
            </a:r>
            <a:r>
              <a:rPr lang="vi-VN">
                <a:latin typeface="Tahoma"/>
                <a:cs typeface="Tahoma"/>
              </a:rPr>
              <a:t/>
            </a:r>
            <a:br>
              <a:rPr lang="vi-VN">
                <a:latin typeface="Tahoma"/>
                <a:cs typeface="Tahoma"/>
              </a:rPr>
            </a:br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3048000" y="2367115"/>
            <a:ext cx="5562600" cy="422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970946" y="2011796"/>
            <a:ext cx="2724754" cy="566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6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Hiệu chỉnh </a:t>
            </a:r>
            <a:r>
              <a:rPr lang="en-US" smtClean="0"/>
              <a:t>Gadient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4033850" cy="524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ahoma"/>
                <a:cs typeface="Tahoma"/>
              </a:rPr>
              <a:t>C</a:t>
            </a:r>
            <a:r>
              <a:rPr lang="en-US" spc="4">
                <a:latin typeface="Tahoma"/>
                <a:cs typeface="Tahoma"/>
              </a:rPr>
              <a:t>hu</a:t>
            </a:r>
            <a:r>
              <a:rPr lang="en-US" spc="-9">
                <a:latin typeface="Tahoma"/>
                <a:cs typeface="Tahoma"/>
              </a:rPr>
              <a:t>yể</a:t>
            </a:r>
            <a:r>
              <a:rPr lang="en-US">
                <a:latin typeface="Tahoma"/>
                <a:cs typeface="Tahoma"/>
              </a:rPr>
              <a:t>n</a:t>
            </a:r>
            <a:r>
              <a:rPr lang="en-US" spc="-29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sắ</a:t>
            </a:r>
            <a:r>
              <a:rPr lang="en-US">
                <a:latin typeface="Tahoma"/>
                <a:cs typeface="Tahoma"/>
              </a:rPr>
              <a:t>c</a:t>
            </a:r>
            <a:r>
              <a:rPr lang="en-US" spc="25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dạ</a:t>
            </a:r>
            <a:r>
              <a:rPr lang="en-US" spc="4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24">
                <a:latin typeface="Tahoma"/>
                <a:cs typeface="Tahoma"/>
              </a:rPr>
              <a:t> </a:t>
            </a:r>
            <a:r>
              <a:rPr lang="en-US" spc="4" smtClean="0">
                <a:latin typeface="Tahoma"/>
                <a:cs typeface="Tahoma"/>
              </a:rPr>
              <a:t>no</a:t>
            </a:r>
            <a:r>
              <a:rPr lang="en-US" spc="-4" smtClean="0">
                <a:latin typeface="Tahoma"/>
                <a:cs typeface="Tahoma"/>
              </a:rPr>
              <a:t>i</a:t>
            </a:r>
            <a:r>
              <a:rPr lang="en-US" spc="-9" smtClean="0">
                <a:latin typeface="Tahoma"/>
                <a:cs typeface="Tahoma"/>
              </a:rPr>
              <a:t>se</a:t>
            </a:r>
          </a:p>
          <a:p>
            <a:pPr marR="41148">
              <a:lnSpc>
                <a:spcPct val="150000"/>
              </a:lnSpc>
            </a:pPr>
            <a:r>
              <a:rPr lang="vi-VN" spc="9">
                <a:latin typeface="Tahoma"/>
                <a:cs typeface="Tahoma"/>
              </a:rPr>
              <a:t>R</a:t>
            </a:r>
            <a:r>
              <a:rPr lang="vi-VN" spc="4">
                <a:latin typeface="Tahoma"/>
                <a:cs typeface="Tahoma"/>
              </a:rPr>
              <a:t>ou</a:t>
            </a:r>
            <a:r>
              <a:rPr lang="vi-VN" spc="-9">
                <a:latin typeface="Tahoma"/>
                <a:cs typeface="Tahoma"/>
              </a:rPr>
              <a:t>g</a:t>
            </a:r>
            <a:r>
              <a:rPr lang="vi-VN" spc="4">
                <a:latin typeface="Tahoma"/>
                <a:cs typeface="Tahoma"/>
              </a:rPr>
              <a:t>hn</a:t>
            </a:r>
            <a:r>
              <a:rPr lang="vi-VN" spc="-9">
                <a:latin typeface="Tahoma"/>
                <a:cs typeface="Tahoma"/>
              </a:rPr>
              <a:t>ess</a:t>
            </a:r>
            <a:r>
              <a:rPr lang="vi-VN">
                <a:latin typeface="Tahoma"/>
                <a:cs typeface="Tahoma"/>
              </a:rPr>
              <a:t>:</a:t>
            </a:r>
            <a:r>
              <a:rPr lang="vi-VN" spc="-25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Đ</a:t>
            </a:r>
            <a:r>
              <a:rPr lang="vi-VN">
                <a:latin typeface="Tahoma"/>
                <a:cs typeface="Tahoma"/>
              </a:rPr>
              <a:t>ộ</a:t>
            </a:r>
            <a:r>
              <a:rPr lang="vi-VN" spc="19">
                <a:latin typeface="Tahoma"/>
                <a:cs typeface="Tahoma"/>
              </a:rPr>
              <a:t> </a:t>
            </a:r>
            <a:r>
              <a:rPr lang="vi-VN" smtClean="0">
                <a:latin typeface="Tahoma"/>
                <a:cs typeface="Tahoma"/>
              </a:rPr>
              <a:t>m</a:t>
            </a:r>
            <a:r>
              <a:rPr lang="vi-VN" spc="-4" smtClean="0">
                <a:latin typeface="Tahoma"/>
                <a:cs typeface="Tahoma"/>
              </a:rPr>
              <a:t>ị</a:t>
            </a:r>
            <a:r>
              <a:rPr lang="vi-VN" spc="4" smtClean="0">
                <a:latin typeface="Tahoma"/>
                <a:cs typeface="Tahoma"/>
              </a:rPr>
              <a:t>n</a:t>
            </a:r>
            <a:r>
              <a:rPr lang="vi-VN" spc="9" smtClean="0">
                <a:latin typeface="Tahoma"/>
                <a:cs typeface="Tahoma"/>
              </a:rPr>
              <a:t>/</a:t>
            </a:r>
            <a:r>
              <a:rPr lang="vi-VN" smtClean="0">
                <a:latin typeface="Tahoma"/>
                <a:cs typeface="Tahoma"/>
              </a:rPr>
              <a:t>t</a:t>
            </a:r>
            <a:r>
              <a:rPr lang="vi-VN" spc="4" smtClean="0">
                <a:latin typeface="Tahoma"/>
                <a:cs typeface="Tahoma"/>
              </a:rPr>
              <a:t>hô</a:t>
            </a:r>
            <a:endParaRPr lang="vi-VN"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vi-VN" spc="9" smtClean="0">
                <a:latin typeface="Tahoma"/>
                <a:cs typeface="Tahoma"/>
              </a:rPr>
              <a:t>R</a:t>
            </a:r>
            <a:r>
              <a:rPr lang="vi-VN" spc="-9" smtClean="0">
                <a:latin typeface="Tahoma"/>
                <a:cs typeface="Tahoma"/>
              </a:rPr>
              <a:t>a</a:t>
            </a:r>
            <a:r>
              <a:rPr lang="vi-VN" spc="4" smtClean="0">
                <a:latin typeface="Tahoma"/>
                <a:cs typeface="Tahoma"/>
              </a:rPr>
              <a:t>n</a:t>
            </a:r>
            <a:r>
              <a:rPr lang="vi-VN" spc="-9" smtClean="0">
                <a:latin typeface="Tahoma"/>
                <a:cs typeface="Tahoma"/>
              </a:rPr>
              <a:t>d</a:t>
            </a:r>
            <a:r>
              <a:rPr lang="vi-VN" spc="4" smtClean="0">
                <a:latin typeface="Tahoma"/>
                <a:cs typeface="Tahoma"/>
              </a:rPr>
              <a:t>o</a:t>
            </a:r>
            <a:r>
              <a:rPr lang="vi-VN" smtClean="0">
                <a:latin typeface="Tahoma"/>
                <a:cs typeface="Tahoma"/>
              </a:rPr>
              <a:t>m</a:t>
            </a:r>
            <a:r>
              <a:rPr lang="vi-VN" spc="-4" smtClean="0">
                <a:latin typeface="Tahoma"/>
                <a:cs typeface="Tahoma"/>
              </a:rPr>
              <a:t>iz</a:t>
            </a:r>
            <a:r>
              <a:rPr lang="vi-VN" spc="-9" smtClean="0">
                <a:latin typeface="Tahoma"/>
                <a:cs typeface="Tahoma"/>
              </a:rPr>
              <a:t>e</a:t>
            </a:r>
            <a:r>
              <a:rPr lang="vi-VN">
                <a:latin typeface="Tahoma"/>
                <a:cs typeface="Tahoma"/>
              </a:rPr>
              <a:t>: t</a:t>
            </a:r>
            <a:r>
              <a:rPr lang="vi-VN" spc="4">
                <a:latin typeface="Tahoma"/>
                <a:cs typeface="Tahoma"/>
              </a:rPr>
              <a:t>h</a:t>
            </a:r>
            <a:r>
              <a:rPr lang="vi-VN" spc="-9">
                <a:latin typeface="Tahoma"/>
                <a:cs typeface="Tahoma"/>
              </a:rPr>
              <a:t>a</a:t>
            </a:r>
            <a:r>
              <a:rPr lang="vi-VN">
                <a:latin typeface="Tahoma"/>
                <a:cs typeface="Tahoma"/>
              </a:rPr>
              <a:t>y đ</a:t>
            </a:r>
            <a:r>
              <a:rPr lang="vi-VN" spc="4">
                <a:latin typeface="Tahoma"/>
                <a:cs typeface="Tahoma"/>
              </a:rPr>
              <a:t>ổ</a:t>
            </a:r>
            <a:r>
              <a:rPr lang="vi-VN">
                <a:latin typeface="Tahoma"/>
                <a:cs typeface="Tahoma"/>
              </a:rPr>
              <a:t>i</a:t>
            </a:r>
            <a:r>
              <a:rPr lang="vi-VN" spc="9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m</a:t>
            </a:r>
            <a:r>
              <a:rPr lang="vi-VN" spc="-9">
                <a:latin typeface="Tahoma"/>
                <a:cs typeface="Tahoma"/>
              </a:rPr>
              <a:t>àu sắ</a:t>
            </a:r>
            <a:r>
              <a:rPr lang="vi-VN">
                <a:latin typeface="Tahoma"/>
                <a:cs typeface="Tahoma"/>
              </a:rPr>
              <a:t>c </a:t>
            </a:r>
            <a:r>
              <a:rPr lang="vi-VN" spc="4">
                <a:latin typeface="Tahoma"/>
                <a:cs typeface="Tahoma"/>
              </a:rPr>
              <a:t>n</a:t>
            </a:r>
            <a:r>
              <a:rPr lang="vi-VN" spc="-9">
                <a:latin typeface="Tahoma"/>
                <a:cs typeface="Tahoma"/>
              </a:rPr>
              <a:t>gẫ</a:t>
            </a:r>
            <a:r>
              <a:rPr lang="vi-VN">
                <a:latin typeface="Tahoma"/>
                <a:cs typeface="Tahoma"/>
              </a:rPr>
              <a:t>u</a:t>
            </a:r>
            <a:r>
              <a:rPr lang="vi-VN" spc="14">
                <a:latin typeface="Tahoma"/>
                <a:cs typeface="Tahoma"/>
              </a:rPr>
              <a:t> </a:t>
            </a:r>
            <a:r>
              <a:rPr lang="vi-VN" spc="4" smtClean="0">
                <a:latin typeface="Tahoma"/>
                <a:cs typeface="Tahoma"/>
              </a:rPr>
              <a:t>nh</a:t>
            </a:r>
            <a:r>
              <a:rPr lang="vi-VN" spc="-4" smtClean="0">
                <a:latin typeface="Tahoma"/>
                <a:cs typeface="Tahoma"/>
              </a:rPr>
              <a:t>i</a:t>
            </a:r>
            <a:r>
              <a:rPr lang="vi-VN" spc="-9" smtClean="0">
                <a:latin typeface="Tahoma"/>
                <a:cs typeface="Tahoma"/>
              </a:rPr>
              <a:t>ên</a:t>
            </a:r>
            <a:endParaRPr lang="en-US" spc="-9" smtClean="0"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pc="9">
                <a:latin typeface="Tahoma"/>
                <a:cs typeface="Tahoma"/>
              </a:rPr>
              <a:t>R</a:t>
            </a:r>
            <a:r>
              <a:rPr lang="en-US" spc="4">
                <a:latin typeface="Tahoma"/>
                <a:cs typeface="Tahoma"/>
              </a:rPr>
              <a:t>,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4">
                <a:latin typeface="Tahoma"/>
                <a:cs typeface="Tahoma"/>
              </a:rPr>
              <a:t>,</a:t>
            </a:r>
            <a:r>
              <a:rPr lang="en-US" spc="-4">
                <a:latin typeface="Tahoma"/>
                <a:cs typeface="Tahoma"/>
              </a:rPr>
              <a:t>B</a:t>
            </a:r>
            <a:r>
              <a:rPr lang="en-US">
                <a:latin typeface="Tahoma"/>
                <a:cs typeface="Tahoma"/>
              </a:rPr>
              <a:t>:</a:t>
            </a:r>
            <a:r>
              <a:rPr lang="en-US" spc="-50">
                <a:latin typeface="Tahoma"/>
                <a:cs typeface="Tahoma"/>
              </a:rPr>
              <a:t> </a:t>
            </a:r>
            <a:r>
              <a:rPr lang="en-US" spc="4">
                <a:latin typeface="Tahoma"/>
                <a:cs typeface="Tahoma"/>
              </a:rPr>
              <a:t>h</a:t>
            </a:r>
            <a:r>
              <a:rPr lang="en-US" spc="-4">
                <a:latin typeface="Tahoma"/>
                <a:cs typeface="Tahoma"/>
              </a:rPr>
              <a:t>i</a:t>
            </a:r>
            <a:r>
              <a:rPr lang="en-US" spc="-9">
                <a:latin typeface="Tahoma"/>
                <a:cs typeface="Tahoma"/>
              </a:rPr>
              <a:t>ệ</a:t>
            </a:r>
            <a:r>
              <a:rPr lang="en-US">
                <a:latin typeface="Tahoma"/>
                <a:cs typeface="Tahoma"/>
              </a:rPr>
              <a:t>u</a:t>
            </a:r>
            <a:r>
              <a:rPr lang="en-US" spc="14">
                <a:latin typeface="Tahoma"/>
                <a:cs typeface="Tahoma"/>
              </a:rPr>
              <a:t> </a:t>
            </a:r>
            <a:r>
              <a:rPr lang="en-US" spc="9" smtClean="0">
                <a:latin typeface="Tahoma"/>
                <a:cs typeface="Tahoma"/>
              </a:rPr>
              <a:t>c</a:t>
            </a:r>
            <a:r>
              <a:rPr lang="en-US" spc="4" smtClean="0">
                <a:latin typeface="Tahoma"/>
                <a:cs typeface="Tahoma"/>
              </a:rPr>
              <a:t>h</a:t>
            </a:r>
            <a:r>
              <a:rPr lang="en-US" spc="-4" smtClean="0">
                <a:latin typeface="Tahoma"/>
                <a:cs typeface="Tahoma"/>
              </a:rPr>
              <a:t>ỉ</a:t>
            </a:r>
            <a:r>
              <a:rPr lang="en-US" spc="4" smtClean="0">
                <a:latin typeface="Tahoma"/>
                <a:cs typeface="Tahoma"/>
              </a:rPr>
              <a:t>nh màu</a:t>
            </a:r>
            <a:endParaRPr lang="vi-VN"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endParaRPr lang="en-US"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4491050" y="990600"/>
            <a:ext cx="4295762" cy="495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0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4" smtClean="0">
                <a:latin typeface="Tahoma"/>
                <a:cs typeface="Tahoma"/>
              </a:rPr>
              <a:t>S</a:t>
            </a:r>
            <a:r>
              <a:rPr lang="en-US" smtClean="0">
                <a:latin typeface="Tahoma"/>
                <a:cs typeface="Tahoma"/>
              </a:rPr>
              <a:t>ử</a:t>
            </a:r>
            <a:r>
              <a:rPr lang="en-US" spc="-4" smtClean="0">
                <a:latin typeface="Tahoma"/>
                <a:cs typeface="Tahoma"/>
              </a:rPr>
              <a:t> d</a:t>
            </a:r>
            <a:r>
              <a:rPr lang="en-US" spc="4" smtClean="0">
                <a:latin typeface="Tahoma"/>
                <a:cs typeface="Tahoma"/>
              </a:rPr>
              <a:t>ụn</a:t>
            </a:r>
            <a:r>
              <a:rPr lang="en-US" smtClean="0">
                <a:latin typeface="Tahoma"/>
                <a:cs typeface="Tahoma"/>
              </a:rPr>
              <a:t>g</a:t>
            </a:r>
            <a:r>
              <a:rPr lang="en-US" spc="4" smtClean="0">
                <a:latin typeface="Tahoma"/>
                <a:cs typeface="Tahoma"/>
              </a:rPr>
              <a:t> </a:t>
            </a:r>
            <a:r>
              <a:rPr lang="en-US" smtClean="0">
                <a:latin typeface="Tahoma"/>
                <a:cs typeface="Tahoma"/>
              </a:rPr>
              <a:t>m</a:t>
            </a:r>
            <a:r>
              <a:rPr lang="en-US" spc="4" smtClean="0">
                <a:latin typeface="Tahoma"/>
                <a:cs typeface="Tahoma"/>
              </a:rPr>
              <a:t>en</a:t>
            </a:r>
            <a:r>
              <a:rPr lang="en-US" smtClean="0">
                <a:latin typeface="Tahoma"/>
                <a:cs typeface="Tahoma"/>
              </a:rPr>
              <a:t>u</a:t>
            </a:r>
            <a:r>
              <a:rPr lang="en-US" spc="-34" smtClean="0">
                <a:latin typeface="Tahoma"/>
                <a:cs typeface="Tahoma"/>
              </a:rPr>
              <a:t> </a:t>
            </a:r>
            <a:r>
              <a:rPr lang="en-US" spc="-4" smtClean="0">
                <a:latin typeface="Tahoma"/>
                <a:cs typeface="Tahoma"/>
              </a:rPr>
              <a:t>Edi</a:t>
            </a:r>
            <a:r>
              <a:rPr lang="en-US" smtClean="0">
                <a:latin typeface="Tahoma"/>
                <a:cs typeface="Tahoma"/>
              </a:rPr>
              <a:t>t</a:t>
            </a:r>
            <a:r>
              <a:rPr lang="en-US" spc="14" smtClean="0">
                <a:latin typeface="Tahoma"/>
                <a:cs typeface="Tahoma"/>
              </a:rPr>
              <a:t> </a:t>
            </a:r>
            <a:r>
              <a:rPr lang="en-US" smtClean="0">
                <a:latin typeface="Tahoma"/>
                <a:cs typeface="Tahoma"/>
              </a:rPr>
              <a:t>/</a:t>
            </a:r>
            <a:r>
              <a:rPr lang="en-US" spc="19" smtClean="0">
                <a:latin typeface="Tahoma"/>
                <a:cs typeface="Tahoma"/>
              </a:rPr>
              <a:t> </a:t>
            </a:r>
            <a:r>
              <a:rPr lang="en-US" smtClean="0">
                <a:latin typeface="Tahoma"/>
                <a:cs typeface="Tahoma"/>
              </a:rPr>
              <a:t>F</a:t>
            </a:r>
            <a:r>
              <a:rPr lang="en-US" spc="-4" smtClean="0">
                <a:latin typeface="Tahoma"/>
                <a:cs typeface="Tahoma"/>
              </a:rPr>
              <a:t>il</a:t>
            </a:r>
            <a:r>
              <a:rPr lang="en-US" smtClean="0">
                <a:latin typeface="Tahoma"/>
                <a:cs typeface="Tahoma"/>
              </a:rPr>
              <a:t>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5053352" cy="5248275"/>
          </a:xfrm>
        </p:spPr>
        <p:txBody>
          <a:bodyPr/>
          <a:lstStyle/>
          <a:p>
            <a:pPr marR="36575"/>
            <a:r>
              <a:rPr lang="en-US" b="1" smtClean="0">
                <a:latin typeface="Tahoma"/>
                <a:cs typeface="Tahoma"/>
              </a:rPr>
              <a:t>F</a:t>
            </a:r>
            <a:r>
              <a:rPr lang="en-US" b="1" spc="-4" smtClean="0">
                <a:latin typeface="Tahoma"/>
                <a:cs typeface="Tahoma"/>
              </a:rPr>
              <a:t>il</a:t>
            </a:r>
            <a:r>
              <a:rPr lang="en-US" b="1" smtClean="0">
                <a:latin typeface="Tahoma"/>
                <a:cs typeface="Tahoma"/>
              </a:rPr>
              <a:t>l</a:t>
            </a:r>
            <a:r>
              <a:rPr lang="en-US" b="1" spc="29" smtClean="0">
                <a:latin typeface="Tahoma"/>
                <a:cs typeface="Tahoma"/>
              </a:rPr>
              <a:t> </a:t>
            </a:r>
            <a:r>
              <a:rPr lang="en-US" b="1" spc="-9">
                <a:latin typeface="Tahoma"/>
                <a:cs typeface="Tahoma"/>
              </a:rPr>
              <a:t>(S</a:t>
            </a:r>
            <a:r>
              <a:rPr lang="en-US" b="1" spc="4">
                <a:latin typeface="Tahoma"/>
                <a:cs typeface="Tahoma"/>
              </a:rPr>
              <a:t>h</a:t>
            </a:r>
            <a:r>
              <a:rPr lang="en-US" b="1" spc="-4">
                <a:latin typeface="Tahoma"/>
                <a:cs typeface="Tahoma"/>
              </a:rPr>
              <a:t>i</a:t>
            </a:r>
            <a:r>
              <a:rPr lang="en-US" b="1" spc="9">
                <a:latin typeface="Tahoma"/>
                <a:cs typeface="Tahoma"/>
              </a:rPr>
              <a:t>f</a:t>
            </a:r>
            <a:r>
              <a:rPr lang="en-US" b="1" spc="4">
                <a:latin typeface="Tahoma"/>
                <a:cs typeface="Tahoma"/>
              </a:rPr>
              <a:t>t-</a:t>
            </a:r>
            <a:r>
              <a:rPr lang="en-US" b="1">
                <a:latin typeface="Tahoma"/>
                <a:cs typeface="Tahoma"/>
              </a:rPr>
              <a:t>F</a:t>
            </a:r>
            <a:r>
              <a:rPr lang="en-US" b="1" spc="9">
                <a:latin typeface="Tahoma"/>
                <a:cs typeface="Tahoma"/>
              </a:rPr>
              <a:t>5</a:t>
            </a:r>
            <a:r>
              <a:rPr lang="en-US" b="1">
                <a:latin typeface="Tahoma"/>
                <a:cs typeface="Tahoma"/>
              </a:rPr>
              <a:t>)</a:t>
            </a:r>
            <a:r>
              <a:rPr lang="en-US" b="1" spc="-44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: </a:t>
            </a:r>
            <a:r>
              <a:rPr lang="en-US" spc="-9">
                <a:latin typeface="Tahoma"/>
                <a:cs typeface="Tahoma"/>
              </a:rPr>
              <a:t>t</a:t>
            </a:r>
            <a:r>
              <a:rPr lang="en-US">
                <a:latin typeface="Tahoma"/>
                <a:cs typeface="Tahoma"/>
              </a:rPr>
              <a:t>ô</a:t>
            </a:r>
            <a:r>
              <a:rPr lang="en-US" spc="14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b</a:t>
            </a:r>
            <a:r>
              <a:rPr lang="en-US" spc="-4">
                <a:latin typeface="Tahoma"/>
                <a:cs typeface="Tahoma"/>
              </a:rPr>
              <a:t>ằ</a:t>
            </a:r>
            <a:r>
              <a:rPr lang="en-US" spc="-9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 </a:t>
            </a:r>
            <a:r>
              <a:rPr lang="en-US" spc="-4">
                <a:latin typeface="Tahoma"/>
                <a:cs typeface="Tahoma"/>
              </a:rPr>
              <a:t>mà</a:t>
            </a:r>
            <a:r>
              <a:rPr lang="en-US">
                <a:latin typeface="Tahoma"/>
                <a:cs typeface="Tahoma"/>
              </a:rPr>
              <a:t>u F</a:t>
            </a:r>
            <a:r>
              <a:rPr lang="en-US" spc="-9">
                <a:latin typeface="Tahoma"/>
                <a:cs typeface="Tahoma"/>
              </a:rPr>
              <a:t>o</a:t>
            </a:r>
            <a:r>
              <a:rPr lang="en-US" spc="-4">
                <a:latin typeface="Tahoma"/>
                <a:cs typeface="Tahoma"/>
              </a:rPr>
              <a:t>re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-4">
                <a:latin typeface="Tahoma"/>
                <a:cs typeface="Tahoma"/>
              </a:rPr>
              <a:t>r</a:t>
            </a:r>
            <a:r>
              <a:rPr lang="en-US" spc="-9">
                <a:latin typeface="Tahoma"/>
                <a:cs typeface="Tahoma"/>
              </a:rPr>
              <a:t>oun</a:t>
            </a:r>
            <a:r>
              <a:rPr lang="en-US">
                <a:latin typeface="Tahoma"/>
                <a:cs typeface="Tahoma"/>
              </a:rPr>
              <a:t>d,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B</a:t>
            </a:r>
            <a:r>
              <a:rPr lang="en-US" spc="-4">
                <a:latin typeface="Tahoma"/>
                <a:cs typeface="Tahoma"/>
              </a:rPr>
              <a:t>a</a:t>
            </a:r>
            <a:r>
              <a:rPr lang="en-US" spc="4">
                <a:latin typeface="Tahoma"/>
                <a:cs typeface="Tahoma"/>
              </a:rPr>
              <a:t>c</a:t>
            </a:r>
            <a:r>
              <a:rPr lang="en-US" spc="-9">
                <a:latin typeface="Tahoma"/>
                <a:cs typeface="Tahoma"/>
              </a:rPr>
              <a:t>k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-4">
                <a:latin typeface="Tahoma"/>
                <a:cs typeface="Tahoma"/>
              </a:rPr>
              <a:t>r</a:t>
            </a:r>
            <a:r>
              <a:rPr lang="en-US" spc="-9">
                <a:latin typeface="Tahoma"/>
                <a:cs typeface="Tahoma"/>
              </a:rPr>
              <a:t>oun</a:t>
            </a:r>
            <a:r>
              <a:rPr lang="en-US">
                <a:latin typeface="Tahoma"/>
                <a:cs typeface="Tahoma"/>
              </a:rPr>
              <a:t>d </a:t>
            </a:r>
            <a:r>
              <a:rPr lang="en-US" spc="-9">
                <a:latin typeface="Tahoma"/>
                <a:cs typeface="Tahoma"/>
              </a:rPr>
              <a:t>ho</a:t>
            </a:r>
            <a:r>
              <a:rPr lang="en-US" spc="-4">
                <a:latin typeface="Tahoma"/>
                <a:cs typeface="Tahoma"/>
              </a:rPr>
              <a:t>ặ</a:t>
            </a:r>
            <a:r>
              <a:rPr lang="en-US">
                <a:latin typeface="Tahoma"/>
                <a:cs typeface="Tahoma"/>
              </a:rPr>
              <a:t>c</a:t>
            </a:r>
            <a:r>
              <a:rPr lang="en-US" spc="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tô </a:t>
            </a:r>
            <a:r>
              <a:rPr lang="en-US">
                <a:latin typeface="Tahoma"/>
                <a:cs typeface="Tahoma"/>
              </a:rPr>
              <a:t>b</a:t>
            </a:r>
            <a:r>
              <a:rPr lang="en-US" spc="-4">
                <a:latin typeface="Tahoma"/>
                <a:cs typeface="Tahoma"/>
              </a:rPr>
              <a:t>ằ</a:t>
            </a:r>
            <a:r>
              <a:rPr lang="en-US" spc="-9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</a:t>
            </a:r>
            <a:r>
              <a:rPr lang="en-US" spc="-25">
                <a:latin typeface="Tahoma"/>
                <a:cs typeface="Tahoma"/>
              </a:rPr>
              <a:t> </a:t>
            </a:r>
            <a:r>
              <a:rPr lang="en-US" spc="-4">
                <a:latin typeface="Tahoma"/>
                <a:cs typeface="Tahoma"/>
              </a:rPr>
              <a:t>mẫ</a:t>
            </a:r>
            <a:r>
              <a:rPr lang="en-US">
                <a:latin typeface="Tahoma"/>
                <a:cs typeface="Tahoma"/>
              </a:rPr>
              <a:t>u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t</a:t>
            </a:r>
            <a:r>
              <a:rPr lang="en-US" smtClean="0">
                <a:latin typeface="Tahoma"/>
                <a:cs typeface="Tahoma"/>
              </a:rPr>
              <a:t>ô</a:t>
            </a:r>
            <a:endParaRPr lang="en-US">
              <a:latin typeface="Tahoma"/>
              <a:cs typeface="Tahoma"/>
            </a:endParaRPr>
          </a:p>
          <a:p>
            <a:pPr marL="478478" marR="36575" indent="-134169">
              <a:buFont typeface="Tahoma"/>
              <a:buChar char="-"/>
              <a:tabLst>
                <a:tab pos="469900" algn="l"/>
              </a:tabLst>
            </a:pPr>
            <a:r>
              <a:rPr lang="en-US" spc="-9">
                <a:latin typeface="Tahoma"/>
                <a:cs typeface="Tahoma"/>
              </a:rPr>
              <a:t>St</a:t>
            </a:r>
            <a:r>
              <a:rPr lang="en-US" spc="-4">
                <a:latin typeface="Tahoma"/>
                <a:cs typeface="Tahoma"/>
              </a:rPr>
              <a:t>r</a:t>
            </a:r>
            <a:r>
              <a:rPr lang="en-US" spc="-9">
                <a:latin typeface="Tahoma"/>
                <a:cs typeface="Tahoma"/>
              </a:rPr>
              <a:t>ok</a:t>
            </a:r>
            <a:r>
              <a:rPr lang="en-US" spc="-4">
                <a:latin typeface="Tahoma"/>
                <a:cs typeface="Tahoma"/>
              </a:rPr>
              <a:t>e</a:t>
            </a:r>
            <a:r>
              <a:rPr lang="en-US">
                <a:latin typeface="Tahoma"/>
                <a:cs typeface="Tahoma"/>
              </a:rPr>
              <a:t>:</a:t>
            </a:r>
            <a:r>
              <a:rPr lang="en-US" spc="3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t</a:t>
            </a:r>
            <a:r>
              <a:rPr lang="en-US">
                <a:latin typeface="Tahoma"/>
                <a:cs typeface="Tahoma"/>
              </a:rPr>
              <a:t>ô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vi</a:t>
            </a:r>
            <a:r>
              <a:rPr lang="en-US" spc="-4">
                <a:latin typeface="Tahoma"/>
                <a:cs typeface="Tahoma"/>
              </a:rPr>
              <a:t>ề</a:t>
            </a:r>
            <a:r>
              <a:rPr lang="en-US">
                <a:latin typeface="Tahoma"/>
                <a:cs typeface="Tahoma"/>
              </a:rPr>
              <a:t>n</a:t>
            </a:r>
          </a:p>
          <a:p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5510552" y="990600"/>
            <a:ext cx="2925673" cy="218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4456451" y="3352800"/>
            <a:ext cx="4102062" cy="3113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4367552" y="44958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367552" y="41148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821452" y="41148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546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757954" y="40766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938552" y="3886200"/>
            <a:ext cx="2819400" cy="376237"/>
          </a:xfrm>
          <a:custGeom>
            <a:avLst/>
            <a:gdLst/>
            <a:ahLst/>
            <a:cxnLst/>
            <a:rect l="l" t="t" r="r" b="b"/>
            <a:pathLst>
              <a:path w="2819400" h="376237">
                <a:moveTo>
                  <a:pt x="0" y="0"/>
                </a:moveTo>
                <a:lnTo>
                  <a:pt x="2819400" y="0"/>
                </a:lnTo>
                <a:lnTo>
                  <a:pt x="281940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4367552" y="4724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4367552" y="4724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3897652" y="49530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4699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3834154" y="4914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938552" y="4724400"/>
            <a:ext cx="2895600" cy="376237"/>
          </a:xfrm>
          <a:custGeom>
            <a:avLst/>
            <a:gdLst/>
            <a:ahLst/>
            <a:cxnLst/>
            <a:rect l="l" t="t" r="r" b="b"/>
            <a:pathLst>
              <a:path w="2895600" h="376237">
                <a:moveTo>
                  <a:pt x="0" y="0"/>
                </a:moveTo>
                <a:lnTo>
                  <a:pt x="2895600" y="0"/>
                </a:lnTo>
                <a:lnTo>
                  <a:pt x="289560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3972340" y="5257800"/>
            <a:ext cx="1309611" cy="291020"/>
          </a:xfrm>
          <a:custGeom>
            <a:avLst/>
            <a:gdLst/>
            <a:ahLst/>
            <a:cxnLst/>
            <a:rect l="l" t="t" r="r" b="b"/>
            <a:pathLst>
              <a:path w="1309611" h="291020">
                <a:moveTo>
                  <a:pt x="1309611" y="0"/>
                </a:moveTo>
                <a:lnTo>
                  <a:pt x="0" y="2910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3910352" y="5508875"/>
            <a:ext cx="82651" cy="74383"/>
          </a:xfrm>
          <a:custGeom>
            <a:avLst/>
            <a:gdLst/>
            <a:ahLst/>
            <a:cxnLst/>
            <a:rect l="l" t="t" r="r" b="b"/>
            <a:pathLst>
              <a:path w="82651" h="74383">
                <a:moveTo>
                  <a:pt x="66116" y="0"/>
                </a:moveTo>
                <a:lnTo>
                  <a:pt x="0" y="53720"/>
                </a:lnTo>
                <a:lnTo>
                  <a:pt x="82651" y="74383"/>
                </a:lnTo>
                <a:lnTo>
                  <a:pt x="66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1852952" y="5410200"/>
            <a:ext cx="1981200" cy="376237"/>
          </a:xfrm>
          <a:custGeom>
            <a:avLst/>
            <a:gdLst/>
            <a:ahLst/>
            <a:cxnLst/>
            <a:rect l="l" t="t" r="r" b="b"/>
            <a:pathLst>
              <a:path w="1981200" h="376237">
                <a:moveTo>
                  <a:pt x="0" y="0"/>
                </a:moveTo>
                <a:lnTo>
                  <a:pt x="1981200" y="0"/>
                </a:lnTo>
                <a:lnTo>
                  <a:pt x="198120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1145815" y="3956486"/>
            <a:ext cx="2583434" cy="2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20"/>
              </a:lnSpc>
            </a:pPr>
            <a:r>
              <a:rPr sz="1800" spc="-19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ô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29" dirty="0" smtClean="0">
                <a:latin typeface="Arial"/>
                <a:cs typeface="Arial"/>
              </a:rPr>
              <a:t>b</a:t>
            </a:r>
            <a:r>
              <a:rPr sz="1800" spc="4" dirty="0" smtClean="0">
                <a:latin typeface="Arial"/>
                <a:cs typeface="Arial"/>
              </a:rPr>
              <a:t>ằn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4" dirty="0" smtClean="0">
                <a:latin typeface="Arial"/>
                <a:cs typeface="Arial"/>
              </a:rPr>
              <a:t>à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fo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4" dirty="0" smtClean="0">
                <a:latin typeface="Arial"/>
                <a:cs typeface="Arial"/>
              </a:rPr>
              <a:t>eg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4" dirty="0" smtClean="0">
                <a:latin typeface="Arial"/>
                <a:cs typeface="Arial"/>
              </a:rPr>
              <a:t>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1130576" y="4794686"/>
            <a:ext cx="2675102" cy="2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20"/>
              </a:lnSpc>
            </a:pPr>
            <a:r>
              <a:rPr sz="1800" spc="-19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ô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29" dirty="0" smtClean="0">
                <a:latin typeface="Arial"/>
                <a:cs typeface="Arial"/>
              </a:rPr>
              <a:t>b</a:t>
            </a:r>
            <a:r>
              <a:rPr sz="1800" spc="4" dirty="0" smtClean="0">
                <a:latin typeface="Arial"/>
                <a:cs typeface="Arial"/>
              </a:rPr>
              <a:t>ằn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4" dirty="0" smtClean="0">
                <a:latin typeface="Arial"/>
                <a:cs typeface="Arial"/>
              </a:rPr>
              <a:t>à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ba</a:t>
            </a:r>
            <a:r>
              <a:rPr sz="1800" spc="14" dirty="0" smtClean="0">
                <a:latin typeface="Arial"/>
                <a:cs typeface="Arial"/>
              </a:rPr>
              <a:t>ck</a:t>
            </a:r>
            <a:r>
              <a:rPr sz="1800" spc="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4" dirty="0" smtClean="0">
                <a:latin typeface="Arial"/>
                <a:cs typeface="Arial"/>
              </a:rPr>
              <a:t>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2142512" y="5480486"/>
            <a:ext cx="1662176" cy="2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20"/>
              </a:lnSpc>
            </a:pPr>
            <a:r>
              <a:rPr sz="1800" spc="-19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ô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29" dirty="0" smtClean="0">
                <a:latin typeface="Arial"/>
                <a:cs typeface="Arial"/>
              </a:rPr>
              <a:t>b</a:t>
            </a:r>
            <a:r>
              <a:rPr sz="1800" spc="4" dirty="0" smtClean="0">
                <a:latin typeface="Arial"/>
                <a:cs typeface="Arial"/>
              </a:rPr>
              <a:t>ằn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4" dirty="0" smtClean="0">
                <a:latin typeface="Arial"/>
                <a:cs typeface="Arial"/>
              </a:rPr>
              <a:t>ẫ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ô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4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pc="-9">
                <a:latin typeface="Arial"/>
                <a:cs typeface="Arial"/>
              </a:rPr>
              <a:t>K</a:t>
            </a:r>
            <a:r>
              <a:rPr lang="en-US" spc="-4">
                <a:latin typeface="Arial"/>
                <a:cs typeface="Arial"/>
              </a:rPr>
              <a:t>há</a:t>
            </a:r>
            <a:r>
              <a:rPr lang="en-US">
                <a:latin typeface="Arial"/>
                <a:cs typeface="Arial"/>
              </a:rPr>
              <a:t>i</a:t>
            </a:r>
            <a:r>
              <a:rPr lang="en-US" spc="-4">
                <a:latin typeface="Arial"/>
                <a:cs typeface="Arial"/>
              </a:rPr>
              <a:t> </a:t>
            </a:r>
            <a:r>
              <a:rPr lang="en-US" spc="-4" smtClean="0">
                <a:latin typeface="Arial"/>
                <a:cs typeface="Arial"/>
              </a:rPr>
              <a:t>n</a:t>
            </a:r>
            <a:r>
              <a:rPr lang="en-US" spc="-9" smtClean="0">
                <a:latin typeface="Arial"/>
                <a:cs typeface="Arial"/>
              </a:rPr>
              <a:t>i</a:t>
            </a:r>
            <a:r>
              <a:rPr lang="en-US" spc="-4" smtClean="0">
                <a:latin typeface="Arial"/>
                <a:cs typeface="Arial"/>
              </a:rPr>
              <a:t>ệm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pc="-4" smtClean="0">
                <a:latin typeface="Arial"/>
                <a:cs typeface="Arial"/>
              </a:rPr>
              <a:t>Các bảng màu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pc="-4" smtClean="0">
                <a:latin typeface="Arial"/>
                <a:cs typeface="Arial"/>
              </a:rPr>
              <a:t>Các phương pháp tô màu</a:t>
            </a:r>
            <a:endParaRPr lang="en-US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cs typeface="Tahoma"/>
              </a:rPr>
              <a:t>Cá</a:t>
            </a:r>
            <a:r>
              <a:rPr lang="en-US" spc="9">
                <a:latin typeface="Tahoma"/>
                <a:cs typeface="Tahoma"/>
              </a:rPr>
              <a:t>c</a:t>
            </a:r>
            <a:r>
              <a:rPr lang="en-US">
                <a:latin typeface="Tahoma"/>
                <a:cs typeface="Tahoma"/>
              </a:rPr>
              <a:t>h</a:t>
            </a:r>
            <a:r>
              <a:rPr lang="en-US" spc="-24">
                <a:latin typeface="Tahoma"/>
                <a:cs typeface="Tahoma"/>
              </a:rPr>
              <a:t> </a:t>
            </a:r>
            <a:r>
              <a:rPr lang="en-US" spc="19">
                <a:latin typeface="Tahoma"/>
                <a:cs typeface="Tahoma"/>
              </a:rPr>
              <a:t>t</a:t>
            </a:r>
            <a:r>
              <a:rPr lang="en-US">
                <a:latin typeface="Tahoma"/>
                <a:cs typeface="Tahoma"/>
              </a:rPr>
              <a:t>ạo</a:t>
            </a:r>
            <a:r>
              <a:rPr lang="en-US" spc="-10">
                <a:latin typeface="Tahoma"/>
                <a:cs typeface="Tahoma"/>
              </a:rPr>
              <a:t> </a:t>
            </a:r>
            <a:r>
              <a:rPr lang="en-US" spc="9">
                <a:latin typeface="Tahoma"/>
                <a:cs typeface="Tahoma"/>
              </a:rPr>
              <a:t>m</a:t>
            </a:r>
            <a:r>
              <a:rPr lang="en-US">
                <a:latin typeface="Tahoma"/>
                <a:cs typeface="Tahoma"/>
              </a:rPr>
              <a:t>ẫu</a:t>
            </a:r>
            <a:r>
              <a:rPr lang="en-US" spc="-25">
                <a:latin typeface="Tahoma"/>
                <a:cs typeface="Tahoma"/>
              </a:rPr>
              <a:t> </a:t>
            </a:r>
            <a:r>
              <a:rPr lang="en-US" spc="-4">
                <a:latin typeface="Tahoma"/>
                <a:cs typeface="Tahoma"/>
              </a:rPr>
              <a:t>t</a:t>
            </a:r>
            <a:r>
              <a:rPr lang="en-US">
                <a:latin typeface="Tahoma"/>
                <a:cs typeface="Tahoma"/>
              </a:rPr>
              <a:t>ô</a:t>
            </a:r>
            <a:r>
              <a:rPr lang="en-US" spc="14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(</a:t>
            </a:r>
            <a:r>
              <a:rPr lang="en-US" spc="-4">
                <a:latin typeface="Tahoma"/>
                <a:cs typeface="Tahoma"/>
              </a:rPr>
              <a:t>p</a:t>
            </a:r>
            <a:r>
              <a:rPr lang="en-US">
                <a:latin typeface="Tahoma"/>
                <a:cs typeface="Tahoma"/>
              </a:rPr>
              <a:t>a</a:t>
            </a:r>
            <a:r>
              <a:rPr lang="en-US" spc="-4">
                <a:latin typeface="Tahoma"/>
                <a:cs typeface="Tahoma"/>
              </a:rPr>
              <a:t>tt</a:t>
            </a:r>
            <a:r>
              <a:rPr lang="en-US" spc="9">
                <a:latin typeface="Tahoma"/>
                <a:cs typeface="Tahoma"/>
              </a:rPr>
              <a:t>er</a:t>
            </a:r>
            <a:r>
              <a:rPr lang="en-US">
                <a:latin typeface="Tahoma"/>
                <a:cs typeface="Tahoma"/>
              </a:rPr>
              <a:t>n</a:t>
            </a:r>
            <a:r>
              <a:rPr lang="en-US" smtClean="0">
                <a:latin typeface="Tahoma"/>
                <a:cs typeface="Tahoma"/>
              </a:rPr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spc="4">
                <a:latin typeface="Tahoma"/>
                <a:cs typeface="Tahoma"/>
              </a:rPr>
              <a:t>T</a:t>
            </a:r>
            <a:r>
              <a:rPr lang="vi-VN" b="1" spc="-9">
                <a:latin typeface="Tahoma"/>
                <a:cs typeface="Tahoma"/>
              </a:rPr>
              <a:t>ạ</a:t>
            </a:r>
            <a:r>
              <a:rPr lang="vi-VN" b="1">
                <a:latin typeface="Tahoma"/>
                <a:cs typeface="Tahoma"/>
              </a:rPr>
              <a:t>o </a:t>
            </a:r>
            <a:r>
              <a:rPr lang="en-US" b="1" smtClean="0">
                <a:latin typeface="Tahoma"/>
                <a:cs typeface="Tahoma"/>
              </a:rPr>
              <a:t>1 </a:t>
            </a:r>
            <a:r>
              <a:rPr lang="vi-VN" b="1" smtClean="0">
                <a:latin typeface="Tahoma"/>
                <a:cs typeface="Tahoma"/>
              </a:rPr>
              <a:t>đ</a:t>
            </a:r>
            <a:r>
              <a:rPr lang="vi-VN" b="1" spc="4" smtClean="0">
                <a:latin typeface="Tahoma"/>
                <a:cs typeface="Tahoma"/>
              </a:rPr>
              <a:t>ố</a:t>
            </a:r>
            <a:r>
              <a:rPr lang="vi-VN" b="1" smtClean="0">
                <a:latin typeface="Tahoma"/>
                <a:cs typeface="Tahoma"/>
              </a:rPr>
              <a:t>i</a:t>
            </a:r>
            <a:r>
              <a:rPr lang="vi-VN" b="1" spc="-14" smtClean="0">
                <a:latin typeface="Tahoma"/>
                <a:cs typeface="Tahoma"/>
              </a:rPr>
              <a:t> </a:t>
            </a:r>
            <a:r>
              <a:rPr lang="vi-VN" b="1">
                <a:latin typeface="Tahoma"/>
                <a:cs typeface="Tahoma"/>
              </a:rPr>
              <a:t>t</a:t>
            </a:r>
            <a:r>
              <a:rPr lang="vi-VN" b="1" spc="-9">
                <a:latin typeface="Tahoma"/>
                <a:cs typeface="Tahoma"/>
              </a:rPr>
              <a:t>ư</a:t>
            </a:r>
            <a:r>
              <a:rPr lang="vi-VN" b="1" spc="-4">
                <a:latin typeface="Tahoma"/>
                <a:cs typeface="Tahoma"/>
              </a:rPr>
              <a:t>ợ</a:t>
            </a:r>
            <a:r>
              <a:rPr lang="vi-VN" b="1" spc="4">
                <a:latin typeface="Tahoma"/>
                <a:cs typeface="Tahoma"/>
              </a:rPr>
              <a:t>n</a:t>
            </a:r>
            <a:r>
              <a:rPr lang="vi-VN" b="1">
                <a:latin typeface="Tahoma"/>
                <a:cs typeface="Tahoma"/>
              </a:rPr>
              <a:t>g</a:t>
            </a:r>
            <a:r>
              <a:rPr lang="vi-VN" b="1" spc="24">
                <a:latin typeface="Tahoma"/>
                <a:cs typeface="Tahoma"/>
              </a:rPr>
              <a:t> </a:t>
            </a:r>
            <a:r>
              <a:rPr lang="vi-VN" b="1">
                <a:latin typeface="Tahoma"/>
                <a:cs typeface="Tahoma"/>
              </a:rPr>
              <a:t>để </a:t>
            </a:r>
            <a:r>
              <a:rPr lang="vi-VN" b="1" spc="-4">
                <a:latin typeface="Tahoma"/>
                <a:cs typeface="Tahoma"/>
              </a:rPr>
              <a:t>l</a:t>
            </a:r>
            <a:r>
              <a:rPr lang="vi-VN" b="1" spc="-9">
                <a:latin typeface="Tahoma"/>
                <a:cs typeface="Tahoma"/>
              </a:rPr>
              <a:t>à</a:t>
            </a:r>
            <a:r>
              <a:rPr lang="vi-VN" b="1">
                <a:latin typeface="Tahoma"/>
                <a:cs typeface="Tahoma"/>
              </a:rPr>
              <a:t>m</a:t>
            </a:r>
            <a:r>
              <a:rPr lang="vi-VN" b="1" spc="14">
                <a:latin typeface="Tahoma"/>
                <a:cs typeface="Tahoma"/>
              </a:rPr>
              <a:t> </a:t>
            </a:r>
            <a:r>
              <a:rPr lang="vi-VN" b="1">
                <a:latin typeface="Tahoma"/>
                <a:cs typeface="Tahoma"/>
              </a:rPr>
              <a:t>m</a:t>
            </a:r>
            <a:r>
              <a:rPr lang="vi-VN" b="1" spc="-9">
                <a:latin typeface="Tahoma"/>
                <a:cs typeface="Tahoma"/>
              </a:rPr>
              <a:t>ẫ</a:t>
            </a:r>
            <a:r>
              <a:rPr lang="vi-VN" b="1">
                <a:latin typeface="Tahoma"/>
                <a:cs typeface="Tahoma"/>
              </a:rPr>
              <a:t>u</a:t>
            </a:r>
            <a:r>
              <a:rPr lang="vi-VN" b="1" spc="14">
                <a:latin typeface="Tahoma"/>
                <a:cs typeface="Tahoma"/>
              </a:rPr>
              <a:t> </a:t>
            </a:r>
            <a:r>
              <a:rPr lang="vi-VN" b="1" smtClean="0">
                <a:latin typeface="Tahoma"/>
                <a:cs typeface="Tahoma"/>
              </a:rPr>
              <a:t>tô</a:t>
            </a:r>
            <a:endParaRPr lang="en-US" b="1" smtClean="0">
              <a:latin typeface="Tahoma"/>
              <a:cs typeface="Tahoma"/>
            </a:endParaRPr>
          </a:p>
          <a:p>
            <a:pPr marR="53848"/>
            <a:r>
              <a:rPr lang="en-US" spc="-9">
                <a:latin typeface="Tahoma"/>
                <a:cs typeface="Tahoma"/>
              </a:rPr>
              <a:t>Đ</a:t>
            </a:r>
            <a:r>
              <a:rPr lang="en-US" spc="-4">
                <a:latin typeface="Tahoma"/>
                <a:cs typeface="Tahoma"/>
              </a:rPr>
              <a:t>i</a:t>
            </a:r>
            <a:r>
              <a:rPr lang="en-US" spc="-9">
                <a:latin typeface="Tahoma"/>
                <a:cs typeface="Tahoma"/>
              </a:rPr>
              <a:t>ề</a:t>
            </a:r>
            <a:r>
              <a:rPr lang="en-US">
                <a:latin typeface="Tahoma"/>
                <a:cs typeface="Tahoma"/>
              </a:rPr>
              <a:t>u</a:t>
            </a:r>
            <a:r>
              <a:rPr lang="en-US" spc="14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k</a:t>
            </a:r>
            <a:r>
              <a:rPr lang="en-US" spc="-4" smtClean="0">
                <a:latin typeface="Tahoma"/>
                <a:cs typeface="Tahoma"/>
              </a:rPr>
              <a:t>i</a:t>
            </a:r>
            <a:r>
              <a:rPr lang="en-US" spc="-9" smtClean="0">
                <a:latin typeface="Tahoma"/>
                <a:cs typeface="Tahoma"/>
              </a:rPr>
              <a:t>ệ</a:t>
            </a:r>
            <a:r>
              <a:rPr lang="en-US" spc="4" smtClean="0">
                <a:latin typeface="Tahoma"/>
                <a:cs typeface="Tahoma"/>
              </a:rPr>
              <a:t>n</a:t>
            </a:r>
            <a:r>
              <a:rPr lang="en-US" smtClean="0">
                <a:latin typeface="Tahoma"/>
                <a:cs typeface="Tahoma"/>
              </a:rPr>
              <a:t>:</a:t>
            </a:r>
          </a:p>
          <a:p>
            <a:pPr marR="53848" lvl="1"/>
            <a:r>
              <a:rPr lang="en-US" smtClean="0">
                <a:latin typeface="Tahoma"/>
                <a:cs typeface="Tahoma"/>
              </a:rPr>
              <a:t>F</a:t>
            </a:r>
            <a:r>
              <a:rPr lang="en-US" spc="-9" smtClean="0">
                <a:latin typeface="Tahoma"/>
                <a:cs typeface="Tahoma"/>
              </a:rPr>
              <a:t>ea</a:t>
            </a:r>
            <a:r>
              <a:rPr lang="en-US" smtClean="0">
                <a:latin typeface="Tahoma"/>
                <a:cs typeface="Tahoma"/>
              </a:rPr>
              <a:t>t</a:t>
            </a:r>
            <a:r>
              <a:rPr lang="en-US" spc="4" smtClean="0">
                <a:latin typeface="Tahoma"/>
                <a:cs typeface="Tahoma"/>
              </a:rPr>
              <a:t>h</a:t>
            </a:r>
            <a:r>
              <a:rPr lang="en-US" spc="-9" smtClean="0">
                <a:latin typeface="Tahoma"/>
                <a:cs typeface="Tahoma"/>
              </a:rPr>
              <a:t>e</a:t>
            </a:r>
            <a:r>
              <a:rPr lang="en-US" smtClean="0">
                <a:latin typeface="Tahoma"/>
                <a:cs typeface="Tahoma"/>
              </a:rPr>
              <a:t>r</a:t>
            </a:r>
            <a:r>
              <a:rPr lang="en-US" spc="14" smtClean="0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= </a:t>
            </a:r>
            <a:r>
              <a:rPr lang="en-US" smtClean="0">
                <a:latin typeface="Tahoma"/>
                <a:cs typeface="Tahoma"/>
              </a:rPr>
              <a:t>0</a:t>
            </a:r>
          </a:p>
          <a:p>
            <a:pPr marR="53848" lvl="1"/>
            <a:r>
              <a:rPr lang="en-US" spc="-9" smtClean="0">
                <a:latin typeface="Tahoma"/>
                <a:cs typeface="Tahoma"/>
              </a:rPr>
              <a:t>Đ</a:t>
            </a:r>
            <a:r>
              <a:rPr lang="en-US" spc="4" smtClean="0">
                <a:latin typeface="Tahoma"/>
                <a:cs typeface="Tahoma"/>
              </a:rPr>
              <a:t>ố</a:t>
            </a:r>
            <a:r>
              <a:rPr lang="en-US" smtClean="0">
                <a:latin typeface="Tahoma"/>
                <a:cs typeface="Tahoma"/>
              </a:rPr>
              <a:t>i</a:t>
            </a:r>
            <a:r>
              <a:rPr lang="en-US" spc="-14" smtClean="0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t</a:t>
            </a:r>
            <a:r>
              <a:rPr lang="en-US" spc="-9">
                <a:latin typeface="Tahoma"/>
                <a:cs typeface="Tahoma"/>
              </a:rPr>
              <a:t>ư</a:t>
            </a:r>
            <a:r>
              <a:rPr lang="en-US" spc="-4">
                <a:latin typeface="Tahoma"/>
                <a:cs typeface="Tahoma"/>
              </a:rPr>
              <a:t>ợ</a:t>
            </a:r>
            <a:r>
              <a:rPr lang="en-US" spc="4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g </a:t>
            </a:r>
            <a:r>
              <a:rPr lang="en-US" spc="-9" smtClean="0">
                <a:latin typeface="Tahoma"/>
                <a:cs typeface="Tahoma"/>
              </a:rPr>
              <a:t>p</a:t>
            </a:r>
            <a:r>
              <a:rPr lang="en-US" spc="4" smtClean="0">
                <a:latin typeface="Tahoma"/>
                <a:cs typeface="Tahoma"/>
              </a:rPr>
              <a:t>h</a:t>
            </a:r>
            <a:r>
              <a:rPr lang="en-US" spc="-9" smtClean="0">
                <a:latin typeface="Tahoma"/>
                <a:cs typeface="Tahoma"/>
              </a:rPr>
              <a:t>ả</a:t>
            </a:r>
            <a:r>
              <a:rPr lang="en-US" smtClean="0">
                <a:latin typeface="Tahoma"/>
                <a:cs typeface="Tahoma"/>
              </a:rPr>
              <a:t>i là hình chữ nhật hoặc vuông</a:t>
            </a:r>
          </a:p>
          <a:p>
            <a:pPr marR="53848"/>
            <a:r>
              <a:rPr lang="vi-VN">
                <a:latin typeface="Tahoma"/>
                <a:cs typeface="Tahoma"/>
              </a:rPr>
              <a:t>C</a:t>
            </a:r>
            <a:r>
              <a:rPr lang="vi-VN" spc="4">
                <a:latin typeface="Tahoma"/>
                <a:cs typeface="Tahoma"/>
              </a:rPr>
              <a:t>họ</a:t>
            </a:r>
            <a:r>
              <a:rPr lang="vi-VN">
                <a:latin typeface="Tahoma"/>
                <a:cs typeface="Tahoma"/>
              </a:rPr>
              <a:t>n</a:t>
            </a:r>
            <a:r>
              <a:rPr lang="vi-VN" spc="-29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đ</a:t>
            </a:r>
            <a:r>
              <a:rPr lang="vi-VN" spc="4">
                <a:latin typeface="Tahoma"/>
                <a:cs typeface="Tahoma"/>
              </a:rPr>
              <a:t>ố</a:t>
            </a:r>
            <a:r>
              <a:rPr lang="vi-VN">
                <a:latin typeface="Tahoma"/>
                <a:cs typeface="Tahoma"/>
              </a:rPr>
              <a:t>i</a:t>
            </a:r>
            <a:r>
              <a:rPr lang="vi-VN" spc="-14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vi-VN" spc="-9">
                <a:latin typeface="Tahoma"/>
                <a:cs typeface="Tahoma"/>
              </a:rPr>
              <a:t>ư</a:t>
            </a:r>
            <a:r>
              <a:rPr lang="vi-VN" spc="-4">
                <a:latin typeface="Tahoma"/>
                <a:cs typeface="Tahoma"/>
              </a:rPr>
              <a:t>ợ</a:t>
            </a:r>
            <a:r>
              <a:rPr lang="vi-VN" spc="4">
                <a:latin typeface="Tahoma"/>
                <a:cs typeface="Tahoma"/>
              </a:rPr>
              <a:t>ng</a:t>
            </a:r>
            <a:endParaRPr lang="vi-VN">
              <a:latin typeface="Tahoma"/>
              <a:cs typeface="Tahoma"/>
            </a:endParaRPr>
          </a:p>
          <a:p>
            <a:pPr>
              <a:spcBef>
                <a:spcPts val="430"/>
              </a:spcBef>
            </a:pPr>
            <a:r>
              <a:rPr lang="vi-VN" spc="4">
                <a:latin typeface="Tahoma"/>
                <a:cs typeface="Tahoma"/>
              </a:rPr>
              <a:t>M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 spc="4">
                <a:latin typeface="Tahoma"/>
                <a:cs typeface="Tahoma"/>
              </a:rPr>
              <a:t>n</a:t>
            </a:r>
            <a:r>
              <a:rPr lang="vi-VN">
                <a:latin typeface="Tahoma"/>
                <a:cs typeface="Tahoma"/>
              </a:rPr>
              <a:t>u</a:t>
            </a:r>
            <a:r>
              <a:rPr lang="vi-VN" spc="-4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E</a:t>
            </a:r>
            <a:r>
              <a:rPr lang="vi-VN" spc="-9">
                <a:latin typeface="Tahoma"/>
                <a:cs typeface="Tahoma"/>
              </a:rPr>
              <a:t>d</a:t>
            </a:r>
            <a:r>
              <a:rPr lang="vi-VN" spc="-4">
                <a:latin typeface="Tahoma"/>
                <a:cs typeface="Tahoma"/>
              </a:rPr>
              <a:t>i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 </a:t>
            </a:r>
            <a:r>
              <a:rPr lang="vi-VN" smtClean="0">
                <a:latin typeface="Tahoma"/>
                <a:cs typeface="Tahoma"/>
              </a:rPr>
              <a:t>/</a:t>
            </a:r>
            <a:r>
              <a:rPr lang="vi-VN" spc="4" smtClean="0">
                <a:latin typeface="Tahoma"/>
                <a:cs typeface="Tahoma"/>
              </a:rPr>
              <a:t>D</a:t>
            </a:r>
            <a:r>
              <a:rPr lang="vi-VN" spc="-9" smtClean="0">
                <a:latin typeface="Tahoma"/>
                <a:cs typeface="Tahoma"/>
              </a:rPr>
              <a:t>e</a:t>
            </a:r>
            <a:r>
              <a:rPr lang="vi-VN" spc="4" smtClean="0">
                <a:latin typeface="Tahoma"/>
                <a:cs typeface="Tahoma"/>
              </a:rPr>
              <a:t>f</a:t>
            </a:r>
            <a:r>
              <a:rPr lang="vi-VN" spc="-4" smtClean="0">
                <a:latin typeface="Tahoma"/>
                <a:cs typeface="Tahoma"/>
              </a:rPr>
              <a:t>i</a:t>
            </a:r>
            <a:r>
              <a:rPr lang="vi-VN" spc="4" smtClean="0">
                <a:latin typeface="Tahoma"/>
                <a:cs typeface="Tahoma"/>
              </a:rPr>
              <a:t>n</a:t>
            </a:r>
            <a:r>
              <a:rPr lang="vi-VN" smtClean="0">
                <a:latin typeface="Tahoma"/>
                <a:cs typeface="Tahoma"/>
              </a:rPr>
              <a:t>e</a:t>
            </a:r>
            <a:r>
              <a:rPr lang="vi-VN" spc="25" smtClean="0">
                <a:latin typeface="Tahoma"/>
                <a:cs typeface="Tahoma"/>
              </a:rPr>
              <a:t> </a:t>
            </a:r>
            <a:r>
              <a:rPr lang="vi-VN" spc="-9">
                <a:latin typeface="Tahoma"/>
                <a:cs typeface="Tahoma"/>
              </a:rPr>
              <a:t>pa</a:t>
            </a:r>
            <a:r>
              <a:rPr lang="vi-VN">
                <a:latin typeface="Tahoma"/>
                <a:cs typeface="Tahoma"/>
              </a:rPr>
              <a:t>tt</a:t>
            </a:r>
            <a:r>
              <a:rPr lang="vi-VN" spc="-9">
                <a:latin typeface="Tahoma"/>
                <a:cs typeface="Tahoma"/>
              </a:rPr>
              <a:t>e</a:t>
            </a:r>
            <a:r>
              <a:rPr lang="vi-VN">
                <a:latin typeface="Tahoma"/>
                <a:cs typeface="Tahoma"/>
              </a:rPr>
              <a:t>rn</a:t>
            </a:r>
          </a:p>
          <a:p>
            <a:pPr marR="53848">
              <a:spcBef>
                <a:spcPts val="430"/>
              </a:spcBef>
            </a:pPr>
            <a:r>
              <a:rPr lang="vi-VN" spc="-9">
                <a:latin typeface="Tahoma"/>
                <a:cs typeface="Tahoma"/>
              </a:rPr>
              <a:t>Đặ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vi-VN" spc="9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t</a:t>
            </a:r>
            <a:r>
              <a:rPr lang="vi-VN" spc="-9">
                <a:latin typeface="Tahoma"/>
                <a:cs typeface="Tahoma"/>
              </a:rPr>
              <a:t>ê</a:t>
            </a:r>
            <a:r>
              <a:rPr lang="vi-VN">
                <a:latin typeface="Tahoma"/>
                <a:cs typeface="Tahoma"/>
              </a:rPr>
              <a:t>n</a:t>
            </a:r>
            <a:r>
              <a:rPr lang="vi-VN" spc="14">
                <a:latin typeface="Tahoma"/>
                <a:cs typeface="Tahoma"/>
              </a:rPr>
              <a:t> </a:t>
            </a:r>
            <a:r>
              <a:rPr lang="vi-VN" spc="9">
                <a:latin typeface="Tahoma"/>
                <a:cs typeface="Tahoma"/>
              </a:rPr>
              <a:t>c</a:t>
            </a:r>
            <a:r>
              <a:rPr lang="vi-VN" spc="4">
                <a:latin typeface="Tahoma"/>
                <a:cs typeface="Tahoma"/>
              </a:rPr>
              <a:t>h</a:t>
            </a:r>
            <a:r>
              <a:rPr lang="vi-VN">
                <a:latin typeface="Tahoma"/>
                <a:cs typeface="Tahoma"/>
              </a:rPr>
              <a:t>o</a:t>
            </a:r>
            <a:r>
              <a:rPr lang="vi-VN" spc="-29">
                <a:latin typeface="Tahoma"/>
                <a:cs typeface="Tahoma"/>
              </a:rPr>
              <a:t> </a:t>
            </a:r>
            <a:r>
              <a:rPr lang="vi-VN">
                <a:latin typeface="Tahoma"/>
                <a:cs typeface="Tahoma"/>
              </a:rPr>
              <a:t>m</a:t>
            </a:r>
            <a:r>
              <a:rPr lang="vi-VN" spc="-9">
                <a:latin typeface="Tahoma"/>
                <a:cs typeface="Tahoma"/>
              </a:rPr>
              <a:t>ẫ</a:t>
            </a:r>
            <a:r>
              <a:rPr lang="vi-VN">
                <a:latin typeface="Tahoma"/>
                <a:cs typeface="Tahoma"/>
              </a:rPr>
              <a:t>u</a:t>
            </a:r>
            <a:r>
              <a:rPr lang="vi-VN" spc="14">
                <a:latin typeface="Tahoma"/>
                <a:cs typeface="Tahoma"/>
              </a:rPr>
              <a:t> </a:t>
            </a:r>
            <a:r>
              <a:rPr lang="vi-VN" smtClean="0">
                <a:latin typeface="Tahoma"/>
                <a:cs typeface="Tahoma"/>
              </a:rPr>
              <a:t>tô</a:t>
            </a:r>
            <a:endParaRPr lang="en-US" smtClean="0">
              <a:latin typeface="Tahoma"/>
              <a:cs typeface="Tahoma"/>
            </a:endParaRPr>
          </a:p>
          <a:p>
            <a:pPr marL="0" marR="53848" indent="0">
              <a:spcBef>
                <a:spcPts val="430"/>
              </a:spcBef>
              <a:buNone/>
            </a:pPr>
            <a:r>
              <a:rPr lang="en-US" b="1">
                <a:latin typeface="Tahoma"/>
                <a:cs typeface="Tahoma"/>
              </a:rPr>
              <a:t>Cá</a:t>
            </a:r>
            <a:r>
              <a:rPr lang="en-US" b="1" spc="9">
                <a:latin typeface="Tahoma"/>
                <a:cs typeface="Tahoma"/>
              </a:rPr>
              <a:t>c</a:t>
            </a:r>
            <a:r>
              <a:rPr lang="en-US" b="1">
                <a:latin typeface="Tahoma"/>
                <a:cs typeface="Tahoma"/>
              </a:rPr>
              <a:t>h</a:t>
            </a:r>
            <a:r>
              <a:rPr lang="en-US" b="1" spc="-24">
                <a:latin typeface="Tahoma"/>
                <a:cs typeface="Tahoma"/>
              </a:rPr>
              <a:t> </a:t>
            </a:r>
            <a:r>
              <a:rPr lang="en-US" b="1" spc="-4">
                <a:latin typeface="Tahoma"/>
                <a:cs typeface="Tahoma"/>
              </a:rPr>
              <a:t>t</a:t>
            </a:r>
            <a:r>
              <a:rPr lang="en-US" b="1">
                <a:latin typeface="Tahoma"/>
                <a:cs typeface="Tahoma"/>
              </a:rPr>
              <a:t>ô</a:t>
            </a:r>
            <a:r>
              <a:rPr lang="en-US" b="1" spc="-4">
                <a:latin typeface="Tahoma"/>
                <a:cs typeface="Tahoma"/>
              </a:rPr>
              <a:t> </a:t>
            </a:r>
            <a:r>
              <a:rPr lang="en-US" b="1" spc="14">
                <a:latin typeface="Tahoma"/>
                <a:cs typeface="Tahoma"/>
              </a:rPr>
              <a:t>b</a:t>
            </a:r>
            <a:r>
              <a:rPr lang="en-US" b="1">
                <a:latin typeface="Tahoma"/>
                <a:cs typeface="Tahoma"/>
              </a:rPr>
              <a:t>ằng</a:t>
            </a:r>
            <a:r>
              <a:rPr lang="en-US" b="1" spc="19">
                <a:latin typeface="Tahoma"/>
                <a:cs typeface="Tahoma"/>
              </a:rPr>
              <a:t> </a:t>
            </a:r>
            <a:r>
              <a:rPr lang="en-US" b="1" spc="9" smtClean="0">
                <a:latin typeface="Tahoma"/>
                <a:cs typeface="Tahoma"/>
              </a:rPr>
              <a:t>m</a:t>
            </a:r>
            <a:r>
              <a:rPr lang="en-US" b="1" smtClean="0">
                <a:latin typeface="Tahoma"/>
                <a:cs typeface="Tahoma"/>
              </a:rPr>
              <a:t>ẫu</a:t>
            </a:r>
            <a:r>
              <a:rPr lang="en-US" b="1" spc="-25" smtClean="0">
                <a:latin typeface="Tahoma"/>
                <a:cs typeface="Tahoma"/>
              </a:rPr>
              <a:t>:</a:t>
            </a:r>
          </a:p>
          <a:p>
            <a:pPr marL="0" marR="53848" indent="0">
              <a:spcBef>
                <a:spcPts val="430"/>
              </a:spcBef>
              <a:buNone/>
            </a:pPr>
            <a:r>
              <a:rPr lang="en-US" smtClean="0">
                <a:latin typeface="Tahoma"/>
                <a:cs typeface="Tahoma"/>
              </a:rPr>
              <a:t>C</a:t>
            </a:r>
            <a:r>
              <a:rPr lang="en-US" spc="4" smtClean="0">
                <a:latin typeface="Tahoma"/>
                <a:cs typeface="Tahoma"/>
              </a:rPr>
              <a:t>họ</a:t>
            </a:r>
            <a:r>
              <a:rPr lang="en-US" smtClean="0">
                <a:latin typeface="Tahoma"/>
                <a:cs typeface="Tahoma"/>
              </a:rPr>
              <a:t>n</a:t>
            </a:r>
            <a:r>
              <a:rPr lang="en-US" spc="-29" smtClean="0">
                <a:latin typeface="Tahoma"/>
                <a:cs typeface="Tahoma"/>
              </a:rPr>
              <a:t> </a:t>
            </a:r>
            <a:r>
              <a:rPr lang="en-US" spc="-9">
                <a:latin typeface="Tahoma"/>
                <a:cs typeface="Tahoma"/>
              </a:rPr>
              <a:t>v</a:t>
            </a:r>
            <a:r>
              <a:rPr lang="en-US" spc="4">
                <a:latin typeface="Tahoma"/>
                <a:cs typeface="Tahoma"/>
              </a:rPr>
              <a:t>ùn</a:t>
            </a:r>
            <a:r>
              <a:rPr lang="en-US">
                <a:latin typeface="Tahoma"/>
                <a:cs typeface="Tahoma"/>
              </a:rPr>
              <a:t>g </a:t>
            </a:r>
            <a:r>
              <a:rPr lang="en-US" spc="9">
                <a:latin typeface="Tahoma"/>
                <a:cs typeface="Tahoma"/>
              </a:rPr>
              <a:t>c</a:t>
            </a:r>
            <a:r>
              <a:rPr lang="en-US" spc="4">
                <a:latin typeface="Tahoma"/>
                <a:cs typeface="Tahoma"/>
              </a:rPr>
              <a:t>họ</a:t>
            </a:r>
            <a:r>
              <a:rPr lang="en-US">
                <a:latin typeface="Tahoma"/>
                <a:cs typeface="Tahoma"/>
              </a:rPr>
              <a:t>n</a:t>
            </a:r>
            <a:r>
              <a:rPr lang="en-US" spc="-54">
                <a:latin typeface="Tahoma"/>
                <a:cs typeface="Tahoma"/>
              </a:rPr>
              <a:t> </a:t>
            </a:r>
            <a:r>
              <a:rPr lang="en-US" spc="9">
                <a:latin typeface="Tahoma"/>
                <a:cs typeface="Tahoma"/>
              </a:rPr>
              <a:t>c</a:t>
            </a:r>
            <a:r>
              <a:rPr lang="en-US" spc="-9">
                <a:latin typeface="Tahoma"/>
                <a:cs typeface="Tahoma"/>
              </a:rPr>
              <a:t>ầ</a:t>
            </a:r>
            <a:r>
              <a:rPr lang="en-US">
                <a:latin typeface="Tahoma"/>
                <a:cs typeface="Tahoma"/>
              </a:rPr>
              <a:t>n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tô</a:t>
            </a:r>
          </a:p>
          <a:p>
            <a:pPr>
              <a:spcBef>
                <a:spcPts val="430"/>
              </a:spcBef>
            </a:pPr>
            <a:r>
              <a:rPr lang="en-US">
                <a:latin typeface="Tahoma"/>
                <a:cs typeface="Tahoma"/>
              </a:rPr>
              <a:t>E</a:t>
            </a:r>
            <a:r>
              <a:rPr lang="en-US" spc="-9">
                <a:latin typeface="Tahoma"/>
                <a:cs typeface="Tahoma"/>
              </a:rPr>
              <a:t>d</a:t>
            </a:r>
            <a:r>
              <a:rPr lang="en-US" spc="-4">
                <a:latin typeface="Tahoma"/>
                <a:cs typeface="Tahoma"/>
              </a:rPr>
              <a:t>i</a:t>
            </a:r>
            <a:r>
              <a:rPr lang="en-US">
                <a:latin typeface="Tahoma"/>
                <a:cs typeface="Tahoma"/>
              </a:rPr>
              <a:t>t</a:t>
            </a:r>
            <a:r>
              <a:rPr lang="en-US" spc="9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/ </a:t>
            </a:r>
            <a:r>
              <a:rPr lang="en-US" smtClean="0">
                <a:latin typeface="Tahoma"/>
                <a:cs typeface="Tahoma"/>
              </a:rPr>
              <a:t>F</a:t>
            </a:r>
            <a:r>
              <a:rPr lang="en-US" spc="-4" smtClean="0">
                <a:latin typeface="Tahoma"/>
                <a:cs typeface="Tahoma"/>
              </a:rPr>
              <a:t>ill</a:t>
            </a:r>
          </a:p>
          <a:p>
            <a:pPr marR="53848"/>
            <a:r>
              <a:rPr lang="en-US" spc="-4" smtClean="0">
                <a:latin typeface="Tahoma"/>
                <a:cs typeface="Tahoma"/>
              </a:rPr>
              <a:t>U</a:t>
            </a:r>
            <a:r>
              <a:rPr lang="en-US" spc="-9" smtClean="0">
                <a:latin typeface="Tahoma"/>
                <a:cs typeface="Tahoma"/>
              </a:rPr>
              <a:t>s</a:t>
            </a:r>
            <a:r>
              <a:rPr lang="en-US" smtClean="0">
                <a:latin typeface="Tahoma"/>
                <a:cs typeface="Tahoma"/>
              </a:rPr>
              <a:t>e: </a:t>
            </a:r>
            <a:r>
              <a:rPr lang="en-US" spc="9">
                <a:latin typeface="Tahoma"/>
                <a:cs typeface="Tahoma"/>
              </a:rPr>
              <a:t>c</a:t>
            </a:r>
            <a:r>
              <a:rPr lang="en-US" spc="4">
                <a:latin typeface="Tahoma"/>
                <a:cs typeface="Tahoma"/>
              </a:rPr>
              <a:t>họ</a:t>
            </a:r>
            <a:r>
              <a:rPr lang="en-US">
                <a:latin typeface="Tahoma"/>
                <a:cs typeface="Tahoma"/>
              </a:rPr>
              <a:t>n</a:t>
            </a:r>
            <a:r>
              <a:rPr lang="en-US" spc="-29">
                <a:latin typeface="Tahoma"/>
                <a:cs typeface="Tahoma"/>
              </a:rPr>
              <a:t> </a:t>
            </a:r>
            <a:r>
              <a:rPr lang="en-US" spc="-4">
                <a:latin typeface="Tahoma"/>
                <a:cs typeface="Tahoma"/>
              </a:rPr>
              <a:t>P</a:t>
            </a:r>
            <a:r>
              <a:rPr lang="en-US" spc="-9">
                <a:latin typeface="Tahoma"/>
                <a:cs typeface="Tahoma"/>
              </a:rPr>
              <a:t>a</a:t>
            </a:r>
            <a:r>
              <a:rPr lang="en-US">
                <a:latin typeface="Tahoma"/>
                <a:cs typeface="Tahoma"/>
              </a:rPr>
              <a:t>tt</a:t>
            </a:r>
            <a:r>
              <a:rPr lang="en-US" spc="-9">
                <a:latin typeface="Tahoma"/>
                <a:cs typeface="Tahoma"/>
              </a:rPr>
              <a:t>e</a:t>
            </a:r>
            <a:r>
              <a:rPr lang="en-US">
                <a:latin typeface="Tahoma"/>
                <a:cs typeface="Tahoma"/>
              </a:rPr>
              <a:t>rn</a:t>
            </a:r>
          </a:p>
          <a:p>
            <a:pPr>
              <a:spcBef>
                <a:spcPts val="430"/>
              </a:spcBef>
            </a:pPr>
            <a:r>
              <a:rPr lang="en-US" smtClean="0">
                <a:latin typeface="Tahoma"/>
                <a:cs typeface="Tahoma"/>
              </a:rPr>
              <a:t>C</a:t>
            </a:r>
            <a:r>
              <a:rPr lang="en-US" spc="4" smtClean="0">
                <a:latin typeface="Tahoma"/>
                <a:cs typeface="Tahoma"/>
              </a:rPr>
              <a:t>u</a:t>
            </a:r>
            <a:r>
              <a:rPr lang="en-US" spc="-9" smtClean="0">
                <a:latin typeface="Tahoma"/>
                <a:cs typeface="Tahoma"/>
              </a:rPr>
              <a:t>s</a:t>
            </a:r>
            <a:r>
              <a:rPr lang="en-US" smtClean="0">
                <a:latin typeface="Tahoma"/>
                <a:cs typeface="Tahoma"/>
              </a:rPr>
              <a:t>t</a:t>
            </a:r>
            <a:r>
              <a:rPr lang="en-US" spc="4" smtClean="0">
                <a:latin typeface="Tahoma"/>
                <a:cs typeface="Tahoma"/>
              </a:rPr>
              <a:t>o</a:t>
            </a:r>
            <a:r>
              <a:rPr lang="en-US" smtClean="0">
                <a:latin typeface="Tahoma"/>
                <a:cs typeface="Tahoma"/>
              </a:rPr>
              <a:t>m</a:t>
            </a:r>
            <a:r>
              <a:rPr lang="en-US" spc="-9" smtClean="0">
                <a:latin typeface="Tahoma"/>
                <a:cs typeface="Tahoma"/>
              </a:rPr>
              <a:t> </a:t>
            </a:r>
            <a:r>
              <a:rPr lang="en-US" spc="-4" smtClean="0">
                <a:latin typeface="Tahoma"/>
                <a:cs typeface="Tahoma"/>
              </a:rPr>
              <a:t>P</a:t>
            </a:r>
            <a:r>
              <a:rPr lang="en-US" spc="-9" smtClean="0">
                <a:latin typeface="Tahoma"/>
                <a:cs typeface="Tahoma"/>
              </a:rPr>
              <a:t>a</a:t>
            </a:r>
            <a:r>
              <a:rPr lang="en-US" smtClean="0">
                <a:latin typeface="Tahoma"/>
                <a:cs typeface="Tahoma"/>
              </a:rPr>
              <a:t>tt</a:t>
            </a:r>
            <a:r>
              <a:rPr lang="en-US" spc="-9" smtClean="0">
                <a:latin typeface="Tahoma"/>
                <a:cs typeface="Tahoma"/>
              </a:rPr>
              <a:t>e</a:t>
            </a:r>
            <a:r>
              <a:rPr lang="en-US" smtClean="0">
                <a:latin typeface="Tahoma"/>
                <a:cs typeface="Tahoma"/>
              </a:rPr>
              <a:t>r</a:t>
            </a:r>
            <a:r>
              <a:rPr lang="en-US" spc="4" smtClean="0">
                <a:latin typeface="Tahoma"/>
                <a:cs typeface="Tahoma"/>
              </a:rPr>
              <a:t>n</a:t>
            </a:r>
            <a:r>
              <a:rPr lang="en-US" smtClean="0">
                <a:latin typeface="Tahoma"/>
                <a:cs typeface="Tahoma"/>
              </a:rPr>
              <a:t>:</a:t>
            </a:r>
            <a:r>
              <a:rPr lang="en-US" spc="19" smtClean="0">
                <a:latin typeface="Tahoma"/>
                <a:cs typeface="Tahoma"/>
              </a:rPr>
              <a:t> </a:t>
            </a:r>
            <a:r>
              <a:rPr lang="en-US" spc="9" smtClean="0">
                <a:latin typeface="Tahoma"/>
                <a:cs typeface="Tahoma"/>
              </a:rPr>
              <a:t>c</a:t>
            </a:r>
            <a:r>
              <a:rPr lang="en-US" spc="4" smtClean="0">
                <a:latin typeface="Tahoma"/>
                <a:cs typeface="Tahoma"/>
              </a:rPr>
              <a:t>họ</a:t>
            </a:r>
            <a:r>
              <a:rPr lang="en-US" smtClean="0">
                <a:latin typeface="Tahoma"/>
                <a:cs typeface="Tahoma"/>
              </a:rPr>
              <a:t>n mẫu tô vừa tạo</a:t>
            </a:r>
            <a:endParaRPr lang="en-US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en-US">
              <a:latin typeface="Tahoma"/>
              <a:cs typeface="Tahoma"/>
            </a:endParaRPr>
          </a:p>
          <a:p>
            <a:pPr marR="53848">
              <a:spcBef>
                <a:spcPts val="430"/>
              </a:spcBef>
            </a:pPr>
            <a:endParaRPr lang="en-US">
              <a:latin typeface="Tahoma"/>
              <a:cs typeface="Tahoma"/>
            </a:endParaRPr>
          </a:p>
          <a:p>
            <a:pPr marR="53848">
              <a:lnSpc>
                <a:spcPct val="100000"/>
              </a:lnSpc>
              <a:spcBef>
                <a:spcPts val="430"/>
              </a:spcBef>
            </a:pPr>
            <a:endParaRPr lang="vi-VN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en-US">
              <a:latin typeface="Tahoma"/>
              <a:cs typeface="Tahoma"/>
            </a:endParaRPr>
          </a:p>
          <a:p>
            <a:endParaRPr lang="en-US">
              <a:latin typeface="Tahoma"/>
              <a:cs typeface="Tahoma"/>
            </a:endParaRPr>
          </a:p>
          <a:p>
            <a:endParaRPr lang="vi-VN">
              <a:latin typeface="Tahoma"/>
              <a:cs typeface="Tahom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">
                <a:latin typeface="Tahoma"/>
                <a:cs typeface="Tahoma"/>
              </a:rPr>
              <a:t>T</a:t>
            </a:r>
            <a:r>
              <a:rPr lang="en-US">
                <a:latin typeface="Tahoma"/>
                <a:cs typeface="Tahoma"/>
              </a:rPr>
              <a:t>ô</a:t>
            </a:r>
            <a:r>
              <a:rPr lang="en-US" spc="-29">
                <a:latin typeface="Tahoma"/>
                <a:cs typeface="Tahoma"/>
              </a:rPr>
              <a:t> </a:t>
            </a:r>
            <a:r>
              <a:rPr lang="en-US" spc="-9" smtClean="0">
                <a:latin typeface="Tahoma"/>
                <a:cs typeface="Tahoma"/>
              </a:rPr>
              <a:t>v</a:t>
            </a:r>
            <a:r>
              <a:rPr lang="en-US" spc="-4" smtClean="0">
                <a:latin typeface="Tahoma"/>
                <a:cs typeface="Tahoma"/>
              </a:rPr>
              <a:t>i</a:t>
            </a:r>
            <a:r>
              <a:rPr lang="en-US" spc="-9" smtClean="0">
                <a:latin typeface="Tahoma"/>
                <a:cs typeface="Tahoma"/>
              </a:rPr>
              <a:t>ề</a:t>
            </a:r>
            <a:r>
              <a:rPr lang="en-US" spc="4" smtClean="0">
                <a:latin typeface="Tahoma"/>
                <a:cs typeface="Tahoma"/>
              </a:rPr>
              <a:t>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4">
                <a:latin typeface="Tahoma"/>
                <a:cs typeface="Tahoma"/>
              </a:rPr>
              <a:t>M</a:t>
            </a:r>
            <a:r>
              <a:rPr lang="en-US" spc="-9">
                <a:latin typeface="Tahoma"/>
                <a:cs typeface="Tahoma"/>
              </a:rPr>
              <a:t>e</a:t>
            </a:r>
            <a:r>
              <a:rPr lang="en-US" spc="4">
                <a:latin typeface="Tahoma"/>
                <a:cs typeface="Tahoma"/>
              </a:rPr>
              <a:t>n</a:t>
            </a:r>
            <a:r>
              <a:rPr lang="en-US">
                <a:latin typeface="Tahoma"/>
                <a:cs typeface="Tahoma"/>
              </a:rPr>
              <a:t>u</a:t>
            </a:r>
            <a:r>
              <a:rPr lang="en-US" spc="-4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E</a:t>
            </a:r>
            <a:r>
              <a:rPr lang="en-US" spc="-9">
                <a:latin typeface="Tahoma"/>
                <a:cs typeface="Tahoma"/>
              </a:rPr>
              <a:t>d</a:t>
            </a:r>
            <a:r>
              <a:rPr lang="en-US" spc="-4">
                <a:latin typeface="Tahoma"/>
                <a:cs typeface="Tahoma"/>
              </a:rPr>
              <a:t>i</a:t>
            </a:r>
            <a:r>
              <a:rPr lang="en-US">
                <a:latin typeface="Tahoma"/>
                <a:cs typeface="Tahoma"/>
              </a:rPr>
              <a:t>t</a:t>
            </a:r>
            <a:r>
              <a:rPr lang="en-US" spc="9">
                <a:latin typeface="Tahoma"/>
                <a:cs typeface="Tahoma"/>
              </a:rPr>
              <a:t> </a:t>
            </a:r>
            <a:r>
              <a:rPr lang="en-US">
                <a:latin typeface="Tahoma"/>
                <a:cs typeface="Tahoma"/>
              </a:rPr>
              <a:t>/ </a:t>
            </a:r>
            <a:r>
              <a:rPr lang="en-US" spc="4">
                <a:latin typeface="Tahoma"/>
                <a:cs typeface="Tahoma"/>
              </a:rPr>
              <a:t>S</a:t>
            </a:r>
            <a:r>
              <a:rPr lang="en-US">
                <a:latin typeface="Tahoma"/>
                <a:cs typeface="Tahoma"/>
              </a:rPr>
              <a:t>tr</a:t>
            </a:r>
            <a:r>
              <a:rPr lang="en-US" spc="4">
                <a:latin typeface="Tahoma"/>
                <a:cs typeface="Tahoma"/>
              </a:rPr>
              <a:t>o</a:t>
            </a:r>
            <a:r>
              <a:rPr lang="en-US" spc="-9">
                <a:latin typeface="Tahoma"/>
                <a:cs typeface="Tahoma"/>
              </a:rPr>
              <a:t>k</a:t>
            </a:r>
            <a:r>
              <a:rPr lang="en-US">
                <a:latin typeface="Tahoma"/>
                <a:cs typeface="Tahoma"/>
              </a:rPr>
              <a:t>e</a:t>
            </a:r>
          </a:p>
          <a:p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4146550" y="1467927"/>
            <a:ext cx="4419599" cy="41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3829050" y="2458502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765552" y="2420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3829050" y="2915702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765552" y="28775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905250" y="375390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393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841752" y="3715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3905250" y="451590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393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841752" y="4477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3905250" y="489690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393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3841752" y="4858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69950" y="2306102"/>
            <a:ext cx="2667000" cy="376237"/>
          </a:xfrm>
          <a:custGeom>
            <a:avLst/>
            <a:gdLst/>
            <a:ahLst/>
            <a:cxnLst/>
            <a:rect l="l" t="t" r="r" b="b"/>
            <a:pathLst>
              <a:path w="2667000" h="376237">
                <a:moveTo>
                  <a:pt x="0" y="0"/>
                </a:moveTo>
                <a:lnTo>
                  <a:pt x="2667000" y="0"/>
                </a:lnTo>
                <a:lnTo>
                  <a:pt x="266700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098550" y="2763302"/>
            <a:ext cx="2438400" cy="376237"/>
          </a:xfrm>
          <a:custGeom>
            <a:avLst/>
            <a:gdLst/>
            <a:ahLst/>
            <a:cxnLst/>
            <a:rect l="l" t="t" r="r" b="b"/>
            <a:pathLst>
              <a:path w="2438400" h="376237">
                <a:moveTo>
                  <a:pt x="0" y="0"/>
                </a:moveTo>
                <a:lnTo>
                  <a:pt x="2438400" y="0"/>
                </a:lnTo>
                <a:lnTo>
                  <a:pt x="243840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1098550" y="3525302"/>
            <a:ext cx="2438400" cy="376237"/>
          </a:xfrm>
          <a:custGeom>
            <a:avLst/>
            <a:gdLst/>
            <a:ahLst/>
            <a:cxnLst/>
            <a:rect l="l" t="t" r="r" b="b"/>
            <a:pathLst>
              <a:path w="2438400" h="376237">
                <a:moveTo>
                  <a:pt x="0" y="0"/>
                </a:moveTo>
                <a:lnTo>
                  <a:pt x="2438400" y="0"/>
                </a:lnTo>
                <a:lnTo>
                  <a:pt x="243840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1631950" y="4287302"/>
            <a:ext cx="1981200" cy="376237"/>
          </a:xfrm>
          <a:custGeom>
            <a:avLst/>
            <a:gdLst/>
            <a:ahLst/>
            <a:cxnLst/>
            <a:rect l="l" t="t" r="r" b="b"/>
            <a:pathLst>
              <a:path w="1981200" h="376237">
                <a:moveTo>
                  <a:pt x="0" y="0"/>
                </a:moveTo>
                <a:lnTo>
                  <a:pt x="1981200" y="0"/>
                </a:lnTo>
                <a:lnTo>
                  <a:pt x="198120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1708150" y="4896902"/>
            <a:ext cx="1905000" cy="376237"/>
          </a:xfrm>
          <a:custGeom>
            <a:avLst/>
            <a:gdLst/>
            <a:ahLst/>
            <a:cxnLst/>
            <a:rect l="l" t="t" r="r" b="b"/>
            <a:pathLst>
              <a:path w="1905000" h="376237">
                <a:moveTo>
                  <a:pt x="0" y="0"/>
                </a:moveTo>
                <a:lnTo>
                  <a:pt x="1905000" y="0"/>
                </a:lnTo>
                <a:lnTo>
                  <a:pt x="190500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2"/>
          <p:cNvSpPr txBox="1"/>
          <p:nvPr/>
        </p:nvSpPr>
        <p:spPr>
          <a:xfrm>
            <a:off x="1061974" y="2376388"/>
            <a:ext cx="2443530" cy="2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20"/>
              </a:lnSpc>
            </a:pPr>
            <a:r>
              <a:rPr sz="1800" spc="-4" dirty="0" smtClean="0">
                <a:latin typeface="Arial"/>
                <a:cs typeface="Arial"/>
              </a:rPr>
              <a:t>Đ</a:t>
            </a:r>
            <a:r>
              <a:rPr sz="1800" spc="0" dirty="0" smtClean="0">
                <a:latin typeface="Arial"/>
                <a:cs typeface="Arial"/>
              </a:rPr>
              <a:t>ộ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dà</a:t>
            </a:r>
            <a:r>
              <a:rPr sz="1800" spc="0" dirty="0" smtClean="0">
                <a:latin typeface="Arial"/>
                <a:cs typeface="Arial"/>
              </a:rPr>
              <a:t>y</a:t>
            </a:r>
            <a:r>
              <a:rPr sz="1800" spc="-2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c</a:t>
            </a:r>
            <a:r>
              <a:rPr sz="1800" spc="4" dirty="0" smtClean="0">
                <a:latin typeface="Arial"/>
                <a:cs typeface="Arial"/>
              </a:rPr>
              <a:t>ủ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đ</a:t>
            </a:r>
            <a:r>
              <a:rPr sz="1800" spc="-4" dirty="0" smtClean="0">
                <a:latin typeface="Arial"/>
                <a:cs typeface="Arial"/>
              </a:rPr>
              <a:t>ườ</a:t>
            </a:r>
            <a:r>
              <a:rPr sz="1800" spc="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14" dirty="0" smtClean="0">
                <a:latin typeface="Arial"/>
                <a:cs typeface="Arial"/>
              </a:rPr>
              <a:t> v</a:t>
            </a:r>
            <a:r>
              <a:rPr sz="1800" spc="9" dirty="0" smtClean="0">
                <a:latin typeface="Arial"/>
                <a:cs typeface="Arial"/>
              </a:rPr>
              <a:t>i</a:t>
            </a:r>
            <a:r>
              <a:rPr sz="1800" spc="4" dirty="0" smtClean="0">
                <a:latin typeface="Arial"/>
                <a:cs typeface="Arial"/>
              </a:rPr>
              <a:t>ền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3"/>
          <p:cNvSpPr txBox="1"/>
          <p:nvPr/>
        </p:nvSpPr>
        <p:spPr>
          <a:xfrm>
            <a:off x="1342389" y="2833588"/>
            <a:ext cx="2162810" cy="2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20"/>
              </a:lnSpc>
            </a:pPr>
            <a:r>
              <a:rPr sz="1800" spc="-34" dirty="0" smtClean="0">
                <a:latin typeface="Arial"/>
                <a:cs typeface="Arial"/>
              </a:rPr>
              <a:t>M</a:t>
            </a:r>
            <a:r>
              <a:rPr sz="1800" spc="4" dirty="0" smtClean="0">
                <a:latin typeface="Arial"/>
                <a:cs typeface="Arial"/>
              </a:rPr>
              <a:t>à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c</a:t>
            </a:r>
            <a:r>
              <a:rPr sz="1800" spc="4" dirty="0" smtClean="0">
                <a:latin typeface="Arial"/>
                <a:cs typeface="Arial"/>
              </a:rPr>
              <a:t>ủ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đ</a:t>
            </a:r>
            <a:r>
              <a:rPr sz="1800" spc="-4" dirty="0" smtClean="0">
                <a:latin typeface="Arial"/>
                <a:cs typeface="Arial"/>
              </a:rPr>
              <a:t>ườ</a:t>
            </a:r>
            <a:r>
              <a:rPr sz="1800" spc="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14" dirty="0" smtClean="0">
                <a:latin typeface="Arial"/>
                <a:cs typeface="Arial"/>
              </a:rPr>
              <a:t> v</a:t>
            </a:r>
            <a:r>
              <a:rPr sz="1800" spc="9" dirty="0" smtClean="0">
                <a:latin typeface="Arial"/>
                <a:cs typeface="Arial"/>
              </a:rPr>
              <a:t>i</a:t>
            </a:r>
            <a:r>
              <a:rPr sz="1800" spc="4" dirty="0" smtClean="0">
                <a:latin typeface="Arial"/>
                <a:cs typeface="Arial"/>
              </a:rPr>
              <a:t>ền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4"/>
          <p:cNvSpPr txBox="1"/>
          <p:nvPr/>
        </p:nvSpPr>
        <p:spPr>
          <a:xfrm>
            <a:off x="1318005" y="3595588"/>
            <a:ext cx="2187498" cy="2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20"/>
              </a:lnSpc>
            </a:pPr>
            <a:r>
              <a:rPr sz="1800" spc="0" dirty="0" smtClean="0">
                <a:latin typeface="Arial"/>
                <a:cs typeface="Arial"/>
              </a:rPr>
              <a:t>Vị</a:t>
            </a:r>
            <a:r>
              <a:rPr sz="1800" spc="-9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rí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c</a:t>
            </a:r>
            <a:r>
              <a:rPr sz="1800" spc="4" dirty="0" smtClean="0">
                <a:latin typeface="Arial"/>
                <a:cs typeface="Arial"/>
              </a:rPr>
              <a:t>ủ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đ</a:t>
            </a:r>
            <a:r>
              <a:rPr sz="1800" spc="-4" dirty="0" smtClean="0">
                <a:latin typeface="Arial"/>
                <a:cs typeface="Arial"/>
              </a:rPr>
              <a:t>ườ</a:t>
            </a:r>
            <a:r>
              <a:rPr sz="1800" spc="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-14" dirty="0" smtClean="0">
                <a:latin typeface="Arial"/>
                <a:cs typeface="Arial"/>
              </a:rPr>
              <a:t>v</a:t>
            </a:r>
            <a:r>
              <a:rPr sz="1800" spc="9" dirty="0" smtClean="0">
                <a:latin typeface="Arial"/>
                <a:cs typeface="Arial"/>
              </a:rPr>
              <a:t>i</a:t>
            </a:r>
            <a:r>
              <a:rPr sz="1800" spc="4" dirty="0" smtClean="0">
                <a:latin typeface="Arial"/>
                <a:cs typeface="Arial"/>
              </a:rPr>
              <a:t>ền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5"/>
          <p:cNvSpPr txBox="1"/>
          <p:nvPr/>
        </p:nvSpPr>
        <p:spPr>
          <a:xfrm>
            <a:off x="2049526" y="4357588"/>
            <a:ext cx="1538046" cy="2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20"/>
              </a:lnSpc>
            </a:pPr>
            <a:r>
              <a:rPr sz="1800" spc="-34" dirty="0" smtClean="0">
                <a:latin typeface="Arial"/>
                <a:cs typeface="Arial"/>
              </a:rPr>
              <a:t>M</a:t>
            </a:r>
            <a:r>
              <a:rPr sz="1800" spc="4" dirty="0" smtClean="0">
                <a:latin typeface="Arial"/>
                <a:cs typeface="Arial"/>
              </a:rPr>
              <a:t>od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hò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50" dirty="0" smtClean="0">
                <a:latin typeface="Arial"/>
                <a:cs typeface="Arial"/>
              </a:rPr>
              <a:t>r</a:t>
            </a:r>
            <a:r>
              <a:rPr sz="1800" spc="4" dirty="0" smtClean="0">
                <a:latin typeface="Arial"/>
                <a:cs typeface="Arial"/>
              </a:rPr>
              <a:t>ộn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2150110" y="4967188"/>
            <a:ext cx="1431747" cy="2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20"/>
              </a:lnSpc>
            </a:pPr>
            <a:r>
              <a:rPr sz="1800" spc="-4" dirty="0" smtClean="0">
                <a:latin typeface="Arial"/>
                <a:cs typeface="Arial"/>
              </a:rPr>
              <a:t>Đ</a:t>
            </a:r>
            <a:r>
              <a:rPr sz="1800" spc="0" dirty="0" smtClean="0">
                <a:latin typeface="Arial"/>
                <a:cs typeface="Arial"/>
              </a:rPr>
              <a:t>ộ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4" dirty="0" smtClean="0">
                <a:latin typeface="Arial"/>
                <a:cs typeface="Arial"/>
              </a:rPr>
              <a:t>on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s</a:t>
            </a:r>
            <a:r>
              <a:rPr sz="1800" spc="4" dirty="0" smtClean="0">
                <a:latin typeface="Arial"/>
                <a:cs typeface="Arial"/>
              </a:rPr>
              <a:t>uốt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4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smtClean="0"/>
              <a:t>www.creativebloq.com/colour/colour-theory-11121290</a:t>
            </a:r>
          </a:p>
          <a:p>
            <a:endParaRPr lang="en-US" smtClean="0"/>
          </a:p>
          <a:p>
            <a:r>
              <a:rPr lang="en-US"/>
              <a:t>https://</a:t>
            </a:r>
            <a:r>
              <a:rPr lang="en-US" smtClean="0"/>
              <a:t>viblo.asia/p/bai-1-ly-thuyet-ve-mau-sac-trong-thiet-ke-ly-thuyet-mau-bWrZnL4n5xw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Khái niệm MÀU SẮC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51054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Lý thuyết về màu sắc </a:t>
            </a:r>
            <a:r>
              <a:rPr lang="en-US" smtClean="0"/>
              <a:t>có </a:t>
            </a:r>
            <a:r>
              <a:rPr lang="vi-VN" smtClean="0"/>
              <a:t>từ</a:t>
            </a:r>
            <a:r>
              <a:rPr lang="en-US" smtClean="0"/>
              <a:t> ít nhất</a:t>
            </a:r>
            <a:r>
              <a:rPr lang="vi-VN" smtClean="0"/>
              <a:t> </a:t>
            </a:r>
            <a:r>
              <a:rPr lang="vi-VN" b="1"/>
              <a:t>thế kỷ 15</a:t>
            </a:r>
            <a:endParaRPr lang="en-US" b="1" smtClean="0"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vi-VN" smtClean="0">
                <a:latin typeface="Tahoma"/>
                <a:cs typeface="Tahoma"/>
              </a:rPr>
              <a:t>Màu </a:t>
            </a:r>
            <a:r>
              <a:rPr lang="vi-VN">
                <a:latin typeface="Tahoma"/>
                <a:cs typeface="Tahoma"/>
              </a:rPr>
              <a:t>sắc tạo cho ảnh hay đồ vật</a:t>
            </a:r>
            <a:r>
              <a:rPr lang="en-US">
                <a:latin typeface="Tahoma"/>
                <a:cs typeface="Tahoma"/>
              </a:rPr>
              <a:t> </a:t>
            </a:r>
            <a:r>
              <a:rPr lang="en-US">
                <a:solidFill>
                  <a:srgbClr val="FF0000"/>
                </a:solidFill>
                <a:latin typeface="Tahoma"/>
                <a:cs typeface="Tahoma"/>
              </a:rPr>
              <a:t>có sự hấp dẫn, sống </a:t>
            </a:r>
            <a:r>
              <a:rPr lang="en-US" smtClean="0">
                <a:solidFill>
                  <a:srgbClr val="FF0000"/>
                </a:solidFill>
                <a:latin typeface="Tahoma"/>
                <a:cs typeface="Tahoma"/>
              </a:rPr>
              <a:t>động.</a:t>
            </a:r>
            <a:endParaRPr lang="en-US">
              <a:solidFill>
                <a:srgbClr val="FF0000"/>
              </a:solidFill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endParaRPr lang="en-US"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endParaRPr lang="vi-VN"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6" name="Picture 2" descr="C:\Users\DTcom\Desktop\id_colour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3" r="20205"/>
          <a:stretch/>
        </p:blipFill>
        <p:spPr bwMode="auto">
          <a:xfrm>
            <a:off x="5562600" y="1452024"/>
            <a:ext cx="3157162" cy="30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Hệ thống màu </a:t>
            </a:r>
            <a:r>
              <a:rPr lang="vi-VN" smtClean="0"/>
              <a:t>sắc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5105400" cy="5248275"/>
          </a:xfrm>
        </p:spPr>
        <p:txBody>
          <a:bodyPr/>
          <a:lstStyle/>
          <a:p>
            <a:r>
              <a:rPr lang="en-US" smtClean="0"/>
              <a:t>2 </a:t>
            </a:r>
            <a:r>
              <a:rPr lang="vi-VN"/>
              <a:t>hệ thống màu chính</a:t>
            </a:r>
            <a:r>
              <a:rPr lang="en-US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smtClean="0"/>
              <a:t>A</a:t>
            </a:r>
            <a:r>
              <a:rPr lang="vi-VN" b="1" smtClean="0"/>
              <a:t>dditive</a:t>
            </a:r>
            <a:r>
              <a:rPr lang="en-US" smtClean="0"/>
              <a:t>: </a:t>
            </a:r>
            <a:r>
              <a:rPr lang="vi-VN" smtClean="0"/>
              <a:t>pha </a:t>
            </a:r>
            <a:r>
              <a:rPr lang="vi-VN"/>
              <a:t>màu theo phép </a:t>
            </a:r>
            <a:r>
              <a:rPr lang="vi-VN">
                <a:solidFill>
                  <a:srgbClr val="FF0000"/>
                </a:solidFill>
              </a:rPr>
              <a:t>cộng </a:t>
            </a:r>
            <a:r>
              <a:rPr lang="vi-VN" smtClean="0">
                <a:solidFill>
                  <a:srgbClr val="FF0000"/>
                </a:solidFill>
              </a:rPr>
              <a:t>màu</a:t>
            </a:r>
            <a:r>
              <a:rPr lang="en-US" smtClean="0"/>
              <a:t> RGB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914400" lvl="1" indent="-457200">
              <a:buFont typeface="+mj-lt"/>
              <a:buAutoNum type="arabicPeriod" startAt="2"/>
            </a:pPr>
            <a:r>
              <a:rPr lang="en-US" b="1" smtClean="0"/>
              <a:t>S</a:t>
            </a:r>
            <a:r>
              <a:rPr lang="vi-VN" b="1" smtClean="0"/>
              <a:t>ubtractive</a:t>
            </a:r>
            <a:r>
              <a:rPr lang="en-US" smtClean="0"/>
              <a:t>: </a:t>
            </a:r>
            <a:r>
              <a:rPr lang="vi-VN" smtClean="0"/>
              <a:t>pha </a:t>
            </a:r>
            <a:r>
              <a:rPr lang="vi-VN"/>
              <a:t>màu theo phép </a:t>
            </a:r>
            <a:r>
              <a:rPr lang="vi-VN">
                <a:solidFill>
                  <a:srgbClr val="FF0000"/>
                </a:solidFill>
              </a:rPr>
              <a:t>trừ màu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/>
              <a:t>hay còn được gọi là phản </a:t>
            </a:r>
            <a:r>
              <a:rPr lang="vi-VN" smtClean="0"/>
              <a:t>chiếu</a:t>
            </a:r>
            <a:r>
              <a:rPr lang="en-US" smtClean="0"/>
              <a:t>: </a:t>
            </a:r>
            <a:r>
              <a:rPr lang="en-US"/>
              <a:t>CMY</a:t>
            </a:r>
            <a:endParaRPr lang="vi-VN"/>
          </a:p>
          <a:p>
            <a:endParaRPr lang="en-US"/>
          </a:p>
        </p:txBody>
      </p:sp>
      <p:pic>
        <p:nvPicPr>
          <p:cNvPr id="1027" name="Picture 3" descr="C:\Users\DTcom\Desktop\id_colour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4" r="26557"/>
          <a:stretch/>
        </p:blipFill>
        <p:spPr bwMode="auto">
          <a:xfrm>
            <a:off x="5938936" y="1219200"/>
            <a:ext cx="231549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Tcom\Desktop\id_colour_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8" r="9772"/>
          <a:stretch/>
        </p:blipFill>
        <p:spPr bwMode="auto">
          <a:xfrm>
            <a:off x="5970891" y="3925529"/>
            <a:ext cx="224713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/>
              <a:t>Vòng thuần sắc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4925"/>
            <a:ext cx="4267201" cy="5248275"/>
          </a:xfrm>
        </p:spPr>
        <p:txBody>
          <a:bodyPr>
            <a:normAutofit/>
          </a:bodyPr>
          <a:lstStyle/>
          <a:p>
            <a:r>
              <a:rPr lang="en-US" b="1"/>
              <a:t>Đ</a:t>
            </a:r>
            <a:r>
              <a:rPr lang="vi-VN" b="1" smtClean="0"/>
              <a:t>ược </a:t>
            </a:r>
            <a:r>
              <a:rPr lang="vi-VN" b="1"/>
              <a:t>sử dụng từ thế kỷ </a:t>
            </a:r>
            <a:r>
              <a:rPr lang="vi-VN" b="1" smtClean="0"/>
              <a:t>18</a:t>
            </a:r>
            <a:endParaRPr lang="en-US" b="1" smtClean="0"/>
          </a:p>
          <a:p>
            <a:r>
              <a:rPr lang="en-US" smtClean="0"/>
              <a:t>C</a:t>
            </a:r>
            <a:r>
              <a:rPr lang="vi-VN" smtClean="0"/>
              <a:t>ho</a:t>
            </a:r>
            <a:r>
              <a:rPr lang="en-US" smtClean="0"/>
              <a:t> thấy</a:t>
            </a:r>
            <a:r>
              <a:rPr lang="vi-VN" smtClean="0"/>
              <a:t> các </a:t>
            </a:r>
            <a:r>
              <a:rPr lang="vi-VN"/>
              <a:t>mối quan hệ màu: </a:t>
            </a:r>
            <a:endParaRPr lang="en-US" smtClean="0"/>
          </a:p>
          <a:p>
            <a:pPr lvl="1"/>
            <a:r>
              <a:rPr lang="vi-VN" smtClean="0"/>
              <a:t>màu </a:t>
            </a:r>
            <a:r>
              <a:rPr lang="vi-VN"/>
              <a:t>kết hợp với một màu nào đó để tạo ra ánh sáng trắng (đối diện </a:t>
            </a:r>
            <a:r>
              <a:rPr lang="vi-VN" smtClean="0"/>
              <a:t>nhau)</a:t>
            </a:r>
            <a:endParaRPr lang="en-US" smtClean="0"/>
          </a:p>
          <a:p>
            <a:pPr lvl="1"/>
            <a:r>
              <a:rPr lang="en-US" smtClean="0"/>
              <a:t>m</a:t>
            </a:r>
            <a:r>
              <a:rPr lang="vi-VN" smtClean="0"/>
              <a:t>àu </a:t>
            </a:r>
            <a:r>
              <a:rPr lang="vi-VN"/>
              <a:t>tương tự (nằm cạnh </a:t>
            </a:r>
            <a:r>
              <a:rPr lang="vi-VN" smtClean="0"/>
              <a:t>nhau)</a:t>
            </a:r>
            <a:endParaRPr lang="en-US" smtClean="0"/>
          </a:p>
          <a:p>
            <a:pPr lvl="1"/>
            <a:r>
              <a:rPr lang="vi-VN" smtClean="0"/>
              <a:t>màu </a:t>
            </a:r>
            <a:r>
              <a:rPr lang="vi-VN"/>
              <a:t>bộ ba (ba màu đặt cách nhau 120 </a:t>
            </a:r>
            <a:r>
              <a:rPr lang="vi-VN" smtClean="0"/>
              <a:t>độ)</a:t>
            </a:r>
            <a:r>
              <a:rPr lang="en-US" smtClean="0"/>
              <a:t>…</a:t>
            </a:r>
            <a:endParaRPr lang="en-US"/>
          </a:p>
        </p:txBody>
      </p:sp>
      <p:pic>
        <p:nvPicPr>
          <p:cNvPr id="3074" name="Picture 2" descr="C:\Users\DTcom\Desktop\id_color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40290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 thành phần chính của màu sắc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6282234"/>
              </p:ext>
            </p:extLst>
          </p:nvPr>
        </p:nvGraphicFramePr>
        <p:xfrm>
          <a:off x="609600" y="1143000"/>
          <a:ext cx="8305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3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 thành phần chính của màu sắc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1. </a:t>
            </a:r>
            <a:r>
              <a:rPr lang="vi-VN" b="1" smtClean="0"/>
              <a:t>Sắc </a:t>
            </a:r>
            <a:r>
              <a:rPr lang="vi-VN" b="1"/>
              <a:t>độ (</a:t>
            </a:r>
            <a:r>
              <a:rPr lang="vi-VN" b="1" smtClean="0"/>
              <a:t>Hue)</a:t>
            </a:r>
            <a:r>
              <a:rPr lang="en-US" b="1" smtClean="0"/>
              <a:t>: </a:t>
            </a:r>
            <a:r>
              <a:rPr lang="vi-VN" smtClean="0"/>
              <a:t>là </a:t>
            </a:r>
            <a:r>
              <a:rPr lang="vi-VN"/>
              <a:t>vị trí trên vòng thuần sắc, </a:t>
            </a:r>
            <a:r>
              <a:rPr lang="vi-VN" smtClean="0"/>
              <a:t>nó </a:t>
            </a:r>
            <a:r>
              <a:rPr lang="vi-VN">
                <a:solidFill>
                  <a:srgbClr val="FF0000"/>
                </a:solidFill>
              </a:rPr>
              <a:t>đại diện cho sắc màu cơ bản của một màu</a:t>
            </a:r>
            <a:r>
              <a:rPr lang="vi-VN"/>
              <a:t>. Sắc độ thường đề cập đến số độ (xung quanh vòng thuần </a:t>
            </a:r>
            <a:r>
              <a:rPr lang="vi-VN" smtClean="0"/>
              <a:t>sắc)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M</a:t>
            </a:r>
            <a:r>
              <a:rPr lang="vi-VN" smtClean="0"/>
              <a:t>àu vàng</a:t>
            </a:r>
            <a:r>
              <a:rPr lang="en-US" smtClean="0"/>
              <a:t>: </a:t>
            </a:r>
            <a:r>
              <a:rPr lang="vi-VN" smtClean="0"/>
              <a:t>giữa </a:t>
            </a:r>
            <a:r>
              <a:rPr lang="vi-VN"/>
              <a:t>50 và 60 độ, </a:t>
            </a:r>
            <a:r>
              <a:rPr lang="vi-VN" smtClean="0"/>
              <a:t>màu </a:t>
            </a:r>
            <a:r>
              <a:rPr lang="vi-VN"/>
              <a:t>vàng “hoàn hảo” xuất hiện ở 56 độ.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	M</a:t>
            </a:r>
            <a:r>
              <a:rPr lang="vi-VN" smtClean="0"/>
              <a:t>àu xanh</a:t>
            </a:r>
            <a:r>
              <a:rPr lang="en-US" smtClean="0"/>
              <a:t>:</a:t>
            </a:r>
            <a:r>
              <a:rPr lang="vi-VN" smtClean="0"/>
              <a:t> 120 độ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02. Độ bão hòa (Saturation</a:t>
            </a:r>
            <a:r>
              <a:rPr lang="vi-VN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</a:t>
            </a:r>
            <a:r>
              <a:rPr lang="vi-VN" smtClean="0"/>
              <a:t>ại </a:t>
            </a:r>
            <a:r>
              <a:rPr lang="vi-VN"/>
              <a:t>diện cho độ tụ màu của một màu sắc. </a:t>
            </a:r>
            <a:endParaRPr lang="en-US" smtClean="0"/>
          </a:p>
          <a:p>
            <a:r>
              <a:rPr lang="vi-VN" smtClean="0"/>
              <a:t>Độ </a:t>
            </a:r>
            <a:r>
              <a:rPr lang="vi-VN"/>
              <a:t>bão hòa thấp dẫn đến màu sắc tổng thể ít hơn, thậm chí trở thành màu xám khi không được bão hòa (độ bão hoà bằng 0). </a:t>
            </a:r>
            <a:endParaRPr lang="en-US" smtClean="0"/>
          </a:p>
          <a:p>
            <a:r>
              <a:rPr lang="vi-VN" smtClean="0"/>
              <a:t>Độ </a:t>
            </a:r>
            <a:r>
              <a:rPr lang="vi-VN"/>
              <a:t>bão hòa thường được đề cập theo phần trăm, từ 0 đến 100</a:t>
            </a:r>
            <a:r>
              <a:rPr lang="vi-VN" smtClean="0"/>
              <a:t>%.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5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03. Độ sáng </a:t>
            </a:r>
            <a:r>
              <a:rPr lang="vi-VN" smtClean="0"/>
              <a:t>(Brightness)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là </a:t>
            </a:r>
            <a:r>
              <a:rPr lang="vi-VN"/>
              <a:t>độ sáng của màu sắc, thường được đề cập dưới dạng phần trăm từ 0 đến 100%. </a:t>
            </a:r>
            <a:endParaRPr lang="en-US" smtClean="0"/>
          </a:p>
          <a:p>
            <a:r>
              <a:rPr lang="vi-VN" smtClean="0"/>
              <a:t>Màu </a:t>
            </a:r>
            <a:r>
              <a:rPr lang="vi-VN"/>
              <a:t>vàng ở độ sáng 0% sẽ là màu đen, trong khi màu vàng ở cùng độ màu sắc và có độ bão hòa tương tự khi ở 100% độ sáng sẽ là một màu vàng “hoàn hảo”.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3">
  <a:themeElements>
    <a:clrScheme name="cdb2004134l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cdb2004134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cdb2004134l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4l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4l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3" id="{8E8F57B5-964C-4548-993E-CD5C085B43C8}" vid="{08BC6660-47EB-4B11-A84A-73D3B4E9F139}"/>
    </a:ext>
  </a:ext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913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Theme3</vt:lpstr>
      <vt:lpstr>Executive</vt:lpstr>
      <vt:lpstr>Bài 4: MÀU SẮC</vt:lpstr>
      <vt:lpstr>Nội dung</vt:lpstr>
      <vt:lpstr>1- Khái niệm MÀU SẮC</vt:lpstr>
      <vt:lpstr>Hệ thống màu sắc</vt:lpstr>
      <vt:lpstr>Vòng thuần sắc</vt:lpstr>
      <vt:lpstr>Ba thành phần chính của màu sắc</vt:lpstr>
      <vt:lpstr>Ba thành phần chính của màu sắc</vt:lpstr>
      <vt:lpstr>02. Độ bão hòa (Saturation)</vt:lpstr>
      <vt:lpstr>03. Độ sáng (Brightness)</vt:lpstr>
      <vt:lpstr>2- CÁC BẢNG MÀU</vt:lpstr>
      <vt:lpstr>Bảng Swatches (Windows/Swatches)</vt:lpstr>
      <vt:lpstr>3- CÁC CÔNG CỤ TÔ MÀU</vt:lpstr>
      <vt:lpstr>3- CÁC CÔNG CỤ TÔ MÀU</vt:lpstr>
      <vt:lpstr>Công cụ PAINT BUCKET(G):</vt:lpstr>
      <vt:lpstr>Công cụ Gradient Tool (G)</vt:lpstr>
      <vt:lpstr>Kiểu tô chuyển sắc</vt:lpstr>
      <vt:lpstr>Hiệu chỉnh Gadient</vt:lpstr>
      <vt:lpstr>Hiệu chỉnh Gadient (2)</vt:lpstr>
      <vt:lpstr>Sử dụng menu Edit / Fill</vt:lpstr>
      <vt:lpstr>Cách tạo mẫu tô (pattern)</vt:lpstr>
      <vt:lpstr>Tô viền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    MÀU SẮC</dc:title>
  <dc:creator>Hung</dc:creator>
  <cp:lastModifiedBy>Windows User</cp:lastModifiedBy>
  <cp:revision>22</cp:revision>
  <dcterms:created xsi:type="dcterms:W3CDTF">2018-09-26T13:32:40Z</dcterms:created>
  <dcterms:modified xsi:type="dcterms:W3CDTF">2018-09-28T01:11:07Z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2012-05-14T00:00:00Z</vt:filetime>
  </property>
  <property fmtid="{D5CDD505-2E9C-101B-9397-08002B2CF9AE}" pid="3" name="LastSaved">
    <vt:filetime>2018-09-26T00:00:00Z</vt:filetime>
  </property>
</Properties>
</file>