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68" r:id="rId4"/>
  </p:sldMasterIdLst>
  <p:sldIdLst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FF99"/>
    <a:srgbClr val="FFCC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Sheet1!$A$2:$A$4</c:f>
              <c:strCache>
                <c:ptCount val="3"/>
                <c:pt idx="0">
                  <c:v>Điểm cao môn DLCMDCSVN</c:v>
                </c:pt>
                <c:pt idx="1">
                  <c:v>Tập thể hình để tăng cường sức khỏe</c:v>
                </c:pt>
                <c:pt idx="2">
                  <c:v>Thức dậy sớm</c:v>
                </c:pt>
              </c:strCache>
            </c:strRef>
          </c:cat>
          <c:val>
            <c:numRef>
              <c:f>Sheet1!$B$2:$B$4</c:f>
              <c:numCache>
                <c:formatCode>m/d/yyyy</c:formatCode>
                <c:ptCount val="3"/>
                <c:pt idx="0">
                  <c:v>43412</c:v>
                </c:pt>
                <c:pt idx="1">
                  <c:v>43412</c:v>
                </c:pt>
                <c:pt idx="2">
                  <c:v>43412</c:v>
                </c:pt>
              </c:numCache>
            </c:numRef>
          </c:val>
        </c:ser>
        <c:ser>
          <c:idx val="1"/>
          <c:order val="1"/>
          <c:tx>
            <c:strRef>
              <c:f>Sheet1!$D$2:$D$4</c:f>
              <c:strCache>
                <c:ptCount val="1"/>
                <c:pt idx="0">
                  <c:v>21 92 53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Điểm cao môn DLCMDCSVN</c:v>
                </c:pt>
                <c:pt idx="1">
                  <c:v>Tập thể hình để tăng cường sức khỏe</c:v>
                </c:pt>
                <c:pt idx="2">
                  <c:v>Thức dậy sớm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21</c:v>
                </c:pt>
                <c:pt idx="1">
                  <c:v>92</c:v>
                </c:pt>
                <c:pt idx="2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463040"/>
        <c:axId val="215464576"/>
      </c:barChart>
      <c:catAx>
        <c:axId val="2154630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5464576"/>
        <c:crosses val="autoZero"/>
        <c:auto val="1"/>
        <c:lblAlgn val="ctr"/>
        <c:lblOffset val="100"/>
        <c:noMultiLvlLbl val="0"/>
      </c:catAx>
      <c:valAx>
        <c:axId val="215464576"/>
        <c:scaling>
          <c:orientation val="minMax"/>
          <c:min val="43412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215463040"/>
        <c:crosses val="autoZero"/>
        <c:crossBetween val="between"/>
        <c:majorUnit val="15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3889" y="1371600"/>
            <a:ext cx="44470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Kỹ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Năng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Mềm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81528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Quản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Lý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Thời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Gian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Tổ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Chức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Công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Việc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5257800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GVHD: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Huỳnh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6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40618" y="3962401"/>
            <a:ext cx="3484182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1054" y="1904999"/>
            <a:ext cx="3448545" cy="2057399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40618" y="1904999"/>
            <a:ext cx="3484182" cy="2057401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1054" y="3962400"/>
            <a:ext cx="3448545" cy="2057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30109" y="990600"/>
            <a:ext cx="10509" cy="586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" y="3962399"/>
            <a:ext cx="8915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8636" y="-8930"/>
            <a:ext cx="825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trận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thời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gian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8600" y="4052147"/>
            <a:ext cx="1346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Cấp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Thiết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57" y="4052147"/>
            <a:ext cx="22076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Không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Cấp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Thiết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2945" y="6381690"/>
            <a:ext cx="2459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Không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Trọng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02841" y="990600"/>
            <a:ext cx="1598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Trọng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055" y="2304871"/>
            <a:ext cx="3524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13179" y="5079786"/>
            <a:ext cx="179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Tập</a:t>
            </a:r>
            <a:r>
              <a:rPr lang="en-US" dirty="0" smtClean="0"/>
              <a:t> Gym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26641" y="2304871"/>
            <a:ext cx="339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 err="1" smtClean="0"/>
              <a:t>Khám</a:t>
            </a:r>
            <a:r>
              <a:rPr lang="en-US" dirty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photoshop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8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" grpId="0" animBg="1"/>
      <p:bldP spid="2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0337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27709"/>
            <a:ext cx="9144000" cy="95410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Vận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dụng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nguyên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tắc</a:t>
            </a: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thời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gian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để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sắp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xếp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công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việc</a:t>
            </a:r>
            <a:endParaRPr 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1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7" y="3760090"/>
            <a:ext cx="4553583" cy="3097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895" y="2668012"/>
            <a:ext cx="6184705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894" y="2668012"/>
            <a:ext cx="6184705" cy="2585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895" y="2644062"/>
            <a:ext cx="6184705" cy="258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893" y="2644061"/>
            <a:ext cx="6184705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9892" y="2672477"/>
            <a:ext cx="6184705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367" y="2668011"/>
            <a:ext cx="6184705" cy="25853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9891" y="2668010"/>
            <a:ext cx="61847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Chân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Thành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cảm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ơn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thầy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và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các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bạn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đã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lắng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nghe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7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2459182"/>
            <a:ext cx="140970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4648200"/>
            <a:ext cx="14097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48400"/>
            <a:ext cx="1413463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459182"/>
            <a:ext cx="587952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4692794"/>
            <a:ext cx="587952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1989" y="475593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46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514600"/>
            <a:ext cx="14287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2" y="4648200"/>
            <a:ext cx="14001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40970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24600"/>
            <a:ext cx="1413463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315191"/>
            <a:ext cx="587952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2514600"/>
            <a:ext cx="587952" cy="587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96" y="4648200"/>
            <a:ext cx="587952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5062" y="34982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82548" y="5181600"/>
            <a:ext cx="659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1: 2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2: 2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3: </a:t>
            </a:r>
            <a:r>
              <a:rPr lang="en-US" sz="2400" b="1" dirty="0" err="1" smtClean="0"/>
              <a:t>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5181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</a:rPr>
              <a:t>Học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vào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thứ</a:t>
            </a:r>
            <a:r>
              <a:rPr lang="en-US" b="1" i="1" dirty="0" smtClean="0">
                <a:solidFill>
                  <a:srgbClr val="FF0000"/>
                </a:solidFill>
              </a:rPr>
              <a:t> 2 </a:t>
            </a:r>
            <a:r>
              <a:rPr lang="en-US" b="1" i="1" dirty="0" err="1" smtClean="0">
                <a:solidFill>
                  <a:srgbClr val="FF0000"/>
                </a:solidFill>
              </a:rPr>
              <a:t>và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thứ</a:t>
            </a:r>
            <a:r>
              <a:rPr lang="en-US" b="1" i="1" dirty="0" smtClean="0">
                <a:solidFill>
                  <a:srgbClr val="FF0000"/>
                </a:solidFill>
              </a:rPr>
              <a:t> 7  </a:t>
            </a:r>
            <a:r>
              <a:rPr lang="en-US" b="1" i="1" dirty="0" err="1" smtClean="0">
                <a:solidFill>
                  <a:srgbClr val="FF0000"/>
                </a:solidFill>
              </a:rPr>
              <a:t>mỗi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tuần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4419600" y="5236152"/>
            <a:ext cx="228600" cy="63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79964" y="471993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29/11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3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77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8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8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2459182"/>
            <a:ext cx="140970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4648200"/>
            <a:ext cx="14097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48400"/>
            <a:ext cx="1413463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459182"/>
            <a:ext cx="587952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4692794"/>
            <a:ext cx="587952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1989" y="475593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&gt;= 9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Cố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gắng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cao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62300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72100"/>
            <a:ext cx="571500" cy="571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3373" y="321721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khỏe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00300" y="5334000"/>
            <a:ext cx="659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dành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tập</a:t>
            </a:r>
            <a:r>
              <a:rPr lang="en-US" sz="2400" b="1" dirty="0" smtClean="0"/>
              <a:t> gym.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11989" y="251013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11988" y="475593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13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3" grpId="0"/>
      <p:bldP spid="14" grpId="0"/>
      <p:bldP spid="19" grpId="0"/>
      <p:bldP spid="19" grpId="1" build="allAtOnce"/>
      <p:bldP spid="20" grpId="0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514600"/>
            <a:ext cx="14287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2" y="4648200"/>
            <a:ext cx="14001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40970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24600"/>
            <a:ext cx="1413463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315191"/>
            <a:ext cx="587952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2514600"/>
            <a:ext cx="587952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5062" y="34982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thuộc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còn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học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9964" y="4719935"/>
            <a:ext cx="659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1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(T2,T4,T7,CN)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17:30-19:00, </a:t>
            </a:r>
            <a:r>
              <a:rPr lang="en-US" sz="2400" b="1" dirty="0" err="1" smtClean="0"/>
              <a:t>kiên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3 </a:t>
            </a:r>
            <a:r>
              <a:rPr lang="en-US" sz="2400" b="1" dirty="0" err="1" smtClean="0"/>
              <a:t>tháng</a:t>
            </a:r>
            <a:r>
              <a:rPr lang="en-US" sz="2400" b="1" dirty="0" smtClean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22" y="1066800"/>
            <a:ext cx="5715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62300"/>
            <a:ext cx="57150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5062" y="1156854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rãnh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tối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5062" y="321721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Giúp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thoải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22" y="4689764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96537" y="34982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5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19" grpId="0"/>
      <p:bldP spid="21" grpId="0"/>
      <p:bldP spid="16" grpId="0"/>
      <p:bldP spid="16" grpId="1" build="allAtOnce"/>
      <p:bldP spid="23" grpId="0"/>
      <p:bldP spid="2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2459182"/>
            <a:ext cx="140970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" y="4648200"/>
            <a:ext cx="14097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48400"/>
            <a:ext cx="1413463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459182"/>
            <a:ext cx="587952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4692794"/>
            <a:ext cx="587952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11989" y="475593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&gt;= 9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Cố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gắng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cao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62300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72100"/>
            <a:ext cx="571500" cy="571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93373" y="321721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Tập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hình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tăng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sức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khỏe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0300" y="5334000"/>
            <a:ext cx="659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tuần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dành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ngày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tập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gym.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98958"/>
            <a:ext cx="574749" cy="5747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1989" y="3855499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dậy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sớm</a:t>
            </a:r>
            <a:endParaRPr lang="en-US" sz="2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55" y="6054653"/>
            <a:ext cx="574749" cy="5747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86444" y="6111194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5:30 </a:t>
            </a:r>
            <a:r>
              <a:rPr lang="en-US" sz="2400" b="1" dirty="0" err="1" smtClean="0"/>
              <a:t>mỗi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sáng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93373" y="321721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khỏe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96537" y="475593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84848" y="5334000"/>
            <a:ext cx="659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dành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tập</a:t>
            </a:r>
            <a:r>
              <a:rPr lang="en-US" sz="2400" b="1" dirty="0" smtClean="0"/>
              <a:t> gym.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57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3" grpId="0"/>
      <p:bldP spid="14" grpId="0"/>
      <p:bldP spid="19" grpId="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514600"/>
            <a:ext cx="1428750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2" y="4648200"/>
            <a:ext cx="140017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40970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324600"/>
            <a:ext cx="1413463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315191"/>
            <a:ext cx="587952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0" y="2514600"/>
            <a:ext cx="587952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5062" y="34982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thuộc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còn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1989" y="252232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học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9964" y="471993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tuần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buổi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(T2,T4,T7,CN)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từ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17:30-19:00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22" y="1066800"/>
            <a:ext cx="5715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62300"/>
            <a:ext cx="57150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5062" y="1138535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thời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gian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rãnh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buổi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tối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5062" y="321721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Giúp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tinh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thoải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hiệu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22" y="4689764"/>
            <a:ext cx="57150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98958"/>
            <a:ext cx="574749" cy="5747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1989" y="3855499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Sẽ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chuẩn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bị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trễ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33" y="5360951"/>
            <a:ext cx="574749" cy="5747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74322" y="5417492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dậy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lúc</a:t>
            </a:r>
            <a:r>
              <a:rPr lang="en-US" sz="2400" b="1" dirty="0" smtClean="0"/>
              <a:t> 5:30 </a:t>
            </a:r>
            <a:r>
              <a:rPr lang="en-US" sz="2400" b="1" dirty="0" err="1" smtClean="0"/>
              <a:t>hết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năm</a:t>
            </a:r>
            <a:r>
              <a:rPr lang="en-US" sz="2400" b="1" dirty="0" smtClean="0"/>
              <a:t> 2018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11" y="1720169"/>
            <a:ext cx="574749" cy="5747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00300" y="1776710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96537" y="349827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96537" y="1143000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rãnh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tối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96537" y="2514600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89610" y="3209492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Giúp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thoải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72737" y="4724400"/>
            <a:ext cx="659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1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(T2,T4,T7,CN)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17:30-19:00</a:t>
            </a:r>
          </a:p>
        </p:txBody>
      </p:sp>
    </p:spTree>
    <p:extLst>
      <p:ext uri="{BB962C8B-B14F-4D97-AF65-F5344CB8AC3E}">
        <p14:creationId xmlns:p14="http://schemas.microsoft.com/office/powerpoint/2010/main" val="20359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19" grpId="0"/>
      <p:bldP spid="21" grpId="0"/>
      <p:bldP spid="23" grpId="0"/>
      <p:bldP spid="25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470443"/>
              </p:ext>
            </p:extLst>
          </p:nvPr>
        </p:nvGraphicFramePr>
        <p:xfrm>
          <a:off x="1" y="2895600"/>
          <a:ext cx="9220199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Biểu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Đồ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Gantt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8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19670"/>
            <a:ext cx="6583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Mẫu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Kế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Hoạch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Start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36346"/>
              </p:ext>
            </p:extLst>
          </p:nvPr>
        </p:nvGraphicFramePr>
        <p:xfrm>
          <a:off x="243927" y="1514702"/>
          <a:ext cx="8686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93520"/>
                <a:gridCol w="1737360"/>
                <a:gridCol w="1737360"/>
                <a:gridCol w="1737360"/>
              </a:tblGrid>
              <a:tr h="6146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dung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endParaRPr lang="en-US" dirty="0"/>
                    </a:p>
                  </a:txBody>
                  <a:tcPr anchor="ctr"/>
                </a:tc>
              </a:tr>
              <a:tr h="5318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định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mục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tiêu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ngày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nhóm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 anchor="ctr"/>
                </a:tc>
              </a:tr>
              <a:tr h="5318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Vẽ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biểu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đồ</a:t>
                      </a:r>
                      <a:r>
                        <a:rPr lang="en-US" sz="2000" baseline="0" dirty="0" smtClean="0">
                          <a:effectLst/>
                        </a:rPr>
                        <a:t> Gantt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3 </a:t>
                      </a:r>
                      <a:r>
                        <a:rPr lang="en-US" baseline="0" dirty="0" err="1" smtClean="0"/>
                        <a:t>ngày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r>
                        <a:rPr lang="en-US" baseline="0" dirty="0" smtClean="0"/>
                        <a:t> dung</a:t>
                      </a:r>
                      <a:endParaRPr lang="en-US" dirty="0"/>
                    </a:p>
                  </a:txBody>
                  <a:tcPr anchor="ctr"/>
                </a:tc>
              </a:tr>
              <a:tr h="5318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Xây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dựng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kế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hoạch</a:t>
                      </a:r>
                      <a:r>
                        <a:rPr lang="en-US" sz="2000" baseline="0" dirty="0" smtClean="0">
                          <a:effectLst/>
                        </a:rPr>
                        <a:t> Start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ngày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Kiên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hoạch</a:t>
                      </a:r>
                      <a:endParaRPr lang="en-US" dirty="0"/>
                    </a:p>
                  </a:txBody>
                  <a:tcPr anchor="ctr"/>
                </a:tc>
              </a:tr>
              <a:tr h="5318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Power</a:t>
                      </a:r>
                      <a:r>
                        <a:rPr lang="en-US" sz="2000" baseline="0" dirty="0" smtClean="0">
                          <a:effectLst/>
                        </a:rPr>
                        <a:t> Point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ngày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Trọng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Hảo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Phan</a:t>
                      </a:r>
                      <a:r>
                        <a:rPr lang="en-US" dirty="0" smtClean="0"/>
                        <a:t> Minh </a:t>
                      </a:r>
                      <a:r>
                        <a:rPr lang="en-US" dirty="0" err="1" smtClean="0"/>
                        <a:t>Khang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Đầy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nội</a:t>
                      </a:r>
                      <a:r>
                        <a:rPr lang="en-US" baseline="0" dirty="0" smtClean="0"/>
                        <a:t> dung, </a:t>
                      </a: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nhìn</a:t>
                      </a:r>
                      <a:endParaRPr lang="en-US" dirty="0"/>
                    </a:p>
                  </a:txBody>
                  <a:tcPr anchor="ctr"/>
                </a:tc>
              </a:tr>
              <a:tr h="5318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effectLst/>
                        </a:rPr>
                        <a:t>Chuẩn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bị</a:t>
                      </a:r>
                      <a:endParaRPr lang="en-US" sz="2000" baseline="0" dirty="0" smtClean="0">
                        <a:effectLst/>
                      </a:endParaRPr>
                    </a:p>
                    <a:p>
                      <a:pPr algn="ctr"/>
                      <a:r>
                        <a:rPr lang="en-US" sz="2000" baseline="0" dirty="0" err="1" smtClean="0">
                          <a:effectLst/>
                        </a:rPr>
                        <a:t>nội</a:t>
                      </a:r>
                      <a:r>
                        <a:rPr lang="en-US" sz="2000" baseline="0" dirty="0" smtClean="0">
                          <a:effectLst/>
                        </a:rPr>
                        <a:t> dung </a:t>
                      </a:r>
                      <a:r>
                        <a:rPr lang="en-US" sz="2000" baseline="0" dirty="0" err="1" smtClean="0">
                          <a:effectLst/>
                        </a:rPr>
                        <a:t>thuyết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trình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Trước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ngày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Phan</a:t>
                      </a:r>
                      <a:r>
                        <a:rPr lang="en-US" dirty="0" smtClean="0"/>
                        <a:t> Minh </a:t>
                      </a:r>
                      <a:r>
                        <a:rPr lang="en-US" dirty="0" err="1" smtClean="0"/>
                        <a:t>Khang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loát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ràng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14537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10/11/2018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203</TotalTime>
  <Words>640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Waveform</vt:lpstr>
      <vt:lpstr>Office Theme</vt:lpstr>
      <vt:lpstr>Executive</vt:lpstr>
      <vt:lpstr>Pushpin</vt:lpstr>
      <vt:lpstr>PowerPoint Presentation</vt:lpstr>
      <vt:lpstr>Xác Định Mục Tiêu</vt:lpstr>
      <vt:lpstr>PowerPoint Presentation</vt:lpstr>
      <vt:lpstr>Xác Định Mục Tiêu</vt:lpstr>
      <vt:lpstr>PowerPoint Presentation</vt:lpstr>
      <vt:lpstr>Xác Định Mục Tiêu</vt:lpstr>
      <vt:lpstr>PowerPoint Presentation</vt:lpstr>
      <vt:lpstr>Biểu Đồ Gantt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Hao Do</cp:lastModifiedBy>
  <cp:revision>21</cp:revision>
  <dcterms:created xsi:type="dcterms:W3CDTF">2018-11-08T06:57:02Z</dcterms:created>
  <dcterms:modified xsi:type="dcterms:W3CDTF">2018-11-09T12:19:33Z</dcterms:modified>
</cp:coreProperties>
</file>