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68" r:id="rId4"/>
  </p:sldMasterIdLst>
  <p:sldIdLst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FF99"/>
    <a:srgbClr val="FFCC9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192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Sheet1!$A$2:$A$4</c:f>
              <c:strCache>
                <c:ptCount val="3"/>
                <c:pt idx="0">
                  <c:v>Điểm cao môn DLCMDCSVN</c:v>
                </c:pt>
                <c:pt idx="1">
                  <c:v>Tập thể hình để tăng cường sức khỏe</c:v>
                </c:pt>
                <c:pt idx="2">
                  <c:v>Thức dậy sớm</c:v>
                </c:pt>
              </c:strCache>
            </c:strRef>
          </c:cat>
          <c:val>
            <c:numRef>
              <c:f>Sheet1!$B$2:$B$4</c:f>
              <c:numCache>
                <c:formatCode>m/d/yyyy</c:formatCode>
                <c:ptCount val="3"/>
                <c:pt idx="0">
                  <c:v>43412</c:v>
                </c:pt>
                <c:pt idx="1">
                  <c:v>43412</c:v>
                </c:pt>
                <c:pt idx="2">
                  <c:v>43412</c:v>
                </c:pt>
              </c:numCache>
            </c:numRef>
          </c:val>
        </c:ser>
        <c:ser>
          <c:idx val="1"/>
          <c:order val="1"/>
          <c:tx>
            <c:strRef>
              <c:f>Sheet1!$D$2:$D$4</c:f>
              <c:strCache>
                <c:ptCount val="1"/>
                <c:pt idx="0">
                  <c:v>21 92 53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Điểm cao môn DLCMDCSVN</c:v>
                </c:pt>
                <c:pt idx="1">
                  <c:v>Tập thể hình để tăng cường sức khỏe</c:v>
                </c:pt>
                <c:pt idx="2">
                  <c:v>Thức dậy sớm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21</c:v>
                </c:pt>
                <c:pt idx="1">
                  <c:v>92</c:v>
                </c:pt>
                <c:pt idx="2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5463040"/>
        <c:axId val="215464576"/>
      </c:barChart>
      <c:catAx>
        <c:axId val="21546304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50" baseline="0"/>
            </a:pPr>
            <a:endParaRPr lang="en-US"/>
          </a:p>
        </c:txPr>
        <c:crossAx val="215464576"/>
        <c:crosses val="autoZero"/>
        <c:auto val="1"/>
        <c:lblAlgn val="ctr"/>
        <c:lblOffset val="100"/>
        <c:noMultiLvlLbl val="0"/>
      </c:catAx>
      <c:valAx>
        <c:axId val="215464576"/>
        <c:scaling>
          <c:orientation val="minMax"/>
          <c:min val="43412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215463040"/>
        <c:crosses val="autoZero"/>
        <c:crossBetween val="between"/>
        <c:majorUnit val="15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97180" y="228600"/>
            <a:ext cx="11304727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75164" y="5353963"/>
            <a:ext cx="11340389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00200"/>
            <a:ext cx="1010412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556001"/>
            <a:ext cx="832104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97180" y="228600"/>
            <a:ext cx="11304727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75164" y="714191"/>
            <a:ext cx="11340389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1447801"/>
            <a:ext cx="267462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447800"/>
            <a:ext cx="782574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4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0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609601"/>
            <a:ext cx="1010412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4953000"/>
            <a:ext cx="832104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371601"/>
            <a:ext cx="1010412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4068763"/>
            <a:ext cx="1010412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44540" y="3924300"/>
            <a:ext cx="110204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04572" y="3924300"/>
            <a:ext cx="110204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85746" y="3924300"/>
            <a:ext cx="110204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75488" y="1600200"/>
            <a:ext cx="5254142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0"/>
            <a:ext cx="525224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2660" y="1600200"/>
            <a:ext cx="525430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94360" y="2212848"/>
            <a:ext cx="5254142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074359" y="2212849"/>
            <a:ext cx="5254142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7180" y="228600"/>
            <a:ext cx="11304727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7861670" y="4203592"/>
            <a:ext cx="3739358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05116" y="4075290"/>
            <a:ext cx="7207870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677346" y="4087562"/>
            <a:ext cx="7108374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292336" y="4074174"/>
            <a:ext cx="43004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75164" y="4058555"/>
            <a:ext cx="11340389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042" y="2463560"/>
            <a:ext cx="1010412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7575" y="1437449"/>
            <a:ext cx="834305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4" y="266700"/>
            <a:ext cx="3910807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879" y="273051"/>
            <a:ext cx="649462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9214" y="2438401"/>
            <a:ext cx="3910807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449" y="228600"/>
            <a:ext cx="7425371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564" y="1143000"/>
            <a:ext cx="7871141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3449" y="5810250"/>
            <a:ext cx="7425371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18872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59368" y="5617774"/>
            <a:ext cx="9597816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6938" y="1016990"/>
            <a:ext cx="933365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87781" y="1009651"/>
            <a:ext cx="933365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00378" y="702069"/>
            <a:ext cx="738180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297102" y="664681"/>
            <a:ext cx="566928" cy="7370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361" y="1794935"/>
            <a:ext cx="744050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5361" y="3736622"/>
            <a:ext cx="7425833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1880" y="5357593"/>
            <a:ext cx="1577967" cy="365125"/>
          </a:xfrm>
        </p:spPr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258" y="5357593"/>
            <a:ext cx="65452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8110" y="5357593"/>
            <a:ext cx="720230" cy="365125"/>
          </a:xfrm>
        </p:spPr>
        <p:txBody>
          <a:bodyPr/>
          <a:lstStyle>
            <a:lvl1pPr algn="ctr">
              <a:defRPr/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473" y="2239431"/>
            <a:ext cx="8130257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3148" y="3725335"/>
            <a:ext cx="810090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87982" y="2121407"/>
            <a:ext cx="416052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62472" y="2119313"/>
            <a:ext cx="416052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5231" y="2122312"/>
            <a:ext cx="3821377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3870" y="2122311"/>
            <a:ext cx="382767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87982" y="2944368"/>
            <a:ext cx="419618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038696" y="2944813"/>
            <a:ext cx="419618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79651" y="2679192"/>
            <a:ext cx="4968850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7" y="2679192"/>
            <a:ext cx="4968850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18872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21831" y="6058038"/>
            <a:ext cx="1003808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809534" y="605163"/>
            <a:ext cx="4925623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812842" y="603504"/>
            <a:ext cx="4925623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73966" y="576868"/>
            <a:ext cx="4925623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74751" y="576072"/>
            <a:ext cx="4925623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082439" y="293953"/>
            <a:ext cx="738180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248580" y="248124"/>
            <a:ext cx="566928" cy="7370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41669" y="2020042"/>
            <a:ext cx="3984275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310578" y="1150993"/>
            <a:ext cx="3927030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492563" y="3623748"/>
            <a:ext cx="396355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244208" y="5885673"/>
            <a:ext cx="1577967" cy="365125"/>
          </a:xfrm>
        </p:spPr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188921" y="5829262"/>
            <a:ext cx="457938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9824508" y="5896962"/>
            <a:ext cx="720230" cy="365125"/>
          </a:xfrm>
        </p:spPr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18872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21831" y="6058038"/>
            <a:ext cx="1003808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73966" y="576868"/>
            <a:ext cx="4925623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68576" y="575769"/>
            <a:ext cx="4925623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809534" y="605163"/>
            <a:ext cx="4925623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804199" y="603920"/>
            <a:ext cx="4925623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082439" y="293953"/>
            <a:ext cx="738180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248580" y="248124"/>
            <a:ext cx="566928" cy="7370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38351" y="2020824"/>
            <a:ext cx="3982212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368200" y="1207272"/>
            <a:ext cx="3788022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497787" y="3621024"/>
            <a:ext cx="3958438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249718" y="5888738"/>
            <a:ext cx="1577967" cy="365125"/>
          </a:xfrm>
        </p:spPr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188940" y="5831038"/>
            <a:ext cx="43147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9830716" y="5900027"/>
            <a:ext cx="720230" cy="365125"/>
          </a:xfrm>
        </p:spPr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2" y="925691"/>
            <a:ext cx="186012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7688" y="1106313"/>
            <a:ext cx="6732413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653" y="2678114"/>
            <a:ext cx="4968850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532" y="3429001"/>
            <a:ext cx="496607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2660" y="2678113"/>
            <a:ext cx="4968850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2" y="3429001"/>
            <a:ext cx="4968850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7180" y="228600"/>
            <a:ext cx="11304727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75164" y="714191"/>
            <a:ext cx="11340389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97180" y="228600"/>
            <a:ext cx="11304727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720" y="3581401"/>
            <a:ext cx="435864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75164" y="714191"/>
            <a:ext cx="11340389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88720" y="2286000"/>
            <a:ext cx="435864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551" y="1828800"/>
            <a:ext cx="5075299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97180" y="228600"/>
            <a:ext cx="11304727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75164" y="5353963"/>
            <a:ext cx="11340389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402" y="338667"/>
            <a:ext cx="4956439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8834" y="2785533"/>
            <a:ext cx="496400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9660" y="1371600"/>
            <a:ext cx="4636008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7180" y="228600"/>
            <a:ext cx="11304727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75164" y="1679429"/>
            <a:ext cx="11340389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338328"/>
            <a:ext cx="1069848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12774" y="6250165"/>
            <a:ext cx="4922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730" y="6250165"/>
            <a:ext cx="49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8414" y="6250164"/>
            <a:ext cx="1510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688" y="2675467"/>
            <a:ext cx="96308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0"/>
            <a:ext cx="1069848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2352" y="6356351"/>
            <a:ext cx="2711768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915" y="6356351"/>
            <a:ext cx="370236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6262" y="6356351"/>
            <a:ext cx="730568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95088" y="6499384"/>
            <a:ext cx="110204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9855" y="6499384"/>
            <a:ext cx="110204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18872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17246" y="6069330"/>
            <a:ext cx="1029728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0976" y="575310"/>
            <a:ext cx="1000506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0976" y="576072"/>
            <a:ext cx="1000506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06864" y="273091"/>
            <a:ext cx="738180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634642" y="213124"/>
            <a:ext cx="566928" cy="737006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3530" y="817583"/>
            <a:ext cx="9054819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1952" y="2119257"/>
            <a:ext cx="8055327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90965" y="5809153"/>
            <a:ext cx="157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E72C478-9C08-4014-A201-F397780C853A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722" y="5809153"/>
            <a:ext cx="7202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1263" y="5809153"/>
            <a:ext cx="720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9141B1C-E6E0-41F1-97A0-E8F29C14C8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2114" y="1371601"/>
            <a:ext cx="44470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Kỹ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Năng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Mềm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1" y="2438400"/>
            <a:ext cx="1059871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Quản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Lý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Thời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Gian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Tổ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Chức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Công</a:t>
            </a:r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Việc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86" y="5329535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GVHD: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Huỳnh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Đăng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Khoa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6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772803" y="3962401"/>
            <a:ext cx="4529437" cy="2057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2371" y="1905000"/>
            <a:ext cx="4483109" cy="20573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72803" y="1904999"/>
            <a:ext cx="4529437" cy="2057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62371" y="3962400"/>
            <a:ext cx="4483109" cy="2057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759142" y="990600"/>
            <a:ext cx="13662" cy="586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180" y="3962399"/>
            <a:ext cx="115900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34835" y="-8930"/>
            <a:ext cx="825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Ma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trận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quản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lý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thời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gian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05207" y="4052147"/>
            <a:ext cx="13468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Cấp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Thiết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604" y="4052147"/>
            <a:ext cx="22076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Không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Cấp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Thiết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40757" y="6381690"/>
            <a:ext cx="24595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Không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Quan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Trọng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3500" y="990600"/>
            <a:ext cx="15987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Quan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Trọng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2372" y="2304872"/>
            <a:ext cx="458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Lối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err="1" smtClean="0"/>
              <a:t>Đóng</a:t>
            </a:r>
            <a:r>
              <a:rPr lang="en-US" b="1" dirty="0" smtClean="0"/>
              <a:t> </a:t>
            </a:r>
            <a:r>
              <a:rPr lang="en-US" b="1" dirty="0" err="1" smtClean="0"/>
              <a:t>tiền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phí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r>
              <a:rPr lang="en-US" b="1" dirty="0" smtClean="0"/>
              <a:t>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Suất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4599" y="4800600"/>
            <a:ext cx="232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err="1" smtClean="0"/>
              <a:t>Tập</a:t>
            </a:r>
            <a:r>
              <a:rPr lang="en-US" b="1" dirty="0" smtClean="0"/>
              <a:t> Gym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Xe</a:t>
            </a:r>
            <a:endParaRPr lang="en-US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884634" y="2304872"/>
            <a:ext cx="4417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Khám</a:t>
            </a:r>
            <a:r>
              <a:rPr lang="en-US" b="1" dirty="0"/>
              <a:t> </a:t>
            </a:r>
            <a:r>
              <a:rPr lang="en-US" b="1" dirty="0" err="1" smtClean="0"/>
              <a:t>sức</a:t>
            </a:r>
            <a:r>
              <a:rPr lang="en-US" b="1" dirty="0" smtClean="0"/>
              <a:t> </a:t>
            </a:r>
            <a:r>
              <a:rPr lang="en-US" b="1" dirty="0" err="1" smtClean="0"/>
              <a:t>khỏe</a:t>
            </a:r>
            <a:endParaRPr lang="en-US" b="1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Nộp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photoshop</a:t>
            </a:r>
            <a:endParaRPr lang="en-US" b="1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878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" grpId="0" animBg="1"/>
      <p:bldP spid="2" grpId="0" animBg="1"/>
      <p:bldP spid="8" grpId="0"/>
      <p:bldP spid="9" grpId="0"/>
      <p:bldP spid="10" grpId="0"/>
      <p:bldP spid="11" grpId="0"/>
      <p:bldP spid="12" grpId="0"/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219200"/>
            <a:ext cx="1144439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-27708"/>
            <a:ext cx="11887200" cy="95410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Vận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dụng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nguyên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tắc</a:t>
            </a:r>
            <a:r>
              <a:rPr lang="en-U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“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Quản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lý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thời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gian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để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sắp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xếp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,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quản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lý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công</a:t>
            </a:r>
            <a:r>
              <a:rPr 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việc</a:t>
            </a:r>
            <a:endParaRPr 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11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23" y="3760090"/>
            <a:ext cx="5919658" cy="30979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864" y="2668013"/>
            <a:ext cx="8040117" cy="25853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863" y="2668013"/>
            <a:ext cx="8040117" cy="2585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864" y="2644063"/>
            <a:ext cx="8040117" cy="258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861" y="2644062"/>
            <a:ext cx="8040117" cy="2585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1860" y="2672478"/>
            <a:ext cx="8040117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9477" y="2668012"/>
            <a:ext cx="8040117" cy="25853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09565" y="2668011"/>
            <a:ext cx="61847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Chân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Thành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cảm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ơn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thầy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và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các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bạn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đã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lắng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nghe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7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Xác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Định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Mục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Tiêu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" y="2459183"/>
            <a:ext cx="1832610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" y="4648200"/>
            <a:ext cx="183261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41" y="6248401"/>
            <a:ext cx="1837502" cy="447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48" y="2459182"/>
            <a:ext cx="764338" cy="58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48" y="4692794"/>
            <a:ext cx="764338" cy="587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35586" y="475593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&gt;= 9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35586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46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" y="2514600"/>
            <a:ext cx="185737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8" y="4648200"/>
            <a:ext cx="1820228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28600"/>
            <a:ext cx="183261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61" y="6324601"/>
            <a:ext cx="1837502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3" y="315191"/>
            <a:ext cx="764338" cy="58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3" y="2514600"/>
            <a:ext cx="764338" cy="587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75" y="4648200"/>
            <a:ext cx="764338" cy="587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26581" y="34982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thuộc</a:t>
            </a:r>
            <a:r>
              <a:rPr lang="en-US" sz="2400" b="1" dirty="0" smtClean="0"/>
              <a:t> 5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câu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35586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97313" y="5181601"/>
            <a:ext cx="857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+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1: 2 </a:t>
            </a:r>
            <a:r>
              <a:rPr lang="en-US" sz="2400" b="1" dirty="0" err="1" smtClean="0"/>
              <a:t>câu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+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2: 2 </a:t>
            </a:r>
            <a:r>
              <a:rPr lang="en-US" sz="2400" b="1" dirty="0" err="1" smtClean="0"/>
              <a:t>câu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+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3: </a:t>
            </a:r>
            <a:r>
              <a:rPr lang="en-US" sz="2400" b="1" dirty="0" err="1" smtClean="0"/>
              <a:t>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câu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42660" y="5181600"/>
            <a:ext cx="326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rgbClr val="FF0000"/>
                </a:solidFill>
              </a:rPr>
              <a:t>Học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vào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thứ</a:t>
            </a:r>
            <a:r>
              <a:rPr lang="en-US" b="1" i="1" dirty="0" smtClean="0">
                <a:solidFill>
                  <a:srgbClr val="FF0000"/>
                </a:solidFill>
              </a:rPr>
              <a:t> 2 </a:t>
            </a:r>
            <a:r>
              <a:rPr lang="en-US" b="1" i="1" dirty="0" err="1" smtClean="0">
                <a:solidFill>
                  <a:srgbClr val="FF0000"/>
                </a:solidFill>
              </a:rPr>
              <a:t>và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thứ</a:t>
            </a:r>
            <a:r>
              <a:rPr lang="en-US" b="1" i="1" dirty="0" smtClean="0">
                <a:solidFill>
                  <a:srgbClr val="FF0000"/>
                </a:solidFill>
              </a:rPr>
              <a:t> 7  </a:t>
            </a:r>
            <a:r>
              <a:rPr lang="en-US" b="1" i="1" dirty="0" err="1" smtClean="0">
                <a:solidFill>
                  <a:srgbClr val="FF0000"/>
                </a:solidFill>
              </a:rPr>
              <a:t>mỗi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tuần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5745480" y="5236152"/>
            <a:ext cx="297180" cy="63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23954" y="471993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29/11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3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quyết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định</a:t>
            </a:r>
            <a:r>
              <a:rPr lang="en-US" sz="2400" b="1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77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8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8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Xác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Định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Mục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Tiêu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" y="2459183"/>
            <a:ext cx="1832610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" y="4648200"/>
            <a:ext cx="183261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41" y="6248401"/>
            <a:ext cx="1837502" cy="447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48" y="2459182"/>
            <a:ext cx="764338" cy="58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48" y="4692794"/>
            <a:ext cx="764338" cy="587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35586" y="475593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&gt;= 9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5586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Cố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gắng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cao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3162300"/>
            <a:ext cx="74295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5372100"/>
            <a:ext cx="742950" cy="571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1386" y="321721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khỏe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20391" y="5334000"/>
            <a:ext cx="857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1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dành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ngày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tập</a:t>
            </a:r>
            <a:r>
              <a:rPr lang="en-US" sz="2400" b="1" dirty="0" smtClean="0"/>
              <a:t> gym.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5586" y="251013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35585" y="475593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&gt;= 9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13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3" grpId="0"/>
      <p:bldP spid="14" grpId="0"/>
      <p:bldP spid="19" grpId="0"/>
      <p:bldP spid="19" grpId="1" build="allAtOnce"/>
      <p:bldP spid="20" grpId="0"/>
      <p:bldP spid="20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" y="2514600"/>
            <a:ext cx="185737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8" y="4648200"/>
            <a:ext cx="1820228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28600"/>
            <a:ext cx="183261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61" y="6324601"/>
            <a:ext cx="1837502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3" y="315191"/>
            <a:ext cx="764338" cy="58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3" y="2514600"/>
            <a:ext cx="764338" cy="587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26581" y="34982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Đã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thuộc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còn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lại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5586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này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học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hơn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23954" y="471993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1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(T2,T4,T7,CN)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17:30-19:00, </a:t>
            </a:r>
            <a:r>
              <a:rPr lang="en-US" sz="2400" b="1" dirty="0" err="1" smtClean="0"/>
              <a:t>kiên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trì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trong</a:t>
            </a:r>
            <a:r>
              <a:rPr lang="en-US" sz="2400" b="1" dirty="0" smtClean="0"/>
              <a:t> 3 </a:t>
            </a:r>
            <a:r>
              <a:rPr lang="en-US" sz="2400" b="1" dirty="0" err="1" smtClean="0"/>
              <a:t>tháng</a:t>
            </a:r>
            <a:r>
              <a:rPr lang="en-US" sz="2400" b="1" dirty="0" smtClean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69" y="1066800"/>
            <a:ext cx="74295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3162300"/>
            <a:ext cx="742950" cy="571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26581" y="1156855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rãnh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tối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26581" y="321721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Giúp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thoải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làm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69" y="4689764"/>
            <a:ext cx="74295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15499" y="34982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thuộc</a:t>
            </a:r>
            <a:r>
              <a:rPr lang="en-US" sz="2400" b="1" dirty="0" smtClean="0"/>
              <a:t> 5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câu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69921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95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19" grpId="0"/>
      <p:bldP spid="21" grpId="0"/>
      <p:bldP spid="16" grpId="0"/>
      <p:bldP spid="16" grpId="1" build="allAtOnce"/>
      <p:bldP spid="23" grpId="0"/>
      <p:bldP spid="23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Xác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Định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Mục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Tiêu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" y="2459183"/>
            <a:ext cx="1832610" cy="1914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8" y="4648200"/>
            <a:ext cx="183261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41" y="6248401"/>
            <a:ext cx="1837502" cy="447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48" y="2459182"/>
            <a:ext cx="764338" cy="58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48" y="4692794"/>
            <a:ext cx="764338" cy="587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35586" y="475593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&gt;= 9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5586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Cố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gắng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cao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CMDCSVN 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3162300"/>
            <a:ext cx="74295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5372100"/>
            <a:ext cx="742950" cy="571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1386" y="321721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Tập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hình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tăng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sức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khỏe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0391" y="5334000"/>
            <a:ext cx="857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tuần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dành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ngày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tập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gym.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3798959"/>
            <a:ext cx="747174" cy="5747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35586" y="3855500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dậy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sớm</a:t>
            </a:r>
            <a:endParaRPr lang="en-US" sz="24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32" y="6054654"/>
            <a:ext cx="747174" cy="5747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02378" y="6111195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5:30 </a:t>
            </a:r>
            <a:r>
              <a:rPr lang="en-US" sz="2400" b="1" dirty="0" err="1" smtClean="0"/>
              <a:t>mỗi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sáng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5586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Cố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gắng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11386" y="321721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tăng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khỏe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15499" y="475593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CMDCSVN &gt;= 9 </a:t>
            </a:r>
            <a:r>
              <a:rPr lang="en-US" sz="2400" b="1" dirty="0" err="1" smtClean="0"/>
              <a:t>điểm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00303" y="5334000"/>
            <a:ext cx="857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1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dành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ngày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tập</a:t>
            </a:r>
            <a:r>
              <a:rPr lang="en-US" sz="2400" b="1" dirty="0" smtClean="0"/>
              <a:t> gym.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577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3" grpId="0"/>
      <p:bldP spid="14" grpId="0"/>
      <p:bldP spid="19" grpId="0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" y="2514600"/>
            <a:ext cx="185737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8" y="4648200"/>
            <a:ext cx="1820228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28600"/>
            <a:ext cx="183261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61" y="6324601"/>
            <a:ext cx="1837502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3" y="315191"/>
            <a:ext cx="764338" cy="587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3" y="2514600"/>
            <a:ext cx="764338" cy="587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26581" y="34982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Đã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thuộc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đường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lối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còn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lại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câu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5586" y="252232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Điểm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này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các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môn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học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kém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hơn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23954" y="471993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tuần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4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buổi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(T2,T4,T7,CN)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từ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17:30-19:00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69" y="1066800"/>
            <a:ext cx="74295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3162300"/>
            <a:ext cx="742950" cy="571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26581" y="1138536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thời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gian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rãnh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vào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buổi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tối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6581" y="321721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Giúp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tinh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thần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thoải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mái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việc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hiệu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quả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</a:rPr>
              <a:t>hơn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69" y="4689764"/>
            <a:ext cx="742950" cy="571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3798959"/>
            <a:ext cx="747174" cy="5747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35586" y="3855500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Sẽ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chuẩn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bị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trễ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473" y="5360952"/>
            <a:ext cx="747174" cy="5747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86619" y="5417493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Thức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dậy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lúc</a:t>
            </a:r>
            <a:r>
              <a:rPr lang="en-US" sz="2400" b="1" dirty="0" smtClean="0"/>
              <a:t> 5:30 </a:t>
            </a:r>
            <a:r>
              <a:rPr lang="en-US" sz="2400" b="1" dirty="0" err="1" smtClean="0"/>
              <a:t>hết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năm</a:t>
            </a:r>
            <a:r>
              <a:rPr lang="en-US" sz="2400" b="1" dirty="0" smtClean="0"/>
              <a:t> 2018</a:t>
            </a:r>
            <a:endParaRPr lang="en-US" sz="2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5" y="1720170"/>
            <a:ext cx="747174" cy="5747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120391" y="1776711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Bằng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thức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15499" y="349828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thuộc</a:t>
            </a:r>
            <a:r>
              <a:rPr lang="en-US" sz="2400" b="1" dirty="0" smtClean="0"/>
              <a:t> 5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đường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còn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câu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15499" y="1143001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rãnh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tối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115499" y="2514601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Điểm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này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kém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06494" y="3209493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 smtClean="0"/>
              <a:t>Giúp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thoải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làm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hơn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214559" y="4724401"/>
            <a:ext cx="857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1 </a:t>
            </a:r>
            <a:r>
              <a:rPr lang="en-US" sz="2400" b="1" dirty="0" err="1" smtClean="0"/>
              <a:t>tuần</a:t>
            </a:r>
            <a:r>
              <a:rPr lang="en-US" sz="2400" b="1" dirty="0" smtClean="0"/>
              <a:t> 4 </a:t>
            </a:r>
            <a:r>
              <a:rPr lang="en-US" sz="2400" b="1" dirty="0" err="1" smtClean="0"/>
              <a:t>buổi</a:t>
            </a:r>
            <a:r>
              <a:rPr lang="en-US" sz="2400" b="1" dirty="0" smtClean="0"/>
              <a:t> (T2,T4,T7,CN)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17:30-19:00</a:t>
            </a:r>
          </a:p>
        </p:txBody>
      </p:sp>
    </p:spTree>
    <p:extLst>
      <p:ext uri="{BB962C8B-B14F-4D97-AF65-F5344CB8AC3E}">
        <p14:creationId xmlns:p14="http://schemas.microsoft.com/office/powerpoint/2010/main" val="20359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19" grpId="0"/>
      <p:bldP spid="21" grpId="0"/>
      <p:bldP spid="23" grpId="0"/>
      <p:bldP spid="25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03793"/>
              </p:ext>
            </p:extLst>
          </p:nvPr>
        </p:nvGraphicFramePr>
        <p:xfrm>
          <a:off x="2" y="2895600"/>
          <a:ext cx="11986259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94360" y="338328"/>
            <a:ext cx="10698480" cy="1252728"/>
          </a:xfrm>
        </p:spPr>
        <p:txBody>
          <a:bodyPr>
            <a:normAutofit/>
          </a:bodyPr>
          <a:lstStyle/>
          <a:p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Biểu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Đồ</a:t>
            </a:r>
            <a:r>
              <a:rPr lang="en-US" sz="4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Gantt</a:t>
            </a:r>
            <a:endParaRPr lang="en-US" sz="4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78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1598" y="219670"/>
            <a:ext cx="6583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Mẫu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Kế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Hoạch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Start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65919"/>
              </p:ext>
            </p:extLst>
          </p:nvPr>
        </p:nvGraphicFramePr>
        <p:xfrm>
          <a:off x="317105" y="1514702"/>
          <a:ext cx="11292840" cy="4886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0"/>
                <a:gridCol w="1941576"/>
                <a:gridCol w="2258568"/>
                <a:gridCol w="2258568"/>
                <a:gridCol w="2258568"/>
              </a:tblGrid>
              <a:tr h="7329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Nội</a:t>
                      </a:r>
                      <a:r>
                        <a:rPr lang="en-US" baseline="0" dirty="0" smtClean="0"/>
                        <a:t> dung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hiện</a:t>
                      </a:r>
                      <a:endParaRPr lang="en-US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endParaRPr lang="en-US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Tiêu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endParaRPr lang="en-US" dirty="0"/>
                    </a:p>
                  </a:txBody>
                  <a:tcPr marL="118872" marR="118872" anchor="ctr"/>
                </a:tc>
              </a:tr>
              <a:tr h="7329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effectLst/>
                        </a:rPr>
                        <a:t>Xác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định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mục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tiêu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 smtClean="0"/>
                        <a:t>Trước</a:t>
                      </a:r>
                      <a:r>
                        <a:rPr lang="en-US" b="1" i="1" baseline="0" dirty="0" smtClean="0"/>
                        <a:t> 3 </a:t>
                      </a:r>
                      <a:r>
                        <a:rPr lang="en-US" b="1" i="1" baseline="0" dirty="0" err="1" smtClean="0"/>
                        <a:t>ngày</a:t>
                      </a:r>
                      <a:endParaRPr lang="en-US" b="1" i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Cả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nhóm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//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Có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Mục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Tiêu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Hợp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Lý</a:t>
                      </a:r>
                      <a:endParaRPr lang="en-US" b="1" dirty="0"/>
                    </a:p>
                  </a:txBody>
                  <a:tcPr marL="118872" marR="118872" anchor="ctr"/>
                </a:tc>
              </a:tr>
              <a:tr h="7329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effectLst/>
                        </a:rPr>
                        <a:t>Vẽ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biểu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đồ</a:t>
                      </a:r>
                      <a:r>
                        <a:rPr lang="en-US" sz="2000" b="1" baseline="0" dirty="0" smtClean="0">
                          <a:effectLst/>
                        </a:rPr>
                        <a:t> Gantt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 smtClean="0"/>
                        <a:t>Trước</a:t>
                      </a:r>
                      <a:r>
                        <a:rPr lang="en-US" b="1" i="1" baseline="0" dirty="0" smtClean="0"/>
                        <a:t> 3 </a:t>
                      </a:r>
                      <a:r>
                        <a:rPr lang="en-US" b="1" i="1" baseline="0" dirty="0" err="1" smtClean="0"/>
                        <a:t>ngày</a:t>
                      </a:r>
                      <a:endParaRPr lang="en-US" b="1" i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Đoàn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Thị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Yến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Nhi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Đổ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Trọng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Hảo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Biểu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đồ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thể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hiện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đầy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đủ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nội</a:t>
                      </a:r>
                      <a:r>
                        <a:rPr lang="en-US" b="1" baseline="0" dirty="0" smtClean="0"/>
                        <a:t> dung</a:t>
                      </a:r>
                      <a:endParaRPr lang="en-US" b="1" dirty="0"/>
                    </a:p>
                  </a:txBody>
                  <a:tcPr marL="118872" marR="118872" anchor="ctr"/>
                </a:tc>
              </a:tr>
              <a:tr h="80271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effectLst/>
                        </a:rPr>
                        <a:t>Xây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dựng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kế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hoạch</a:t>
                      </a:r>
                      <a:r>
                        <a:rPr lang="en-US" sz="2000" b="1" baseline="0" dirty="0" smtClean="0">
                          <a:effectLst/>
                        </a:rPr>
                        <a:t> Start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 smtClean="0"/>
                        <a:t>Trước</a:t>
                      </a:r>
                      <a:r>
                        <a:rPr lang="en-US" b="1" i="1" baseline="0" dirty="0" smtClean="0"/>
                        <a:t> 2 </a:t>
                      </a:r>
                      <a:r>
                        <a:rPr lang="en-US" b="1" i="1" baseline="0" dirty="0" err="1" smtClean="0"/>
                        <a:t>ngày</a:t>
                      </a:r>
                      <a:endParaRPr lang="en-US" b="1" i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Kiên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Trung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Kiên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Võ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Khánh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Duy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Hoàn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chỉnh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bảng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kế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hoạch</a:t>
                      </a:r>
                      <a:endParaRPr lang="en-US" b="1" dirty="0"/>
                    </a:p>
                  </a:txBody>
                  <a:tcPr marL="118872" marR="118872" anchor="ctr"/>
                </a:tc>
              </a:tr>
              <a:tr h="7329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</a:rPr>
                        <a:t>Power</a:t>
                      </a:r>
                      <a:r>
                        <a:rPr lang="en-US" sz="2000" b="1" baseline="0" dirty="0" smtClean="0">
                          <a:effectLst/>
                        </a:rPr>
                        <a:t> Point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 smtClean="0"/>
                        <a:t>Trước</a:t>
                      </a:r>
                      <a:r>
                        <a:rPr lang="en-US" b="1" i="1" baseline="0" dirty="0" smtClean="0"/>
                        <a:t> 2 </a:t>
                      </a:r>
                      <a:r>
                        <a:rPr lang="en-US" b="1" i="1" baseline="0" dirty="0" err="1" smtClean="0"/>
                        <a:t>ngày</a:t>
                      </a:r>
                      <a:endParaRPr lang="en-US" b="1" i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Đổ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Trọng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Hảo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Phan</a:t>
                      </a:r>
                      <a:r>
                        <a:rPr lang="en-US" b="1" dirty="0" smtClean="0"/>
                        <a:t> Minh </a:t>
                      </a:r>
                      <a:r>
                        <a:rPr lang="en-US" b="1" dirty="0" err="1" smtClean="0"/>
                        <a:t>Khang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Đầy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đủ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nội</a:t>
                      </a:r>
                      <a:r>
                        <a:rPr lang="en-US" b="1" baseline="0" dirty="0" smtClean="0"/>
                        <a:t> dung, </a:t>
                      </a:r>
                      <a:r>
                        <a:rPr lang="en-US" b="1" baseline="0" dirty="0" err="1" smtClean="0"/>
                        <a:t>dễ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nhìn</a:t>
                      </a:r>
                      <a:endParaRPr lang="en-US" b="1" dirty="0"/>
                    </a:p>
                  </a:txBody>
                  <a:tcPr marL="118872" marR="118872" anchor="ctr"/>
                </a:tc>
              </a:tr>
              <a:tr h="11517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effectLst/>
                        </a:rPr>
                        <a:t>Chuẩn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bị</a:t>
                      </a:r>
                      <a:endParaRPr lang="en-US" sz="2000" b="1" baseline="0" dirty="0" smtClean="0">
                        <a:effectLst/>
                      </a:endParaRPr>
                    </a:p>
                    <a:p>
                      <a:pPr algn="ctr"/>
                      <a:r>
                        <a:rPr lang="en-US" sz="2000" b="1" baseline="0" dirty="0" err="1" smtClean="0">
                          <a:effectLst/>
                        </a:rPr>
                        <a:t>nội</a:t>
                      </a:r>
                      <a:r>
                        <a:rPr lang="en-US" sz="2000" b="1" baseline="0" dirty="0" smtClean="0">
                          <a:effectLst/>
                        </a:rPr>
                        <a:t> dung </a:t>
                      </a:r>
                      <a:r>
                        <a:rPr lang="en-US" sz="2000" b="1" baseline="0" dirty="0" err="1" smtClean="0">
                          <a:effectLst/>
                        </a:rPr>
                        <a:t>thuyết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trình</a:t>
                      </a:r>
                      <a:endParaRPr lang="en-US" sz="20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err="1" smtClean="0"/>
                        <a:t>Trước</a:t>
                      </a:r>
                      <a:r>
                        <a:rPr lang="en-US" b="1" i="1" baseline="0" dirty="0" smtClean="0"/>
                        <a:t> 1 </a:t>
                      </a:r>
                      <a:r>
                        <a:rPr lang="en-US" b="1" i="1" baseline="0" dirty="0" err="1" smtClean="0"/>
                        <a:t>ngày</a:t>
                      </a:r>
                      <a:endParaRPr lang="en-US" b="1" i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Phan</a:t>
                      </a:r>
                      <a:r>
                        <a:rPr lang="en-US" b="1" dirty="0" smtClean="0"/>
                        <a:t> Minh </a:t>
                      </a:r>
                      <a:r>
                        <a:rPr lang="en-US" b="1" dirty="0" err="1" smtClean="0"/>
                        <a:t>Khang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//</a:t>
                      </a:r>
                      <a:endParaRPr lang="en-US" b="1" dirty="0"/>
                    </a:p>
                  </a:txBody>
                  <a:tcPr marL="118872" marR="1188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Lưu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loát</a:t>
                      </a:r>
                      <a:r>
                        <a:rPr lang="en-US" b="1" baseline="0" dirty="0" smtClean="0"/>
                        <a:t>, </a:t>
                      </a:r>
                      <a:r>
                        <a:rPr lang="en-US" b="1" baseline="0" dirty="0" err="1" smtClean="0"/>
                        <a:t>trình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bày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rõ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ràng</a:t>
                      </a:r>
                      <a:endParaRPr lang="en-US" b="1" dirty="0"/>
                    </a:p>
                  </a:txBody>
                  <a:tcPr marL="118872" marR="118872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38900" y="1145370"/>
            <a:ext cx="515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10/11/2018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221</TotalTime>
  <Words>640</Words>
  <Application>Microsoft Office PowerPoint</Application>
  <PresentationFormat>Custom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Waveform</vt:lpstr>
      <vt:lpstr>Office Theme</vt:lpstr>
      <vt:lpstr>Executive</vt:lpstr>
      <vt:lpstr>Pushpin</vt:lpstr>
      <vt:lpstr>PowerPoint Presentation</vt:lpstr>
      <vt:lpstr>Xác Định Mục Tiêu</vt:lpstr>
      <vt:lpstr>PowerPoint Presentation</vt:lpstr>
      <vt:lpstr>Xác Định Mục Tiêu</vt:lpstr>
      <vt:lpstr>PowerPoint Presentation</vt:lpstr>
      <vt:lpstr>Xác Định Mục Tiêu</vt:lpstr>
      <vt:lpstr>PowerPoint Presentation</vt:lpstr>
      <vt:lpstr>Biểu Đồ Gantt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Hao Do</cp:lastModifiedBy>
  <cp:revision>23</cp:revision>
  <dcterms:created xsi:type="dcterms:W3CDTF">2018-11-08T06:57:02Z</dcterms:created>
  <dcterms:modified xsi:type="dcterms:W3CDTF">2018-11-09T12:37:57Z</dcterms:modified>
</cp:coreProperties>
</file>