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192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55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509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04100" y="274641"/>
            <a:ext cx="347741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844" y="274641"/>
            <a:ext cx="102341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78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34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954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844" y="1600203"/>
            <a:ext cx="68557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5740" y="1600203"/>
            <a:ext cx="68557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340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864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50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81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3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3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27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1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3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9/29/2018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457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HƯỚNG DẪN VỀ WEB FULLSHIP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C:\Users\TrongHao\Desktop\New folder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33" y="1371600"/>
            <a:ext cx="9254106" cy="53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46028" y="1523999"/>
            <a:ext cx="859972" cy="4499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4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rongHao\Desktop\New folder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" y="335666"/>
            <a:ext cx="11811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67200" y="107066"/>
            <a:ext cx="2590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1981200"/>
            <a:ext cx="10972800" cy="28956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96400" y="4267200"/>
            <a:ext cx="199973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kê</a:t>
            </a:r>
            <a:endParaRPr lang="en-US" sz="2400" b="1" dirty="0"/>
          </a:p>
        </p:txBody>
      </p:sp>
      <p:pic>
        <p:nvPicPr>
          <p:cNvPr id="8195" name="Picture 3" descr="C:\Users\TrongHao\Desktop\New folder\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2" r="71955" b="52013"/>
          <a:stretch/>
        </p:blipFill>
        <p:spPr bwMode="auto">
          <a:xfrm>
            <a:off x="1532681" y="750437"/>
            <a:ext cx="7772400" cy="46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38400" y="3143250"/>
            <a:ext cx="944095" cy="571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261047"/>
            <a:ext cx="1357132" cy="790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Nhật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18726" y="3143250"/>
            <a:ext cx="3639273" cy="5143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2438400"/>
            <a:ext cx="2728732" cy="6239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endParaRPr lang="en-US" sz="2400" b="1" dirty="0"/>
          </a:p>
        </p:txBody>
      </p:sp>
      <p:sp>
        <p:nvSpPr>
          <p:cNvPr id="4" name="Frame 3"/>
          <p:cNvSpPr/>
          <p:nvPr/>
        </p:nvSpPr>
        <p:spPr>
          <a:xfrm>
            <a:off x="2438400" y="3143250"/>
            <a:ext cx="944095" cy="5715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196" name="Picture 4" descr="C:\Users\TrongHao\Desktop\New folder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95" y="335666"/>
            <a:ext cx="8681439" cy="46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100332" y="1746818"/>
            <a:ext cx="3048000" cy="468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90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4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3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7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2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6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1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9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9" grpId="0" animBg="1"/>
      <p:bldP spid="9" grpId="1" animBg="1"/>
      <p:bldP spid="8" grpId="0" animBg="1"/>
      <p:bldP spid="10" grpId="0" animBg="1"/>
      <p:bldP spid="10" grpId="1" animBg="1"/>
      <p:bldP spid="12" grpId="0" animBg="1"/>
      <p:bldP spid="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rongHao\Desktop\New folder\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5184"/>
            <a:ext cx="11430000" cy="3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1984881"/>
            <a:ext cx="7010400" cy="9107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rizontal Scroll 3"/>
          <p:cNvSpPr/>
          <p:nvPr/>
        </p:nvSpPr>
        <p:spPr>
          <a:xfrm>
            <a:off x="4400550" y="3324225"/>
            <a:ext cx="2628900" cy="76200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TÀI KHOẢN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4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rongHao\Desktop\New folder\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1334751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38800" y="914400"/>
            <a:ext cx="1295400" cy="4499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914399"/>
            <a:ext cx="990600" cy="4499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74628" y="914400"/>
            <a:ext cx="859972" cy="4499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04800"/>
            <a:ext cx="2590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058628" y="1524000"/>
            <a:ext cx="2590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Tài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Khoản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79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4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4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7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4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TrongHao\Desktop\New folder\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" y="228600"/>
            <a:ext cx="119253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81600" y="304800"/>
            <a:ext cx="2590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" y="2057400"/>
            <a:ext cx="1752600" cy="297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2438400"/>
            <a:ext cx="11049000" cy="29718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1748998"/>
            <a:ext cx="2590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7299009" y="3505200"/>
            <a:ext cx="25908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theo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trong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15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ongHao\Desktop\New folder\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12204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81600" y="304800"/>
            <a:ext cx="2590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1908601"/>
            <a:ext cx="8763000" cy="8203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5800" y="2500312"/>
            <a:ext cx="2955609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Thêm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Mới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491468" y="4833937"/>
            <a:ext cx="3185932" cy="790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kê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3505200"/>
            <a:ext cx="10896600" cy="1143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15646" y="3886200"/>
            <a:ext cx="1066800" cy="381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4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rongHao\Desktop\New folder\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5184"/>
            <a:ext cx="11430000" cy="3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1984881"/>
            <a:ext cx="7010400" cy="9107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rizontal Scroll 3"/>
          <p:cNvSpPr/>
          <p:nvPr/>
        </p:nvSpPr>
        <p:spPr>
          <a:xfrm>
            <a:off x="4400550" y="3324225"/>
            <a:ext cx="2628900" cy="76200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TÀI KHOẢN NHÂN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4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rongHao\Desktop\New folder\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4942"/>
            <a:ext cx="116967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91000" y="685800"/>
            <a:ext cx="1494692" cy="4499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685799"/>
            <a:ext cx="1143000" cy="4499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685800"/>
            <a:ext cx="1981200" cy="4499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4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4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4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rongHao\Desktop\New folder\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3"/>
          <a:stretch/>
        </p:blipFill>
        <p:spPr bwMode="auto">
          <a:xfrm>
            <a:off x="152400" y="112854"/>
            <a:ext cx="11559251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5600" y="2209800"/>
            <a:ext cx="3622876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Trang</a:t>
            </a:r>
            <a:r>
              <a:rPr lang="en-US" sz="2400" b="1" dirty="0" smtClean="0"/>
              <a:t> QD-ĐIỀU KHOẢN</a:t>
            </a:r>
            <a:endParaRPr lang="en-US" sz="2400" b="1" dirty="0"/>
          </a:p>
        </p:txBody>
      </p:sp>
      <p:pic>
        <p:nvPicPr>
          <p:cNvPr id="6147" name="Picture 3" descr="C:\Users\TrongHao\Desktop\New folder\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854"/>
            <a:ext cx="11610976" cy="710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10206" r="13501" b="5001"/>
          <a:stretch/>
        </p:blipFill>
        <p:spPr bwMode="auto">
          <a:xfrm>
            <a:off x="381000" y="76200"/>
            <a:ext cx="10439400" cy="668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72714" y="981919"/>
            <a:ext cx="2590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62268" y="838201"/>
            <a:ext cx="8763000" cy="21058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2714" y="2715408"/>
            <a:ext cx="3403163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Nhắc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định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913234" y="5544152"/>
            <a:ext cx="1814332" cy="5727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Đăng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Ký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600200" y="3177430"/>
            <a:ext cx="8229600" cy="33757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595025"/>
            <a:ext cx="1378834" cy="44357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595025"/>
            <a:ext cx="1814332" cy="824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276600" y="3997666"/>
            <a:ext cx="1371600" cy="42193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31434" y="4813105"/>
            <a:ext cx="1745366" cy="824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Muốn</a:t>
            </a:r>
            <a:r>
              <a:rPr lang="en-US" b="1" dirty="0" smtClean="0"/>
              <a:t>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nhấp</a:t>
            </a:r>
            <a:r>
              <a:rPr lang="en-US" b="1" dirty="0" smtClean="0"/>
              <a:t> </a:t>
            </a:r>
            <a:r>
              <a:rPr lang="en-US" b="1" dirty="0" err="1" smtClean="0"/>
              <a:t>chọn</a:t>
            </a:r>
            <a:r>
              <a:rPr lang="en-US" b="1" dirty="0" smtClean="0"/>
              <a:t> OK</a:t>
            </a:r>
            <a:endParaRPr lang="en-US" b="1" dirty="0"/>
          </a:p>
        </p:txBody>
      </p:sp>
      <p:pic>
        <p:nvPicPr>
          <p:cNvPr id="7171" name="Picture 3" descr="C:\Users\TrongHao\Desktop\New folder\0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/>
          <a:stretch/>
        </p:blipFill>
        <p:spPr bwMode="auto">
          <a:xfrm>
            <a:off x="143236" y="845012"/>
            <a:ext cx="1140106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876799" y="5830504"/>
            <a:ext cx="966967" cy="5702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99943" y="5180481"/>
            <a:ext cx="2955609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Nếu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lỗi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7620000" y="6115652"/>
            <a:ext cx="1828800" cy="4375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4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9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3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8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2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1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9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7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3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8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4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7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5" grpId="0" animBg="1"/>
      <p:bldP spid="15" grpId="1" animBg="1"/>
      <p:bldP spid="16" grpId="0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90</Words>
  <Application>Microsoft Office PowerPoint</Application>
  <PresentationFormat>Custom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Do</dc:creator>
  <cp:lastModifiedBy>Hao Do</cp:lastModifiedBy>
  <cp:revision>6</cp:revision>
  <dcterms:created xsi:type="dcterms:W3CDTF">2018-09-29T07:59:52Z</dcterms:created>
  <dcterms:modified xsi:type="dcterms:W3CDTF">2018-09-29T08:54:12Z</dcterms:modified>
</cp:coreProperties>
</file>