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36"/>
  </p:notesMasterIdLst>
  <p:sldIdLst>
    <p:sldId id="256" r:id="rId2"/>
    <p:sldId id="275" r:id="rId3"/>
    <p:sldId id="303" r:id="rId4"/>
    <p:sldId id="261" r:id="rId5"/>
    <p:sldId id="262" r:id="rId6"/>
    <p:sldId id="257" r:id="rId7"/>
    <p:sldId id="276" r:id="rId8"/>
    <p:sldId id="277" r:id="rId9"/>
    <p:sldId id="259" r:id="rId10"/>
    <p:sldId id="278" r:id="rId11"/>
    <p:sldId id="265" r:id="rId12"/>
    <p:sldId id="279" r:id="rId13"/>
    <p:sldId id="268" r:id="rId14"/>
    <p:sldId id="280" r:id="rId15"/>
    <p:sldId id="281" r:id="rId16"/>
    <p:sldId id="283" r:id="rId17"/>
    <p:sldId id="284" r:id="rId18"/>
    <p:sldId id="290" r:id="rId19"/>
    <p:sldId id="299" r:id="rId20"/>
    <p:sldId id="300" r:id="rId21"/>
    <p:sldId id="301" r:id="rId22"/>
    <p:sldId id="302" r:id="rId23"/>
    <p:sldId id="304" r:id="rId24"/>
    <p:sldId id="305" r:id="rId25"/>
    <p:sldId id="306" r:id="rId26"/>
    <p:sldId id="307" r:id="rId27"/>
    <p:sldId id="308" r:id="rId28"/>
    <p:sldId id="309" r:id="rId29"/>
    <p:sldId id="310" r:id="rId30"/>
    <p:sldId id="311" r:id="rId31"/>
    <p:sldId id="312" r:id="rId32"/>
    <p:sldId id="313" r:id="rId33"/>
    <p:sldId id="287" r:id="rId34"/>
    <p:sldId id="260" r:id="rId35"/>
  </p:sldIdLst>
  <p:sldSz cx="24387175" cy="136794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09" userDrawn="1">
          <p15:clr>
            <a:srgbClr val="A4A3A4"/>
          </p15:clr>
        </p15:guide>
        <p15:guide id="2" pos="76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0101"/>
    <a:srgbClr val="BC1C46"/>
    <a:srgbClr val="FFFF21"/>
    <a:srgbClr val="0095F0"/>
    <a:srgbClr val="9900CC"/>
    <a:srgbClr val="FF9900"/>
    <a:srgbClr val="D99B01"/>
    <a:srgbClr val="FF66CC"/>
    <a:srgbClr val="FF67A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5519" autoAdjust="0"/>
  </p:normalViewPr>
  <p:slideViewPr>
    <p:cSldViewPr>
      <p:cViewPr varScale="1">
        <p:scale>
          <a:sx n="40" d="100"/>
          <a:sy n="40" d="100"/>
        </p:scale>
        <p:origin x="773" y="24"/>
      </p:cViewPr>
      <p:guideLst>
        <p:guide orient="horz" pos="4309"/>
        <p:guide pos="7681"/>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F965B-0E7D-4043-9BBB-6DF449B54E02}" type="datetimeFigureOut">
              <a:rPr lang="vi-VN" smtClean="0"/>
              <a:t>08/06/2020</a:t>
            </a:fld>
            <a:endParaRPr lang="vi-VN"/>
          </a:p>
        </p:txBody>
      </p:sp>
      <p:sp>
        <p:nvSpPr>
          <p:cNvPr id="4" name="Chỗ dành sẵn cho Hình ảnh của Bản chiếu 3"/>
          <p:cNvSpPr>
            <a:spLocks noGrp="1" noRot="1" noChangeAspect="1"/>
          </p:cNvSpPr>
          <p:nvPr>
            <p:ph type="sldImg" idx="2"/>
          </p:nvPr>
        </p:nvSpPr>
        <p:spPr>
          <a:xfrm>
            <a:off x="679450" y="1143000"/>
            <a:ext cx="54991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145EC-FC98-4D30-AB1C-FA362C6AC0B7}" type="slidenum">
              <a:rPr lang="vi-VN" smtClean="0"/>
              <a:t>‹#›</a:t>
            </a:fld>
            <a:endParaRPr lang="vi-VN"/>
          </a:p>
        </p:txBody>
      </p:sp>
    </p:spTree>
    <p:extLst>
      <p:ext uri="{BB962C8B-B14F-4D97-AF65-F5344CB8AC3E}">
        <p14:creationId xmlns:p14="http://schemas.microsoft.com/office/powerpoint/2010/main" val="32050746"/>
      </p:ext>
    </p:extLst>
  </p:cSld>
  <p:clrMap bg1="lt1" tx1="dk1" bg2="lt2" tx2="dk2" accent1="accent1" accent2="accent2" accent3="accent3" accent4="accent4" accent5="accent5" accent6="accent6" hlink="hlink" folHlink="folHlink"/>
  <p:notesStyle>
    <a:lvl1pPr marL="0" algn="l" defTabSz="2293407" rtl="0" eaLnBrk="1" latinLnBrk="0" hangingPunct="1">
      <a:defRPr sz="3010" kern="1200">
        <a:solidFill>
          <a:schemeClr val="tx1"/>
        </a:solidFill>
        <a:latin typeface="+mn-lt"/>
        <a:ea typeface="+mn-ea"/>
        <a:cs typeface="+mn-cs"/>
      </a:defRPr>
    </a:lvl1pPr>
    <a:lvl2pPr marL="1146703" algn="l" defTabSz="2293407" rtl="0" eaLnBrk="1" latinLnBrk="0" hangingPunct="1">
      <a:defRPr sz="3010" kern="1200">
        <a:solidFill>
          <a:schemeClr val="tx1"/>
        </a:solidFill>
        <a:latin typeface="+mn-lt"/>
        <a:ea typeface="+mn-ea"/>
        <a:cs typeface="+mn-cs"/>
      </a:defRPr>
    </a:lvl2pPr>
    <a:lvl3pPr marL="2293407" algn="l" defTabSz="2293407" rtl="0" eaLnBrk="1" latinLnBrk="0" hangingPunct="1">
      <a:defRPr sz="3010" kern="1200">
        <a:solidFill>
          <a:schemeClr val="tx1"/>
        </a:solidFill>
        <a:latin typeface="+mn-lt"/>
        <a:ea typeface="+mn-ea"/>
        <a:cs typeface="+mn-cs"/>
      </a:defRPr>
    </a:lvl3pPr>
    <a:lvl4pPr marL="3440110" algn="l" defTabSz="2293407" rtl="0" eaLnBrk="1" latinLnBrk="0" hangingPunct="1">
      <a:defRPr sz="3010" kern="1200">
        <a:solidFill>
          <a:schemeClr val="tx1"/>
        </a:solidFill>
        <a:latin typeface="+mn-lt"/>
        <a:ea typeface="+mn-ea"/>
        <a:cs typeface="+mn-cs"/>
      </a:defRPr>
    </a:lvl4pPr>
    <a:lvl5pPr marL="4586813" algn="l" defTabSz="2293407" rtl="0" eaLnBrk="1" latinLnBrk="0" hangingPunct="1">
      <a:defRPr sz="3010" kern="1200">
        <a:solidFill>
          <a:schemeClr val="tx1"/>
        </a:solidFill>
        <a:latin typeface="+mn-lt"/>
        <a:ea typeface="+mn-ea"/>
        <a:cs typeface="+mn-cs"/>
      </a:defRPr>
    </a:lvl5pPr>
    <a:lvl6pPr marL="5733517" algn="l" defTabSz="2293407" rtl="0" eaLnBrk="1" latinLnBrk="0" hangingPunct="1">
      <a:defRPr sz="3010" kern="1200">
        <a:solidFill>
          <a:schemeClr val="tx1"/>
        </a:solidFill>
        <a:latin typeface="+mn-lt"/>
        <a:ea typeface="+mn-ea"/>
        <a:cs typeface="+mn-cs"/>
      </a:defRPr>
    </a:lvl6pPr>
    <a:lvl7pPr marL="6880220" algn="l" defTabSz="2293407" rtl="0" eaLnBrk="1" latinLnBrk="0" hangingPunct="1">
      <a:defRPr sz="3010" kern="1200">
        <a:solidFill>
          <a:schemeClr val="tx1"/>
        </a:solidFill>
        <a:latin typeface="+mn-lt"/>
        <a:ea typeface="+mn-ea"/>
        <a:cs typeface="+mn-cs"/>
      </a:defRPr>
    </a:lvl7pPr>
    <a:lvl8pPr marL="8026923" algn="l" defTabSz="2293407" rtl="0" eaLnBrk="1" latinLnBrk="0" hangingPunct="1">
      <a:defRPr sz="3010" kern="1200">
        <a:solidFill>
          <a:schemeClr val="tx1"/>
        </a:solidFill>
        <a:latin typeface="+mn-lt"/>
        <a:ea typeface="+mn-ea"/>
        <a:cs typeface="+mn-cs"/>
      </a:defRPr>
    </a:lvl8pPr>
    <a:lvl9pPr marL="9173627" algn="l" defTabSz="2293407" rtl="0" eaLnBrk="1" latinLnBrk="0" hangingPunct="1">
      <a:defRPr sz="30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2293407" rtl="0" eaLnBrk="1" fontAlgn="auto" latinLnBrk="0" hangingPunct="1">
              <a:lnSpc>
                <a:spcPct val="100000"/>
              </a:lnSpc>
              <a:spcBef>
                <a:spcPts val="0"/>
              </a:spcBef>
              <a:spcAft>
                <a:spcPts val="0"/>
              </a:spcAft>
              <a:buClrTx/>
              <a:buSzTx/>
              <a:buFontTx/>
              <a:buNone/>
              <a:tabLst/>
              <a:defRPr/>
            </a:pPr>
            <a:r>
              <a:rPr lang="vi-VN" sz="3200" dirty="0">
                <a:latin typeface="Tahoma" panose="020B0604030504040204" pitchFamily="34" charset="0"/>
                <a:ea typeface="Tahoma" panose="020B0604030504040204" pitchFamily="34" charset="0"/>
                <a:cs typeface="Tahoma" panose="020B0604030504040204" pitchFamily="34" charset="0"/>
              </a:rPr>
              <a:t>Khai </a:t>
            </a:r>
            <a:r>
              <a:rPr lang="vi-VN" sz="3200" dirty="0" err="1">
                <a:latin typeface="Tahoma" panose="020B0604030504040204" pitchFamily="34" charset="0"/>
                <a:ea typeface="Tahoma" panose="020B0604030504040204" pitchFamily="34" charset="0"/>
                <a:cs typeface="Tahoma" panose="020B0604030504040204" pitchFamily="34" charset="0"/>
              </a:rPr>
              <a:t>phá</a:t>
            </a:r>
            <a:r>
              <a:rPr lang="vi-VN" sz="3200" dirty="0">
                <a:latin typeface="Tahoma" panose="020B0604030504040204" pitchFamily="34" charset="0"/>
                <a:ea typeface="Tahoma" panose="020B0604030504040204" pitchFamily="34" charset="0"/>
                <a:cs typeface="Tahoma" panose="020B0604030504040204" pitchFamily="34" charset="0"/>
              </a:rPr>
              <a:t> văn bản chia </a:t>
            </a:r>
            <a:r>
              <a:rPr lang="vi-VN" sz="3200" dirty="0" err="1">
                <a:latin typeface="Tahoma" panose="020B0604030504040204" pitchFamily="34" charset="0"/>
                <a:ea typeface="Tahoma" panose="020B0604030504040204" pitchFamily="34" charset="0"/>
                <a:cs typeface="Tahoma" panose="020B0604030504040204" pitchFamily="34" charset="0"/>
              </a:rPr>
              <a:t>thành</a:t>
            </a:r>
            <a:r>
              <a:rPr lang="vi-VN" sz="3200" dirty="0">
                <a:latin typeface="Tahoma" panose="020B0604030504040204" pitchFamily="34" charset="0"/>
                <a:ea typeface="Tahoma" panose="020B0604030504040204" pitchFamily="34" charset="0"/>
                <a:cs typeface="Tahoma" panose="020B0604030504040204" pitchFamily="34" charset="0"/>
              </a:rPr>
              <a:t> các </a:t>
            </a:r>
            <a:r>
              <a:rPr lang="vi-VN" sz="3200" dirty="0" err="1">
                <a:latin typeface="Tahoma" panose="020B0604030504040204" pitchFamily="34" charset="0"/>
                <a:ea typeface="Tahoma" panose="020B0604030504040204" pitchFamily="34" charset="0"/>
                <a:cs typeface="Tahoma" panose="020B0604030504040204" pitchFamily="34" charset="0"/>
              </a:rPr>
              <a:t>vấn</a:t>
            </a:r>
            <a:r>
              <a:rPr lang="vi-VN" sz="3200" dirty="0">
                <a:latin typeface="Tahoma" panose="020B0604030504040204" pitchFamily="34" charset="0"/>
                <a:ea typeface="Tahoma" panose="020B0604030504040204" pitchFamily="34" charset="0"/>
                <a:cs typeface="Tahoma" panose="020B0604030504040204" pitchFamily="34" charset="0"/>
              </a:rPr>
              <a:t> đề</a:t>
            </a:r>
            <a:r>
              <a:rPr lang="en-GB" sz="3200" dirty="0">
                <a:latin typeface="Tahoma" panose="020B0604030504040204" pitchFamily="34" charset="0"/>
                <a:ea typeface="Tahoma" panose="020B0604030504040204" pitchFamily="34" charset="0"/>
                <a:cs typeface="Tahoma" panose="020B0604030504040204" pitchFamily="34" charset="0"/>
              </a:rPr>
              <a:t> </a:t>
            </a:r>
            <a:r>
              <a:rPr lang="vi-VN" sz="3200" dirty="0" err="1">
                <a:latin typeface="Tahoma" panose="020B0604030504040204" pitchFamily="34" charset="0"/>
                <a:ea typeface="Tahoma" panose="020B0604030504040204" pitchFamily="34" charset="0"/>
                <a:cs typeface="Tahoma" panose="020B0604030504040204" pitchFamily="34" charset="0"/>
              </a:rPr>
              <a:t>nhỏ</a:t>
            </a:r>
            <a:r>
              <a:rPr lang="vi-VN" sz="3200" dirty="0">
                <a:latin typeface="Tahoma" panose="020B0604030504040204" pitchFamily="34" charset="0"/>
                <a:ea typeface="Tahoma" panose="020B0604030504040204" pitchFamily="34" charset="0"/>
                <a:cs typeface="Tahoma" panose="020B0604030504040204" pitchFamily="34" charset="0"/>
              </a:rPr>
              <a:t> hơn bao </a:t>
            </a:r>
            <a:r>
              <a:rPr lang="vi-VN" sz="3200" dirty="0" err="1">
                <a:latin typeface="Tahoma" panose="020B0604030504040204" pitchFamily="34" charset="0"/>
                <a:ea typeface="Tahoma" panose="020B0604030504040204" pitchFamily="34" charset="0"/>
                <a:cs typeface="Tahoma" panose="020B0604030504040204" pitchFamily="34" charset="0"/>
              </a:rPr>
              <a:t>gồm</a:t>
            </a:r>
            <a:r>
              <a:rPr lang="vi-VN" sz="3200" dirty="0">
                <a:latin typeface="Tahoma" panose="020B0604030504040204" pitchFamily="34" charset="0"/>
                <a:ea typeface="Tahoma" panose="020B0604030504040204" pitchFamily="34" charset="0"/>
                <a:cs typeface="Tahoma" panose="020B0604030504040204" pitchFamily="34" charset="0"/>
              </a:rPr>
              <a:t> phân </a:t>
            </a:r>
            <a:r>
              <a:rPr lang="vi-VN" sz="3200" dirty="0" err="1">
                <a:latin typeface="Tahoma" panose="020B0604030504040204" pitchFamily="34" charset="0"/>
                <a:ea typeface="Tahoma" panose="020B0604030504040204" pitchFamily="34" charset="0"/>
                <a:cs typeface="Tahoma" panose="020B0604030504040204" pitchFamily="34" charset="0"/>
              </a:rPr>
              <a:t>loại</a:t>
            </a:r>
            <a:r>
              <a:rPr lang="vi-VN" sz="3200" dirty="0">
                <a:latin typeface="Tahoma" panose="020B0604030504040204" pitchFamily="34" charset="0"/>
                <a:ea typeface="Tahoma" panose="020B0604030504040204" pitchFamily="34" charset="0"/>
                <a:cs typeface="Tahoma" panose="020B0604030504040204" pitchFamily="34" charset="0"/>
              </a:rPr>
              <a:t> văn bản (</a:t>
            </a:r>
            <a:r>
              <a:rPr lang="vi-VN" sz="3200" dirty="0" err="1">
                <a:latin typeface="Tahoma" panose="020B0604030504040204" pitchFamily="34" charset="0"/>
                <a:ea typeface="Tahoma" panose="020B0604030504040204" pitchFamily="34" charset="0"/>
                <a:cs typeface="Tahoma" panose="020B0604030504040204" pitchFamily="34" charset="0"/>
              </a:rPr>
              <a:t>text</a:t>
            </a:r>
            <a:r>
              <a:rPr lang="en-GB" sz="3200" dirty="0">
                <a:latin typeface="Tahoma" panose="020B0604030504040204" pitchFamily="34" charset="0"/>
                <a:ea typeface="Tahoma" panose="020B0604030504040204" pitchFamily="34" charset="0"/>
                <a:cs typeface="Tahoma" panose="020B0604030504040204" pitchFamily="34" charset="0"/>
              </a:rPr>
              <a:t>categorization), </a:t>
            </a:r>
            <a:r>
              <a:rPr lang="en-GB" sz="3200" dirty="0" err="1">
                <a:latin typeface="Tahoma" panose="020B0604030504040204" pitchFamily="34" charset="0"/>
                <a:ea typeface="Tahoma" panose="020B0604030504040204" pitchFamily="34" charset="0"/>
                <a:cs typeface="Tahoma" panose="020B0604030504040204" pitchFamily="34" charset="0"/>
              </a:rPr>
              <a:t>gom</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cụm</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văn</a:t>
            </a:r>
            <a:r>
              <a:rPr lang="en-GB" sz="3200" dirty="0">
                <a:latin typeface="Tahoma" panose="020B0604030504040204" pitchFamily="34" charset="0"/>
                <a:ea typeface="Tahoma" panose="020B0604030504040204" pitchFamily="34" charset="0"/>
                <a:cs typeface="Tahoma" panose="020B0604030504040204" pitchFamily="34" charset="0"/>
              </a:rPr>
              <a:t> bản (</a:t>
            </a:r>
            <a:r>
              <a:rPr lang="en-GB" sz="3200" dirty="0" err="1">
                <a:latin typeface="Tahoma" panose="020B0604030504040204" pitchFamily="34" charset="0"/>
                <a:ea typeface="Tahoma" panose="020B0604030504040204" pitchFamily="34" charset="0"/>
                <a:cs typeface="Tahoma" panose="020B0604030504040204" pitchFamily="34" charset="0"/>
              </a:rPr>
              <a:t>textclustering</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rút</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trích</a:t>
            </a:r>
            <a:r>
              <a:rPr lang="en-GB" sz="3200" dirty="0">
                <a:latin typeface="Tahoma" panose="020B0604030504040204" pitchFamily="34" charset="0"/>
                <a:ea typeface="Tahoma" panose="020B0604030504040204" pitchFamily="34" charset="0"/>
                <a:cs typeface="Tahoma" panose="020B0604030504040204" pitchFamily="34" charset="0"/>
              </a:rPr>
              <a:t> thực </a:t>
            </a:r>
            <a:r>
              <a:rPr lang="en-GB" sz="3200" dirty="0" err="1">
                <a:latin typeface="Tahoma" panose="020B0604030504040204" pitchFamily="34" charset="0"/>
                <a:ea typeface="Tahoma" panose="020B0604030504040204" pitchFamily="34" charset="0"/>
                <a:cs typeface="Tahoma" panose="020B0604030504040204" pitchFamily="34" charset="0"/>
              </a:rPr>
              <a:t>thể</a:t>
            </a:r>
            <a:r>
              <a:rPr lang="en-GB" sz="3200" dirty="0">
                <a:latin typeface="Tahoma" panose="020B0604030504040204" pitchFamily="34" charset="0"/>
                <a:ea typeface="Tahoma" panose="020B0604030504040204" pitchFamily="34" charset="0"/>
                <a:cs typeface="Tahoma" panose="020B0604030504040204" pitchFamily="34" charset="0"/>
              </a:rPr>
              <a:t> (entity</a:t>
            </a:r>
            <a:r>
              <a:rPr lang="fr-FR" sz="3200" dirty="0">
                <a:latin typeface="Tahoma" panose="020B0604030504040204" pitchFamily="34" charset="0"/>
                <a:ea typeface="Tahoma" panose="020B0604030504040204" pitchFamily="34" charset="0"/>
                <a:cs typeface="Tahoma" panose="020B0604030504040204" pitchFamily="34" charset="0"/>
              </a:rPr>
              <a:t>extraction), </a:t>
            </a:r>
            <a:r>
              <a:rPr lang="fr-FR" sz="3200" dirty="0" err="1">
                <a:latin typeface="Tahoma" panose="020B0604030504040204" pitchFamily="34" charset="0"/>
                <a:ea typeface="Tahoma" panose="020B0604030504040204" pitchFamily="34" charset="0"/>
                <a:cs typeface="Tahoma" panose="020B0604030504040204" pitchFamily="34" charset="0"/>
              </a:rPr>
              <a:t>phân</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tích</a:t>
            </a:r>
            <a:r>
              <a:rPr lang="fr-FR" sz="3200" dirty="0">
                <a:latin typeface="Tahoma" panose="020B0604030504040204" pitchFamily="34" charset="0"/>
                <a:ea typeface="Tahoma" panose="020B0604030504040204" pitchFamily="34" charset="0"/>
                <a:cs typeface="Tahoma" panose="020B0604030504040204" pitchFamily="34" charset="0"/>
              </a:rPr>
              <a:t> quan </a:t>
            </a:r>
            <a:r>
              <a:rPr lang="fr-FR" sz="3200" dirty="0" err="1">
                <a:latin typeface="Tahoma" panose="020B0604030504040204" pitchFamily="34" charset="0"/>
                <a:ea typeface="Tahoma" panose="020B0604030504040204" pitchFamily="34" charset="0"/>
                <a:cs typeface="Tahoma" panose="020B0604030504040204" pitchFamily="34" charset="0"/>
              </a:rPr>
              <a:t>điểm</a:t>
            </a:r>
            <a:r>
              <a:rPr lang="fr-FR" sz="3200" dirty="0">
                <a:latin typeface="Tahoma" panose="020B0604030504040204" pitchFamily="34" charset="0"/>
                <a:ea typeface="Tahoma" panose="020B0604030504040204" pitchFamily="34" charset="0"/>
                <a:cs typeface="Tahoma" panose="020B0604030504040204" pitchFamily="34" charset="0"/>
              </a:rPr>
              <a:t> </a:t>
            </a:r>
            <a:r>
              <a:rPr lang="en-GB" sz="3200" dirty="0">
                <a:latin typeface="Tahoma" panose="020B0604030504040204" pitchFamily="34" charset="0"/>
                <a:ea typeface="Tahoma" panose="020B0604030504040204" pitchFamily="34" charset="0"/>
                <a:cs typeface="Tahoma" panose="020B0604030504040204" pitchFamily="34" charset="0"/>
              </a:rPr>
              <a:t>(sentiment analysis),  </a:t>
            </a:r>
            <a:r>
              <a:rPr lang="en-GB" sz="3200" dirty="0" err="1">
                <a:latin typeface="Tahoma" panose="020B0604030504040204" pitchFamily="34" charset="0"/>
                <a:ea typeface="Tahoma" panose="020B0604030504040204" pitchFamily="34" charset="0"/>
                <a:cs typeface="Tahoma" panose="020B0604030504040204" pitchFamily="34" charset="0"/>
              </a:rPr>
              <a:t>tóm</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tắt</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tài</a:t>
            </a:r>
            <a:r>
              <a:rPr lang="en-GB"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liệu</a:t>
            </a:r>
            <a:r>
              <a:rPr lang="fr-FR" sz="3200" dirty="0">
                <a:latin typeface="Tahoma" panose="020B0604030504040204" pitchFamily="34" charset="0"/>
                <a:ea typeface="Tahoma" panose="020B0604030504040204" pitchFamily="34" charset="0"/>
                <a:cs typeface="Tahoma" panose="020B0604030504040204" pitchFamily="34" charset="0"/>
              </a:rPr>
              <a:t> (document </a:t>
            </a:r>
            <a:r>
              <a:rPr lang="fr-FR" sz="3200" dirty="0" err="1">
                <a:latin typeface="Tahoma" panose="020B0604030504040204" pitchFamily="34" charset="0"/>
                <a:ea typeface="Tahoma" panose="020B0604030504040204" pitchFamily="34" charset="0"/>
                <a:cs typeface="Tahoma" panose="020B0604030504040204" pitchFamily="34" charset="0"/>
              </a:rPr>
              <a:t>summarization</a:t>
            </a:r>
            <a:r>
              <a:rPr lang="fr-FR" sz="3200" dirty="0">
                <a:latin typeface="Tahoma" panose="020B0604030504040204" pitchFamily="34" charset="0"/>
                <a:ea typeface="Tahoma" panose="020B0604030504040204" pitchFamily="34" charset="0"/>
                <a:cs typeface="Tahoma" panose="020B0604030504040204" pitchFamily="34" charset="0"/>
              </a:rPr>
              <a:t>),  và </a:t>
            </a:r>
            <a:r>
              <a:rPr lang="fr-FR" sz="3200" dirty="0" err="1">
                <a:latin typeface="Tahoma" panose="020B0604030504040204" pitchFamily="34" charset="0"/>
                <a:ea typeface="Tahoma" panose="020B0604030504040204" pitchFamily="34" charset="0"/>
                <a:cs typeface="Tahoma" panose="020B0604030504040204" pitchFamily="34" charset="0"/>
              </a:rPr>
              <a:t>mô</a:t>
            </a:r>
            <a:r>
              <a:rPr lang="fr-FR" sz="3200" dirty="0">
                <a:latin typeface="Tahoma" panose="020B0604030504040204" pitchFamily="34" charset="0"/>
                <a:ea typeface="Tahoma" panose="020B0604030504040204" pitchFamily="34" charset="0"/>
                <a:cs typeface="Tahoma" panose="020B0604030504040204" pitchFamily="34" charset="0"/>
              </a:rPr>
              <a:t> </a:t>
            </a:r>
            <a:r>
              <a:rPr lang="en-GB" sz="3200" dirty="0">
                <a:latin typeface="Tahoma" panose="020B0604030504040204" pitchFamily="34" charset="0"/>
                <a:ea typeface="Tahoma" panose="020B0604030504040204" pitchFamily="34" charset="0"/>
                <a:cs typeface="Tahoma" panose="020B0604030504040204" pitchFamily="34" charset="0"/>
              </a:rPr>
              <a:t>hình </a:t>
            </a:r>
            <a:r>
              <a:rPr lang="en-GB" sz="3200" dirty="0" err="1">
                <a:latin typeface="Tahoma" panose="020B0604030504040204" pitchFamily="34" charset="0"/>
                <a:ea typeface="Tahoma" panose="020B0604030504040204" pitchFamily="34" charset="0"/>
                <a:cs typeface="Tahoma" panose="020B0604030504040204" pitchFamily="34" charset="0"/>
              </a:rPr>
              <a:t>hóa</a:t>
            </a:r>
            <a:r>
              <a:rPr lang="en-GB" sz="3200" dirty="0">
                <a:latin typeface="Tahoma" panose="020B0604030504040204" pitchFamily="34" charset="0"/>
                <a:ea typeface="Tahoma" panose="020B0604030504040204" pitchFamily="34" charset="0"/>
                <a:cs typeface="Tahoma" panose="020B0604030504040204" pitchFamily="34" charset="0"/>
              </a:rPr>
              <a:t> quan </a:t>
            </a:r>
            <a:r>
              <a:rPr lang="en-GB" sz="3200" dirty="0" err="1">
                <a:latin typeface="Tahoma" panose="020B0604030504040204" pitchFamily="34" charset="0"/>
                <a:ea typeface="Tahoma" panose="020B0604030504040204" pitchFamily="34" charset="0"/>
                <a:cs typeface="Tahoma" panose="020B0604030504040204" pitchFamily="34" charset="0"/>
              </a:rPr>
              <a:t>hệ</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giữa</a:t>
            </a:r>
            <a:r>
              <a:rPr lang="en-GB" sz="3200" dirty="0">
                <a:latin typeface="Tahoma" panose="020B0604030504040204" pitchFamily="34" charset="0"/>
                <a:ea typeface="Tahoma" panose="020B0604030504040204" pitchFamily="34" charset="0"/>
                <a:cs typeface="Tahoma" panose="020B0604030504040204" pitchFamily="34" charset="0"/>
              </a:rPr>
              <a:t> các thực </a:t>
            </a:r>
            <a:r>
              <a:rPr lang="en-GB" sz="3200" dirty="0" err="1">
                <a:latin typeface="Tahoma" panose="020B0604030504040204" pitchFamily="34" charset="0"/>
                <a:ea typeface="Tahoma" panose="020B0604030504040204" pitchFamily="34" charset="0"/>
                <a:cs typeface="Tahoma" panose="020B0604030504040204" pitchFamily="34" charset="0"/>
              </a:rPr>
              <a:t>thể</a:t>
            </a:r>
            <a:r>
              <a:rPr lang="en-GB" sz="3200" dirty="0">
                <a:latin typeface="Tahoma" panose="020B0604030504040204" pitchFamily="34" charset="0"/>
                <a:ea typeface="Tahoma" panose="020B0604030504040204" pitchFamily="34" charset="0"/>
                <a:cs typeface="Tahoma" panose="020B0604030504040204" pitchFamily="34" charset="0"/>
              </a:rPr>
              <a:t> (entity relation </a:t>
            </a:r>
            <a:r>
              <a:rPr lang="en-GB" sz="3200" dirty="0" err="1">
                <a:latin typeface="Tahoma" panose="020B0604030504040204" pitchFamily="34" charset="0"/>
                <a:ea typeface="Tahoma" panose="020B0604030504040204" pitchFamily="34" charset="0"/>
                <a:cs typeface="Tahoma" panose="020B0604030504040204" pitchFamily="34" charset="0"/>
              </a:rPr>
              <a:t>modeling</a:t>
            </a:r>
            <a:r>
              <a:rPr lang="en-GB" sz="3200" dirty="0">
                <a:latin typeface="Tahoma" panose="020B0604030504040204" pitchFamily="34" charset="0"/>
                <a:ea typeface="Tahoma" panose="020B0604030504040204" pitchFamily="34" charset="0"/>
                <a:cs typeface="Tahoma" panose="020B0604030504040204" pitchFamily="34" charset="0"/>
              </a:rPr>
              <a:t>).</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 name="Chỗ dành sẵn cho Số hiệu Bản chiếu 3"/>
          <p:cNvSpPr>
            <a:spLocks noGrp="1"/>
          </p:cNvSpPr>
          <p:nvPr>
            <p:ph type="sldNum" sz="quarter" idx="5"/>
          </p:nvPr>
        </p:nvSpPr>
        <p:spPr/>
        <p:txBody>
          <a:bodyPr/>
          <a:lstStyle/>
          <a:p>
            <a:fld id="{E28145EC-FC98-4D30-AB1C-FA362C6AC0B7}" type="slidenum">
              <a:rPr lang="vi-VN" smtClean="0"/>
              <a:t>7</a:t>
            </a:fld>
            <a:endParaRPr lang="vi-VN"/>
          </a:p>
        </p:txBody>
      </p:sp>
    </p:spTree>
    <p:extLst>
      <p:ext uri="{BB962C8B-B14F-4D97-AF65-F5344CB8AC3E}">
        <p14:creationId xmlns:p14="http://schemas.microsoft.com/office/powerpoint/2010/main" val="1447158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9534" y="-45738"/>
            <a:ext cx="24387181" cy="1367949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1" y="1"/>
            <a:ext cx="4610702" cy="13679490"/>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3753338" y="2238751"/>
            <a:ext cx="17585439" cy="4762488"/>
          </a:xfrm>
        </p:spPr>
        <p:txBody>
          <a:bodyPr anchor="b">
            <a:normAutofit/>
          </a:bodyPr>
          <a:lstStyle>
            <a:lvl1pPr algn="l">
              <a:defRPr sz="9575"/>
            </a:lvl1pPr>
          </a:lstStyle>
          <a:p>
            <a:r>
              <a:rPr lang="vi-VN"/>
              <a:t>Bấm để sửa kiểu tiêu đề Bản cái</a:t>
            </a:r>
            <a:endParaRPr lang="en-US" dirty="0"/>
          </a:p>
        </p:txBody>
      </p:sp>
      <p:sp>
        <p:nvSpPr>
          <p:cNvPr id="3" name="Subtitle 2"/>
          <p:cNvSpPr>
            <a:spLocks noGrp="1"/>
          </p:cNvSpPr>
          <p:nvPr>
            <p:ph type="subTitle" idx="1"/>
          </p:nvPr>
        </p:nvSpPr>
        <p:spPr>
          <a:xfrm>
            <a:off x="3753338" y="7184899"/>
            <a:ext cx="17585439" cy="3302709"/>
          </a:xfrm>
        </p:spPr>
        <p:txBody>
          <a:bodyPr>
            <a:normAutofit/>
          </a:bodyPr>
          <a:lstStyle>
            <a:lvl1pPr marL="0" indent="0" algn="l">
              <a:buNone/>
              <a:defRPr sz="3989" cap="all" baseline="0">
                <a:solidFill>
                  <a:schemeClr val="tx2"/>
                </a:solidFill>
              </a:defRPr>
            </a:lvl1pPr>
            <a:lvl2pPr marL="911977" indent="0" algn="ctr">
              <a:buNone/>
              <a:defRPr sz="3989"/>
            </a:lvl2pPr>
            <a:lvl3pPr marL="1823954" indent="0" algn="ctr">
              <a:buNone/>
              <a:defRPr sz="3590"/>
            </a:lvl3pPr>
            <a:lvl4pPr marL="2735931" indent="0" algn="ctr">
              <a:buNone/>
              <a:defRPr sz="3192"/>
            </a:lvl4pPr>
            <a:lvl5pPr marL="3647907" indent="0" algn="ctr">
              <a:buNone/>
              <a:defRPr sz="3192"/>
            </a:lvl5pPr>
            <a:lvl6pPr marL="4559884" indent="0" algn="ctr">
              <a:buNone/>
              <a:defRPr sz="3192"/>
            </a:lvl6pPr>
            <a:lvl7pPr marL="5471861" indent="0" algn="ctr">
              <a:buNone/>
              <a:defRPr sz="3192"/>
            </a:lvl7pPr>
            <a:lvl8pPr marL="6383838" indent="0" algn="ctr">
              <a:buNone/>
              <a:defRPr sz="3192"/>
            </a:lvl8pPr>
            <a:lvl9pPr marL="7295815" indent="0" algn="ctr">
              <a:buNone/>
              <a:defRPr sz="3192"/>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14156865" y="10791599"/>
            <a:ext cx="5487114" cy="728306"/>
          </a:xfrm>
        </p:spPr>
        <p:txBody>
          <a:bodyPr/>
          <a:lstStyle/>
          <a:p>
            <a:fld id="{AC775BAF-7CB0-4D82-90EE-AC91CD353115}" type="datetime1">
              <a:rPr lang="en-US" smtClean="0"/>
              <a:t>6/8/2020</a:t>
            </a:fld>
            <a:endParaRPr lang="en-US"/>
          </a:p>
        </p:txBody>
      </p:sp>
      <p:sp>
        <p:nvSpPr>
          <p:cNvPr id="5" name="Footer Placeholder 4"/>
          <p:cNvSpPr>
            <a:spLocks noGrp="1"/>
          </p:cNvSpPr>
          <p:nvPr>
            <p:ph type="ftr" sz="quarter" idx="11"/>
          </p:nvPr>
        </p:nvSpPr>
        <p:spPr>
          <a:xfrm>
            <a:off x="3753336" y="10791599"/>
            <a:ext cx="10251107" cy="728306"/>
          </a:xfrm>
        </p:spPr>
        <p:txBody>
          <a:bodyPr/>
          <a:lstStyle/>
          <a:p>
            <a:endParaRPr lang="en-US"/>
          </a:p>
        </p:txBody>
      </p:sp>
      <p:sp>
        <p:nvSpPr>
          <p:cNvPr id="6" name="Slide Number Placeholder 5"/>
          <p:cNvSpPr>
            <a:spLocks noGrp="1"/>
          </p:cNvSpPr>
          <p:nvPr>
            <p:ph type="sldNum" sz="quarter" idx="12"/>
          </p:nvPr>
        </p:nvSpPr>
        <p:spPr>
          <a:xfrm>
            <a:off x="23060911" y="12955266"/>
            <a:ext cx="1345313" cy="728306"/>
          </a:xfrm>
          <a:solidFill>
            <a:schemeClr val="tx2">
              <a:lumMod val="75000"/>
            </a:schemeClr>
          </a:solidFill>
          <a:ln>
            <a:solidFill>
              <a:schemeClr val="bg2"/>
            </a:solidFill>
          </a:ln>
        </p:spPr>
        <p:txBody>
          <a:bodyPr/>
          <a:lstStyle>
            <a:lvl1pPr algn="ctr">
              <a:defRPr sz="48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273936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283123" y="1215955"/>
            <a:ext cx="11870561" cy="3271041"/>
          </a:xfrm>
        </p:spPr>
        <p:txBody>
          <a:bodyPr anchor="b"/>
          <a:lstStyle>
            <a:lvl1pPr>
              <a:defRPr sz="6383"/>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4763364" y="1215958"/>
            <a:ext cx="7334335" cy="103356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6383"/>
            </a:lvl1pPr>
            <a:lvl2pPr marL="911977" indent="0">
              <a:buNone/>
              <a:defRPr sz="5585"/>
            </a:lvl2pPr>
            <a:lvl3pPr marL="1823954" indent="0">
              <a:buNone/>
              <a:defRPr sz="4787"/>
            </a:lvl3pPr>
            <a:lvl4pPr marL="2735931" indent="0">
              <a:buNone/>
              <a:defRPr sz="3989"/>
            </a:lvl4pPr>
            <a:lvl5pPr marL="3647907" indent="0">
              <a:buNone/>
              <a:defRPr sz="3989"/>
            </a:lvl5pPr>
            <a:lvl6pPr marL="4559884" indent="0">
              <a:buNone/>
              <a:defRPr sz="3989"/>
            </a:lvl6pPr>
            <a:lvl7pPr marL="5471861" indent="0">
              <a:buNone/>
              <a:defRPr sz="3989"/>
            </a:lvl7pPr>
            <a:lvl8pPr marL="6383838" indent="0">
              <a:buNone/>
              <a:defRPr sz="3989"/>
            </a:lvl8pPr>
            <a:lvl9pPr marL="7295815" indent="0">
              <a:buNone/>
              <a:defRPr sz="3989"/>
            </a:lvl9pPr>
          </a:lstStyle>
          <a:p>
            <a:r>
              <a:rPr lang="vi-VN"/>
              <a:t>Bấm biểu tượng để thêm hình ảnh</a:t>
            </a:r>
            <a:endParaRPr lang="en-US" dirty="0"/>
          </a:p>
        </p:txBody>
      </p:sp>
      <p:sp>
        <p:nvSpPr>
          <p:cNvPr id="4" name="Text Placeholder 3"/>
          <p:cNvSpPr>
            <a:spLocks noGrp="1"/>
          </p:cNvSpPr>
          <p:nvPr>
            <p:ph type="body" sz="half" idx="2"/>
          </p:nvPr>
        </p:nvSpPr>
        <p:spPr>
          <a:xfrm>
            <a:off x="2283118" y="4486996"/>
            <a:ext cx="11870567" cy="7064572"/>
          </a:xfrm>
        </p:spPr>
        <p:txBody>
          <a:bodyPr/>
          <a:lstStyle>
            <a:lvl1pPr marL="0" indent="0">
              <a:buNone/>
              <a:defRPr sz="3192"/>
            </a:lvl1pPr>
            <a:lvl2pPr marL="911977" indent="0">
              <a:buNone/>
              <a:defRPr sz="2793"/>
            </a:lvl2pPr>
            <a:lvl3pPr marL="1823954" indent="0">
              <a:buNone/>
              <a:defRPr sz="2394"/>
            </a:lvl3pPr>
            <a:lvl4pPr marL="2735931" indent="0">
              <a:buNone/>
              <a:defRPr sz="1995"/>
            </a:lvl4pPr>
            <a:lvl5pPr marL="3647907" indent="0">
              <a:buNone/>
              <a:defRPr sz="1995"/>
            </a:lvl5pPr>
            <a:lvl6pPr marL="4559884" indent="0">
              <a:buNone/>
              <a:defRPr sz="1995"/>
            </a:lvl6pPr>
            <a:lvl7pPr marL="5471861" indent="0">
              <a:buNone/>
              <a:defRPr sz="1995"/>
            </a:lvl7pPr>
            <a:lvl8pPr marL="6383838" indent="0">
              <a:buNone/>
              <a:defRPr sz="1995"/>
            </a:lvl8pPr>
            <a:lvl9pPr marL="7295815" indent="0">
              <a:buNone/>
              <a:defRPr sz="199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50B6ACF6-735C-41B7-A998-0EED8BAA7151}"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1762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283118" y="8586411"/>
            <a:ext cx="19827291" cy="1634348"/>
          </a:xfrm>
        </p:spPr>
        <p:txBody>
          <a:bodyPr anchor="b">
            <a:normAutofit/>
          </a:bodyPr>
          <a:lstStyle>
            <a:lvl1pPr>
              <a:defRPr sz="6383"/>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2283119" y="1209623"/>
            <a:ext cx="19827289" cy="658198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6383"/>
            </a:lvl1pPr>
          </a:lstStyle>
          <a:p>
            <a:pPr marL="0" lvl="0" indent="0">
              <a:buNone/>
            </a:pPr>
            <a:r>
              <a:rPr lang="vi-VN"/>
              <a:t>Bấm biểu tượng để thêm hình ảnh</a:t>
            </a:r>
            <a:endParaRPr lang="en-US" dirty="0"/>
          </a:p>
        </p:txBody>
      </p:sp>
      <p:sp>
        <p:nvSpPr>
          <p:cNvPr id="4" name="Text Placeholder 3"/>
          <p:cNvSpPr>
            <a:spLocks noGrp="1"/>
          </p:cNvSpPr>
          <p:nvPr>
            <p:ph type="body" sz="half" idx="2"/>
          </p:nvPr>
        </p:nvSpPr>
        <p:spPr>
          <a:xfrm>
            <a:off x="2283026" y="10220759"/>
            <a:ext cx="19824299" cy="1361311"/>
          </a:xfrm>
        </p:spPr>
        <p:txBody>
          <a:bodyPr>
            <a:normAutofit/>
          </a:bodyPr>
          <a:lstStyle>
            <a:lvl1pPr marL="0" indent="0">
              <a:buNone/>
              <a:defRPr sz="3192"/>
            </a:lvl1pPr>
            <a:lvl2pPr marL="911977" indent="0">
              <a:buNone/>
              <a:defRPr sz="2793"/>
            </a:lvl2pPr>
            <a:lvl3pPr marL="1823954" indent="0">
              <a:buNone/>
              <a:defRPr sz="2394"/>
            </a:lvl3pPr>
            <a:lvl4pPr marL="2735931" indent="0">
              <a:buNone/>
              <a:defRPr sz="1995"/>
            </a:lvl4pPr>
            <a:lvl5pPr marL="3647907" indent="0">
              <a:buNone/>
              <a:defRPr sz="1995"/>
            </a:lvl5pPr>
            <a:lvl6pPr marL="4559884" indent="0">
              <a:buNone/>
              <a:defRPr sz="1995"/>
            </a:lvl6pPr>
            <a:lvl7pPr marL="5471861" indent="0">
              <a:buNone/>
              <a:defRPr sz="1995"/>
            </a:lvl7pPr>
            <a:lvl8pPr marL="6383838" indent="0">
              <a:buNone/>
              <a:defRPr sz="1995"/>
            </a:lvl8pPr>
            <a:lvl9pPr marL="7295815" indent="0">
              <a:buNone/>
              <a:defRPr sz="199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576C4378-D80B-4131-84DC-48112737217F}"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677198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283210" y="1215954"/>
            <a:ext cx="19814490" cy="6839744"/>
          </a:xfrm>
        </p:spPr>
        <p:txBody>
          <a:bodyPr anchor="ctr">
            <a:normAutofit/>
          </a:bodyPr>
          <a:lstStyle>
            <a:lvl1pPr>
              <a:defRPr sz="7181"/>
            </a:lvl1pPr>
          </a:lstStyle>
          <a:p>
            <a:r>
              <a:rPr lang="vi-VN"/>
              <a:t>Bấm để sửa kiểu tiêu đề Bản cái</a:t>
            </a:r>
            <a:endParaRPr lang="en-US" dirty="0"/>
          </a:p>
        </p:txBody>
      </p:sp>
      <p:sp>
        <p:nvSpPr>
          <p:cNvPr id="4" name="Text Placeholder 3"/>
          <p:cNvSpPr>
            <a:spLocks noGrp="1"/>
          </p:cNvSpPr>
          <p:nvPr>
            <p:ph type="body" sz="half" idx="2"/>
          </p:nvPr>
        </p:nvSpPr>
        <p:spPr>
          <a:xfrm>
            <a:off x="2283118" y="8815669"/>
            <a:ext cx="19811497" cy="2735896"/>
          </a:xfrm>
        </p:spPr>
        <p:txBody>
          <a:bodyPr anchor="ctr">
            <a:normAutofit/>
          </a:bodyPr>
          <a:lstStyle>
            <a:lvl1pPr marL="0" indent="0">
              <a:buNone/>
              <a:defRPr sz="3590"/>
            </a:lvl1pPr>
            <a:lvl2pPr marL="911977" indent="0">
              <a:buNone/>
              <a:defRPr sz="2793"/>
            </a:lvl2pPr>
            <a:lvl3pPr marL="1823954" indent="0">
              <a:buNone/>
              <a:defRPr sz="2394"/>
            </a:lvl3pPr>
            <a:lvl4pPr marL="2735931" indent="0">
              <a:buNone/>
              <a:defRPr sz="1995"/>
            </a:lvl4pPr>
            <a:lvl5pPr marL="3647907" indent="0">
              <a:buNone/>
              <a:defRPr sz="1995"/>
            </a:lvl5pPr>
            <a:lvl6pPr marL="4559884" indent="0">
              <a:buNone/>
              <a:defRPr sz="1995"/>
            </a:lvl6pPr>
            <a:lvl7pPr marL="5471861" indent="0">
              <a:buNone/>
              <a:defRPr sz="1995"/>
            </a:lvl7pPr>
            <a:lvl8pPr marL="6383838" indent="0">
              <a:buNone/>
              <a:defRPr sz="1995"/>
            </a:lvl8pPr>
            <a:lvl9pPr marL="7295815" indent="0">
              <a:buNone/>
              <a:defRPr sz="199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1F105852-040A-4CEA-B45C-146A2F2DDE94}"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50979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92800" y="1215954"/>
            <a:ext cx="18607927" cy="5482225"/>
          </a:xfrm>
        </p:spPr>
        <p:txBody>
          <a:bodyPr anchor="ctr">
            <a:normAutofit/>
          </a:bodyPr>
          <a:lstStyle>
            <a:lvl1pPr>
              <a:defRPr sz="7181"/>
            </a:lvl1pPr>
          </a:lstStyle>
          <a:p>
            <a:r>
              <a:rPr lang="vi-VN"/>
              <a:t>Bấm để sửa kiểu tiêu đề Bản cái</a:t>
            </a:r>
            <a:endParaRPr lang="en-US" dirty="0"/>
          </a:p>
        </p:txBody>
      </p:sp>
      <p:sp>
        <p:nvSpPr>
          <p:cNvPr id="12" name="Text Placeholder 3"/>
          <p:cNvSpPr>
            <a:spLocks noGrp="1"/>
          </p:cNvSpPr>
          <p:nvPr>
            <p:ph type="body" sz="half" idx="13"/>
          </p:nvPr>
        </p:nvSpPr>
        <p:spPr>
          <a:xfrm>
            <a:off x="3441737" y="6713196"/>
            <a:ext cx="17506877" cy="1095013"/>
          </a:xfrm>
        </p:spPr>
        <p:txBody>
          <a:bodyPr anchor="t">
            <a:normAutofit/>
          </a:bodyPr>
          <a:lstStyle>
            <a:lvl1pPr marL="0" indent="0">
              <a:buNone/>
              <a:defRPr sz="2793"/>
            </a:lvl1pPr>
            <a:lvl2pPr marL="911977" indent="0">
              <a:buNone/>
              <a:defRPr sz="2793"/>
            </a:lvl2pPr>
            <a:lvl3pPr marL="1823954" indent="0">
              <a:buNone/>
              <a:defRPr sz="2394"/>
            </a:lvl3pPr>
            <a:lvl4pPr marL="2735931" indent="0">
              <a:buNone/>
              <a:defRPr sz="1995"/>
            </a:lvl4pPr>
            <a:lvl5pPr marL="3647907" indent="0">
              <a:buNone/>
              <a:defRPr sz="1995"/>
            </a:lvl5pPr>
            <a:lvl6pPr marL="4559884" indent="0">
              <a:buNone/>
              <a:defRPr sz="1995"/>
            </a:lvl6pPr>
            <a:lvl7pPr marL="5471861" indent="0">
              <a:buNone/>
              <a:defRPr sz="1995"/>
            </a:lvl7pPr>
            <a:lvl8pPr marL="6383838" indent="0">
              <a:buNone/>
              <a:defRPr sz="1995"/>
            </a:lvl8pPr>
            <a:lvl9pPr marL="7295815" indent="0">
              <a:buNone/>
              <a:defRPr sz="1995"/>
            </a:lvl9pPr>
          </a:lstStyle>
          <a:p>
            <a:pPr lvl="0"/>
            <a:r>
              <a:rPr lang="vi-VN"/>
              <a:t>Bấm để chỉnh sửa kiểu văn bản của Bản cái</a:t>
            </a:r>
          </a:p>
        </p:txBody>
      </p:sp>
      <p:sp>
        <p:nvSpPr>
          <p:cNvPr id="4" name="Text Placeholder 3"/>
          <p:cNvSpPr>
            <a:spLocks noGrp="1"/>
          </p:cNvSpPr>
          <p:nvPr>
            <p:ph type="body" sz="half" idx="2"/>
          </p:nvPr>
        </p:nvSpPr>
        <p:spPr>
          <a:xfrm>
            <a:off x="2283119" y="8596892"/>
            <a:ext cx="19814584" cy="2971062"/>
          </a:xfrm>
        </p:spPr>
        <p:txBody>
          <a:bodyPr anchor="ctr">
            <a:normAutofit/>
          </a:bodyPr>
          <a:lstStyle>
            <a:lvl1pPr marL="0" indent="0">
              <a:buNone/>
              <a:defRPr sz="3590"/>
            </a:lvl1pPr>
            <a:lvl2pPr marL="911977" indent="0">
              <a:buNone/>
              <a:defRPr sz="2793"/>
            </a:lvl2pPr>
            <a:lvl3pPr marL="1823954" indent="0">
              <a:buNone/>
              <a:defRPr sz="2394"/>
            </a:lvl3pPr>
            <a:lvl4pPr marL="2735931" indent="0">
              <a:buNone/>
              <a:defRPr sz="1995"/>
            </a:lvl4pPr>
            <a:lvl5pPr marL="3647907" indent="0">
              <a:buNone/>
              <a:defRPr sz="1995"/>
            </a:lvl5pPr>
            <a:lvl6pPr marL="4559884" indent="0">
              <a:buNone/>
              <a:defRPr sz="1995"/>
            </a:lvl6pPr>
            <a:lvl7pPr marL="5471861" indent="0">
              <a:buNone/>
              <a:defRPr sz="1995"/>
            </a:lvl7pPr>
            <a:lvl8pPr marL="6383838" indent="0">
              <a:buNone/>
              <a:defRPr sz="1995"/>
            </a:lvl8pPr>
            <a:lvl9pPr marL="7295815" indent="0">
              <a:buNone/>
              <a:defRPr sz="199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2B1FE69-A733-4E0B-B63E-4E6CDEFE56E5}"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60" name="TextBox 59"/>
          <p:cNvSpPr txBox="1"/>
          <p:nvPr/>
        </p:nvSpPr>
        <p:spPr>
          <a:xfrm>
            <a:off x="1807259" y="1460889"/>
            <a:ext cx="1219359" cy="1166439"/>
          </a:xfrm>
          <a:prstGeom prst="rect">
            <a:avLst/>
          </a:prstGeom>
        </p:spPr>
        <p:txBody>
          <a:bodyPr vert="horz" lIns="182393" tIns="91197" rIns="182393" bIns="911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958" dirty="0">
                <a:solidFill>
                  <a:schemeClr val="tx1"/>
                </a:solidFill>
                <a:effectLst/>
              </a:rPr>
              <a:t>“</a:t>
            </a:r>
          </a:p>
        </p:txBody>
      </p:sp>
      <p:sp>
        <p:nvSpPr>
          <p:cNvPr id="61" name="TextBox 60"/>
          <p:cNvSpPr txBox="1"/>
          <p:nvPr/>
        </p:nvSpPr>
        <p:spPr>
          <a:xfrm>
            <a:off x="21077484" y="5515223"/>
            <a:ext cx="1219359" cy="1166439"/>
          </a:xfrm>
          <a:prstGeom prst="rect">
            <a:avLst/>
          </a:prstGeom>
        </p:spPr>
        <p:txBody>
          <a:bodyPr vert="horz" lIns="182393" tIns="91197" rIns="182393" bIns="911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958" dirty="0">
                <a:solidFill>
                  <a:schemeClr val="tx1"/>
                </a:solidFill>
                <a:effectLst/>
              </a:rPr>
              <a:t>”</a:t>
            </a:r>
          </a:p>
        </p:txBody>
      </p:sp>
    </p:spTree>
    <p:extLst>
      <p:ext uri="{BB962C8B-B14F-4D97-AF65-F5344CB8AC3E}">
        <p14:creationId xmlns:p14="http://schemas.microsoft.com/office/powerpoint/2010/main" val="1866914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283118" y="4256721"/>
            <a:ext cx="19814582" cy="5010297"/>
          </a:xfrm>
        </p:spPr>
        <p:txBody>
          <a:bodyPr anchor="b">
            <a:normAutofit/>
          </a:bodyPr>
          <a:lstStyle>
            <a:lvl1pPr>
              <a:defRPr sz="7181"/>
            </a:lvl1pPr>
          </a:lstStyle>
          <a:p>
            <a:r>
              <a:rPr lang="vi-VN"/>
              <a:t>Bấm để sửa kiểu tiêu đề Bản cái</a:t>
            </a:r>
            <a:endParaRPr lang="en-US" dirty="0"/>
          </a:p>
        </p:txBody>
      </p:sp>
      <p:sp>
        <p:nvSpPr>
          <p:cNvPr id="4" name="Text Placeholder 3"/>
          <p:cNvSpPr>
            <a:spLocks noGrp="1"/>
          </p:cNvSpPr>
          <p:nvPr>
            <p:ph type="body" sz="half" idx="2"/>
          </p:nvPr>
        </p:nvSpPr>
        <p:spPr>
          <a:xfrm>
            <a:off x="2283026" y="9290513"/>
            <a:ext cx="19811589" cy="2275215"/>
          </a:xfrm>
        </p:spPr>
        <p:txBody>
          <a:bodyPr anchor="t">
            <a:normAutofit/>
          </a:bodyPr>
          <a:lstStyle>
            <a:lvl1pPr marL="0" indent="0">
              <a:buNone/>
              <a:defRPr sz="3590"/>
            </a:lvl1pPr>
            <a:lvl2pPr marL="911977" indent="0">
              <a:buNone/>
              <a:defRPr sz="2793"/>
            </a:lvl2pPr>
            <a:lvl3pPr marL="1823954" indent="0">
              <a:buNone/>
              <a:defRPr sz="2394"/>
            </a:lvl3pPr>
            <a:lvl4pPr marL="2735931" indent="0">
              <a:buNone/>
              <a:defRPr sz="1995"/>
            </a:lvl4pPr>
            <a:lvl5pPr marL="3647907" indent="0">
              <a:buNone/>
              <a:defRPr sz="1995"/>
            </a:lvl5pPr>
            <a:lvl6pPr marL="4559884" indent="0">
              <a:buNone/>
              <a:defRPr sz="1995"/>
            </a:lvl6pPr>
            <a:lvl7pPr marL="5471861" indent="0">
              <a:buNone/>
              <a:defRPr sz="1995"/>
            </a:lvl7pPr>
            <a:lvl8pPr marL="6383838" indent="0">
              <a:buNone/>
              <a:defRPr sz="1995"/>
            </a:lvl8pPr>
            <a:lvl9pPr marL="7295815" indent="0">
              <a:buNone/>
              <a:defRPr sz="199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31AA4989-F7E3-4092-BFBB-9091961D330F}"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17656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15" name="Title 1"/>
          <p:cNvSpPr>
            <a:spLocks noGrp="1"/>
          </p:cNvSpPr>
          <p:nvPr>
            <p:ph type="title"/>
          </p:nvPr>
        </p:nvSpPr>
        <p:spPr>
          <a:xfrm>
            <a:off x="2283123" y="1215954"/>
            <a:ext cx="19814576" cy="3799858"/>
          </a:xfrm>
        </p:spPr>
        <p:txBody>
          <a:bodyPr/>
          <a:lstStyle/>
          <a:p>
            <a:r>
              <a:rPr lang="vi-VN"/>
              <a:t>Bấm để sửa kiểu tiêu đề Bản cái</a:t>
            </a:r>
            <a:endParaRPr lang="en-US" dirty="0"/>
          </a:p>
        </p:txBody>
      </p:sp>
      <p:sp>
        <p:nvSpPr>
          <p:cNvPr id="7" name="Text Placeholder 2"/>
          <p:cNvSpPr>
            <a:spLocks noGrp="1"/>
          </p:cNvSpPr>
          <p:nvPr>
            <p:ph type="body" idx="1"/>
          </p:nvPr>
        </p:nvSpPr>
        <p:spPr>
          <a:xfrm>
            <a:off x="2283118" y="5334687"/>
            <a:ext cx="6394631" cy="1367949"/>
          </a:xfrm>
        </p:spPr>
        <p:txBody>
          <a:bodyPr anchor="b">
            <a:noAutofit/>
          </a:bodyPr>
          <a:lstStyle>
            <a:lvl1pPr marL="0" indent="0">
              <a:lnSpc>
                <a:spcPct val="90000"/>
              </a:lnSpc>
              <a:buNone/>
              <a:defRPr sz="4787" b="0" cap="all" baseline="0">
                <a:solidFill>
                  <a:schemeClr val="tx1"/>
                </a:solidFill>
              </a:defRPr>
            </a:lvl1pPr>
            <a:lvl2pPr marL="911977" indent="0">
              <a:buNone/>
              <a:defRPr sz="3989" b="1"/>
            </a:lvl2pPr>
            <a:lvl3pPr marL="1823954" indent="0">
              <a:buNone/>
              <a:defRPr sz="3590" b="1"/>
            </a:lvl3pPr>
            <a:lvl4pPr marL="2735931" indent="0">
              <a:buNone/>
              <a:defRPr sz="3192" b="1"/>
            </a:lvl4pPr>
            <a:lvl5pPr marL="3647907" indent="0">
              <a:buNone/>
              <a:defRPr sz="3192" b="1"/>
            </a:lvl5pPr>
            <a:lvl6pPr marL="4559884" indent="0">
              <a:buNone/>
              <a:defRPr sz="3192" b="1"/>
            </a:lvl6pPr>
            <a:lvl7pPr marL="5471861" indent="0">
              <a:buNone/>
              <a:defRPr sz="3192" b="1"/>
            </a:lvl7pPr>
            <a:lvl8pPr marL="6383838" indent="0">
              <a:buNone/>
              <a:defRPr sz="3192" b="1"/>
            </a:lvl8pPr>
            <a:lvl9pPr marL="7295815" indent="0">
              <a:buNone/>
              <a:defRPr sz="3192" b="1"/>
            </a:lvl9pPr>
          </a:lstStyle>
          <a:p>
            <a:pPr lvl="0"/>
            <a:r>
              <a:rPr lang="vi-VN"/>
              <a:t>Bấm để chỉnh sửa kiểu văn bản của Bản cái</a:t>
            </a:r>
          </a:p>
        </p:txBody>
      </p:sp>
      <p:sp>
        <p:nvSpPr>
          <p:cNvPr id="8" name="Text Placeholder 3"/>
          <p:cNvSpPr>
            <a:spLocks noGrp="1"/>
          </p:cNvSpPr>
          <p:nvPr>
            <p:ph type="body" sz="half" idx="15"/>
          </p:nvPr>
        </p:nvSpPr>
        <p:spPr>
          <a:xfrm>
            <a:off x="2256131" y="6702636"/>
            <a:ext cx="6418306" cy="4848930"/>
          </a:xfrm>
        </p:spPr>
        <p:txBody>
          <a:bodyPr anchor="t">
            <a:normAutofit/>
          </a:bodyPr>
          <a:lstStyle>
            <a:lvl1pPr marL="0" indent="0">
              <a:buNone/>
              <a:defRPr sz="2793"/>
            </a:lvl1pPr>
            <a:lvl2pPr marL="911977" indent="0">
              <a:buNone/>
              <a:defRPr sz="2394"/>
            </a:lvl2pPr>
            <a:lvl3pPr marL="1823954" indent="0">
              <a:buNone/>
              <a:defRPr sz="1995"/>
            </a:lvl3pPr>
            <a:lvl4pPr marL="2735931" indent="0">
              <a:buNone/>
              <a:defRPr sz="1795"/>
            </a:lvl4pPr>
            <a:lvl5pPr marL="3647907" indent="0">
              <a:buNone/>
              <a:defRPr sz="1795"/>
            </a:lvl5pPr>
            <a:lvl6pPr marL="4559884" indent="0">
              <a:buNone/>
              <a:defRPr sz="1795"/>
            </a:lvl6pPr>
            <a:lvl7pPr marL="5471861" indent="0">
              <a:buNone/>
              <a:defRPr sz="1795"/>
            </a:lvl7pPr>
            <a:lvl8pPr marL="6383838" indent="0">
              <a:buNone/>
              <a:defRPr sz="1795"/>
            </a:lvl8pPr>
            <a:lvl9pPr marL="7295815" indent="0">
              <a:buNone/>
              <a:defRPr sz="1795"/>
            </a:lvl9pPr>
          </a:lstStyle>
          <a:p>
            <a:pPr lvl="0"/>
            <a:r>
              <a:rPr lang="vi-VN"/>
              <a:t>Bấm để chỉnh sửa kiểu văn bản của Bản cái</a:t>
            </a:r>
          </a:p>
        </p:txBody>
      </p:sp>
      <p:sp>
        <p:nvSpPr>
          <p:cNvPr id="9" name="Text Placeholder 4"/>
          <p:cNvSpPr>
            <a:spLocks noGrp="1"/>
          </p:cNvSpPr>
          <p:nvPr>
            <p:ph type="body" sz="quarter" idx="3"/>
          </p:nvPr>
        </p:nvSpPr>
        <p:spPr>
          <a:xfrm>
            <a:off x="9030709" y="5341014"/>
            <a:ext cx="6369599" cy="1367949"/>
          </a:xfrm>
        </p:spPr>
        <p:txBody>
          <a:bodyPr anchor="b">
            <a:noAutofit/>
          </a:bodyPr>
          <a:lstStyle>
            <a:lvl1pPr marL="0" indent="0">
              <a:lnSpc>
                <a:spcPct val="90000"/>
              </a:lnSpc>
              <a:buNone/>
              <a:defRPr sz="4787" b="0" cap="all" baseline="0">
                <a:solidFill>
                  <a:schemeClr val="tx1"/>
                </a:solidFill>
              </a:defRPr>
            </a:lvl1pPr>
            <a:lvl2pPr marL="911977" indent="0">
              <a:buNone/>
              <a:defRPr sz="3989" b="1"/>
            </a:lvl2pPr>
            <a:lvl3pPr marL="1823954" indent="0">
              <a:buNone/>
              <a:defRPr sz="3590" b="1"/>
            </a:lvl3pPr>
            <a:lvl4pPr marL="2735931" indent="0">
              <a:buNone/>
              <a:defRPr sz="3192" b="1"/>
            </a:lvl4pPr>
            <a:lvl5pPr marL="3647907" indent="0">
              <a:buNone/>
              <a:defRPr sz="3192" b="1"/>
            </a:lvl5pPr>
            <a:lvl6pPr marL="4559884" indent="0">
              <a:buNone/>
              <a:defRPr sz="3192" b="1"/>
            </a:lvl6pPr>
            <a:lvl7pPr marL="5471861" indent="0">
              <a:buNone/>
              <a:defRPr sz="3192" b="1"/>
            </a:lvl7pPr>
            <a:lvl8pPr marL="6383838" indent="0">
              <a:buNone/>
              <a:defRPr sz="3192" b="1"/>
            </a:lvl8pPr>
            <a:lvl9pPr marL="7295815" indent="0">
              <a:buNone/>
              <a:defRPr sz="3192" b="1"/>
            </a:lvl9pPr>
          </a:lstStyle>
          <a:p>
            <a:pPr lvl="0"/>
            <a:r>
              <a:rPr lang="vi-VN"/>
              <a:t>Bấm để chỉnh sửa kiểu văn bản của Bản cái</a:t>
            </a:r>
          </a:p>
        </p:txBody>
      </p:sp>
      <p:sp>
        <p:nvSpPr>
          <p:cNvPr id="10" name="Text Placeholder 3"/>
          <p:cNvSpPr>
            <a:spLocks noGrp="1"/>
          </p:cNvSpPr>
          <p:nvPr>
            <p:ph type="body" sz="half" idx="16"/>
          </p:nvPr>
        </p:nvSpPr>
        <p:spPr>
          <a:xfrm>
            <a:off x="9009599" y="6708963"/>
            <a:ext cx="6392492" cy="4848930"/>
          </a:xfrm>
        </p:spPr>
        <p:txBody>
          <a:bodyPr anchor="t">
            <a:normAutofit/>
          </a:bodyPr>
          <a:lstStyle>
            <a:lvl1pPr marL="0" indent="0">
              <a:buNone/>
              <a:defRPr sz="2793"/>
            </a:lvl1pPr>
            <a:lvl2pPr marL="911977" indent="0">
              <a:buNone/>
              <a:defRPr sz="2394"/>
            </a:lvl2pPr>
            <a:lvl3pPr marL="1823954" indent="0">
              <a:buNone/>
              <a:defRPr sz="1995"/>
            </a:lvl3pPr>
            <a:lvl4pPr marL="2735931" indent="0">
              <a:buNone/>
              <a:defRPr sz="1795"/>
            </a:lvl4pPr>
            <a:lvl5pPr marL="3647907" indent="0">
              <a:buNone/>
              <a:defRPr sz="1795"/>
            </a:lvl5pPr>
            <a:lvl6pPr marL="4559884" indent="0">
              <a:buNone/>
              <a:defRPr sz="1795"/>
            </a:lvl6pPr>
            <a:lvl7pPr marL="5471861" indent="0">
              <a:buNone/>
              <a:defRPr sz="1795"/>
            </a:lvl7pPr>
            <a:lvl8pPr marL="6383838" indent="0">
              <a:buNone/>
              <a:defRPr sz="1795"/>
            </a:lvl8pPr>
            <a:lvl9pPr marL="7295815" indent="0">
              <a:buNone/>
              <a:defRPr sz="1795"/>
            </a:lvl9pPr>
          </a:lstStyle>
          <a:p>
            <a:pPr lvl="0"/>
            <a:r>
              <a:rPr lang="vi-VN"/>
              <a:t>Bấm để chỉnh sửa kiểu văn bản của Bản cái</a:t>
            </a:r>
          </a:p>
        </p:txBody>
      </p:sp>
      <p:sp>
        <p:nvSpPr>
          <p:cNvPr id="11" name="Text Placeholder 4"/>
          <p:cNvSpPr>
            <a:spLocks noGrp="1"/>
          </p:cNvSpPr>
          <p:nvPr>
            <p:ph type="body" sz="quarter" idx="13"/>
          </p:nvPr>
        </p:nvSpPr>
        <p:spPr>
          <a:xfrm>
            <a:off x="15706929" y="5334687"/>
            <a:ext cx="6390768" cy="1367949"/>
          </a:xfrm>
        </p:spPr>
        <p:txBody>
          <a:bodyPr anchor="b">
            <a:noAutofit/>
          </a:bodyPr>
          <a:lstStyle>
            <a:lvl1pPr marL="0" indent="0">
              <a:lnSpc>
                <a:spcPct val="90000"/>
              </a:lnSpc>
              <a:buNone/>
              <a:defRPr sz="4787" b="0" cap="all" baseline="0">
                <a:solidFill>
                  <a:schemeClr val="tx1"/>
                </a:solidFill>
              </a:defRPr>
            </a:lvl1pPr>
            <a:lvl2pPr marL="911977" indent="0">
              <a:buNone/>
              <a:defRPr sz="3989" b="1"/>
            </a:lvl2pPr>
            <a:lvl3pPr marL="1823954" indent="0">
              <a:buNone/>
              <a:defRPr sz="3590" b="1"/>
            </a:lvl3pPr>
            <a:lvl4pPr marL="2735931" indent="0">
              <a:buNone/>
              <a:defRPr sz="3192" b="1"/>
            </a:lvl4pPr>
            <a:lvl5pPr marL="3647907" indent="0">
              <a:buNone/>
              <a:defRPr sz="3192" b="1"/>
            </a:lvl5pPr>
            <a:lvl6pPr marL="4559884" indent="0">
              <a:buNone/>
              <a:defRPr sz="3192" b="1"/>
            </a:lvl6pPr>
            <a:lvl7pPr marL="5471861" indent="0">
              <a:buNone/>
              <a:defRPr sz="3192" b="1"/>
            </a:lvl7pPr>
            <a:lvl8pPr marL="6383838" indent="0">
              <a:buNone/>
              <a:defRPr sz="3192" b="1"/>
            </a:lvl8pPr>
            <a:lvl9pPr marL="7295815" indent="0">
              <a:buNone/>
              <a:defRPr sz="3192" b="1"/>
            </a:lvl9pPr>
          </a:lstStyle>
          <a:p>
            <a:pPr lvl="0"/>
            <a:r>
              <a:rPr lang="vi-VN"/>
              <a:t>Bấm để chỉnh sửa kiểu văn bản của Bản cái</a:t>
            </a:r>
          </a:p>
        </p:txBody>
      </p:sp>
      <p:sp>
        <p:nvSpPr>
          <p:cNvPr id="12" name="Text Placeholder 3"/>
          <p:cNvSpPr>
            <a:spLocks noGrp="1"/>
          </p:cNvSpPr>
          <p:nvPr>
            <p:ph type="body" sz="half" idx="17"/>
          </p:nvPr>
        </p:nvSpPr>
        <p:spPr>
          <a:xfrm>
            <a:off x="15706929" y="6702636"/>
            <a:ext cx="6390768" cy="4848930"/>
          </a:xfrm>
        </p:spPr>
        <p:txBody>
          <a:bodyPr anchor="t">
            <a:normAutofit/>
          </a:bodyPr>
          <a:lstStyle>
            <a:lvl1pPr marL="0" indent="0">
              <a:buNone/>
              <a:defRPr sz="2793"/>
            </a:lvl1pPr>
            <a:lvl2pPr marL="911977" indent="0">
              <a:buNone/>
              <a:defRPr sz="2394"/>
            </a:lvl2pPr>
            <a:lvl3pPr marL="1823954" indent="0">
              <a:buNone/>
              <a:defRPr sz="1995"/>
            </a:lvl3pPr>
            <a:lvl4pPr marL="2735931" indent="0">
              <a:buNone/>
              <a:defRPr sz="1795"/>
            </a:lvl4pPr>
            <a:lvl5pPr marL="3647907" indent="0">
              <a:buNone/>
              <a:defRPr sz="1795"/>
            </a:lvl5pPr>
            <a:lvl6pPr marL="4559884" indent="0">
              <a:buNone/>
              <a:defRPr sz="1795"/>
            </a:lvl6pPr>
            <a:lvl7pPr marL="5471861" indent="0">
              <a:buNone/>
              <a:defRPr sz="1795"/>
            </a:lvl7pPr>
            <a:lvl8pPr marL="6383838" indent="0">
              <a:buNone/>
              <a:defRPr sz="1795"/>
            </a:lvl8pPr>
            <a:lvl9pPr marL="7295815" indent="0">
              <a:buNone/>
              <a:defRPr sz="1795"/>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E2966859-FD34-44BF-80B5-232807AD81F8}" type="datetime1">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49180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30" name="Title 1"/>
          <p:cNvSpPr>
            <a:spLocks noGrp="1"/>
          </p:cNvSpPr>
          <p:nvPr>
            <p:ph type="title"/>
          </p:nvPr>
        </p:nvSpPr>
        <p:spPr>
          <a:xfrm>
            <a:off x="2283120" y="1215954"/>
            <a:ext cx="19814578" cy="3799858"/>
          </a:xfrm>
        </p:spPr>
        <p:txBody>
          <a:bodyPr/>
          <a:lstStyle/>
          <a:p>
            <a:r>
              <a:rPr lang="vi-VN"/>
              <a:t>Bấm để sửa kiểu tiêu đề Bản cái</a:t>
            </a:r>
            <a:endParaRPr lang="en-US" dirty="0"/>
          </a:p>
        </p:txBody>
      </p:sp>
      <p:sp>
        <p:nvSpPr>
          <p:cNvPr id="19" name="Text Placeholder 2"/>
          <p:cNvSpPr>
            <a:spLocks noGrp="1"/>
          </p:cNvSpPr>
          <p:nvPr>
            <p:ph type="body" idx="1"/>
          </p:nvPr>
        </p:nvSpPr>
        <p:spPr>
          <a:xfrm>
            <a:off x="2283123" y="8785742"/>
            <a:ext cx="6391312" cy="1149456"/>
          </a:xfrm>
        </p:spPr>
        <p:txBody>
          <a:bodyPr anchor="b">
            <a:noAutofit/>
          </a:bodyPr>
          <a:lstStyle>
            <a:lvl1pPr marL="0" indent="0">
              <a:lnSpc>
                <a:spcPct val="90000"/>
              </a:lnSpc>
              <a:buNone/>
              <a:defRPr sz="3989" b="0" cap="all" baseline="0">
                <a:solidFill>
                  <a:schemeClr val="tx1"/>
                </a:solidFill>
              </a:defRPr>
            </a:lvl1pPr>
            <a:lvl2pPr marL="911977" indent="0">
              <a:buNone/>
              <a:defRPr sz="3989" b="1"/>
            </a:lvl2pPr>
            <a:lvl3pPr marL="1823954" indent="0">
              <a:buNone/>
              <a:defRPr sz="3590" b="1"/>
            </a:lvl3pPr>
            <a:lvl4pPr marL="2735931" indent="0">
              <a:buNone/>
              <a:defRPr sz="3192" b="1"/>
            </a:lvl4pPr>
            <a:lvl5pPr marL="3647907" indent="0">
              <a:buNone/>
              <a:defRPr sz="3192" b="1"/>
            </a:lvl5pPr>
            <a:lvl6pPr marL="4559884" indent="0">
              <a:buNone/>
              <a:defRPr sz="3192" b="1"/>
            </a:lvl6pPr>
            <a:lvl7pPr marL="5471861" indent="0">
              <a:buNone/>
              <a:defRPr sz="3192" b="1"/>
            </a:lvl7pPr>
            <a:lvl8pPr marL="6383838" indent="0">
              <a:buNone/>
              <a:defRPr sz="3192" b="1"/>
            </a:lvl8pPr>
            <a:lvl9pPr marL="7295815" indent="0">
              <a:buNone/>
              <a:defRPr sz="3192" b="1"/>
            </a:lvl9pPr>
          </a:lstStyle>
          <a:p>
            <a:pPr lvl="0"/>
            <a:r>
              <a:rPr lang="vi-VN"/>
              <a:t>Bấm để chỉnh sửa kiểu văn bản của Bản cái</a:t>
            </a:r>
          </a:p>
        </p:txBody>
      </p:sp>
      <p:sp>
        <p:nvSpPr>
          <p:cNvPr id="20" name="Picture Placeholder 2"/>
          <p:cNvSpPr>
            <a:spLocks noGrp="1" noChangeAspect="1"/>
          </p:cNvSpPr>
          <p:nvPr>
            <p:ph type="pic" idx="15"/>
          </p:nvPr>
        </p:nvSpPr>
        <p:spPr>
          <a:xfrm>
            <a:off x="2283123" y="5319797"/>
            <a:ext cx="6391312" cy="3039886"/>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989" dirty="0"/>
            </a:lvl1pPr>
          </a:lstStyle>
          <a:p>
            <a:pPr marL="0" lvl="0" indent="0">
              <a:buNone/>
            </a:pPr>
            <a:r>
              <a:rPr lang="vi-VN"/>
              <a:t>Bấm biểu tượng để thêm hình ảnh</a:t>
            </a:r>
            <a:endParaRPr lang="en-US" dirty="0"/>
          </a:p>
        </p:txBody>
      </p:sp>
      <p:sp>
        <p:nvSpPr>
          <p:cNvPr id="21" name="Text Placeholder 3"/>
          <p:cNvSpPr>
            <a:spLocks noGrp="1"/>
          </p:cNvSpPr>
          <p:nvPr>
            <p:ph type="body" sz="half" idx="18"/>
          </p:nvPr>
        </p:nvSpPr>
        <p:spPr>
          <a:xfrm>
            <a:off x="2283123" y="9935199"/>
            <a:ext cx="6391312" cy="1631332"/>
          </a:xfrm>
        </p:spPr>
        <p:txBody>
          <a:bodyPr anchor="t">
            <a:normAutofit/>
          </a:bodyPr>
          <a:lstStyle>
            <a:lvl1pPr marL="0" indent="0">
              <a:buNone/>
              <a:defRPr sz="2793"/>
            </a:lvl1pPr>
            <a:lvl2pPr marL="911977" indent="0">
              <a:buNone/>
              <a:defRPr sz="2394"/>
            </a:lvl2pPr>
            <a:lvl3pPr marL="1823954" indent="0">
              <a:buNone/>
              <a:defRPr sz="1995"/>
            </a:lvl3pPr>
            <a:lvl4pPr marL="2735931" indent="0">
              <a:buNone/>
              <a:defRPr sz="1795"/>
            </a:lvl4pPr>
            <a:lvl5pPr marL="3647907" indent="0">
              <a:buNone/>
              <a:defRPr sz="1795"/>
            </a:lvl5pPr>
            <a:lvl6pPr marL="4559884" indent="0">
              <a:buNone/>
              <a:defRPr sz="1795"/>
            </a:lvl6pPr>
            <a:lvl7pPr marL="5471861" indent="0">
              <a:buNone/>
              <a:defRPr sz="1795"/>
            </a:lvl7pPr>
            <a:lvl8pPr marL="6383838" indent="0">
              <a:buNone/>
              <a:defRPr sz="1795"/>
            </a:lvl8pPr>
            <a:lvl9pPr marL="7295815" indent="0">
              <a:buNone/>
              <a:defRPr sz="1795"/>
            </a:lvl9pPr>
          </a:lstStyle>
          <a:p>
            <a:pPr lvl="0"/>
            <a:r>
              <a:rPr lang="vi-VN"/>
              <a:t>Bấm để chỉnh sửa kiểu văn bản của Bản cái</a:t>
            </a:r>
          </a:p>
        </p:txBody>
      </p:sp>
      <p:sp>
        <p:nvSpPr>
          <p:cNvPr id="22" name="Text Placeholder 4"/>
          <p:cNvSpPr>
            <a:spLocks noGrp="1"/>
          </p:cNvSpPr>
          <p:nvPr>
            <p:ph type="body" sz="quarter" idx="3"/>
          </p:nvPr>
        </p:nvSpPr>
        <p:spPr>
          <a:xfrm>
            <a:off x="8979275" y="8785742"/>
            <a:ext cx="6401633" cy="1149456"/>
          </a:xfrm>
        </p:spPr>
        <p:txBody>
          <a:bodyPr anchor="b">
            <a:noAutofit/>
          </a:bodyPr>
          <a:lstStyle>
            <a:lvl1pPr marL="0" indent="0">
              <a:lnSpc>
                <a:spcPct val="90000"/>
              </a:lnSpc>
              <a:buNone/>
              <a:defRPr sz="3989" b="0" cap="all" baseline="0">
                <a:solidFill>
                  <a:schemeClr val="tx1"/>
                </a:solidFill>
              </a:defRPr>
            </a:lvl1pPr>
            <a:lvl2pPr marL="911977" indent="0">
              <a:buNone/>
              <a:defRPr sz="3989" b="1"/>
            </a:lvl2pPr>
            <a:lvl3pPr marL="1823954" indent="0">
              <a:buNone/>
              <a:defRPr sz="3590" b="1"/>
            </a:lvl3pPr>
            <a:lvl4pPr marL="2735931" indent="0">
              <a:buNone/>
              <a:defRPr sz="3192" b="1"/>
            </a:lvl4pPr>
            <a:lvl5pPr marL="3647907" indent="0">
              <a:buNone/>
              <a:defRPr sz="3192" b="1"/>
            </a:lvl5pPr>
            <a:lvl6pPr marL="4559884" indent="0">
              <a:buNone/>
              <a:defRPr sz="3192" b="1"/>
            </a:lvl6pPr>
            <a:lvl7pPr marL="5471861" indent="0">
              <a:buNone/>
              <a:defRPr sz="3192" b="1"/>
            </a:lvl7pPr>
            <a:lvl8pPr marL="6383838" indent="0">
              <a:buNone/>
              <a:defRPr sz="3192" b="1"/>
            </a:lvl8pPr>
            <a:lvl9pPr marL="7295815" indent="0">
              <a:buNone/>
              <a:defRPr sz="3192" b="1"/>
            </a:lvl9pPr>
          </a:lstStyle>
          <a:p>
            <a:pPr lvl="0"/>
            <a:r>
              <a:rPr lang="vi-VN"/>
              <a:t>Bấm để chỉnh sửa kiểu văn bản của Bản cái</a:t>
            </a:r>
          </a:p>
        </p:txBody>
      </p:sp>
      <p:sp>
        <p:nvSpPr>
          <p:cNvPr id="23" name="Picture Placeholder 2"/>
          <p:cNvSpPr>
            <a:spLocks noGrp="1" noChangeAspect="1"/>
          </p:cNvSpPr>
          <p:nvPr>
            <p:ph type="pic" idx="21"/>
          </p:nvPr>
        </p:nvSpPr>
        <p:spPr>
          <a:xfrm>
            <a:off x="8979275" y="5319797"/>
            <a:ext cx="6398713" cy="3039886"/>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989" dirty="0"/>
            </a:lvl1pPr>
          </a:lstStyle>
          <a:p>
            <a:pPr marL="0" lvl="0" indent="0">
              <a:buNone/>
            </a:pPr>
            <a:r>
              <a:rPr lang="vi-VN"/>
              <a:t>Bấm biểu tượng để thêm hình ảnh</a:t>
            </a:r>
            <a:endParaRPr lang="en-US" dirty="0"/>
          </a:p>
        </p:txBody>
      </p:sp>
      <p:sp>
        <p:nvSpPr>
          <p:cNvPr id="24" name="Text Placeholder 3"/>
          <p:cNvSpPr>
            <a:spLocks noGrp="1"/>
          </p:cNvSpPr>
          <p:nvPr>
            <p:ph type="body" sz="half" idx="19"/>
          </p:nvPr>
        </p:nvSpPr>
        <p:spPr>
          <a:xfrm>
            <a:off x="8976355" y="9935196"/>
            <a:ext cx="6401633" cy="1616370"/>
          </a:xfrm>
        </p:spPr>
        <p:txBody>
          <a:bodyPr anchor="t">
            <a:normAutofit/>
          </a:bodyPr>
          <a:lstStyle>
            <a:lvl1pPr marL="0" indent="0">
              <a:buNone/>
              <a:defRPr sz="2793"/>
            </a:lvl1pPr>
            <a:lvl2pPr marL="911977" indent="0">
              <a:buNone/>
              <a:defRPr sz="2394"/>
            </a:lvl2pPr>
            <a:lvl3pPr marL="1823954" indent="0">
              <a:buNone/>
              <a:defRPr sz="1995"/>
            </a:lvl3pPr>
            <a:lvl4pPr marL="2735931" indent="0">
              <a:buNone/>
              <a:defRPr sz="1795"/>
            </a:lvl4pPr>
            <a:lvl5pPr marL="3647907" indent="0">
              <a:buNone/>
              <a:defRPr sz="1795"/>
            </a:lvl5pPr>
            <a:lvl6pPr marL="4559884" indent="0">
              <a:buNone/>
              <a:defRPr sz="1795"/>
            </a:lvl6pPr>
            <a:lvl7pPr marL="5471861" indent="0">
              <a:buNone/>
              <a:defRPr sz="1795"/>
            </a:lvl7pPr>
            <a:lvl8pPr marL="6383838" indent="0">
              <a:buNone/>
              <a:defRPr sz="1795"/>
            </a:lvl8pPr>
            <a:lvl9pPr marL="7295815" indent="0">
              <a:buNone/>
              <a:defRPr sz="1795"/>
            </a:lvl9pPr>
          </a:lstStyle>
          <a:p>
            <a:pPr lvl="0"/>
            <a:r>
              <a:rPr lang="vi-VN"/>
              <a:t>Bấm để chỉnh sửa kiểu văn bản của Bản cái</a:t>
            </a:r>
          </a:p>
        </p:txBody>
      </p:sp>
      <p:sp>
        <p:nvSpPr>
          <p:cNvPr id="25" name="Text Placeholder 4"/>
          <p:cNvSpPr>
            <a:spLocks noGrp="1"/>
          </p:cNvSpPr>
          <p:nvPr>
            <p:ph type="body" sz="quarter" idx="13"/>
          </p:nvPr>
        </p:nvSpPr>
        <p:spPr>
          <a:xfrm>
            <a:off x="15707180" y="8785740"/>
            <a:ext cx="6382313" cy="1149456"/>
          </a:xfrm>
        </p:spPr>
        <p:txBody>
          <a:bodyPr anchor="b">
            <a:noAutofit/>
          </a:bodyPr>
          <a:lstStyle>
            <a:lvl1pPr marL="0" indent="0">
              <a:lnSpc>
                <a:spcPct val="90000"/>
              </a:lnSpc>
              <a:buNone/>
              <a:defRPr sz="3989" b="0" cap="all" baseline="0">
                <a:solidFill>
                  <a:schemeClr val="tx1"/>
                </a:solidFill>
              </a:defRPr>
            </a:lvl1pPr>
            <a:lvl2pPr marL="911977" indent="0">
              <a:buNone/>
              <a:defRPr sz="3989" b="1"/>
            </a:lvl2pPr>
            <a:lvl3pPr marL="1823954" indent="0">
              <a:buNone/>
              <a:defRPr sz="3590" b="1"/>
            </a:lvl3pPr>
            <a:lvl4pPr marL="2735931" indent="0">
              <a:buNone/>
              <a:defRPr sz="3192" b="1"/>
            </a:lvl4pPr>
            <a:lvl5pPr marL="3647907" indent="0">
              <a:buNone/>
              <a:defRPr sz="3192" b="1"/>
            </a:lvl5pPr>
            <a:lvl6pPr marL="4559884" indent="0">
              <a:buNone/>
              <a:defRPr sz="3192" b="1"/>
            </a:lvl6pPr>
            <a:lvl7pPr marL="5471861" indent="0">
              <a:buNone/>
              <a:defRPr sz="3192" b="1"/>
            </a:lvl7pPr>
            <a:lvl8pPr marL="6383838" indent="0">
              <a:buNone/>
              <a:defRPr sz="3192" b="1"/>
            </a:lvl8pPr>
            <a:lvl9pPr marL="7295815" indent="0">
              <a:buNone/>
              <a:defRPr sz="3192" b="1"/>
            </a:lvl9pPr>
          </a:lstStyle>
          <a:p>
            <a:pPr lvl="0"/>
            <a:r>
              <a:rPr lang="vi-VN"/>
              <a:t>Bấm để chỉnh sửa kiểu văn bản của Bản cái</a:t>
            </a:r>
          </a:p>
        </p:txBody>
      </p:sp>
      <p:sp>
        <p:nvSpPr>
          <p:cNvPr id="26" name="Picture Placeholder 2"/>
          <p:cNvSpPr>
            <a:spLocks noGrp="1" noChangeAspect="1"/>
          </p:cNvSpPr>
          <p:nvPr>
            <p:ph type="pic" idx="22"/>
          </p:nvPr>
        </p:nvSpPr>
        <p:spPr>
          <a:xfrm>
            <a:off x="15706930" y="5319797"/>
            <a:ext cx="6390770" cy="3039886"/>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989" dirty="0"/>
            </a:lvl1pPr>
          </a:lstStyle>
          <a:p>
            <a:pPr marL="0" lvl="0" indent="0">
              <a:buNone/>
            </a:pPr>
            <a:r>
              <a:rPr lang="vi-VN"/>
              <a:t>Bấm biểu tượng để thêm hình ảnh</a:t>
            </a:r>
            <a:endParaRPr lang="en-US" dirty="0"/>
          </a:p>
        </p:txBody>
      </p:sp>
      <p:sp>
        <p:nvSpPr>
          <p:cNvPr id="27" name="Text Placeholder 3"/>
          <p:cNvSpPr>
            <a:spLocks noGrp="1"/>
          </p:cNvSpPr>
          <p:nvPr>
            <p:ph type="body" sz="half" idx="20"/>
          </p:nvPr>
        </p:nvSpPr>
        <p:spPr>
          <a:xfrm>
            <a:off x="15706929" y="9935191"/>
            <a:ext cx="6390768" cy="1616376"/>
          </a:xfrm>
        </p:spPr>
        <p:txBody>
          <a:bodyPr anchor="t">
            <a:normAutofit/>
          </a:bodyPr>
          <a:lstStyle>
            <a:lvl1pPr marL="0" indent="0">
              <a:buNone/>
              <a:defRPr sz="2793"/>
            </a:lvl1pPr>
            <a:lvl2pPr marL="911977" indent="0">
              <a:buNone/>
              <a:defRPr sz="2394"/>
            </a:lvl2pPr>
            <a:lvl3pPr marL="1823954" indent="0">
              <a:buNone/>
              <a:defRPr sz="1995"/>
            </a:lvl3pPr>
            <a:lvl4pPr marL="2735931" indent="0">
              <a:buNone/>
              <a:defRPr sz="1795"/>
            </a:lvl4pPr>
            <a:lvl5pPr marL="3647907" indent="0">
              <a:buNone/>
              <a:defRPr sz="1795"/>
            </a:lvl5pPr>
            <a:lvl6pPr marL="4559884" indent="0">
              <a:buNone/>
              <a:defRPr sz="1795"/>
            </a:lvl6pPr>
            <a:lvl7pPr marL="5471861" indent="0">
              <a:buNone/>
              <a:defRPr sz="1795"/>
            </a:lvl7pPr>
            <a:lvl8pPr marL="6383838" indent="0">
              <a:buNone/>
              <a:defRPr sz="1795"/>
            </a:lvl8pPr>
            <a:lvl9pPr marL="7295815" indent="0">
              <a:buNone/>
              <a:defRPr sz="1795"/>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B3ADF825-A6A6-485A-A33E-CBA9809F1CBF}" type="datetime1">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92713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082D4A4B-3B44-405C-BBD8-1D88CB3FC27C}"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73072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87156" y="1215954"/>
            <a:ext cx="4010544" cy="10335615"/>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2283117" y="1215954"/>
            <a:ext cx="15499198" cy="10335615"/>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F08F816-1687-4AA6-ADB1-BA9656660DB2}"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0303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ố trí Tùy chỉnh">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8773443-495F-41C9-9274-4F515B2D2393}"/>
              </a:ext>
            </a:extLst>
          </p:cNvPr>
          <p:cNvSpPr txBox="1">
            <a:spLocks/>
          </p:cNvSpPr>
          <p:nvPr userDrawn="1"/>
        </p:nvSpPr>
        <p:spPr>
          <a:xfrm>
            <a:off x="23041862" y="12951182"/>
            <a:ext cx="1345313" cy="728306"/>
          </a:xfrm>
          <a:prstGeom prst="rect">
            <a:avLst/>
          </a:prstGeom>
          <a:solidFill>
            <a:schemeClr val="tx2">
              <a:lumMod val="75000"/>
            </a:schemeClr>
          </a:solidFill>
          <a:ln>
            <a:solidFill>
              <a:schemeClr val="bg2"/>
            </a:solidFill>
          </a:ln>
        </p:spPr>
        <p:txBody>
          <a:bodyPr vert="horz" lIns="91440" tIns="45720" rIns="91440" bIns="45720" rtlCol="0" anchor="ctr"/>
          <a:lstStyle>
            <a:defPPr>
              <a:defRPr lang="en-US"/>
            </a:defPPr>
            <a:lvl1pPr marL="0" algn="ctr" defTabSz="457200" rtl="0" eaLnBrk="1" latinLnBrk="0" hangingPunct="1">
              <a:defRPr sz="4800" b="1" i="1" kern="1200">
                <a:solidFill>
                  <a:schemeClr val="tx1">
                    <a:tint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97674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0C74C3F-9197-460E-B81A-AAFDF0C1D4DA}"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BAEA91E1-9617-4C69-A3F8-C2C704A30248}"/>
              </a:ext>
            </a:extLst>
          </p:cNvPr>
          <p:cNvSpPr>
            <a:spLocks noGrp="1"/>
          </p:cNvSpPr>
          <p:nvPr>
            <p:ph type="sldNum" sz="quarter" idx="12"/>
          </p:nvPr>
        </p:nvSpPr>
        <p:spPr>
          <a:xfrm>
            <a:off x="22910606" y="12769108"/>
            <a:ext cx="1345313" cy="728306"/>
          </a:xfrm>
          <a:solidFill>
            <a:schemeClr val="tx2">
              <a:lumMod val="75000"/>
            </a:schemeClr>
          </a:solidFill>
          <a:ln>
            <a:solidFill>
              <a:schemeClr val="bg2"/>
            </a:solidFill>
          </a:ln>
        </p:spPr>
        <p:txBody>
          <a:bodyPr/>
          <a:lstStyle>
            <a:lvl1pPr algn="ctr">
              <a:defRPr sz="48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261655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283119" y="2830897"/>
            <a:ext cx="19814580" cy="5690286"/>
          </a:xfrm>
        </p:spPr>
        <p:txBody>
          <a:bodyPr anchor="b">
            <a:normAutofit/>
          </a:bodyPr>
          <a:lstStyle>
            <a:lvl1pPr>
              <a:defRPr sz="7181"/>
            </a:lvl1pPr>
          </a:lstStyle>
          <a:p>
            <a:r>
              <a:rPr lang="vi-VN"/>
              <a:t>Bấm để sửa kiểu tiêu đề Bản cái</a:t>
            </a:r>
            <a:endParaRPr lang="en-US" dirty="0"/>
          </a:p>
        </p:txBody>
      </p:sp>
      <p:sp>
        <p:nvSpPr>
          <p:cNvPr id="3" name="Text Placeholder 2"/>
          <p:cNvSpPr>
            <a:spLocks noGrp="1"/>
          </p:cNvSpPr>
          <p:nvPr>
            <p:ph type="body" idx="1"/>
          </p:nvPr>
        </p:nvSpPr>
        <p:spPr>
          <a:xfrm>
            <a:off x="2283119" y="8825169"/>
            <a:ext cx="19814580" cy="2742233"/>
          </a:xfrm>
        </p:spPr>
        <p:txBody>
          <a:bodyPr>
            <a:normAutofit/>
          </a:bodyPr>
          <a:lstStyle>
            <a:lvl1pPr marL="0" indent="0">
              <a:buNone/>
              <a:defRPr sz="3590" cap="all" baseline="0">
                <a:solidFill>
                  <a:schemeClr val="tx1">
                    <a:tint val="75000"/>
                  </a:schemeClr>
                </a:solidFill>
              </a:defRPr>
            </a:lvl1pPr>
            <a:lvl2pPr marL="911977" indent="0">
              <a:buNone/>
              <a:defRPr sz="3590">
                <a:solidFill>
                  <a:schemeClr val="tx1">
                    <a:tint val="75000"/>
                  </a:schemeClr>
                </a:solidFill>
              </a:defRPr>
            </a:lvl2pPr>
            <a:lvl3pPr marL="1823954" indent="0">
              <a:buNone/>
              <a:defRPr sz="3590">
                <a:solidFill>
                  <a:schemeClr val="tx1">
                    <a:tint val="75000"/>
                  </a:schemeClr>
                </a:solidFill>
              </a:defRPr>
            </a:lvl3pPr>
            <a:lvl4pPr marL="2735931" indent="0">
              <a:buNone/>
              <a:defRPr sz="3192">
                <a:solidFill>
                  <a:schemeClr val="tx1">
                    <a:tint val="75000"/>
                  </a:schemeClr>
                </a:solidFill>
              </a:defRPr>
            </a:lvl4pPr>
            <a:lvl5pPr marL="3647907" indent="0">
              <a:buNone/>
              <a:defRPr sz="3192">
                <a:solidFill>
                  <a:schemeClr val="tx1">
                    <a:tint val="75000"/>
                  </a:schemeClr>
                </a:solidFill>
              </a:defRPr>
            </a:lvl5pPr>
            <a:lvl6pPr marL="4559884" indent="0">
              <a:buNone/>
              <a:defRPr sz="3192">
                <a:solidFill>
                  <a:schemeClr val="tx1">
                    <a:tint val="75000"/>
                  </a:schemeClr>
                </a:solidFill>
              </a:defRPr>
            </a:lvl6pPr>
            <a:lvl7pPr marL="5471861" indent="0">
              <a:buNone/>
              <a:defRPr sz="3192">
                <a:solidFill>
                  <a:schemeClr val="tx1">
                    <a:tint val="75000"/>
                  </a:schemeClr>
                </a:solidFill>
              </a:defRPr>
            </a:lvl7pPr>
            <a:lvl8pPr marL="6383838" indent="0">
              <a:buNone/>
              <a:defRPr sz="3192">
                <a:solidFill>
                  <a:schemeClr val="tx1">
                    <a:tint val="75000"/>
                  </a:schemeClr>
                </a:solidFill>
              </a:defRPr>
            </a:lvl8pPr>
            <a:lvl9pPr marL="7295815" indent="0">
              <a:buNone/>
              <a:defRPr sz="3192">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A1EAC900-4738-4EAE-914B-0A4650953B5F}"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470AF81D-88A2-49C5-B85F-1F2F94EDD8B4}"/>
              </a:ext>
            </a:extLst>
          </p:cNvPr>
          <p:cNvSpPr>
            <a:spLocks noGrp="1"/>
          </p:cNvSpPr>
          <p:nvPr>
            <p:ph type="sldNum" sz="quarter" idx="12"/>
          </p:nvPr>
        </p:nvSpPr>
        <p:spPr>
          <a:xfrm>
            <a:off x="23041862" y="12951182"/>
            <a:ext cx="1345313" cy="728306"/>
          </a:xfrm>
          <a:solidFill>
            <a:schemeClr val="tx2">
              <a:lumMod val="75000"/>
            </a:schemeClr>
          </a:solidFill>
          <a:ln>
            <a:solidFill>
              <a:schemeClr val="bg2"/>
            </a:solidFill>
          </a:ln>
        </p:spPr>
        <p:txBody>
          <a:bodyPr/>
          <a:lstStyle>
            <a:lvl1pPr algn="ctr">
              <a:defRPr sz="48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26050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2283118" y="4486996"/>
            <a:ext cx="9758048" cy="70645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12346008" y="4486996"/>
            <a:ext cx="9751692" cy="70645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1CD3A462-B088-43DD-ABB3-0B45DB450546}"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4BD8ED79-368D-455F-A7B4-228ECCEC8212}"/>
              </a:ext>
            </a:extLst>
          </p:cNvPr>
          <p:cNvSpPr>
            <a:spLocks noGrp="1"/>
          </p:cNvSpPr>
          <p:nvPr>
            <p:ph type="sldNum" sz="quarter" idx="12"/>
          </p:nvPr>
        </p:nvSpPr>
        <p:spPr>
          <a:xfrm>
            <a:off x="23095889" y="12936978"/>
            <a:ext cx="1345313" cy="728306"/>
          </a:xfrm>
          <a:solidFill>
            <a:schemeClr val="tx2">
              <a:lumMod val="75000"/>
            </a:schemeClr>
          </a:solidFill>
          <a:ln>
            <a:solidFill>
              <a:schemeClr val="bg2"/>
            </a:solidFill>
          </a:ln>
        </p:spPr>
        <p:txBody>
          <a:bodyPr/>
          <a:lstStyle>
            <a:lvl1pPr algn="ctr">
              <a:defRPr sz="48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19814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2283119" y="1234957"/>
            <a:ext cx="19814580" cy="2948053"/>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2740396" y="4486996"/>
            <a:ext cx="9300777" cy="1643437"/>
          </a:xfrm>
        </p:spPr>
        <p:txBody>
          <a:bodyPr anchor="b"/>
          <a:lstStyle>
            <a:lvl1pPr marL="0" indent="0">
              <a:lnSpc>
                <a:spcPct val="90000"/>
              </a:lnSpc>
              <a:buNone/>
              <a:defRPr sz="4787" b="0" cap="all" baseline="0">
                <a:solidFill>
                  <a:schemeClr val="tx1"/>
                </a:solidFill>
              </a:defRPr>
            </a:lvl1pPr>
            <a:lvl2pPr marL="911977" indent="0">
              <a:buNone/>
              <a:defRPr sz="3989" b="1"/>
            </a:lvl2pPr>
            <a:lvl3pPr marL="1823954" indent="0">
              <a:buNone/>
              <a:defRPr sz="3590" b="1"/>
            </a:lvl3pPr>
            <a:lvl4pPr marL="2735931" indent="0">
              <a:buNone/>
              <a:defRPr sz="3192" b="1"/>
            </a:lvl4pPr>
            <a:lvl5pPr marL="3647907" indent="0">
              <a:buNone/>
              <a:defRPr sz="3192" b="1"/>
            </a:lvl5pPr>
            <a:lvl6pPr marL="4559884" indent="0">
              <a:buNone/>
              <a:defRPr sz="3192" b="1"/>
            </a:lvl6pPr>
            <a:lvl7pPr marL="5471861" indent="0">
              <a:buNone/>
              <a:defRPr sz="3192" b="1"/>
            </a:lvl7pPr>
            <a:lvl8pPr marL="6383838" indent="0">
              <a:buNone/>
              <a:defRPr sz="3192" b="1"/>
            </a:lvl8pPr>
            <a:lvl9pPr marL="7295815" indent="0">
              <a:buNone/>
              <a:defRPr sz="3192" b="1"/>
            </a:lvl9pPr>
          </a:lstStyle>
          <a:p>
            <a:pPr lvl="0"/>
            <a:r>
              <a:rPr lang="vi-VN"/>
              <a:t>Bấm để chỉnh sửa kiểu văn bản của Bản cái</a:t>
            </a:r>
          </a:p>
        </p:txBody>
      </p:sp>
      <p:sp>
        <p:nvSpPr>
          <p:cNvPr id="4" name="Content Placeholder 3"/>
          <p:cNvSpPr>
            <a:spLocks noGrp="1"/>
          </p:cNvSpPr>
          <p:nvPr>
            <p:ph sz="half" idx="2"/>
          </p:nvPr>
        </p:nvSpPr>
        <p:spPr>
          <a:xfrm>
            <a:off x="2283118" y="6130432"/>
            <a:ext cx="9758052" cy="542113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12803283" y="4486994"/>
            <a:ext cx="9294414" cy="1643437"/>
          </a:xfrm>
        </p:spPr>
        <p:txBody>
          <a:bodyPr anchor="b"/>
          <a:lstStyle>
            <a:lvl1pPr marL="0" indent="0">
              <a:lnSpc>
                <a:spcPct val="90000"/>
              </a:lnSpc>
              <a:buNone/>
              <a:defRPr sz="4787" b="0" cap="all" baseline="0">
                <a:solidFill>
                  <a:schemeClr val="tx1"/>
                </a:solidFill>
              </a:defRPr>
            </a:lvl1pPr>
            <a:lvl2pPr marL="911977" indent="0">
              <a:buNone/>
              <a:defRPr sz="3989" b="1"/>
            </a:lvl2pPr>
            <a:lvl3pPr marL="1823954" indent="0">
              <a:buNone/>
              <a:defRPr sz="3590" b="1"/>
            </a:lvl3pPr>
            <a:lvl4pPr marL="2735931" indent="0">
              <a:buNone/>
              <a:defRPr sz="3192" b="1"/>
            </a:lvl4pPr>
            <a:lvl5pPr marL="3647907" indent="0">
              <a:buNone/>
              <a:defRPr sz="3192" b="1"/>
            </a:lvl5pPr>
            <a:lvl6pPr marL="4559884" indent="0">
              <a:buNone/>
              <a:defRPr sz="3192" b="1"/>
            </a:lvl6pPr>
            <a:lvl7pPr marL="5471861" indent="0">
              <a:buNone/>
              <a:defRPr sz="3192" b="1"/>
            </a:lvl7pPr>
            <a:lvl8pPr marL="6383838" indent="0">
              <a:buNone/>
              <a:defRPr sz="3192" b="1"/>
            </a:lvl8pPr>
            <a:lvl9pPr marL="7295815" indent="0">
              <a:buNone/>
              <a:defRPr sz="3192" b="1"/>
            </a:lvl9pPr>
          </a:lstStyle>
          <a:p>
            <a:pPr lvl="0"/>
            <a:r>
              <a:rPr lang="vi-VN"/>
              <a:t>Bấm để chỉnh sửa kiểu văn bản của Bản cái</a:t>
            </a:r>
          </a:p>
        </p:txBody>
      </p:sp>
      <p:sp>
        <p:nvSpPr>
          <p:cNvPr id="6" name="Content Placeholder 5"/>
          <p:cNvSpPr>
            <a:spLocks noGrp="1"/>
          </p:cNvSpPr>
          <p:nvPr>
            <p:ph sz="quarter" idx="4"/>
          </p:nvPr>
        </p:nvSpPr>
        <p:spPr>
          <a:xfrm>
            <a:off x="12346007" y="6130432"/>
            <a:ext cx="9751690" cy="542113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DF9E5E6C-F897-4F2B-B2AF-20E66A0B722A}" type="datetime1">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44912999-ABD4-48A7-B1E8-1824DC7358EE}"/>
              </a:ext>
            </a:extLst>
          </p:cNvPr>
          <p:cNvSpPr>
            <a:spLocks noGrp="1"/>
          </p:cNvSpPr>
          <p:nvPr>
            <p:ph type="sldNum" sz="quarter" idx="12"/>
          </p:nvPr>
        </p:nvSpPr>
        <p:spPr>
          <a:xfrm>
            <a:off x="23037604" y="12936978"/>
            <a:ext cx="1345313" cy="728306"/>
          </a:xfrm>
          <a:solidFill>
            <a:schemeClr val="tx2">
              <a:lumMod val="75000"/>
            </a:schemeClr>
          </a:solidFill>
          <a:ln>
            <a:solidFill>
              <a:schemeClr val="bg2"/>
            </a:solidFill>
          </a:ln>
        </p:spPr>
        <p:txBody>
          <a:bodyPr/>
          <a:lstStyle>
            <a:lvl1pPr algn="ctr">
              <a:defRPr sz="48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35827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2FDF2FD6-F097-41A1-8E6A-9F38DE1C0495}" type="datetime1">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2124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E89EE-D0F7-4977-973E-F07D292FBC7B}" type="datetime1">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7032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293710" y="1215957"/>
            <a:ext cx="7713078" cy="3271037"/>
          </a:xfrm>
        </p:spPr>
        <p:txBody>
          <a:bodyPr anchor="b"/>
          <a:lstStyle>
            <a:lvl1pPr>
              <a:defRPr sz="6383"/>
            </a:lvl1pPr>
          </a:lstStyle>
          <a:p>
            <a:r>
              <a:rPr lang="vi-VN"/>
              <a:t>Bấm để sửa kiểu tiêu đề Bản cái</a:t>
            </a:r>
            <a:endParaRPr lang="en-US" dirty="0"/>
          </a:p>
        </p:txBody>
      </p:sp>
      <p:sp>
        <p:nvSpPr>
          <p:cNvPr id="3" name="Content Placeholder 2"/>
          <p:cNvSpPr>
            <a:spLocks noGrp="1"/>
          </p:cNvSpPr>
          <p:nvPr>
            <p:ph idx="1"/>
          </p:nvPr>
        </p:nvSpPr>
        <p:spPr>
          <a:xfrm>
            <a:off x="10313744" y="1182177"/>
            <a:ext cx="11783952" cy="10369391"/>
          </a:xfrm>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2293710" y="4486996"/>
            <a:ext cx="7713078" cy="7064572"/>
          </a:xfrm>
        </p:spPr>
        <p:txBody>
          <a:bodyPr/>
          <a:lstStyle>
            <a:lvl1pPr marL="0" indent="0">
              <a:buNone/>
              <a:defRPr sz="3192"/>
            </a:lvl1pPr>
            <a:lvl2pPr marL="911977" indent="0">
              <a:buNone/>
              <a:defRPr sz="2793"/>
            </a:lvl2pPr>
            <a:lvl3pPr marL="1823954" indent="0">
              <a:buNone/>
              <a:defRPr sz="2394"/>
            </a:lvl3pPr>
            <a:lvl4pPr marL="2735931" indent="0">
              <a:buNone/>
              <a:defRPr sz="1995"/>
            </a:lvl4pPr>
            <a:lvl5pPr marL="3647907" indent="0">
              <a:buNone/>
              <a:defRPr sz="1995"/>
            </a:lvl5pPr>
            <a:lvl6pPr marL="4559884" indent="0">
              <a:buNone/>
              <a:defRPr sz="1995"/>
            </a:lvl6pPr>
            <a:lvl7pPr marL="5471861" indent="0">
              <a:buNone/>
              <a:defRPr sz="1995"/>
            </a:lvl7pPr>
            <a:lvl8pPr marL="6383838" indent="0">
              <a:buNone/>
              <a:defRPr sz="1995"/>
            </a:lvl8pPr>
            <a:lvl9pPr marL="7295815" indent="0">
              <a:buNone/>
              <a:defRPr sz="199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23732341-B4AC-4779-A3B4-0950F6053F5E}"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81024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24387181" cy="1367949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8580" y="1"/>
            <a:ext cx="24110915" cy="13679490"/>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2283123" y="1233743"/>
            <a:ext cx="19814576" cy="294926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283122" y="4486998"/>
            <a:ext cx="19814578" cy="7064572"/>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4915784" y="11735230"/>
            <a:ext cx="5487114" cy="728306"/>
          </a:xfrm>
          <a:prstGeom prst="rect">
            <a:avLst/>
          </a:prstGeom>
        </p:spPr>
        <p:txBody>
          <a:bodyPr vert="horz" lIns="91440" tIns="45720" rIns="91440" bIns="45720" rtlCol="0" anchor="ctr"/>
          <a:lstStyle>
            <a:lvl1pPr algn="r">
              <a:defRPr sz="2094">
                <a:solidFill>
                  <a:schemeClr val="tx1">
                    <a:tint val="75000"/>
                  </a:schemeClr>
                </a:solidFill>
              </a:defRPr>
            </a:lvl1pPr>
          </a:lstStyle>
          <a:p>
            <a:fld id="{98B19EC1-2603-4680-BF46-DD143C20B6AF}" type="datetime1">
              <a:rPr lang="en-US" smtClean="0"/>
              <a:t>6/8/2020</a:t>
            </a:fld>
            <a:endParaRPr lang="en-US"/>
          </a:p>
        </p:txBody>
      </p:sp>
      <p:sp>
        <p:nvSpPr>
          <p:cNvPr id="5" name="Footer Placeholder 4"/>
          <p:cNvSpPr>
            <a:spLocks noGrp="1"/>
          </p:cNvSpPr>
          <p:nvPr>
            <p:ph type="ftr" sz="quarter" idx="3"/>
          </p:nvPr>
        </p:nvSpPr>
        <p:spPr>
          <a:xfrm>
            <a:off x="2283120" y="11735228"/>
            <a:ext cx="12480243" cy="728306"/>
          </a:xfrm>
          <a:prstGeom prst="rect">
            <a:avLst/>
          </a:prstGeom>
        </p:spPr>
        <p:txBody>
          <a:bodyPr vert="horz" lIns="91440" tIns="45720" rIns="91440" bIns="45720" rtlCol="0" anchor="ctr"/>
          <a:lstStyle>
            <a:lvl1pPr algn="l">
              <a:defRPr sz="2094"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555319" y="11735226"/>
            <a:ext cx="1542379" cy="728306"/>
          </a:xfrm>
          <a:prstGeom prst="rect">
            <a:avLst/>
          </a:prstGeom>
        </p:spPr>
        <p:txBody>
          <a:bodyPr vert="horz" lIns="91440" tIns="45720" rIns="91440" bIns="45720" rtlCol="0" anchor="ctr"/>
          <a:lstStyle>
            <a:lvl1pPr algn="r">
              <a:defRPr sz="2094">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970175597"/>
      </p:ext>
    </p:extLst>
  </p:cSld>
  <p:clrMap bg1="dk1" tx1="lt1" bg2="dk2" tx2="lt2" accent1="accent1" accent2="accent2" accent3="accent3" accent4="accent4" accent5="accent5" accent6="accent6" hlink="hlink" folHlink="folHlink"/>
  <p:sldLayoutIdLst>
    <p:sldLayoutId id="2147483730" r:id="rId1"/>
    <p:sldLayoutId id="2147483747"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Lst>
  <p:hf hdr="0" ftr="0" dt="0"/>
  <p:txStyles>
    <p:titleStyle>
      <a:lvl1pPr algn="l" defTabSz="1823954" rtl="0" eaLnBrk="1" latinLnBrk="0" hangingPunct="1">
        <a:lnSpc>
          <a:spcPct val="90000"/>
        </a:lnSpc>
        <a:spcBef>
          <a:spcPct val="0"/>
        </a:spcBef>
        <a:buNone/>
        <a:defRPr sz="7181" kern="1200" cap="all" baseline="0">
          <a:solidFill>
            <a:schemeClr val="tx1"/>
          </a:solidFill>
          <a:latin typeface="+mj-lt"/>
          <a:ea typeface="+mj-ea"/>
          <a:cs typeface="+mj-cs"/>
        </a:defRPr>
      </a:lvl1pPr>
    </p:titleStyle>
    <p:body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p:bodyStyle>
    <p:otherStyle>
      <a:defPPr>
        <a:defRPr lang="en-US"/>
      </a:defPPr>
      <a:lvl1pPr marL="0" algn="l" defTabSz="1823954" rtl="0" eaLnBrk="1" latinLnBrk="0" hangingPunct="1">
        <a:defRPr sz="3590" kern="1200">
          <a:solidFill>
            <a:schemeClr val="tx1"/>
          </a:solidFill>
          <a:latin typeface="+mn-lt"/>
          <a:ea typeface="+mn-ea"/>
          <a:cs typeface="+mn-cs"/>
        </a:defRPr>
      </a:lvl1pPr>
      <a:lvl2pPr marL="911977" algn="l" defTabSz="1823954" rtl="0" eaLnBrk="1" latinLnBrk="0" hangingPunct="1">
        <a:defRPr sz="3590" kern="1200">
          <a:solidFill>
            <a:schemeClr val="tx1"/>
          </a:solidFill>
          <a:latin typeface="+mn-lt"/>
          <a:ea typeface="+mn-ea"/>
          <a:cs typeface="+mn-cs"/>
        </a:defRPr>
      </a:lvl2pPr>
      <a:lvl3pPr marL="1823954" algn="l" defTabSz="1823954" rtl="0" eaLnBrk="1" latinLnBrk="0" hangingPunct="1">
        <a:defRPr sz="3590" kern="1200">
          <a:solidFill>
            <a:schemeClr val="tx1"/>
          </a:solidFill>
          <a:latin typeface="+mn-lt"/>
          <a:ea typeface="+mn-ea"/>
          <a:cs typeface="+mn-cs"/>
        </a:defRPr>
      </a:lvl3pPr>
      <a:lvl4pPr marL="2735931" algn="l" defTabSz="1823954" rtl="0" eaLnBrk="1" latinLnBrk="0" hangingPunct="1">
        <a:defRPr sz="3590" kern="1200">
          <a:solidFill>
            <a:schemeClr val="tx1"/>
          </a:solidFill>
          <a:latin typeface="+mn-lt"/>
          <a:ea typeface="+mn-ea"/>
          <a:cs typeface="+mn-cs"/>
        </a:defRPr>
      </a:lvl4pPr>
      <a:lvl5pPr marL="3647907" algn="l" defTabSz="1823954" rtl="0" eaLnBrk="1" latinLnBrk="0" hangingPunct="1">
        <a:defRPr sz="3590" kern="1200">
          <a:solidFill>
            <a:schemeClr val="tx1"/>
          </a:solidFill>
          <a:latin typeface="+mn-lt"/>
          <a:ea typeface="+mn-ea"/>
          <a:cs typeface="+mn-cs"/>
        </a:defRPr>
      </a:lvl5pPr>
      <a:lvl6pPr marL="4559884" algn="l" defTabSz="1823954" rtl="0" eaLnBrk="1" latinLnBrk="0" hangingPunct="1">
        <a:defRPr sz="3590" kern="1200">
          <a:solidFill>
            <a:schemeClr val="tx1"/>
          </a:solidFill>
          <a:latin typeface="+mn-lt"/>
          <a:ea typeface="+mn-ea"/>
          <a:cs typeface="+mn-cs"/>
        </a:defRPr>
      </a:lvl6pPr>
      <a:lvl7pPr marL="5471861" algn="l" defTabSz="1823954" rtl="0" eaLnBrk="1" latinLnBrk="0" hangingPunct="1">
        <a:defRPr sz="3590" kern="1200">
          <a:solidFill>
            <a:schemeClr val="tx1"/>
          </a:solidFill>
          <a:latin typeface="+mn-lt"/>
          <a:ea typeface="+mn-ea"/>
          <a:cs typeface="+mn-cs"/>
        </a:defRPr>
      </a:lvl7pPr>
      <a:lvl8pPr marL="6383838" algn="l" defTabSz="1823954" rtl="0" eaLnBrk="1" latinLnBrk="0" hangingPunct="1">
        <a:defRPr sz="3590" kern="1200">
          <a:solidFill>
            <a:schemeClr val="tx1"/>
          </a:solidFill>
          <a:latin typeface="+mn-lt"/>
          <a:ea typeface="+mn-ea"/>
          <a:cs typeface="+mn-cs"/>
        </a:defRPr>
      </a:lvl8pPr>
      <a:lvl9pPr marL="7295815" algn="l" defTabSz="1823954" rtl="0" eaLnBrk="1" latinLnBrk="0" hangingPunct="1">
        <a:defRPr sz="35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6122" y="4325288"/>
            <a:ext cx="22600339" cy="3094644"/>
          </a:xfrm>
          <a:noFill/>
          <a:effectLst>
            <a:glow>
              <a:schemeClr val="accent2">
                <a:lumMod val="75000"/>
              </a:schemeClr>
            </a:glow>
          </a:effectLst>
        </p:spPr>
        <p:txBody>
          <a:bodyPr>
            <a:noAutofit/>
          </a:bodyPr>
          <a:lstStyle/>
          <a:p>
            <a:pPr algn="ctr">
              <a:lnSpc>
                <a:spcPct val="100000"/>
              </a:lnSpc>
            </a:pPr>
            <a:r>
              <a:rPr lang="en-GB" b="1" spc="300" dirty="0">
                <a:solidFill>
                  <a:srgbClr val="FFFF21"/>
                </a:solidFill>
                <a:effectLst>
                  <a:glow rad="101600">
                    <a:schemeClr val="bg1"/>
                  </a:glow>
                  <a:outerShdw blurRad="38100" dist="38100" dir="2700000" algn="tl">
                    <a:srgbClr val="000000"/>
                  </a:outerShdw>
                </a:effectLst>
                <a:latin typeface="Tahoma" panose="020B0604030504040204" pitchFamily="34" charset="0"/>
                <a:ea typeface="Tahoma" panose="020B0604030504040204" pitchFamily="34" charset="0"/>
                <a:cs typeface="Tahoma" panose="020B0604030504040204" pitchFamily="34" charset="0"/>
              </a:rPr>
              <a:t>TEXT MINING –</a:t>
            </a:r>
            <a:r>
              <a:rPr lang="vi-VN" b="1" spc="300" dirty="0">
                <a:solidFill>
                  <a:srgbClr val="FFFF21"/>
                </a:solidFill>
                <a:effectLst>
                  <a:glow rad="101600">
                    <a:schemeClr val="bg1"/>
                  </a:glow>
                  <a:outerShdw blurRad="38100" dist="38100" dir="2700000" algn="tl">
                    <a:srgbClr val="000000"/>
                  </a:outerShdw>
                </a:effectLst>
                <a:latin typeface="Tahoma" panose="020B0604030504040204" pitchFamily="34" charset="0"/>
                <a:ea typeface="Tahoma" panose="020B0604030504040204" pitchFamily="34" charset="0"/>
                <a:cs typeface="Tahoma" panose="020B0604030504040204" pitchFamily="34" charset="0"/>
              </a:rPr>
              <a:t> </a:t>
            </a:r>
            <a:r>
              <a:rPr lang="en-GB" b="1" spc="300" dirty="0">
                <a:solidFill>
                  <a:srgbClr val="FFFF21"/>
                </a:solidFill>
                <a:effectLst>
                  <a:glow rad="101600">
                    <a:schemeClr val="bg1"/>
                  </a:glow>
                  <a:outerShdw blurRad="38100" dist="38100" dir="2700000" algn="tl">
                    <a:srgbClr val="000000"/>
                  </a:outerShdw>
                </a:effectLst>
                <a:latin typeface="Tahoma" panose="020B0604030504040204" pitchFamily="34" charset="0"/>
                <a:ea typeface="Tahoma" panose="020B0604030504040204" pitchFamily="34" charset="0"/>
                <a:cs typeface="Tahoma" panose="020B0604030504040204" pitchFamily="34" charset="0"/>
              </a:rPr>
              <a:t>KỸ THUẬT TRÍCH XUẤT THÔNG TIN TỪ VĂN BẢN</a:t>
            </a:r>
            <a:endParaRPr lang="en-US" b="1" spc="300" dirty="0">
              <a:solidFill>
                <a:srgbClr val="FFFF21"/>
              </a:solidFill>
              <a:effectLst>
                <a:glow rad="101600">
                  <a:schemeClr val="bg1"/>
                </a:glow>
                <a:outerShdw blurRad="38100" dist="38100" dir="2700000" algn="tl">
                  <a:srgbClr val="000000"/>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3031285" y="9386363"/>
            <a:ext cx="7024430" cy="1057094"/>
          </a:xfrm>
        </p:spPr>
        <p:txBody>
          <a:bodyPr>
            <a:noAutofit/>
          </a:bodyPr>
          <a:lstStyle/>
          <a:p>
            <a:r>
              <a:rPr lang="vi-VN" sz="4400" b="1" noProof="1">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GVHD: Hà Thị Thúy Vi</a:t>
            </a:r>
          </a:p>
        </p:txBody>
      </p:sp>
      <p:sp>
        <p:nvSpPr>
          <p:cNvPr id="5" name="Subtitle 2"/>
          <p:cNvSpPr txBox="1">
            <a:spLocks/>
          </p:cNvSpPr>
          <p:nvPr/>
        </p:nvSpPr>
        <p:spPr>
          <a:xfrm>
            <a:off x="12193585" y="9386364"/>
            <a:ext cx="11890600" cy="38057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800" b="0" i="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vi-VN" altLang="vi-VN" sz="4400" b="1" noProof="1">
                <a:ln w="3175">
                  <a:noFill/>
                </a:ln>
                <a:latin typeface="Tahoma" panose="020B0604030504040204" pitchFamily="34" charset="0"/>
                <a:ea typeface="Tahoma" panose="020B0604030504040204" pitchFamily="34" charset="0"/>
                <a:cs typeface="Tahoma" panose="020B0604030504040204" pitchFamily="34" charset="0"/>
              </a:rPr>
              <a:t>Nhóm 2: </a:t>
            </a:r>
          </a:p>
          <a:p>
            <a:pPr algn="l"/>
            <a:r>
              <a:rPr lang="vi-VN" altLang="vi-VN" sz="4400" b="1" noProof="1">
                <a:ln w="3175">
                  <a:noFill/>
                </a:ln>
                <a:latin typeface="Tahoma" panose="020B0604030504040204" pitchFamily="34" charset="0"/>
                <a:ea typeface="Tahoma" panose="020B0604030504040204" pitchFamily="34" charset="0"/>
                <a:cs typeface="Tahoma" panose="020B0604030504040204" pitchFamily="34" charset="0"/>
              </a:rPr>
              <a:t>   </a:t>
            </a:r>
            <a:r>
              <a:rPr lang="vi-VN" altLang="vi-VN" sz="4400" noProof="1">
                <a:ln w="3175">
                  <a:noFill/>
                </a:ln>
                <a:latin typeface="Tahoma" panose="020B0604030504040204" pitchFamily="34" charset="0"/>
                <a:ea typeface="Tahoma" panose="020B0604030504040204" pitchFamily="34" charset="0"/>
                <a:cs typeface="Tahoma" panose="020B0604030504040204" pitchFamily="34" charset="0"/>
              </a:rPr>
              <a:t>Nguyễn Huỳnh Hữu Tài - </a:t>
            </a:r>
            <a:r>
              <a:rPr lang="en-GB" altLang="vi-VN" sz="4400" noProof="1">
                <a:ln w="3175">
                  <a:noFill/>
                </a:ln>
                <a:latin typeface="Tahoma" panose="020B0604030504040204" pitchFamily="34" charset="0"/>
                <a:ea typeface="Tahoma" panose="020B0604030504040204" pitchFamily="34" charset="0"/>
                <a:cs typeface="Tahoma" panose="020B0604030504040204" pitchFamily="34" charset="0"/>
              </a:rPr>
              <a:t>MSSV:11011705</a:t>
            </a:r>
            <a:r>
              <a:rPr lang="vi-VN" altLang="vi-VN" sz="4400" noProof="1">
                <a:ln w="3175">
                  <a:noFill/>
                </a:ln>
                <a:latin typeface="Tahoma" panose="020B0604030504040204" pitchFamily="34" charset="0"/>
                <a:ea typeface="Tahoma" panose="020B0604030504040204" pitchFamily="34" charset="0"/>
                <a:cs typeface="Tahoma" panose="020B0604030504040204" pitchFamily="34" charset="0"/>
              </a:rPr>
              <a:t>8</a:t>
            </a:r>
          </a:p>
          <a:p>
            <a:pPr algn="l"/>
            <a:r>
              <a:rPr lang="vi-VN" altLang="vi-VN" sz="4400" noProof="1">
                <a:ln w="3175">
                  <a:noFill/>
                </a:ln>
                <a:latin typeface="Tahoma" panose="020B0604030504040204" pitchFamily="34" charset="0"/>
                <a:ea typeface="Tahoma" panose="020B0604030504040204" pitchFamily="34" charset="0"/>
                <a:cs typeface="Tahoma" panose="020B0604030504040204" pitchFamily="34" charset="0"/>
              </a:rPr>
              <a:t>   Nguyễn Khánh Duy - </a:t>
            </a:r>
            <a:r>
              <a:rPr lang="en-GB" altLang="vi-VN" sz="4400" noProof="1">
                <a:ln w="3175">
                  <a:noFill/>
                </a:ln>
                <a:latin typeface="Tahoma" panose="020B0604030504040204" pitchFamily="34" charset="0"/>
                <a:ea typeface="Tahoma" panose="020B0604030504040204" pitchFamily="34" charset="0"/>
                <a:cs typeface="Tahoma" panose="020B0604030504040204" pitchFamily="34" charset="0"/>
              </a:rPr>
              <a:t>MSSV:110117070</a:t>
            </a:r>
            <a:endParaRPr lang="vi-VN" altLang="vi-VN" sz="4400" b="1" noProof="1">
              <a:ln w="3175">
                <a:noFill/>
              </a:ln>
              <a:latin typeface="Tahoma" panose="020B0604030504040204" pitchFamily="34" charset="0"/>
              <a:ea typeface="Tahoma" panose="020B0604030504040204" pitchFamily="34" charset="0"/>
              <a:cs typeface="Tahoma" panose="020B0604030504040204" pitchFamily="34" charset="0"/>
            </a:endParaRPr>
          </a:p>
          <a:p>
            <a:pPr algn="l"/>
            <a:r>
              <a:rPr lang="vi-VN" altLang="vi-VN" sz="4400" noProof="1">
                <a:ln w="3175">
                  <a:noFill/>
                </a:ln>
                <a:latin typeface="Tahoma" panose="020B0604030504040204" pitchFamily="34" charset="0"/>
                <a:ea typeface="Tahoma" panose="020B0604030504040204" pitchFamily="34" charset="0"/>
                <a:cs typeface="Tahoma" panose="020B0604030504040204" pitchFamily="34" charset="0"/>
              </a:rPr>
              <a:t>   Phan Tuấn Kiệt - </a:t>
            </a:r>
            <a:r>
              <a:rPr lang="en-GB" altLang="vi-VN" sz="4400" noProof="1">
                <a:ln w="3175">
                  <a:noFill/>
                </a:ln>
                <a:latin typeface="Tahoma" panose="020B0604030504040204" pitchFamily="34" charset="0"/>
                <a:ea typeface="Tahoma" panose="020B0604030504040204" pitchFamily="34" charset="0"/>
                <a:cs typeface="Tahoma" panose="020B0604030504040204" pitchFamily="34" charset="0"/>
              </a:rPr>
              <a:t>MSSV:110117074</a:t>
            </a:r>
            <a:endParaRPr lang="vi-VN" altLang="vi-VN" sz="4400" noProof="1">
              <a:ln w="3175">
                <a:noFill/>
              </a:ln>
              <a:latin typeface="Tahoma" panose="020B0604030504040204" pitchFamily="34" charset="0"/>
              <a:ea typeface="Tahoma" panose="020B0604030504040204" pitchFamily="34" charset="0"/>
              <a:cs typeface="Tahoma" panose="020B0604030504040204" pitchFamily="34" charset="0"/>
            </a:endParaRPr>
          </a:p>
        </p:txBody>
      </p:sp>
      <p:sp>
        <p:nvSpPr>
          <p:cNvPr id="4" name="Hộp Văn bản 3">
            <a:extLst>
              <a:ext uri="{FF2B5EF4-FFF2-40B4-BE49-F238E27FC236}">
                <a16:creationId xmlns:a16="http://schemas.microsoft.com/office/drawing/2014/main" id="{FE71AA3D-D6EC-4960-BA17-9881787AECEE}"/>
              </a:ext>
            </a:extLst>
          </p:cNvPr>
          <p:cNvSpPr txBox="1"/>
          <p:nvPr/>
        </p:nvSpPr>
        <p:spPr>
          <a:xfrm>
            <a:off x="1885998" y="884249"/>
            <a:ext cx="20615175" cy="1323439"/>
          </a:xfrm>
          <a:prstGeom prst="rect">
            <a:avLst/>
          </a:prstGeom>
          <a:noFill/>
        </p:spPr>
        <p:txBody>
          <a:bodyPr wrap="square" rtlCol="0">
            <a:spAutoFit/>
          </a:bodyPr>
          <a:lstStyle/>
          <a:p>
            <a:pPr algn="ctr"/>
            <a:r>
              <a:rPr lang="en-US" sz="8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BÁO CÁO MÔN KHAI KHOÁNG DỮ LIỆU</a:t>
            </a:r>
            <a:endParaRPr lang="vi-VN" sz="8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cxnSp>
        <p:nvCxnSpPr>
          <p:cNvPr id="7" name="Đường nối Thẳng 6">
            <a:extLst>
              <a:ext uri="{FF2B5EF4-FFF2-40B4-BE49-F238E27FC236}">
                <a16:creationId xmlns:a16="http://schemas.microsoft.com/office/drawing/2014/main" id="{F617483A-5B15-4354-ADC6-E5724F3EDE38}"/>
              </a:ext>
            </a:extLst>
          </p:cNvPr>
          <p:cNvCxnSpPr>
            <a:cxnSpLocks/>
          </p:cNvCxnSpPr>
          <p:nvPr/>
        </p:nvCxnSpPr>
        <p:spPr>
          <a:xfrm>
            <a:off x="8681374" y="7460290"/>
            <a:ext cx="5826097" cy="0"/>
          </a:xfrm>
          <a:prstGeom prst="line">
            <a:avLst/>
          </a:prstGeom>
          <a:ln w="76200">
            <a:prstDash val="lgDashDot"/>
            <a:headEnd type="diamond" w="med" len="med"/>
            <a:tailEnd type="diamond"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EEE45F71-BAA3-45C8-A3C4-0E1111894A52}"/>
              </a:ext>
            </a:extLst>
          </p:cNvPr>
          <p:cNvSpPr txBox="1">
            <a:spLocks/>
          </p:cNvSpPr>
          <p:nvPr/>
        </p:nvSpPr>
        <p:spPr>
          <a:xfrm>
            <a:off x="1746408" y="5328630"/>
            <a:ext cx="4656039" cy="5816615"/>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890588" algn="just"/>
            <a:r>
              <a:rPr lang="vi-VN" sz="4400" b="1" i="1" dirty="0" err="1">
                <a:solidFill>
                  <a:srgbClr val="FFFF00"/>
                </a:solidFill>
              </a:rPr>
              <a:t>Precision</a:t>
            </a:r>
            <a:r>
              <a:rPr lang="vi-VN" sz="4400" dirty="0"/>
              <a:t>: là </a:t>
            </a:r>
            <a:r>
              <a:rPr lang="vi-VN" sz="4400" dirty="0" err="1"/>
              <a:t>tỷ</a:t>
            </a:r>
            <a:r>
              <a:rPr lang="vi-VN" sz="4400" dirty="0"/>
              <a:t> lệ các </a:t>
            </a:r>
            <a:r>
              <a:rPr lang="vi-VN" sz="4400" dirty="0" err="1"/>
              <a:t>tài</a:t>
            </a:r>
            <a:r>
              <a:rPr lang="vi-VN" sz="4400" dirty="0"/>
              <a:t> </a:t>
            </a:r>
            <a:r>
              <a:rPr lang="vi-VN" sz="4400" dirty="0" err="1"/>
              <a:t>liệu</a:t>
            </a:r>
            <a:r>
              <a:rPr lang="vi-VN" sz="4400" dirty="0"/>
              <a:t> được </a:t>
            </a:r>
            <a:r>
              <a:rPr lang="vi-VN" sz="4400" dirty="0" err="1"/>
              <a:t>trả</a:t>
            </a:r>
            <a:r>
              <a:rPr lang="vi-VN" sz="4400" dirty="0"/>
              <a:t> </a:t>
            </a:r>
            <a:r>
              <a:rPr lang="vi-VN" sz="4400" dirty="0" err="1"/>
              <a:t>về</a:t>
            </a:r>
            <a:r>
              <a:rPr lang="en-GB" sz="4400" dirty="0"/>
              <a:t> </a:t>
            </a:r>
            <a:r>
              <a:rPr lang="vi-VN" sz="4400" dirty="0"/>
              <a:t>thực </a:t>
            </a:r>
            <a:r>
              <a:rPr lang="vi-VN" sz="4400" dirty="0" err="1"/>
              <a:t>sự</a:t>
            </a:r>
            <a:r>
              <a:rPr lang="vi-VN" sz="4400" dirty="0"/>
              <a:t> có liên quan đến </a:t>
            </a:r>
            <a:r>
              <a:rPr lang="vi-VN" sz="4400" dirty="0" err="1"/>
              <a:t>tài</a:t>
            </a:r>
            <a:r>
              <a:rPr lang="vi-VN" sz="4400" dirty="0"/>
              <a:t> </a:t>
            </a:r>
            <a:r>
              <a:rPr lang="vi-VN" sz="4400" dirty="0" err="1"/>
              <a:t>liệu</a:t>
            </a:r>
            <a:r>
              <a:rPr lang="vi-VN" sz="4400" dirty="0"/>
              <a:t> truy </a:t>
            </a:r>
            <a:r>
              <a:rPr lang="vi-VN" sz="4400" dirty="0" err="1"/>
              <a:t>vấn</a:t>
            </a:r>
            <a:endParaRPr lang="en-US" sz="4400" b="1" i="1" dirty="0"/>
          </a:p>
          <a:p>
            <a:pPr marL="0" indent="890588" algn="just"/>
            <a:endParaRPr lang="en-US" sz="4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673" y="5770809"/>
            <a:ext cx="16444723" cy="2943232"/>
          </a:xfrm>
          <a:prstGeom prst="rect">
            <a:avLst/>
          </a:prstGeom>
        </p:spPr>
      </p:pic>
      <p:sp>
        <p:nvSpPr>
          <p:cNvPr id="7" name="Hình chữ nhật: Góc Tròn 6">
            <a:extLst>
              <a:ext uri="{FF2B5EF4-FFF2-40B4-BE49-F238E27FC236}">
                <a16:creationId xmlns:a16="http://schemas.microsoft.com/office/drawing/2014/main" id="{0BEC9DBC-BA2C-42CB-A1DD-47899D70BC29}"/>
              </a:ext>
            </a:extLst>
          </p:cNvPr>
          <p:cNvSpPr/>
          <p:nvPr/>
        </p:nvSpPr>
        <p:spPr>
          <a:xfrm>
            <a:off x="3031287" y="578839"/>
            <a:ext cx="18477305"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3 : Phân </a:t>
            </a:r>
            <a:r>
              <a:rPr lang="en-US" sz="4800" b="1" dirty="0" err="1">
                <a:latin typeface="Tahoma" panose="020B0604030504040204" pitchFamily="34" charset="0"/>
                <a:ea typeface="Tahoma" panose="020B0604030504040204" pitchFamily="34" charset="0"/>
                <a:cs typeface="Tahoma" panose="020B0604030504040204" pitchFamily="34" charset="0"/>
              </a:rPr>
              <a:t>tích</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dữ</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liệu</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văn</a:t>
            </a:r>
            <a:r>
              <a:rPr lang="en-US" sz="4800" b="1" dirty="0">
                <a:latin typeface="Tahoma" panose="020B0604030504040204" pitchFamily="34" charset="0"/>
                <a:ea typeface="Tahoma" panose="020B0604030504040204" pitchFamily="34" charset="0"/>
                <a:cs typeface="Tahoma" panose="020B0604030504040204" pitchFamily="34" charset="0"/>
              </a:rPr>
              <a:t> bản và </a:t>
            </a:r>
            <a:r>
              <a:rPr lang="en-US" sz="4800" b="1" dirty="0" err="1">
                <a:latin typeface="Tahoma" panose="020B0604030504040204" pitchFamily="34" charset="0"/>
                <a:ea typeface="Tahoma" panose="020B0604030504040204" pitchFamily="34" charset="0"/>
                <a:cs typeface="Tahoma" panose="020B0604030504040204" pitchFamily="34" charset="0"/>
              </a:rPr>
              <a:t>trích</a:t>
            </a:r>
            <a:r>
              <a:rPr lang="en-US" sz="4800" b="1" dirty="0">
                <a:latin typeface="Tahoma" panose="020B0604030504040204" pitchFamily="34" charset="0"/>
                <a:ea typeface="Tahoma" panose="020B0604030504040204" pitchFamily="34" charset="0"/>
                <a:cs typeface="Tahoma" panose="020B0604030504040204" pitchFamily="34" charset="0"/>
              </a:rPr>
              <a:t> xuất </a:t>
            </a:r>
            <a:r>
              <a:rPr lang="en-US" sz="4800" b="1" dirty="0" err="1">
                <a:latin typeface="Tahoma" panose="020B0604030504040204" pitchFamily="34" charset="0"/>
                <a:ea typeface="Tahoma" panose="020B0604030504040204" pitchFamily="34" charset="0"/>
                <a:cs typeface="Tahoma" panose="020B0604030504040204" pitchFamily="34" charset="0"/>
              </a:rPr>
              <a:t>thông</a:t>
            </a:r>
            <a:r>
              <a:rPr lang="en-US" sz="4800" b="1" dirty="0">
                <a:latin typeface="Tahoma" panose="020B0604030504040204" pitchFamily="34" charset="0"/>
                <a:ea typeface="Tahoma" panose="020B0604030504040204" pitchFamily="34" charset="0"/>
                <a:cs typeface="Tahoma" panose="020B0604030504040204" pitchFamily="34" charset="0"/>
              </a:rPr>
              <a:t> tin</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9" name="Hình chữ nhật 8">
            <a:extLst>
              <a:ext uri="{FF2B5EF4-FFF2-40B4-BE49-F238E27FC236}">
                <a16:creationId xmlns:a16="http://schemas.microsoft.com/office/drawing/2014/main" id="{47B02CAD-DE6E-40D7-BC61-6199FFBEECD4}"/>
              </a:ext>
            </a:extLst>
          </p:cNvPr>
          <p:cNvSpPr/>
          <p:nvPr/>
        </p:nvSpPr>
        <p:spPr>
          <a:xfrm>
            <a:off x="1704029" y="2804206"/>
            <a:ext cx="11216532" cy="769441"/>
          </a:xfrm>
          <a:prstGeom prst="rect">
            <a:avLst/>
          </a:prstGeom>
        </p:spPr>
        <p:txBody>
          <a:bodyPr wrap="none">
            <a:spAutoFit/>
          </a:bodyPr>
          <a:lstStyle/>
          <a:p>
            <a:r>
              <a:rPr lang="vi-VN" sz="4400" b="1" i="1" dirty="0">
                <a:latin typeface="Tahoma" panose="020B0604030504040204" pitchFamily="34" charset="0"/>
                <a:ea typeface="Tahoma" panose="020B0604030504040204" pitchFamily="34" charset="0"/>
                <a:cs typeface="Tahoma" panose="020B0604030504040204" pitchFamily="34" charset="0"/>
              </a:rPr>
              <a:t>2/ </a:t>
            </a:r>
            <a:r>
              <a:rPr lang="vi-VN" sz="4400" b="1" i="1" dirty="0" err="1">
                <a:latin typeface="Tahoma" panose="020B0604030504040204" pitchFamily="34" charset="0"/>
                <a:ea typeface="Tahoma" panose="020B0604030504040204" pitchFamily="34" charset="0"/>
                <a:cs typeface="Tahoma" panose="020B0604030504040204" pitchFamily="34" charset="0"/>
              </a:rPr>
              <a:t>Độ</a:t>
            </a:r>
            <a:r>
              <a:rPr lang="vi-VN" sz="4400" b="1" i="1" dirty="0">
                <a:latin typeface="Tahoma" panose="020B0604030504040204" pitchFamily="34" charset="0"/>
                <a:ea typeface="Tahoma" panose="020B0604030504040204" pitchFamily="34" charset="0"/>
                <a:cs typeface="Tahoma" panose="020B0604030504040204" pitchFamily="34" charset="0"/>
              </a:rPr>
              <a:t> đo cơ bản cho </a:t>
            </a:r>
            <a:r>
              <a:rPr lang="vi-VN" sz="4400" b="1" i="1" dirty="0" err="1">
                <a:latin typeface="Tahoma" panose="020B0604030504040204" pitchFamily="34" charset="0"/>
                <a:ea typeface="Tahoma" panose="020B0604030504040204" pitchFamily="34" charset="0"/>
                <a:cs typeface="Tahoma" panose="020B0604030504040204" pitchFamily="34" charset="0"/>
              </a:rPr>
              <a:t>trích</a:t>
            </a:r>
            <a:r>
              <a:rPr lang="vi-VN" sz="4400" b="1" i="1" dirty="0">
                <a:latin typeface="Tahoma" panose="020B0604030504040204" pitchFamily="34" charset="0"/>
                <a:ea typeface="Tahoma" panose="020B0604030504040204" pitchFamily="34" charset="0"/>
                <a:cs typeface="Tahoma" panose="020B0604030504040204" pitchFamily="34" charset="0"/>
              </a:rPr>
              <a:t> xuất văn bản</a:t>
            </a:r>
          </a:p>
        </p:txBody>
      </p:sp>
      <p:sp>
        <p:nvSpPr>
          <p:cNvPr id="4" name="Chỗ dành sẵn cho Số hiệu Bản chiếu 3">
            <a:extLst>
              <a:ext uri="{FF2B5EF4-FFF2-40B4-BE49-F238E27FC236}">
                <a16:creationId xmlns:a16="http://schemas.microsoft.com/office/drawing/2014/main" id="{76A3FA53-56B7-48D6-975D-0D7E9691731C}"/>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274989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EEE45F71-BAA3-45C8-A3C4-0E1111894A52}"/>
              </a:ext>
            </a:extLst>
          </p:cNvPr>
          <p:cNvSpPr txBox="1">
            <a:spLocks/>
          </p:cNvSpPr>
          <p:nvPr/>
        </p:nvSpPr>
        <p:spPr>
          <a:xfrm>
            <a:off x="1704029" y="5660304"/>
            <a:ext cx="6018734" cy="4412509"/>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890588" algn="just"/>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Recall</a:t>
            </a:r>
            <a:r>
              <a:rPr lang="vi-VN" sz="4400" dirty="0">
                <a:solidFill>
                  <a:srgbClr val="FFFF00"/>
                </a:solidFill>
                <a:latin typeface="Tahoma" panose="020B0604030504040204" pitchFamily="34" charset="0"/>
                <a:ea typeface="Tahoma" panose="020B0604030504040204" pitchFamily="34" charset="0"/>
                <a:cs typeface="Tahoma" panose="020B0604030504040204" pitchFamily="34" charset="0"/>
              </a:rPr>
              <a:t>:</a:t>
            </a:r>
            <a:r>
              <a:rPr lang="vi-VN" sz="4400" dirty="0">
                <a:latin typeface="Tahoma" panose="020B0604030504040204" pitchFamily="34" charset="0"/>
                <a:ea typeface="Tahoma" panose="020B0604030504040204" pitchFamily="34" charset="0"/>
                <a:cs typeface="Tahoma" panose="020B0604030504040204" pitchFamily="34" charset="0"/>
              </a:rPr>
              <a:t> là </a:t>
            </a:r>
            <a:r>
              <a:rPr lang="vi-VN" sz="4400" dirty="0" err="1">
                <a:latin typeface="Tahoma" panose="020B0604030504040204" pitchFamily="34" charset="0"/>
                <a:ea typeface="Tahoma" panose="020B0604030504040204" pitchFamily="34" charset="0"/>
                <a:cs typeface="Tahoma" panose="020B0604030504040204" pitchFamily="34" charset="0"/>
              </a:rPr>
              <a:t>tỷ</a:t>
            </a:r>
            <a:r>
              <a:rPr lang="vi-VN" sz="4400" dirty="0">
                <a:latin typeface="Tahoma" panose="020B0604030504040204" pitchFamily="34" charset="0"/>
                <a:ea typeface="Tahoma" panose="020B0604030504040204" pitchFamily="34" charset="0"/>
                <a:cs typeface="Tahoma" panose="020B0604030504040204" pitchFamily="34" charset="0"/>
              </a:rPr>
              <a:t> lệ các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có liên quan đến</a:t>
            </a:r>
            <a:r>
              <a:rPr lang="en-GB"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truy </a:t>
            </a:r>
            <a:r>
              <a:rPr lang="vi-VN" sz="4400" dirty="0" err="1">
                <a:latin typeface="Tahoma" panose="020B0604030504040204" pitchFamily="34" charset="0"/>
                <a:ea typeface="Tahoma" panose="020B0604030504040204" pitchFamily="34" charset="0"/>
                <a:cs typeface="Tahoma" panose="020B0604030504040204" pitchFamily="34" charset="0"/>
              </a:rPr>
              <a:t>vấn</a:t>
            </a:r>
            <a:r>
              <a:rPr lang="vi-VN" sz="4400" dirty="0">
                <a:latin typeface="Tahoma" panose="020B0604030504040204" pitchFamily="34" charset="0"/>
                <a:ea typeface="Tahoma" panose="020B0604030504040204" pitchFamily="34" charset="0"/>
                <a:cs typeface="Tahoma" panose="020B0604030504040204" pitchFamily="34" charset="0"/>
              </a:rPr>
              <a:t> và trên thực </a:t>
            </a:r>
            <a:r>
              <a:rPr lang="vi-VN" sz="4400" dirty="0" err="1">
                <a:latin typeface="Tahoma" panose="020B0604030504040204" pitchFamily="34" charset="0"/>
                <a:ea typeface="Tahoma" panose="020B0604030504040204" pitchFamily="34" charset="0"/>
                <a:cs typeface="Tahoma" panose="020B0604030504040204" pitchFamily="34" charset="0"/>
              </a:rPr>
              <a:t>tế</a:t>
            </a:r>
            <a:r>
              <a:rPr lang="vi-VN" sz="4400" dirty="0">
                <a:latin typeface="Tahoma" panose="020B0604030504040204" pitchFamily="34" charset="0"/>
                <a:ea typeface="Tahoma" panose="020B0604030504040204" pitchFamily="34" charset="0"/>
                <a:cs typeface="Tahoma" panose="020B0604030504040204" pitchFamily="34" charset="0"/>
              </a:rPr>
              <a:t> được </a:t>
            </a:r>
            <a:r>
              <a:rPr lang="vi-VN" sz="4400" dirty="0" err="1">
                <a:latin typeface="Tahoma" panose="020B0604030504040204" pitchFamily="34" charset="0"/>
                <a:ea typeface="Tahoma" panose="020B0604030504040204" pitchFamily="34" charset="0"/>
                <a:cs typeface="Tahoma" panose="020B0604030504040204" pitchFamily="34" charset="0"/>
              </a:rPr>
              <a:t>trích</a:t>
            </a:r>
            <a:r>
              <a:rPr lang="en-GB" sz="4400" dirty="0">
                <a:latin typeface="Tahoma" panose="020B0604030504040204" pitchFamily="34" charset="0"/>
                <a:ea typeface="Tahoma" panose="020B0604030504040204" pitchFamily="34" charset="0"/>
                <a:cs typeface="Tahoma" panose="020B0604030504040204" pitchFamily="34" charset="0"/>
              </a:rPr>
              <a:t> xuất </a:t>
            </a:r>
            <a:r>
              <a:rPr lang="en-GB" sz="4400" dirty="0" err="1">
                <a:latin typeface="Tahoma" panose="020B0604030504040204" pitchFamily="34" charset="0"/>
                <a:ea typeface="Tahoma" panose="020B0604030504040204" pitchFamily="34" charset="0"/>
                <a:cs typeface="Tahoma" panose="020B0604030504040204" pitchFamily="34" charset="0"/>
              </a:rPr>
              <a:t>trả</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về</a:t>
            </a:r>
            <a:r>
              <a:rPr lang="vi-VN" sz="4400" dirty="0">
                <a:latin typeface="Tahoma" panose="020B0604030504040204" pitchFamily="34" charset="0"/>
                <a:ea typeface="Tahoma" panose="020B0604030504040204" pitchFamily="34" charset="0"/>
                <a:cs typeface="Tahoma" panose="020B0604030504040204" pitchFamily="34" charset="0"/>
              </a:rPr>
              <a:t>.</a:t>
            </a:r>
            <a:endParaRPr lang="en-US" sz="4400" b="1" i="1"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b="1" i="1"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0BEC9DBC-BA2C-42CB-A1DD-47899D70BC29}"/>
              </a:ext>
            </a:extLst>
          </p:cNvPr>
          <p:cNvSpPr/>
          <p:nvPr/>
        </p:nvSpPr>
        <p:spPr>
          <a:xfrm>
            <a:off x="3031287" y="578839"/>
            <a:ext cx="18477305"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3 : Phân </a:t>
            </a:r>
            <a:r>
              <a:rPr lang="en-US" sz="4800" b="1" dirty="0" err="1">
                <a:latin typeface="Tahoma" panose="020B0604030504040204" pitchFamily="34" charset="0"/>
                <a:ea typeface="Tahoma" panose="020B0604030504040204" pitchFamily="34" charset="0"/>
                <a:cs typeface="Tahoma" panose="020B0604030504040204" pitchFamily="34" charset="0"/>
              </a:rPr>
              <a:t>tích</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dữ</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liệu</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văn</a:t>
            </a:r>
            <a:r>
              <a:rPr lang="en-US" sz="4800" b="1" dirty="0">
                <a:latin typeface="Tahoma" panose="020B0604030504040204" pitchFamily="34" charset="0"/>
                <a:ea typeface="Tahoma" panose="020B0604030504040204" pitchFamily="34" charset="0"/>
                <a:cs typeface="Tahoma" panose="020B0604030504040204" pitchFamily="34" charset="0"/>
              </a:rPr>
              <a:t> bản và </a:t>
            </a:r>
            <a:r>
              <a:rPr lang="en-US" sz="4800" b="1" dirty="0" err="1">
                <a:latin typeface="Tahoma" panose="020B0604030504040204" pitchFamily="34" charset="0"/>
                <a:ea typeface="Tahoma" panose="020B0604030504040204" pitchFamily="34" charset="0"/>
                <a:cs typeface="Tahoma" panose="020B0604030504040204" pitchFamily="34" charset="0"/>
              </a:rPr>
              <a:t>trích</a:t>
            </a:r>
            <a:r>
              <a:rPr lang="en-US" sz="4800" b="1" dirty="0">
                <a:latin typeface="Tahoma" panose="020B0604030504040204" pitchFamily="34" charset="0"/>
                <a:ea typeface="Tahoma" panose="020B0604030504040204" pitchFamily="34" charset="0"/>
                <a:cs typeface="Tahoma" panose="020B0604030504040204" pitchFamily="34" charset="0"/>
              </a:rPr>
              <a:t> xuất </a:t>
            </a:r>
            <a:r>
              <a:rPr lang="en-US" sz="4800" b="1" dirty="0" err="1">
                <a:latin typeface="Tahoma" panose="020B0604030504040204" pitchFamily="34" charset="0"/>
                <a:ea typeface="Tahoma" panose="020B0604030504040204" pitchFamily="34" charset="0"/>
                <a:cs typeface="Tahoma" panose="020B0604030504040204" pitchFamily="34" charset="0"/>
              </a:rPr>
              <a:t>thông</a:t>
            </a:r>
            <a:r>
              <a:rPr lang="en-US" sz="4800" b="1" dirty="0">
                <a:latin typeface="Tahoma" panose="020B0604030504040204" pitchFamily="34" charset="0"/>
                <a:ea typeface="Tahoma" panose="020B0604030504040204" pitchFamily="34" charset="0"/>
                <a:cs typeface="Tahoma" panose="020B0604030504040204" pitchFamily="34" charset="0"/>
              </a:rPr>
              <a:t> tin</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9" name="Hình chữ nhật 8">
            <a:extLst>
              <a:ext uri="{FF2B5EF4-FFF2-40B4-BE49-F238E27FC236}">
                <a16:creationId xmlns:a16="http://schemas.microsoft.com/office/drawing/2014/main" id="{47B02CAD-DE6E-40D7-BC61-6199FFBEECD4}"/>
              </a:ext>
            </a:extLst>
          </p:cNvPr>
          <p:cNvSpPr/>
          <p:nvPr/>
        </p:nvSpPr>
        <p:spPr>
          <a:xfrm>
            <a:off x="1704029" y="2804206"/>
            <a:ext cx="11216532" cy="769441"/>
          </a:xfrm>
          <a:prstGeom prst="rect">
            <a:avLst/>
          </a:prstGeom>
        </p:spPr>
        <p:txBody>
          <a:bodyPr wrap="none">
            <a:spAutoFit/>
          </a:bodyPr>
          <a:lstStyle/>
          <a:p>
            <a:r>
              <a:rPr lang="vi-VN" sz="4400" b="1" i="1" dirty="0">
                <a:latin typeface="Tahoma" panose="020B0604030504040204" pitchFamily="34" charset="0"/>
                <a:ea typeface="Tahoma" panose="020B0604030504040204" pitchFamily="34" charset="0"/>
                <a:cs typeface="Tahoma" panose="020B0604030504040204" pitchFamily="34" charset="0"/>
              </a:rPr>
              <a:t>2/ </a:t>
            </a:r>
            <a:r>
              <a:rPr lang="vi-VN" sz="4400" b="1" i="1" dirty="0" err="1">
                <a:latin typeface="Tahoma" panose="020B0604030504040204" pitchFamily="34" charset="0"/>
                <a:ea typeface="Tahoma" panose="020B0604030504040204" pitchFamily="34" charset="0"/>
                <a:cs typeface="Tahoma" panose="020B0604030504040204" pitchFamily="34" charset="0"/>
              </a:rPr>
              <a:t>Độ</a:t>
            </a:r>
            <a:r>
              <a:rPr lang="vi-VN" sz="4400" b="1" i="1" dirty="0">
                <a:latin typeface="Tahoma" panose="020B0604030504040204" pitchFamily="34" charset="0"/>
                <a:ea typeface="Tahoma" panose="020B0604030504040204" pitchFamily="34" charset="0"/>
                <a:cs typeface="Tahoma" panose="020B0604030504040204" pitchFamily="34" charset="0"/>
              </a:rPr>
              <a:t> đo cơ bản cho </a:t>
            </a:r>
            <a:r>
              <a:rPr lang="vi-VN" sz="4400" b="1" i="1" dirty="0" err="1">
                <a:latin typeface="Tahoma" panose="020B0604030504040204" pitchFamily="34" charset="0"/>
                <a:ea typeface="Tahoma" panose="020B0604030504040204" pitchFamily="34" charset="0"/>
                <a:cs typeface="Tahoma" panose="020B0604030504040204" pitchFamily="34" charset="0"/>
              </a:rPr>
              <a:t>trích</a:t>
            </a:r>
            <a:r>
              <a:rPr lang="vi-VN" sz="4400" b="1" i="1" dirty="0">
                <a:latin typeface="Tahoma" panose="020B0604030504040204" pitchFamily="34" charset="0"/>
                <a:ea typeface="Tahoma" panose="020B0604030504040204" pitchFamily="34" charset="0"/>
                <a:cs typeface="Tahoma" panose="020B0604030504040204" pitchFamily="34" charset="0"/>
              </a:rPr>
              <a:t> xuất văn bản</a:t>
            </a:r>
          </a:p>
        </p:txBody>
      </p:sp>
      <p:pic>
        <p:nvPicPr>
          <p:cNvPr id="10" name="Picture 1">
            <a:extLst>
              <a:ext uri="{FF2B5EF4-FFF2-40B4-BE49-F238E27FC236}">
                <a16:creationId xmlns:a16="http://schemas.microsoft.com/office/drawing/2014/main" id="{6CF53220-FB56-46D2-964F-1F69D98B3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4077" y="6339508"/>
            <a:ext cx="13454554" cy="3054100"/>
          </a:xfrm>
          <a:prstGeom prst="rect">
            <a:avLst/>
          </a:prstGeom>
        </p:spPr>
      </p:pic>
      <p:sp>
        <p:nvSpPr>
          <p:cNvPr id="3" name="Chỗ dành sẵn cho Số hiệu Bản chiếu 2">
            <a:extLst>
              <a:ext uri="{FF2B5EF4-FFF2-40B4-BE49-F238E27FC236}">
                <a16:creationId xmlns:a16="http://schemas.microsoft.com/office/drawing/2014/main" id="{4A87EBE6-B24E-465A-A6ED-22BAF5F46B09}"/>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9892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EEE45F71-BAA3-45C8-A3C4-0E1111894A52}"/>
              </a:ext>
            </a:extLst>
          </p:cNvPr>
          <p:cNvSpPr txBox="1">
            <a:spLocks/>
          </p:cNvSpPr>
          <p:nvPr/>
        </p:nvSpPr>
        <p:spPr>
          <a:xfrm>
            <a:off x="1704029" y="5177937"/>
            <a:ext cx="7078691" cy="5709378"/>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890588" algn="just"/>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Một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hệ</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thống</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IR </a:t>
            </a:r>
            <a:r>
              <a:rPr lang="vi-VN" sz="4400" dirty="0">
                <a:latin typeface="Tahoma" panose="020B0604030504040204" pitchFamily="34" charset="0"/>
                <a:ea typeface="Tahoma" panose="020B0604030504040204" pitchFamily="34" charset="0"/>
                <a:cs typeface="Tahoma" panose="020B0604030504040204" pitchFamily="34" charset="0"/>
              </a:rPr>
              <a:t>cần </a:t>
            </a:r>
            <a:r>
              <a:rPr lang="vi-VN" sz="4400" dirty="0" err="1">
                <a:latin typeface="Tahoma" panose="020B0604030504040204" pitchFamily="34" charset="0"/>
                <a:ea typeface="Tahoma" panose="020B0604030504040204" pitchFamily="34" charset="0"/>
                <a:cs typeface="Tahoma" panose="020B0604030504040204" pitchFamily="34" charset="0"/>
              </a:rPr>
              <a:t>phải</a:t>
            </a:r>
            <a:r>
              <a:rPr lang="vi-VN" sz="4400" dirty="0">
                <a:latin typeface="Tahoma" panose="020B0604030504040204" pitchFamily="34" charset="0"/>
                <a:ea typeface="Tahoma" panose="020B0604030504040204" pitchFamily="34" charset="0"/>
                <a:cs typeface="Tahoma" panose="020B0604030504040204" pitchFamily="34" charset="0"/>
              </a:rPr>
              <a:t> cân đối </a:t>
            </a:r>
            <a:r>
              <a:rPr lang="vi-VN" sz="4400" dirty="0" err="1">
                <a:latin typeface="Tahoma" panose="020B0604030504040204" pitchFamily="34" charset="0"/>
                <a:ea typeface="Tahoma" panose="020B0604030504040204" pitchFamily="34" charset="0"/>
                <a:cs typeface="Tahoma" panose="020B0604030504040204" pitchFamily="34" charset="0"/>
              </a:rPr>
              <a:t>giữa</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recall</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và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precision</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bởi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vậy</a:t>
            </a:r>
            <a:r>
              <a:rPr lang="vi-VN" sz="4400" dirty="0">
                <a:latin typeface="Tahoma" panose="020B0604030504040204" pitchFamily="34" charset="0"/>
                <a:ea typeface="Tahoma" panose="020B0604030504040204" pitchFamily="34" charset="0"/>
                <a:cs typeface="Tahoma" panose="020B0604030504040204" pitchFamily="34" charset="0"/>
              </a:rPr>
              <a:t> một </a:t>
            </a:r>
            <a:r>
              <a:rPr lang="vi-VN" sz="4400" dirty="0" err="1">
                <a:latin typeface="Tahoma" panose="020B0604030504040204" pitchFamily="34" charset="0"/>
                <a:ea typeface="Tahoma" panose="020B0604030504040204" pitchFamily="34" charset="0"/>
                <a:cs typeface="Tahoma" panose="020B0604030504040204" pitchFamily="34" charset="0"/>
              </a:rPr>
              <a:t>độ</a:t>
            </a:r>
            <a:r>
              <a:rPr lang="vi-VN" sz="4400" dirty="0">
                <a:latin typeface="Tahoma" panose="020B0604030504040204" pitchFamily="34" charset="0"/>
                <a:ea typeface="Tahoma" panose="020B0604030504040204" pitchFamily="34" charset="0"/>
                <a:cs typeface="Tahoma" panose="020B0604030504040204" pitchFamily="34" charset="0"/>
              </a:rPr>
              <a:t> đo </a:t>
            </a:r>
            <a:r>
              <a:rPr lang="vi-VN" sz="4400" dirty="0" err="1">
                <a:latin typeface="Tahoma" panose="020B0604030504040204" pitchFamily="34" charset="0"/>
                <a:ea typeface="Tahoma" panose="020B0604030504040204" pitchFamily="34" charset="0"/>
                <a:cs typeface="Tahoma" panose="020B0604030504040204" pitchFamily="34" charset="0"/>
              </a:rPr>
              <a:t>khác</a:t>
            </a:r>
            <a:r>
              <a:rPr lang="vi-VN" sz="4400" dirty="0">
                <a:latin typeface="Tahoma" panose="020B0604030504040204" pitchFamily="34" charset="0"/>
                <a:ea typeface="Tahoma" panose="020B0604030504040204" pitchFamily="34" charset="0"/>
                <a:cs typeface="Tahoma" panose="020B0604030504040204" pitchFamily="34" charset="0"/>
              </a:rPr>
              <a:t> cũng </a:t>
            </a:r>
            <a:r>
              <a:rPr lang="vi-VN" sz="4400" dirty="0" err="1">
                <a:latin typeface="Tahoma" panose="020B0604030504040204" pitchFamily="34" charset="0"/>
                <a:ea typeface="Tahoma" panose="020B0604030504040204" pitchFamily="34" charset="0"/>
                <a:cs typeface="Tahoma" panose="020B0604030504040204" pitchFamily="34" charset="0"/>
              </a:rPr>
              <a:t>thường</a:t>
            </a:r>
            <a:r>
              <a:rPr lang="vi-VN" sz="4400" dirty="0">
                <a:latin typeface="Tahoma" panose="020B0604030504040204" pitchFamily="34" charset="0"/>
                <a:ea typeface="Tahoma" panose="020B0604030504040204" pitchFamily="34" charset="0"/>
                <a:cs typeface="Tahoma" panose="020B0604030504040204" pitchFamily="34" charset="0"/>
              </a:rPr>
              <a:t> được </a:t>
            </a:r>
            <a:r>
              <a:rPr lang="vi-VN" sz="4400" dirty="0" err="1">
                <a:latin typeface="Tahoma" panose="020B0604030504040204" pitchFamily="34" charset="0"/>
                <a:ea typeface="Tahoma" panose="020B0604030504040204" pitchFamily="34" charset="0"/>
                <a:cs typeface="Tahoma" panose="020B0604030504040204" pitchFamily="34" charset="0"/>
              </a:rPr>
              <a:t>sử</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dụng</a:t>
            </a:r>
            <a:r>
              <a:rPr lang="vi-VN" sz="4400" dirty="0">
                <a:latin typeface="Tahoma" panose="020B0604030504040204" pitchFamily="34" charset="0"/>
                <a:ea typeface="Tahoma" panose="020B0604030504040204" pitchFamily="34" charset="0"/>
                <a:cs typeface="Tahoma" panose="020B0604030504040204" pitchFamily="34" charset="0"/>
              </a:rPr>
              <a:t> đó là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Fscore</a:t>
            </a:r>
            <a:r>
              <a:rPr lang="vi-VN" sz="4400" dirty="0">
                <a:latin typeface="Tahoma" panose="020B0604030504040204" pitchFamily="34" charset="0"/>
                <a:ea typeface="Tahoma" panose="020B0604030504040204" pitchFamily="34" charset="0"/>
                <a:cs typeface="Tahoma" panose="020B0604030504040204" pitchFamily="34" charset="0"/>
              </a:rPr>
              <a:t>, được xây </a:t>
            </a:r>
            <a:r>
              <a:rPr lang="vi-VN" sz="4400" dirty="0" err="1">
                <a:latin typeface="Tahoma" panose="020B0604030504040204" pitchFamily="34" charset="0"/>
                <a:ea typeface="Tahoma" panose="020B0604030504040204" pitchFamily="34" charset="0"/>
                <a:cs typeface="Tahoma" panose="020B0604030504040204" pitchFamily="34" charset="0"/>
              </a:rPr>
              <a:t>dựng</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dựa</a:t>
            </a:r>
            <a:r>
              <a:rPr lang="vi-VN" sz="4400" dirty="0">
                <a:latin typeface="Tahoma" panose="020B0604030504040204" pitchFamily="34" charset="0"/>
                <a:ea typeface="Tahoma" panose="020B0604030504040204" pitchFamily="34" charset="0"/>
                <a:cs typeface="Tahoma" panose="020B0604030504040204" pitchFamily="34" charset="0"/>
              </a:rPr>
              <a:t> trên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recall</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và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precision</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a:t>
            </a:r>
          </a:p>
          <a:p>
            <a:pPr marL="0" indent="0" algn="just">
              <a:buNone/>
            </a:pPr>
            <a:endParaRPr lang="en-US" sz="4400" b="1" i="1"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0BEC9DBC-BA2C-42CB-A1DD-47899D70BC29}"/>
              </a:ext>
            </a:extLst>
          </p:cNvPr>
          <p:cNvSpPr/>
          <p:nvPr/>
        </p:nvSpPr>
        <p:spPr>
          <a:xfrm>
            <a:off x="3031287" y="578839"/>
            <a:ext cx="18477305"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3 : Phân </a:t>
            </a:r>
            <a:r>
              <a:rPr lang="en-US" sz="4800" b="1" dirty="0" err="1">
                <a:latin typeface="Tahoma" panose="020B0604030504040204" pitchFamily="34" charset="0"/>
                <a:ea typeface="Tahoma" panose="020B0604030504040204" pitchFamily="34" charset="0"/>
                <a:cs typeface="Tahoma" panose="020B0604030504040204" pitchFamily="34" charset="0"/>
              </a:rPr>
              <a:t>tích</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dữ</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liệu</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văn</a:t>
            </a:r>
            <a:r>
              <a:rPr lang="en-US" sz="4800" b="1" dirty="0">
                <a:latin typeface="Tahoma" panose="020B0604030504040204" pitchFamily="34" charset="0"/>
                <a:ea typeface="Tahoma" panose="020B0604030504040204" pitchFamily="34" charset="0"/>
                <a:cs typeface="Tahoma" panose="020B0604030504040204" pitchFamily="34" charset="0"/>
              </a:rPr>
              <a:t> bản và </a:t>
            </a:r>
            <a:r>
              <a:rPr lang="en-US" sz="4800" b="1" dirty="0" err="1">
                <a:latin typeface="Tahoma" panose="020B0604030504040204" pitchFamily="34" charset="0"/>
                <a:ea typeface="Tahoma" panose="020B0604030504040204" pitchFamily="34" charset="0"/>
                <a:cs typeface="Tahoma" panose="020B0604030504040204" pitchFamily="34" charset="0"/>
              </a:rPr>
              <a:t>trích</a:t>
            </a:r>
            <a:r>
              <a:rPr lang="en-US" sz="4800" b="1" dirty="0">
                <a:latin typeface="Tahoma" panose="020B0604030504040204" pitchFamily="34" charset="0"/>
                <a:ea typeface="Tahoma" panose="020B0604030504040204" pitchFamily="34" charset="0"/>
                <a:cs typeface="Tahoma" panose="020B0604030504040204" pitchFamily="34" charset="0"/>
              </a:rPr>
              <a:t> xuất </a:t>
            </a:r>
            <a:r>
              <a:rPr lang="en-US" sz="4800" b="1" dirty="0" err="1">
                <a:latin typeface="Tahoma" panose="020B0604030504040204" pitchFamily="34" charset="0"/>
                <a:ea typeface="Tahoma" panose="020B0604030504040204" pitchFamily="34" charset="0"/>
                <a:cs typeface="Tahoma" panose="020B0604030504040204" pitchFamily="34" charset="0"/>
              </a:rPr>
              <a:t>thông</a:t>
            </a:r>
            <a:r>
              <a:rPr lang="en-US" sz="4800" b="1" dirty="0">
                <a:latin typeface="Tahoma" panose="020B0604030504040204" pitchFamily="34" charset="0"/>
                <a:ea typeface="Tahoma" panose="020B0604030504040204" pitchFamily="34" charset="0"/>
                <a:cs typeface="Tahoma" panose="020B0604030504040204" pitchFamily="34" charset="0"/>
              </a:rPr>
              <a:t> tin</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9" name="Hình chữ nhật 8">
            <a:extLst>
              <a:ext uri="{FF2B5EF4-FFF2-40B4-BE49-F238E27FC236}">
                <a16:creationId xmlns:a16="http://schemas.microsoft.com/office/drawing/2014/main" id="{47B02CAD-DE6E-40D7-BC61-6199FFBEECD4}"/>
              </a:ext>
            </a:extLst>
          </p:cNvPr>
          <p:cNvSpPr/>
          <p:nvPr/>
        </p:nvSpPr>
        <p:spPr>
          <a:xfrm>
            <a:off x="1704029" y="2804206"/>
            <a:ext cx="11216532" cy="769441"/>
          </a:xfrm>
          <a:prstGeom prst="rect">
            <a:avLst/>
          </a:prstGeom>
        </p:spPr>
        <p:txBody>
          <a:bodyPr wrap="none">
            <a:spAutoFit/>
          </a:bodyPr>
          <a:lstStyle/>
          <a:p>
            <a:r>
              <a:rPr lang="vi-VN" sz="4400" b="1" i="1" dirty="0">
                <a:latin typeface="Tahoma" panose="020B0604030504040204" pitchFamily="34" charset="0"/>
                <a:ea typeface="Tahoma" panose="020B0604030504040204" pitchFamily="34" charset="0"/>
                <a:cs typeface="Tahoma" panose="020B0604030504040204" pitchFamily="34" charset="0"/>
              </a:rPr>
              <a:t>2/ </a:t>
            </a:r>
            <a:r>
              <a:rPr lang="vi-VN" sz="4400" b="1" i="1" dirty="0" err="1">
                <a:latin typeface="Tahoma" panose="020B0604030504040204" pitchFamily="34" charset="0"/>
                <a:ea typeface="Tahoma" panose="020B0604030504040204" pitchFamily="34" charset="0"/>
                <a:cs typeface="Tahoma" panose="020B0604030504040204" pitchFamily="34" charset="0"/>
              </a:rPr>
              <a:t>Độ</a:t>
            </a:r>
            <a:r>
              <a:rPr lang="vi-VN" sz="4400" b="1" i="1" dirty="0">
                <a:latin typeface="Tahoma" panose="020B0604030504040204" pitchFamily="34" charset="0"/>
                <a:ea typeface="Tahoma" panose="020B0604030504040204" pitchFamily="34" charset="0"/>
                <a:cs typeface="Tahoma" panose="020B0604030504040204" pitchFamily="34" charset="0"/>
              </a:rPr>
              <a:t> đo cơ bản cho </a:t>
            </a:r>
            <a:r>
              <a:rPr lang="vi-VN" sz="4400" b="1" i="1" dirty="0" err="1">
                <a:latin typeface="Tahoma" panose="020B0604030504040204" pitchFamily="34" charset="0"/>
                <a:ea typeface="Tahoma" panose="020B0604030504040204" pitchFamily="34" charset="0"/>
                <a:cs typeface="Tahoma" panose="020B0604030504040204" pitchFamily="34" charset="0"/>
              </a:rPr>
              <a:t>trích</a:t>
            </a:r>
            <a:r>
              <a:rPr lang="vi-VN" sz="4400" b="1" i="1" dirty="0">
                <a:latin typeface="Tahoma" panose="020B0604030504040204" pitchFamily="34" charset="0"/>
                <a:ea typeface="Tahoma" panose="020B0604030504040204" pitchFamily="34" charset="0"/>
                <a:cs typeface="Tahoma" panose="020B0604030504040204" pitchFamily="34" charset="0"/>
              </a:rPr>
              <a:t> xuất văn bản</a:t>
            </a:r>
          </a:p>
        </p:txBody>
      </p:sp>
      <p:pic>
        <p:nvPicPr>
          <p:cNvPr id="6" name="Picture 1">
            <a:extLst>
              <a:ext uri="{FF2B5EF4-FFF2-40B4-BE49-F238E27FC236}">
                <a16:creationId xmlns:a16="http://schemas.microsoft.com/office/drawing/2014/main" id="{6F7BBE22-AC97-467A-89A3-33300A1D7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2192" y="5923514"/>
            <a:ext cx="14048869" cy="3512215"/>
          </a:xfrm>
          <a:prstGeom prst="rect">
            <a:avLst/>
          </a:prstGeom>
        </p:spPr>
      </p:pic>
      <p:sp>
        <p:nvSpPr>
          <p:cNvPr id="3" name="Chỗ dành sẵn cho Số hiệu Bản chiếu 2">
            <a:extLst>
              <a:ext uri="{FF2B5EF4-FFF2-40B4-BE49-F238E27FC236}">
                <a16:creationId xmlns:a16="http://schemas.microsoft.com/office/drawing/2014/main" id="{0ABA9C66-B957-4387-8F64-D4EAA15CC0AF}"/>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7606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03634" y="3480234"/>
            <a:ext cx="12727824" cy="7307519"/>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890588" algn="just"/>
            <a:r>
              <a:rPr lang="vi-VN" sz="4400" dirty="0">
                <a:latin typeface="Tahoma" panose="020B0604030504040204" pitchFamily="34" charset="0"/>
                <a:ea typeface="Tahoma" panose="020B0604030504040204" pitchFamily="34" charset="0"/>
                <a:cs typeface="Tahoma" panose="020B0604030504040204" pitchFamily="34" charset="0"/>
              </a:rPr>
              <a:t>Đối </a:t>
            </a:r>
            <a:r>
              <a:rPr lang="vi-VN" sz="4400" dirty="0" err="1">
                <a:latin typeface="Tahoma" panose="020B0604030504040204" pitchFamily="34" charset="0"/>
                <a:ea typeface="Tahoma" panose="020B0604030504040204" pitchFamily="34" charset="0"/>
                <a:cs typeface="Tahoma" panose="020B0604030504040204" pitchFamily="34" charset="0"/>
              </a:rPr>
              <a:t>với</a:t>
            </a:r>
            <a:r>
              <a:rPr lang="vi-VN" sz="4400" dirty="0">
                <a:latin typeface="Tahoma" panose="020B0604030504040204" pitchFamily="34" charset="0"/>
                <a:ea typeface="Tahoma" panose="020B0604030504040204" pitchFamily="34" charset="0"/>
                <a:cs typeface="Tahoma" panose="020B0604030504040204" pitchFamily="34" charset="0"/>
              </a:rPr>
              <a:t> phương </a:t>
            </a:r>
            <a:r>
              <a:rPr lang="vi-VN" sz="4400" dirty="0" err="1">
                <a:latin typeface="Tahoma" panose="020B0604030504040204" pitchFamily="34" charset="0"/>
                <a:ea typeface="Tahoma" panose="020B0604030504040204" pitchFamily="34" charset="0"/>
                <a:cs typeface="Tahoma" panose="020B0604030504040204" pitchFamily="34" charset="0"/>
              </a:rPr>
              <a:t>pháp</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lựa</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chọn</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câu truy </a:t>
            </a:r>
            <a:r>
              <a:rPr lang="vi-VN" sz="4400" dirty="0" err="1">
                <a:latin typeface="Tahoma" panose="020B0604030504040204" pitchFamily="34" charset="0"/>
                <a:ea typeface="Tahoma" panose="020B0604030504040204" pitchFamily="34" charset="0"/>
                <a:cs typeface="Tahoma" panose="020B0604030504040204" pitchFamily="34" charset="0"/>
              </a:rPr>
              <a:t>vấn</a:t>
            </a:r>
            <a:r>
              <a:rPr lang="vi-VN" sz="4400" dirty="0">
                <a:latin typeface="Tahoma" panose="020B0604030504040204" pitchFamily="34" charset="0"/>
                <a:ea typeface="Tahoma" panose="020B0604030504040204" pitchFamily="34" charset="0"/>
                <a:cs typeface="Tahoma" panose="020B0604030504040204" pitchFamily="34" charset="0"/>
              </a:rPr>
              <a:t> được xem như một </a:t>
            </a:r>
            <a:r>
              <a:rPr lang="vi-VN" sz="4400" dirty="0" err="1">
                <a:latin typeface="Tahoma" panose="020B0604030504040204" pitchFamily="34" charset="0"/>
                <a:ea typeface="Tahoma" panose="020B0604030504040204" pitchFamily="34" charset="0"/>
                <a:cs typeface="Tahoma" panose="020B0604030504040204" pitchFamily="34" charset="0"/>
              </a:rPr>
              <a:t>ràng</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buộc</a:t>
            </a:r>
            <a:r>
              <a:rPr lang="en-GB" sz="4400" dirty="0">
                <a:latin typeface="Tahoma" panose="020B0604030504040204" pitchFamily="34" charset="0"/>
                <a:ea typeface="Tahoma" panose="020B0604030504040204" pitchFamily="34" charset="0"/>
                <a:cs typeface="Tahoma" panose="020B0604030504040204" pitchFamily="34" charset="0"/>
              </a:rPr>
              <a:t> cụ </a:t>
            </a:r>
            <a:r>
              <a:rPr lang="en-GB" sz="4400" dirty="0" err="1">
                <a:latin typeface="Tahoma" panose="020B0604030504040204" pitchFamily="34" charset="0"/>
                <a:ea typeface="Tahoma" panose="020B0604030504040204" pitchFamily="34" charset="0"/>
                <a:cs typeface="Tahoma" panose="020B0604030504040204" pitchFamily="34" charset="0"/>
              </a:rPr>
              <a:t>thể</a:t>
            </a:r>
            <a:r>
              <a:rPr lang="en-GB" sz="4400" dirty="0">
                <a:latin typeface="Tahoma" panose="020B0604030504040204" pitchFamily="34" charset="0"/>
                <a:ea typeface="Tahoma" panose="020B0604030504040204" pitchFamily="34" charset="0"/>
                <a:cs typeface="Tahoma" panose="020B0604030504040204" pitchFamily="34" charset="0"/>
              </a:rPr>
              <a:t> cho việc </a:t>
            </a:r>
            <a:r>
              <a:rPr lang="en-GB" sz="4400" dirty="0" err="1">
                <a:latin typeface="Tahoma" panose="020B0604030504040204" pitchFamily="34" charset="0"/>
                <a:ea typeface="Tahoma" panose="020B0604030504040204" pitchFamily="34" charset="0"/>
                <a:cs typeface="Tahoma" panose="020B0604030504040204" pitchFamily="34" charset="0"/>
              </a:rPr>
              <a:t>lựa</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chọn</a:t>
            </a:r>
            <a:r>
              <a:rPr lang="en-GB" sz="4400" dirty="0">
                <a:latin typeface="Tahoma" panose="020B0604030504040204" pitchFamily="34" charset="0"/>
                <a:ea typeface="Tahoma" panose="020B0604030504040204" pitchFamily="34" charset="0"/>
                <a:cs typeface="Tahoma" panose="020B0604030504040204" pitchFamily="34" charset="0"/>
              </a:rPr>
              <a:t> các </a:t>
            </a:r>
            <a:r>
              <a:rPr lang="en-GB" sz="4400" dirty="0" err="1">
                <a:latin typeface="Tahoma" panose="020B0604030504040204" pitchFamily="34" charset="0"/>
                <a:ea typeface="Tahoma" panose="020B0604030504040204" pitchFamily="34" charset="0"/>
                <a:cs typeface="Tahoma" panose="020B0604030504040204" pitchFamily="34" charset="0"/>
              </a:rPr>
              <a:t>tài</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liệu</a:t>
            </a:r>
            <a:r>
              <a:rPr lang="en-GB" sz="4400" dirty="0">
                <a:latin typeface="Tahoma" panose="020B0604030504040204" pitchFamily="34" charset="0"/>
                <a:ea typeface="Tahoma" panose="020B0604030504040204" pitchFamily="34" charset="0"/>
                <a:cs typeface="Tahoma" panose="020B0604030504040204" pitchFamily="34" charset="0"/>
              </a:rPr>
              <a:t> có </a:t>
            </a:r>
            <a:r>
              <a:rPr lang="en-GB" sz="4400" dirty="0" err="1">
                <a:latin typeface="Tahoma" panose="020B0604030504040204" pitchFamily="34" charset="0"/>
                <a:ea typeface="Tahoma" panose="020B0604030504040204" pitchFamily="34" charset="0"/>
                <a:cs typeface="Tahoma" panose="020B0604030504040204" pitchFamily="34" charset="0"/>
              </a:rPr>
              <a:t>liên</a:t>
            </a:r>
            <a:r>
              <a:rPr lang="en-GB" sz="4400" dirty="0">
                <a:latin typeface="Tahoma" panose="020B0604030504040204" pitchFamily="34" charset="0"/>
                <a:ea typeface="Tahoma" panose="020B0604030504040204" pitchFamily="34" charset="0"/>
                <a:cs typeface="Tahoma" panose="020B0604030504040204" pitchFamily="34" charset="0"/>
              </a:rPr>
              <a:t> quan.</a:t>
            </a: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r>
              <a:rPr lang="vi-VN" sz="4400" dirty="0">
                <a:latin typeface="Tahoma" panose="020B0604030504040204" pitchFamily="34" charset="0"/>
                <a:ea typeface="Tahoma" panose="020B0604030504040204" pitchFamily="34" charset="0"/>
                <a:cs typeface="Tahoma" panose="020B0604030504040204" pitchFamily="34" charset="0"/>
              </a:rPr>
              <a:t>Một </a:t>
            </a:r>
            <a:r>
              <a:rPr lang="vi-VN" sz="4400" dirty="0" err="1">
                <a:latin typeface="Tahoma" panose="020B0604030504040204" pitchFamily="34" charset="0"/>
                <a:ea typeface="Tahoma" panose="020B0604030504040204" pitchFamily="34" charset="0"/>
                <a:cs typeface="Tahoma" panose="020B0604030504040204" pitchFamily="34" charset="0"/>
              </a:rPr>
              <a:t>ví</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dụ</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điển</a:t>
            </a:r>
            <a:r>
              <a:rPr lang="vi-VN" sz="4400" dirty="0">
                <a:latin typeface="Tahoma" panose="020B0604030504040204" pitchFamily="34" charset="0"/>
                <a:ea typeface="Tahoma" panose="020B0604030504040204" pitchFamily="34" charset="0"/>
                <a:cs typeface="Tahoma" panose="020B0604030504040204" pitchFamily="34" charset="0"/>
              </a:rPr>
              <a:t> hình cho</a:t>
            </a:r>
            <a:r>
              <a:rPr lang="en-GB" sz="4400" dirty="0">
                <a:latin typeface="Tahoma" panose="020B0604030504040204" pitchFamily="34" charset="0"/>
                <a:ea typeface="Tahoma" panose="020B0604030504040204" pitchFamily="34" charset="0"/>
                <a:cs typeface="Tahoma" panose="020B0604030504040204" pitchFamily="34" charset="0"/>
              </a:rPr>
              <a:t> </a:t>
            </a:r>
            <a:r>
              <a:rPr lang="vi-VN" sz="4400" dirty="0">
                <a:latin typeface="Tahoma" panose="020B0604030504040204" pitchFamily="34" charset="0"/>
                <a:ea typeface="Tahoma" panose="020B0604030504040204" pitchFamily="34" charset="0"/>
                <a:cs typeface="Tahoma" panose="020B0604030504040204" pitchFamily="34" charset="0"/>
              </a:rPr>
              <a:t>phương </a:t>
            </a:r>
            <a:r>
              <a:rPr lang="vi-VN" sz="4400" dirty="0" err="1">
                <a:latin typeface="Tahoma" panose="020B0604030504040204" pitchFamily="34" charset="0"/>
                <a:ea typeface="Tahoma" panose="020B0604030504040204" pitchFamily="34" charset="0"/>
                <a:cs typeface="Tahoma" panose="020B0604030504040204" pitchFamily="34" charset="0"/>
              </a:rPr>
              <a:t>pháp</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này</a:t>
            </a:r>
            <a:r>
              <a:rPr lang="vi-VN" sz="4400" dirty="0">
                <a:latin typeface="Tahoma" panose="020B0604030504040204" pitchFamily="34" charset="0"/>
                <a:ea typeface="Tahoma" panose="020B0604030504040204" pitchFamily="34" charset="0"/>
                <a:cs typeface="Tahoma" panose="020B0604030504040204" pitchFamily="34" charset="0"/>
              </a:rPr>
              <a:t> đó là mô hình</a:t>
            </a:r>
            <a:r>
              <a:rPr lang="en-GB"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trích</a:t>
            </a:r>
            <a:r>
              <a:rPr lang="vi-VN" sz="4400" dirty="0">
                <a:latin typeface="Tahoma" panose="020B0604030504040204" pitchFamily="34" charset="0"/>
                <a:ea typeface="Tahoma" panose="020B0604030504040204" pitchFamily="34" charset="0"/>
                <a:cs typeface="Tahoma" panose="020B0604030504040204" pitchFamily="34" charset="0"/>
              </a:rPr>
              <a:t> xuất</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b="1" dirty="0" err="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boolean</a:t>
            </a:r>
            <a:r>
              <a:rPr lang="en-GB" sz="4400"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(Boolean retrieval model)</a:t>
            </a:r>
            <a:r>
              <a:rPr lang="vi-VN" sz="4400" b="1" dirty="0">
                <a:solidFill>
                  <a:schemeClr val="tx2">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trong</a:t>
            </a:r>
            <a:r>
              <a:rPr lang="en-GB" sz="4400" dirty="0">
                <a:latin typeface="Tahoma" panose="020B0604030504040204" pitchFamily="34" charset="0"/>
                <a:ea typeface="Tahoma" panose="020B0604030504040204" pitchFamily="34" charset="0"/>
                <a:cs typeface="Tahoma" panose="020B0604030504040204" pitchFamily="34" charset="0"/>
              </a:rPr>
              <a:t> </a:t>
            </a:r>
            <a:r>
              <a:rPr lang="vi-VN" sz="4400" dirty="0">
                <a:latin typeface="Tahoma" panose="020B0604030504040204" pitchFamily="34" charset="0"/>
                <a:ea typeface="Tahoma" panose="020B0604030504040204" pitchFamily="34" charset="0"/>
                <a:cs typeface="Tahoma" panose="020B0604030504040204" pitchFamily="34" charset="0"/>
              </a:rPr>
              <a:t>đó </a:t>
            </a:r>
            <a:r>
              <a:rPr lang="vi-VN" sz="4400" dirty="0" err="1">
                <a:latin typeface="Tahoma" panose="020B0604030504040204" pitchFamily="34" charset="0"/>
                <a:ea typeface="Tahoma" panose="020B0604030504040204" pitchFamily="34" charset="0"/>
                <a:cs typeface="Tahoma" panose="020B0604030504040204" pitchFamily="34" charset="0"/>
              </a:rPr>
              <a:t>mỗi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được </a:t>
            </a:r>
            <a:r>
              <a:rPr lang="vi-VN" sz="4400" dirty="0" err="1">
                <a:latin typeface="Tahoma" panose="020B0604030504040204" pitchFamily="34" charset="0"/>
                <a:ea typeface="Tahoma" panose="020B0604030504040204" pitchFamily="34" charset="0"/>
                <a:cs typeface="Tahoma" panose="020B0604030504040204" pitchFamily="34" charset="0"/>
              </a:rPr>
              <a:t>biểu</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diễn</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bởi</a:t>
            </a:r>
            <a:r>
              <a:rPr lang="vi-VN" sz="4400" dirty="0">
                <a:latin typeface="Tahoma" panose="020B0604030504040204" pitchFamily="34" charset="0"/>
                <a:ea typeface="Tahoma" panose="020B0604030504040204" pitchFamily="34" charset="0"/>
                <a:cs typeface="Tahoma" panose="020B0604030504040204" pitchFamily="34" charset="0"/>
              </a:rPr>
              <a:t> một </a:t>
            </a:r>
            <a:r>
              <a:rPr lang="vi-VN" sz="4400" dirty="0" err="1">
                <a:latin typeface="Tahoma" panose="020B0604030504040204" pitchFamily="34" charset="0"/>
                <a:ea typeface="Tahoma" panose="020B0604030504040204" pitchFamily="34" charset="0"/>
                <a:cs typeface="Tahoma" panose="020B0604030504040204" pitchFamily="34" charset="0"/>
              </a:rPr>
              <a:t>tập</a:t>
            </a:r>
            <a:r>
              <a:rPr lang="en-GB" sz="4400" dirty="0">
                <a:latin typeface="Tahoma" panose="020B0604030504040204" pitchFamily="34" charset="0"/>
                <a:ea typeface="Tahoma" panose="020B0604030504040204" pitchFamily="34" charset="0"/>
                <a:cs typeface="Tahoma" panose="020B0604030504040204" pitchFamily="34" charset="0"/>
              </a:rPr>
              <a:t> </a:t>
            </a:r>
            <a:r>
              <a:rPr lang="vi-VN" sz="4400" dirty="0">
                <a:latin typeface="Tahoma" panose="020B0604030504040204" pitchFamily="34" charset="0"/>
                <a:ea typeface="Tahoma" panose="020B0604030504040204" pitchFamily="34" charset="0"/>
                <a:cs typeface="Tahoma" panose="020B0604030504040204" pitchFamily="34" charset="0"/>
              </a:rPr>
              <a:t>các từ </a:t>
            </a:r>
            <a:r>
              <a:rPr lang="vi-VN" sz="4400" dirty="0" err="1">
                <a:latin typeface="Tahoma" panose="020B0604030504040204" pitchFamily="34" charset="0"/>
                <a:ea typeface="Tahoma" panose="020B0604030504040204" pitchFamily="34" charset="0"/>
                <a:cs typeface="Tahoma" panose="020B0604030504040204" pitchFamily="34" charset="0"/>
              </a:rPr>
              <a:t>khóa</a:t>
            </a:r>
            <a:r>
              <a:rPr lang="vi-VN" sz="4400" dirty="0">
                <a:latin typeface="Tahoma" panose="020B0604030504040204" pitchFamily="34" charset="0"/>
                <a:ea typeface="Tahoma" panose="020B0604030504040204" pitchFamily="34" charset="0"/>
                <a:cs typeface="Tahoma" panose="020B0604030504040204" pitchFamily="34" charset="0"/>
              </a:rPr>
              <a:t> và người </a:t>
            </a:r>
            <a:r>
              <a:rPr lang="vi-VN" sz="4400" dirty="0" err="1">
                <a:latin typeface="Tahoma" panose="020B0604030504040204" pitchFamily="34" charset="0"/>
                <a:ea typeface="Tahoma" panose="020B0604030504040204" pitchFamily="34" charset="0"/>
                <a:cs typeface="Tahoma" panose="020B0604030504040204" pitchFamily="34" charset="0"/>
              </a:rPr>
              <a:t>sử</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dụng</a:t>
            </a:r>
            <a:r>
              <a:rPr lang="vi-VN" sz="4400" dirty="0">
                <a:latin typeface="Tahoma" panose="020B0604030504040204" pitchFamily="34" charset="0"/>
                <a:ea typeface="Tahoma" panose="020B0604030504040204" pitchFamily="34" charset="0"/>
                <a:cs typeface="Tahoma" panose="020B0604030504040204" pitchFamily="34" charset="0"/>
              </a:rPr>
              <a:t> sẽ cung </a:t>
            </a:r>
            <a:r>
              <a:rPr lang="vi-VN" sz="4400" dirty="0" err="1">
                <a:latin typeface="Tahoma" panose="020B0604030504040204" pitchFamily="34" charset="0"/>
                <a:ea typeface="Tahoma" panose="020B0604030504040204" pitchFamily="34" charset="0"/>
                <a:cs typeface="Tahoma" panose="020B0604030504040204" pitchFamily="34" charset="0"/>
              </a:rPr>
              <a:t>cấp</a:t>
            </a:r>
            <a:r>
              <a:rPr lang="en-GB" sz="4400" dirty="0">
                <a:latin typeface="Tahoma" panose="020B0604030504040204" pitchFamily="34" charset="0"/>
                <a:ea typeface="Tahoma" panose="020B0604030504040204" pitchFamily="34" charset="0"/>
                <a:cs typeface="Tahoma" panose="020B0604030504040204" pitchFamily="34" charset="0"/>
              </a:rPr>
              <a:t> một </a:t>
            </a:r>
            <a:r>
              <a:rPr lang="en-GB" sz="4400" dirty="0" err="1">
                <a:latin typeface="Tahoma" panose="020B0604030504040204" pitchFamily="34" charset="0"/>
                <a:ea typeface="Tahoma" panose="020B0604030504040204" pitchFamily="34" charset="0"/>
                <a:cs typeface="Tahoma" panose="020B0604030504040204" pitchFamily="34" charset="0"/>
              </a:rPr>
              <a:t>biểu</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thức</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boolean</a:t>
            </a:r>
            <a:r>
              <a:rPr lang="en-GB" sz="4400" dirty="0">
                <a:latin typeface="Tahoma" panose="020B0604030504040204" pitchFamily="34" charset="0"/>
                <a:ea typeface="Tahoma" panose="020B0604030504040204" pitchFamily="34" charset="0"/>
                <a:cs typeface="Tahoma" panose="020B0604030504040204" pitchFamily="34" charset="0"/>
              </a:rPr>
              <a:t> các từ </a:t>
            </a:r>
            <a:r>
              <a:rPr lang="en-GB" sz="4400" dirty="0" err="1">
                <a:latin typeface="Tahoma" panose="020B0604030504040204" pitchFamily="34" charset="0"/>
                <a:ea typeface="Tahoma" panose="020B0604030504040204" pitchFamily="34" charset="0"/>
                <a:cs typeface="Tahoma" panose="020B0604030504040204" pitchFamily="34" charset="0"/>
              </a:rPr>
              <a:t>khóa</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chẳng</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hạn</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như</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i="1" dirty="0">
                <a:latin typeface="Tahoma" panose="020B0604030504040204" pitchFamily="34" charset="0"/>
                <a:ea typeface="Tahoma" panose="020B0604030504040204" pitchFamily="34" charset="0"/>
                <a:cs typeface="Tahoma" panose="020B0604030504040204" pitchFamily="34" charset="0"/>
              </a:rPr>
              <a:t>car AND repair shops</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i="1" dirty="0">
                <a:latin typeface="Tahoma" panose="020B0604030504040204" pitchFamily="34" charset="0"/>
                <a:ea typeface="Tahoma" panose="020B0604030504040204" pitchFamily="34" charset="0"/>
                <a:cs typeface="Tahoma" panose="020B0604030504040204" pitchFamily="34" charset="0"/>
              </a:rPr>
              <a:t>tea OR coffee</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hoặc</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i="1" dirty="0">
                <a:latin typeface="Tahoma" panose="020B0604030504040204" pitchFamily="34" charset="0"/>
                <a:ea typeface="Tahoma" panose="020B0604030504040204" pitchFamily="34" charset="0"/>
                <a:cs typeface="Tahoma" panose="020B0604030504040204" pitchFamily="34" charset="0"/>
              </a:rPr>
              <a:t>database system BUT NOT Oracle.</a:t>
            </a:r>
            <a:endParaRPr lang="en-US" sz="4400" b="1" i="1"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4 : Các </a:t>
            </a:r>
            <a:r>
              <a:rPr lang="en-US" sz="4800" b="1" dirty="0" err="1">
                <a:latin typeface="Tahoma" panose="020B0604030504040204" pitchFamily="34" charset="0"/>
                <a:ea typeface="Tahoma" panose="020B0604030504040204" pitchFamily="34" charset="0"/>
                <a:cs typeface="Tahoma" panose="020B0604030504040204" pitchFamily="34" charset="0"/>
              </a:rPr>
              <a:t>ph</a:t>
            </a:r>
            <a:r>
              <a:rPr lang="vi-VN" sz="4800" b="1" dirty="0">
                <a:latin typeface="Tahoma" panose="020B0604030504040204" pitchFamily="34" charset="0"/>
                <a:ea typeface="Tahoma" panose="020B0604030504040204" pitchFamily="34" charset="0"/>
                <a:cs typeface="Tahoma" panose="020B0604030504040204" pitchFamily="34" charset="0"/>
              </a:rPr>
              <a:t>ư</a:t>
            </a:r>
            <a:r>
              <a:rPr lang="en-US" sz="4800" b="1" dirty="0" err="1">
                <a:latin typeface="Tahoma" panose="020B0604030504040204" pitchFamily="34" charset="0"/>
                <a:ea typeface="Tahoma" panose="020B0604030504040204" pitchFamily="34" charset="0"/>
                <a:cs typeface="Tahoma" panose="020B0604030504040204" pitchFamily="34" charset="0"/>
              </a:rPr>
              <a:t>ơng</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pháp</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trích</a:t>
            </a:r>
            <a:r>
              <a:rPr lang="en-US" sz="4800" b="1" dirty="0">
                <a:latin typeface="Tahoma" panose="020B0604030504040204" pitchFamily="34" charset="0"/>
                <a:ea typeface="Tahoma" panose="020B0604030504040204" pitchFamily="34" charset="0"/>
                <a:cs typeface="Tahoma" panose="020B0604030504040204" pitchFamily="34" charset="0"/>
              </a:rPr>
              <a:t> xuất </a:t>
            </a:r>
            <a:r>
              <a:rPr lang="en-US" sz="4800" b="1" dirty="0" err="1">
                <a:latin typeface="Tahoma" panose="020B0604030504040204" pitchFamily="34" charset="0"/>
                <a:ea typeface="Tahoma" panose="020B0604030504040204" pitchFamily="34" charset="0"/>
                <a:cs typeface="Tahoma" panose="020B0604030504040204" pitchFamily="34" charset="0"/>
              </a:rPr>
              <a:t>văn</a:t>
            </a:r>
            <a:r>
              <a:rPr lang="en-US" sz="4800" b="1" dirty="0">
                <a:latin typeface="Tahoma" panose="020B0604030504040204" pitchFamily="34" charset="0"/>
                <a:ea typeface="Tahoma" panose="020B0604030504040204" pitchFamily="34" charset="0"/>
                <a:cs typeface="Tahoma" panose="020B0604030504040204" pitchFamily="34" charset="0"/>
              </a:rPr>
              <a:t> bản</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8" name="Hình chữ nhật 7">
            <a:extLst>
              <a:ext uri="{FF2B5EF4-FFF2-40B4-BE49-F238E27FC236}">
                <a16:creationId xmlns:a16="http://schemas.microsoft.com/office/drawing/2014/main" id="{406C3CD8-3ADD-4E1F-A22B-6A49E9611BAD}"/>
              </a:ext>
            </a:extLst>
          </p:cNvPr>
          <p:cNvSpPr/>
          <p:nvPr/>
        </p:nvSpPr>
        <p:spPr>
          <a:xfrm>
            <a:off x="1656942" y="2464166"/>
            <a:ext cx="9530173" cy="769441"/>
          </a:xfrm>
          <a:prstGeom prst="rect">
            <a:avLst/>
          </a:prstGeom>
        </p:spPr>
        <p:txBody>
          <a:bodyPr wrap="none">
            <a:spAutoFit/>
          </a:bodyPr>
          <a:lstStyle/>
          <a:p>
            <a:r>
              <a:rPr lang="en-US" sz="4400" b="1" i="1" dirty="0">
                <a:latin typeface="Tahoma" panose="020B0604030504040204" pitchFamily="34" charset="0"/>
                <a:ea typeface="Tahoma" panose="020B0604030504040204" pitchFamily="34" charset="0"/>
                <a:cs typeface="Tahoma" panose="020B0604030504040204" pitchFamily="34" charset="0"/>
              </a:rPr>
              <a:t>1/ </a:t>
            </a:r>
            <a:r>
              <a:rPr lang="vi-VN" sz="4400" b="1" i="1" dirty="0">
                <a:latin typeface="Tahoma" panose="020B0604030504040204" pitchFamily="34" charset="0"/>
                <a:ea typeface="Tahoma" panose="020B0604030504040204" pitchFamily="34" charset="0"/>
                <a:cs typeface="Tahoma" panose="020B0604030504040204" pitchFamily="34" charset="0"/>
              </a:rPr>
              <a:t>Phương </a:t>
            </a:r>
            <a:r>
              <a:rPr lang="vi-VN" sz="4400" b="1" i="1" dirty="0" err="1">
                <a:latin typeface="Tahoma" panose="020B0604030504040204" pitchFamily="34" charset="0"/>
                <a:ea typeface="Tahoma" panose="020B0604030504040204" pitchFamily="34" charset="0"/>
                <a:cs typeface="Tahoma" panose="020B0604030504040204" pitchFamily="34" charset="0"/>
              </a:rPr>
              <a:t>pháp</a:t>
            </a:r>
            <a:r>
              <a:rPr lang="vi-VN" sz="4400" b="1" i="1" dirty="0">
                <a:latin typeface="Tahoma" panose="020B0604030504040204" pitchFamily="34" charset="0"/>
                <a:ea typeface="Tahoma" panose="020B0604030504040204" pitchFamily="34" charset="0"/>
                <a:cs typeface="Tahoma" panose="020B0604030504040204" pitchFamily="34" charset="0"/>
              </a:rPr>
              <a:t> </a:t>
            </a:r>
            <a:r>
              <a:rPr lang="vi-VN" sz="4400" b="1" i="1" dirty="0" err="1">
                <a:latin typeface="Tahoma" panose="020B0604030504040204" pitchFamily="34" charset="0"/>
                <a:ea typeface="Tahoma" panose="020B0604030504040204" pitchFamily="34" charset="0"/>
                <a:cs typeface="Tahoma" panose="020B0604030504040204" pitchFamily="34" charset="0"/>
              </a:rPr>
              <a:t>lựa</a:t>
            </a:r>
            <a:r>
              <a:rPr lang="vi-VN" sz="4400" b="1" i="1" dirty="0">
                <a:latin typeface="Tahoma" panose="020B0604030504040204" pitchFamily="34" charset="0"/>
                <a:ea typeface="Tahoma" panose="020B0604030504040204" pitchFamily="34" charset="0"/>
                <a:cs typeface="Tahoma" panose="020B0604030504040204" pitchFamily="34" charset="0"/>
              </a:rPr>
              <a:t> </a:t>
            </a:r>
            <a:r>
              <a:rPr lang="vi-VN" sz="4400" b="1" i="1" dirty="0" err="1">
                <a:latin typeface="Tahoma" panose="020B0604030504040204" pitchFamily="34" charset="0"/>
                <a:ea typeface="Tahoma" panose="020B0604030504040204" pitchFamily="34" charset="0"/>
                <a:cs typeface="Tahoma" panose="020B0604030504040204" pitchFamily="34" charset="0"/>
              </a:rPr>
              <a:t>chọn</a:t>
            </a:r>
            <a:r>
              <a:rPr lang="vi-VN" sz="4400" b="1" i="1" dirty="0">
                <a:latin typeface="Tahoma" panose="020B0604030504040204" pitchFamily="34" charset="0"/>
                <a:ea typeface="Tahoma" panose="020B0604030504040204" pitchFamily="34" charset="0"/>
                <a:cs typeface="Tahoma" panose="020B0604030504040204" pitchFamily="34" charset="0"/>
              </a:rPr>
              <a:t> </a:t>
            </a:r>
            <a:r>
              <a:rPr lang="vi-VN" sz="4400" b="1" i="1" dirty="0" err="1">
                <a:latin typeface="Tahoma" panose="020B0604030504040204" pitchFamily="34" charset="0"/>
                <a:ea typeface="Tahoma" panose="020B0604030504040204" pitchFamily="34" charset="0"/>
                <a:cs typeface="Tahoma" panose="020B0604030504040204" pitchFamily="34" charset="0"/>
              </a:rPr>
              <a:t>tài</a:t>
            </a:r>
            <a:r>
              <a:rPr lang="vi-VN" sz="4400" b="1" i="1" dirty="0">
                <a:latin typeface="Tahoma" panose="020B0604030504040204" pitchFamily="34" charset="0"/>
                <a:ea typeface="Tahoma" panose="020B0604030504040204" pitchFamily="34" charset="0"/>
                <a:cs typeface="Tahoma" panose="020B0604030504040204" pitchFamily="34" charset="0"/>
              </a:rPr>
              <a:t> </a:t>
            </a:r>
            <a:r>
              <a:rPr lang="vi-VN" sz="4400" b="1" i="1" dirty="0" err="1">
                <a:latin typeface="Tahoma" panose="020B0604030504040204" pitchFamily="34" charset="0"/>
                <a:ea typeface="Tahoma" panose="020B0604030504040204" pitchFamily="34" charset="0"/>
                <a:cs typeface="Tahoma" panose="020B0604030504040204" pitchFamily="34" charset="0"/>
              </a:rPr>
              <a:t>liệu</a:t>
            </a:r>
            <a:endParaRPr lang="vi-VN" sz="4400" b="1" i="1" dirty="0">
              <a:latin typeface="Tahoma" panose="020B0604030504040204" pitchFamily="34" charset="0"/>
              <a:ea typeface="Tahoma" panose="020B0604030504040204" pitchFamily="34" charset="0"/>
              <a:cs typeface="Tahoma" panose="020B0604030504040204" pitchFamily="34" charset="0"/>
            </a:endParaRPr>
          </a:p>
        </p:txBody>
      </p:sp>
      <p:grpSp>
        <p:nvGrpSpPr>
          <p:cNvPr id="17" name="Nhóm 16">
            <a:extLst>
              <a:ext uri="{FF2B5EF4-FFF2-40B4-BE49-F238E27FC236}">
                <a16:creationId xmlns:a16="http://schemas.microsoft.com/office/drawing/2014/main" id="{BBFE4929-574C-497D-87AE-CD8350F5E81F}"/>
              </a:ext>
            </a:extLst>
          </p:cNvPr>
          <p:cNvGrpSpPr/>
          <p:nvPr/>
        </p:nvGrpSpPr>
        <p:grpSpPr>
          <a:xfrm>
            <a:off x="15430183" y="4396464"/>
            <a:ext cx="7329841" cy="6860565"/>
            <a:chOff x="15332261" y="3185984"/>
            <a:chExt cx="7329841" cy="6860565"/>
          </a:xfrm>
        </p:grpSpPr>
        <p:sp>
          <p:nvSpPr>
            <p:cNvPr id="16" name="Hình chữ nhật 15">
              <a:extLst>
                <a:ext uri="{FF2B5EF4-FFF2-40B4-BE49-F238E27FC236}">
                  <a16:creationId xmlns:a16="http://schemas.microsoft.com/office/drawing/2014/main" id="{632A3354-3AD0-4532-8488-4B88C0D025D1}"/>
                </a:ext>
              </a:extLst>
            </p:cNvPr>
            <p:cNvSpPr/>
            <p:nvPr/>
          </p:nvSpPr>
          <p:spPr>
            <a:xfrm>
              <a:off x="15332261" y="3185984"/>
              <a:ext cx="7329841" cy="6860565"/>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ình Bầu dục 8">
              <a:extLst>
                <a:ext uri="{FF2B5EF4-FFF2-40B4-BE49-F238E27FC236}">
                  <a16:creationId xmlns:a16="http://schemas.microsoft.com/office/drawing/2014/main" id="{9B547192-FF81-4024-9BA7-AAF8053C4704}"/>
                </a:ext>
              </a:extLst>
            </p:cNvPr>
            <p:cNvSpPr/>
            <p:nvPr/>
          </p:nvSpPr>
          <p:spPr>
            <a:xfrm>
              <a:off x="18632789" y="3899615"/>
              <a:ext cx="3664921" cy="3664921"/>
            </a:xfrm>
            <a:prstGeom prst="ellipse">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10" name="Hình Bầu dục 9">
              <a:extLst>
                <a:ext uri="{FF2B5EF4-FFF2-40B4-BE49-F238E27FC236}">
                  <a16:creationId xmlns:a16="http://schemas.microsoft.com/office/drawing/2014/main" id="{1ABB61B3-B27F-4E43-9BAB-C08A8DDEEB61}"/>
                </a:ext>
              </a:extLst>
            </p:cNvPr>
            <p:cNvSpPr/>
            <p:nvPr/>
          </p:nvSpPr>
          <p:spPr>
            <a:xfrm>
              <a:off x="17232851" y="5939553"/>
              <a:ext cx="3664921" cy="3664921"/>
            </a:xfrm>
            <a:prstGeom prst="ellipse">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11" name="Hình Bầu dục 10">
              <a:extLst>
                <a:ext uri="{FF2B5EF4-FFF2-40B4-BE49-F238E27FC236}">
                  <a16:creationId xmlns:a16="http://schemas.microsoft.com/office/drawing/2014/main" id="{D40995AE-C45E-49C7-8038-B917336C9595}"/>
                </a:ext>
              </a:extLst>
            </p:cNvPr>
            <p:cNvSpPr/>
            <p:nvPr/>
          </p:nvSpPr>
          <p:spPr>
            <a:xfrm>
              <a:off x="15731396" y="3899615"/>
              <a:ext cx="3664921" cy="3664921"/>
            </a:xfrm>
            <a:prstGeom prst="ellipse">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15" name="Hình tự do: Hình 14">
              <a:extLst>
                <a:ext uri="{FF2B5EF4-FFF2-40B4-BE49-F238E27FC236}">
                  <a16:creationId xmlns:a16="http://schemas.microsoft.com/office/drawing/2014/main" id="{7415CB08-3ACD-4B77-AC82-53DFE1AE70C8}"/>
                </a:ext>
              </a:extLst>
            </p:cNvPr>
            <p:cNvSpPr/>
            <p:nvPr/>
          </p:nvSpPr>
          <p:spPr>
            <a:xfrm>
              <a:off x="18632789" y="5930658"/>
              <a:ext cx="728787" cy="909086"/>
            </a:xfrm>
            <a:custGeom>
              <a:avLst/>
              <a:gdLst>
                <a:gd name="connsiteX0" fmla="*/ 414020 w 728787"/>
                <a:gd name="connsiteY0" fmla="*/ 0 h 909086"/>
                <a:gd name="connsiteX1" fmla="*/ 601379 w 728787"/>
                <a:gd name="connsiteY1" fmla="*/ 9461 h 909086"/>
                <a:gd name="connsiteX2" fmla="*/ 728787 w 728787"/>
                <a:gd name="connsiteY2" fmla="*/ 28906 h 909086"/>
                <a:gd name="connsiteX3" fmla="*/ 723912 w 728787"/>
                <a:gd name="connsiteY3" fmla="*/ 71589 h 909086"/>
                <a:gd name="connsiteX4" fmla="*/ 432071 w 728787"/>
                <a:gd name="connsiteY4" fmla="*/ 817070 h 909086"/>
                <a:gd name="connsiteX5" fmla="*/ 363262 w 728787"/>
                <a:gd name="connsiteY5" fmla="*/ 909086 h 909086"/>
                <a:gd name="connsiteX6" fmla="*/ 294453 w 728787"/>
                <a:gd name="connsiteY6" fmla="*/ 817070 h 909086"/>
                <a:gd name="connsiteX7" fmla="*/ 2611 w 728787"/>
                <a:gd name="connsiteY7" fmla="*/ 71589 h 909086"/>
                <a:gd name="connsiteX8" fmla="*/ 0 w 728787"/>
                <a:gd name="connsiteY8" fmla="*/ 48727 h 909086"/>
                <a:gd name="connsiteX9" fmla="*/ 44716 w 728787"/>
                <a:gd name="connsiteY9" fmla="*/ 37229 h 909086"/>
                <a:gd name="connsiteX10" fmla="*/ 414020 w 728787"/>
                <a:gd name="connsiteY10" fmla="*/ 0 h 90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787" h="909086">
                  <a:moveTo>
                    <a:pt x="414020" y="0"/>
                  </a:moveTo>
                  <a:cubicBezTo>
                    <a:pt x="477273" y="0"/>
                    <a:pt x="539777" y="3205"/>
                    <a:pt x="601379" y="9461"/>
                  </a:cubicBezTo>
                  <a:lnTo>
                    <a:pt x="728787" y="28906"/>
                  </a:lnTo>
                  <a:lnTo>
                    <a:pt x="723912" y="71589"/>
                  </a:lnTo>
                  <a:cubicBezTo>
                    <a:pt x="682202" y="344566"/>
                    <a:pt x="580259" y="597723"/>
                    <a:pt x="432071" y="817070"/>
                  </a:cubicBezTo>
                  <a:lnTo>
                    <a:pt x="363262" y="909086"/>
                  </a:lnTo>
                  <a:lnTo>
                    <a:pt x="294453" y="817070"/>
                  </a:lnTo>
                  <a:cubicBezTo>
                    <a:pt x="146265" y="597723"/>
                    <a:pt x="44322" y="344566"/>
                    <a:pt x="2611" y="71589"/>
                  </a:cubicBezTo>
                  <a:lnTo>
                    <a:pt x="0" y="48727"/>
                  </a:lnTo>
                  <a:lnTo>
                    <a:pt x="44716" y="37229"/>
                  </a:lnTo>
                  <a:cubicBezTo>
                    <a:pt x="164004" y="12819"/>
                    <a:pt x="287515" y="0"/>
                    <a:pt x="414020" y="0"/>
                  </a:cubicBezTo>
                  <a:close/>
                </a:path>
              </a:pathLst>
            </a:custGeom>
            <a:solidFill>
              <a:schemeClr val="bg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endParaRPr lang="vi-VN" dirty="0"/>
            </a:p>
          </p:txBody>
        </p:sp>
      </p:grpSp>
      <p:sp>
        <p:nvSpPr>
          <p:cNvPr id="3" name="Chỗ dành sẵn cho Số hiệu Bản chiếu 2">
            <a:extLst>
              <a:ext uri="{FF2B5EF4-FFF2-40B4-BE49-F238E27FC236}">
                <a16:creationId xmlns:a16="http://schemas.microsoft.com/office/drawing/2014/main" id="{F7EFAFCE-4D6D-4B79-98E5-C0963F22E8F8}"/>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1199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53" presetClass="entr" presetSubtype="16" fill="hold" nodeType="withEffect">
                                  <p:stCondLst>
                                    <p:cond delay="25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3" y="3907803"/>
            <a:ext cx="8704184" cy="7307519"/>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890588" algn="just"/>
            <a:r>
              <a:rPr lang="vi-VN" sz="4400" dirty="0">
                <a:latin typeface="Tahoma" panose="020B0604030504040204" pitchFamily="34" charset="0"/>
                <a:ea typeface="Tahoma" panose="020B0604030504040204" pitchFamily="34" charset="0"/>
                <a:cs typeface="Tahoma" panose="020B0604030504040204" pitchFamily="34" charset="0"/>
              </a:rPr>
              <a:t>Phương </a:t>
            </a:r>
            <a:r>
              <a:rPr lang="vi-VN" sz="4400" dirty="0" err="1">
                <a:latin typeface="Tahoma" panose="020B0604030504040204" pitchFamily="34" charset="0"/>
                <a:ea typeface="Tahoma" panose="020B0604030504040204" pitchFamily="34" charset="0"/>
                <a:cs typeface="Tahoma" panose="020B0604030504040204" pitchFamily="34" charset="0"/>
              </a:rPr>
              <a:t>pháp</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sắp</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xếp</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sử</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dụng</a:t>
            </a:r>
            <a:r>
              <a:rPr lang="vi-VN" sz="4400" dirty="0">
                <a:latin typeface="Tahoma" panose="020B0604030504040204" pitchFamily="34" charset="0"/>
                <a:ea typeface="Tahoma" panose="020B0604030504040204" pitchFamily="34" charset="0"/>
                <a:cs typeface="Tahoma" panose="020B0604030504040204" pitchFamily="34" charset="0"/>
              </a:rPr>
              <a:t> truy </a:t>
            </a:r>
            <a:r>
              <a:rPr lang="vi-VN" sz="4400" dirty="0" err="1">
                <a:latin typeface="Tahoma" panose="020B0604030504040204" pitchFamily="34" charset="0"/>
                <a:ea typeface="Tahoma" panose="020B0604030504040204" pitchFamily="34" charset="0"/>
                <a:cs typeface="Tahoma" panose="020B0604030504040204" pitchFamily="34" charset="0"/>
              </a:rPr>
              <a:t>vấn</a:t>
            </a:r>
            <a:r>
              <a:rPr lang="vi-VN" sz="4400" dirty="0">
                <a:latin typeface="Tahoma" panose="020B0604030504040204" pitchFamily="34" charset="0"/>
                <a:ea typeface="Tahoma" panose="020B0604030504040204" pitchFamily="34" charset="0"/>
                <a:cs typeface="Tahoma" panose="020B0604030504040204" pitchFamily="34" charset="0"/>
              </a:rPr>
              <a:t> để </a:t>
            </a:r>
            <a:r>
              <a:rPr lang="vi-VN" sz="4400" dirty="0" err="1">
                <a:latin typeface="Tahoma" panose="020B0604030504040204" pitchFamily="34" charset="0"/>
                <a:ea typeface="Tahoma" panose="020B0604030504040204" pitchFamily="34" charset="0"/>
                <a:cs typeface="Tahoma" panose="020B0604030504040204" pitchFamily="34" charset="0"/>
              </a:rPr>
              <a:t>sắp</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xếp</a:t>
            </a:r>
            <a:r>
              <a:rPr lang="vi-VN" sz="4400" dirty="0">
                <a:latin typeface="Tahoma" panose="020B0604030504040204" pitchFamily="34" charset="0"/>
                <a:ea typeface="Tahoma" panose="020B0604030504040204" pitchFamily="34" charset="0"/>
                <a:cs typeface="Tahoma" panose="020B0604030504040204" pitchFamily="34" charset="0"/>
              </a:rPr>
              <a:t> các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theo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thứ</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tự liên quan</a:t>
            </a:r>
            <a:r>
              <a:rPr lang="vi-VN" sz="4400" dirty="0">
                <a:latin typeface="Tahoma" panose="020B0604030504040204" pitchFamily="34" charset="0"/>
                <a:ea typeface="Tahoma" panose="020B0604030504040204" pitchFamily="34" charset="0"/>
                <a:cs typeface="Tahoma" panose="020B0604030504040204" pitchFamily="34" charset="0"/>
              </a:rPr>
              <a:t>.</a:t>
            </a: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r>
              <a:rPr lang="vi-VN" sz="4400" dirty="0" err="1">
                <a:latin typeface="Tahoma" panose="020B0604030504040204" pitchFamily="34" charset="0"/>
                <a:ea typeface="Tahoma" panose="020B0604030504040204" pitchFamily="34" charset="0"/>
                <a:cs typeface="Tahoma" panose="020B0604030504040204" pitchFamily="34" charset="0"/>
              </a:rPr>
              <a:t>Tiếp</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cận</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phổ</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biến</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nhất</a:t>
            </a:r>
            <a:r>
              <a:rPr lang="vi-VN" sz="4400" dirty="0">
                <a:latin typeface="Tahoma" panose="020B0604030504040204" pitchFamily="34" charset="0"/>
                <a:ea typeface="Tahoma" panose="020B0604030504040204" pitchFamily="34" charset="0"/>
                <a:cs typeface="Tahoma" panose="020B0604030504040204" pitchFamily="34" charset="0"/>
              </a:rPr>
              <a:t> hiện nay, đó là mô hình không gian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vector</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vector</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space</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model</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 VSM)</a:t>
            </a:r>
            <a:r>
              <a:rPr lang="vi-VN" sz="4400" dirty="0">
                <a:solidFill>
                  <a:srgbClr val="FFFF00"/>
                </a:solidFill>
                <a:latin typeface="Tahoma" panose="020B0604030504040204" pitchFamily="34" charset="0"/>
                <a:ea typeface="Tahoma" panose="020B0604030504040204" pitchFamily="34" charset="0"/>
                <a:cs typeface="Tahoma" panose="020B0604030504040204" pitchFamily="34" charset="0"/>
              </a:rPr>
              <a:t>.</a:t>
            </a: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4 : Các </a:t>
            </a:r>
            <a:r>
              <a:rPr lang="en-US" sz="4800" b="1" dirty="0" err="1">
                <a:latin typeface="Tahoma" panose="020B0604030504040204" pitchFamily="34" charset="0"/>
                <a:ea typeface="Tahoma" panose="020B0604030504040204" pitchFamily="34" charset="0"/>
                <a:cs typeface="Tahoma" panose="020B0604030504040204" pitchFamily="34" charset="0"/>
              </a:rPr>
              <a:t>ph</a:t>
            </a:r>
            <a:r>
              <a:rPr lang="vi-VN" sz="4800" b="1" dirty="0">
                <a:latin typeface="Tahoma" panose="020B0604030504040204" pitchFamily="34" charset="0"/>
                <a:ea typeface="Tahoma" panose="020B0604030504040204" pitchFamily="34" charset="0"/>
                <a:cs typeface="Tahoma" panose="020B0604030504040204" pitchFamily="34" charset="0"/>
              </a:rPr>
              <a:t>ư</a:t>
            </a:r>
            <a:r>
              <a:rPr lang="en-US" sz="4800" b="1" dirty="0" err="1">
                <a:latin typeface="Tahoma" panose="020B0604030504040204" pitchFamily="34" charset="0"/>
                <a:ea typeface="Tahoma" panose="020B0604030504040204" pitchFamily="34" charset="0"/>
                <a:cs typeface="Tahoma" panose="020B0604030504040204" pitchFamily="34" charset="0"/>
              </a:rPr>
              <a:t>ơng</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pháp</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trích</a:t>
            </a:r>
            <a:r>
              <a:rPr lang="en-US" sz="4800" b="1" dirty="0">
                <a:latin typeface="Tahoma" panose="020B0604030504040204" pitchFamily="34" charset="0"/>
                <a:ea typeface="Tahoma" panose="020B0604030504040204" pitchFamily="34" charset="0"/>
                <a:cs typeface="Tahoma" panose="020B0604030504040204" pitchFamily="34" charset="0"/>
              </a:rPr>
              <a:t> xuất </a:t>
            </a:r>
            <a:r>
              <a:rPr lang="en-US" sz="4800" b="1" dirty="0" err="1">
                <a:latin typeface="Tahoma" panose="020B0604030504040204" pitchFamily="34" charset="0"/>
                <a:ea typeface="Tahoma" panose="020B0604030504040204" pitchFamily="34" charset="0"/>
                <a:cs typeface="Tahoma" panose="020B0604030504040204" pitchFamily="34" charset="0"/>
              </a:rPr>
              <a:t>văn</a:t>
            </a:r>
            <a:r>
              <a:rPr lang="en-US" sz="4800" b="1" dirty="0">
                <a:latin typeface="Tahoma" panose="020B0604030504040204" pitchFamily="34" charset="0"/>
                <a:ea typeface="Tahoma" panose="020B0604030504040204" pitchFamily="34" charset="0"/>
                <a:cs typeface="Tahoma" panose="020B0604030504040204" pitchFamily="34" charset="0"/>
              </a:rPr>
              <a:t> bản</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8" name="Hình chữ nhật 7">
            <a:extLst>
              <a:ext uri="{FF2B5EF4-FFF2-40B4-BE49-F238E27FC236}">
                <a16:creationId xmlns:a16="http://schemas.microsoft.com/office/drawing/2014/main" id="{406C3CD8-3ADD-4E1F-A22B-6A49E9611BAD}"/>
              </a:ext>
            </a:extLst>
          </p:cNvPr>
          <p:cNvSpPr/>
          <p:nvPr/>
        </p:nvSpPr>
        <p:spPr>
          <a:xfrm>
            <a:off x="1656942" y="2464166"/>
            <a:ext cx="9268884" cy="769441"/>
          </a:xfrm>
          <a:prstGeom prst="rect">
            <a:avLst/>
          </a:prstGeom>
        </p:spPr>
        <p:txBody>
          <a:bodyPr wrap="none">
            <a:spAutoFit/>
          </a:bodyPr>
          <a:lstStyle/>
          <a:p>
            <a:r>
              <a:rPr lang="en-US" sz="4400" b="1" i="1" dirty="0">
                <a:latin typeface="Tahoma" panose="020B0604030504040204" pitchFamily="34" charset="0"/>
                <a:ea typeface="Tahoma" panose="020B0604030504040204" pitchFamily="34" charset="0"/>
                <a:cs typeface="Tahoma" panose="020B0604030504040204" pitchFamily="34" charset="0"/>
              </a:rPr>
              <a:t>2/ </a:t>
            </a:r>
            <a:r>
              <a:rPr lang="vi-VN" sz="4400" b="1" i="1" dirty="0">
                <a:latin typeface="Tahoma" panose="020B0604030504040204" pitchFamily="34" charset="0"/>
                <a:ea typeface="Tahoma" panose="020B0604030504040204" pitchFamily="34" charset="0"/>
                <a:cs typeface="Tahoma" panose="020B0604030504040204" pitchFamily="34" charset="0"/>
              </a:rPr>
              <a:t>Phương </a:t>
            </a:r>
            <a:r>
              <a:rPr lang="vi-VN" sz="4400" b="1" i="1" dirty="0" err="1">
                <a:latin typeface="Tahoma" panose="020B0604030504040204" pitchFamily="34" charset="0"/>
                <a:ea typeface="Tahoma" panose="020B0604030504040204" pitchFamily="34" charset="0"/>
                <a:cs typeface="Tahoma" panose="020B0604030504040204" pitchFamily="34" charset="0"/>
              </a:rPr>
              <a:t>pháp</a:t>
            </a:r>
            <a:r>
              <a:rPr lang="vi-VN" sz="4400" b="1" i="1" dirty="0">
                <a:latin typeface="Tahoma" panose="020B0604030504040204" pitchFamily="34" charset="0"/>
                <a:ea typeface="Tahoma" panose="020B0604030504040204" pitchFamily="34" charset="0"/>
                <a:cs typeface="Tahoma" panose="020B0604030504040204" pitchFamily="34" charset="0"/>
              </a:rPr>
              <a:t> </a:t>
            </a:r>
            <a:r>
              <a:rPr lang="vi-VN" sz="4400" b="1" i="1" dirty="0" err="1">
                <a:latin typeface="Tahoma" panose="020B0604030504040204" pitchFamily="34" charset="0"/>
                <a:ea typeface="Tahoma" panose="020B0604030504040204" pitchFamily="34" charset="0"/>
                <a:cs typeface="Tahoma" panose="020B0604030504040204" pitchFamily="34" charset="0"/>
              </a:rPr>
              <a:t>sắp</a:t>
            </a:r>
            <a:r>
              <a:rPr lang="vi-VN" sz="4400" b="1" i="1" dirty="0">
                <a:latin typeface="Tahoma" panose="020B0604030504040204" pitchFamily="34" charset="0"/>
                <a:ea typeface="Tahoma" panose="020B0604030504040204" pitchFamily="34" charset="0"/>
                <a:cs typeface="Tahoma" panose="020B0604030504040204" pitchFamily="34" charset="0"/>
              </a:rPr>
              <a:t> </a:t>
            </a:r>
            <a:r>
              <a:rPr lang="vi-VN" sz="4400" b="1" i="1" dirty="0" err="1">
                <a:latin typeface="Tahoma" panose="020B0604030504040204" pitchFamily="34" charset="0"/>
                <a:ea typeface="Tahoma" panose="020B0604030504040204" pitchFamily="34" charset="0"/>
                <a:cs typeface="Tahoma" panose="020B0604030504040204" pitchFamily="34" charset="0"/>
              </a:rPr>
              <a:t>xếp</a:t>
            </a:r>
            <a:r>
              <a:rPr lang="vi-VN" sz="4400" b="1" i="1" dirty="0">
                <a:latin typeface="Tahoma" panose="020B0604030504040204" pitchFamily="34" charset="0"/>
                <a:ea typeface="Tahoma" panose="020B0604030504040204" pitchFamily="34" charset="0"/>
                <a:cs typeface="Tahoma" panose="020B0604030504040204" pitchFamily="34" charset="0"/>
              </a:rPr>
              <a:t> </a:t>
            </a:r>
            <a:r>
              <a:rPr lang="vi-VN" sz="4400" b="1" i="1" dirty="0" err="1">
                <a:latin typeface="Tahoma" panose="020B0604030504040204" pitchFamily="34" charset="0"/>
                <a:ea typeface="Tahoma" panose="020B0604030504040204" pitchFamily="34" charset="0"/>
                <a:cs typeface="Tahoma" panose="020B0604030504040204" pitchFamily="34" charset="0"/>
              </a:rPr>
              <a:t>tài</a:t>
            </a:r>
            <a:r>
              <a:rPr lang="vi-VN" sz="4400" b="1" i="1" dirty="0">
                <a:latin typeface="Tahoma" panose="020B0604030504040204" pitchFamily="34" charset="0"/>
                <a:ea typeface="Tahoma" panose="020B0604030504040204" pitchFamily="34" charset="0"/>
                <a:cs typeface="Tahoma" panose="020B0604030504040204" pitchFamily="34" charset="0"/>
              </a:rPr>
              <a:t> </a:t>
            </a:r>
            <a:r>
              <a:rPr lang="vi-VN" sz="4400" b="1" i="1" dirty="0" err="1">
                <a:latin typeface="Tahoma" panose="020B0604030504040204" pitchFamily="34" charset="0"/>
                <a:ea typeface="Tahoma" panose="020B0604030504040204" pitchFamily="34" charset="0"/>
                <a:cs typeface="Tahoma" panose="020B0604030504040204" pitchFamily="34" charset="0"/>
              </a:rPr>
              <a:t>liệu</a:t>
            </a:r>
            <a:endParaRPr lang="vi-VN" sz="4400" b="1" i="1" dirty="0">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a:extLst>
              <a:ext uri="{FF2B5EF4-FFF2-40B4-BE49-F238E27FC236}">
                <a16:creationId xmlns:a16="http://schemas.microsoft.com/office/drawing/2014/main" id="{482A263D-B614-4B6A-BBF8-1352F40C9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5227" y="3743937"/>
            <a:ext cx="9009595" cy="7635250"/>
          </a:xfrm>
          <a:prstGeom prst="rect">
            <a:avLst/>
          </a:prstGeom>
          <a:noFill/>
          <a:extLst>
            <a:ext uri="{909E8E84-426E-40DD-AFC4-6F175D3DCCD1}">
              <a14:hiddenFill xmlns:a14="http://schemas.microsoft.com/office/drawing/2010/main">
                <a:solidFill>
                  <a:srgbClr val="FFFFFF"/>
                </a:solidFill>
              </a14:hiddenFill>
            </a:ext>
          </a:extLst>
        </p:spPr>
      </p:pic>
      <p:sp>
        <p:nvSpPr>
          <p:cNvPr id="3" name="Chỗ dành sẵn cho Số hiệu Bản chiếu 2">
            <a:extLst>
              <a:ext uri="{FF2B5EF4-FFF2-40B4-BE49-F238E27FC236}">
                <a16:creationId xmlns:a16="http://schemas.microsoft.com/office/drawing/2014/main" id="{7A0F9978-6326-4707-A9AC-76B08B860F78}"/>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239818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left)">
                                      <p:cBhvr>
                                        <p:cTn id="11" dur="500"/>
                                        <p:tgtEl>
                                          <p:spTgt spid="4">
                                            <p:txEl>
                                              <p:pRg st="2" end="2"/>
                                            </p:txEl>
                                          </p:spTgt>
                                        </p:tgtEl>
                                      </p:cBhvr>
                                    </p:animEffect>
                                  </p:childTnLst>
                                </p:cTn>
                              </p:par>
                              <p:par>
                                <p:cTn id="12" presetID="53" presetClass="entr" presetSubtype="16" fill="hold" nodeType="withEffect">
                                  <p:stCondLst>
                                    <p:cond delay="0"/>
                                  </p:stCondLst>
                                  <p:childTnLst>
                                    <p:set>
                                      <p:cBhvr>
                                        <p:cTn id="13" dur="1" fill="hold">
                                          <p:stCondLst>
                                            <p:cond delay="0"/>
                                          </p:stCondLst>
                                        </p:cTn>
                                        <p:tgtEl>
                                          <p:spTgt spid="2050"/>
                                        </p:tgtEl>
                                        <p:attrNameLst>
                                          <p:attrName>style.visibility</p:attrName>
                                        </p:attrNameLst>
                                      </p:cBhvr>
                                      <p:to>
                                        <p:strVal val="visible"/>
                                      </p:to>
                                    </p:set>
                                    <p:anim calcmode="lin" valueType="num">
                                      <p:cBhvr>
                                        <p:cTn id="14" dur="500" fill="hold"/>
                                        <p:tgtEl>
                                          <p:spTgt spid="2050"/>
                                        </p:tgtEl>
                                        <p:attrNameLst>
                                          <p:attrName>ppt_w</p:attrName>
                                        </p:attrNameLst>
                                      </p:cBhvr>
                                      <p:tavLst>
                                        <p:tav tm="0">
                                          <p:val>
                                            <p:fltVal val="0"/>
                                          </p:val>
                                        </p:tav>
                                        <p:tav tm="100000">
                                          <p:val>
                                            <p:strVal val="#ppt_w"/>
                                          </p:val>
                                        </p:tav>
                                      </p:tavLst>
                                    </p:anim>
                                    <p:anim calcmode="lin" valueType="num">
                                      <p:cBhvr>
                                        <p:cTn id="15" dur="500" fill="hold"/>
                                        <p:tgtEl>
                                          <p:spTgt spid="2050"/>
                                        </p:tgtEl>
                                        <p:attrNameLst>
                                          <p:attrName>ppt_h</p:attrName>
                                        </p:attrNameLst>
                                      </p:cBhvr>
                                      <p:tavLst>
                                        <p:tav tm="0">
                                          <p:val>
                                            <p:fltVal val="0"/>
                                          </p:val>
                                        </p:tav>
                                        <p:tav tm="100000">
                                          <p:val>
                                            <p:strVal val="#ppt_h"/>
                                          </p:val>
                                        </p:tav>
                                      </p:tavLst>
                                    </p:anim>
                                    <p:animEffect transition="in" filter="fade">
                                      <p:cBhvr>
                                        <p:cTn id="1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3" y="3907803"/>
            <a:ext cx="10231234" cy="8123911"/>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890588" algn="just"/>
            <a:r>
              <a:rPr lang="vi-VN" sz="4400" dirty="0">
                <a:latin typeface="Tahoma" panose="020B0604030504040204" pitchFamily="34" charset="0"/>
                <a:ea typeface="Tahoma" panose="020B0604030504040204" pitchFamily="34" charset="0"/>
                <a:cs typeface="Tahoma" panose="020B0604030504040204" pitchFamily="34" charset="0"/>
              </a:rPr>
              <a:t>Bước </a:t>
            </a:r>
            <a:r>
              <a:rPr lang="vi-VN" sz="4400" dirty="0" err="1">
                <a:latin typeface="Tahoma" panose="020B0604030504040204" pitchFamily="34" charset="0"/>
                <a:ea typeface="Tahoma" panose="020B0604030504040204" pitchFamily="34" charset="0"/>
                <a:cs typeface="Tahoma" panose="020B0604030504040204" pitchFamily="34" charset="0"/>
              </a:rPr>
              <a:t>đầu</a:t>
            </a:r>
            <a:r>
              <a:rPr lang="vi-VN" sz="4400" dirty="0">
                <a:latin typeface="Tahoma" panose="020B0604030504040204" pitchFamily="34" charset="0"/>
                <a:ea typeface="Tahoma" panose="020B0604030504040204" pitchFamily="34" charset="0"/>
                <a:cs typeface="Tahoma" panose="020B0604030504040204" pitchFamily="34" charset="0"/>
              </a:rPr>
              <a:t> tiên của việc </a:t>
            </a:r>
            <a:r>
              <a:rPr lang="vi-VN" sz="4400" dirty="0" err="1">
                <a:latin typeface="Tahoma" panose="020B0604030504040204" pitchFamily="34" charset="0"/>
                <a:ea typeface="Tahoma" panose="020B0604030504040204" pitchFamily="34" charset="0"/>
                <a:cs typeface="Tahoma" panose="020B0604030504040204" pitchFamily="34" charset="0"/>
              </a:rPr>
              <a:t>trích</a:t>
            </a:r>
            <a:r>
              <a:rPr lang="vi-VN" sz="4400" dirty="0">
                <a:latin typeface="Tahoma" panose="020B0604030504040204" pitchFamily="34" charset="0"/>
                <a:ea typeface="Tahoma" panose="020B0604030504040204" pitchFamily="34" charset="0"/>
                <a:cs typeface="Tahoma" panose="020B0604030504040204" pitchFamily="34" charset="0"/>
              </a:rPr>
              <a:t> xuất văn bản đó là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định</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nghĩa</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các từ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khóa</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đại</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diện</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cho các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tài</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bước </a:t>
            </a:r>
            <a:r>
              <a:rPr lang="vi-VN" sz="4400" dirty="0" err="1">
                <a:latin typeface="Tahoma" panose="020B0604030504040204" pitchFamily="34" charset="0"/>
                <a:ea typeface="Tahoma" panose="020B0604030504040204" pitchFamily="34" charset="0"/>
                <a:cs typeface="Tahoma" panose="020B0604030504040204" pitchFamily="34" charset="0"/>
              </a:rPr>
              <a:t>tiền</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xử</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lý</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này</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thường</a:t>
            </a:r>
            <a:r>
              <a:rPr lang="vi-VN" sz="4400" dirty="0">
                <a:latin typeface="Tahoma" panose="020B0604030504040204" pitchFamily="34" charset="0"/>
                <a:ea typeface="Tahoma" panose="020B0604030504040204" pitchFamily="34" charset="0"/>
                <a:cs typeface="Tahoma" panose="020B0604030504040204" pitchFamily="34" charset="0"/>
              </a:rPr>
              <a:t> được </a:t>
            </a:r>
            <a:r>
              <a:rPr lang="vi-VN" sz="4400" dirty="0" err="1">
                <a:latin typeface="Tahoma" panose="020B0604030504040204" pitchFamily="34" charset="0"/>
                <a:ea typeface="Tahoma" panose="020B0604030504040204" pitchFamily="34" charset="0"/>
                <a:cs typeface="Tahoma" panose="020B0604030504040204" pitchFamily="34" charset="0"/>
              </a:rPr>
              <a:t>gọi</a:t>
            </a:r>
            <a:r>
              <a:rPr lang="vi-VN" sz="4400" dirty="0">
                <a:latin typeface="Tahoma" panose="020B0604030504040204" pitchFamily="34" charset="0"/>
                <a:ea typeface="Tahoma" panose="020B0604030504040204" pitchFamily="34" charset="0"/>
                <a:cs typeface="Tahoma" panose="020B0604030504040204" pitchFamily="34" charset="0"/>
              </a:rPr>
              <a:t> là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token</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hóa</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tokenization</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a:t>
            </a:r>
            <a:r>
              <a:rPr lang="vi-VN" sz="4400" dirty="0">
                <a:solidFill>
                  <a:srgbClr val="FFFF00"/>
                </a:solidFill>
                <a:latin typeface="Tahoma" panose="020B0604030504040204" pitchFamily="34" charset="0"/>
                <a:ea typeface="Tahoma" panose="020B0604030504040204" pitchFamily="34" charset="0"/>
                <a:cs typeface="Tahoma" panose="020B0604030504040204" pitchFamily="34" charset="0"/>
              </a:rPr>
              <a:t>.</a:t>
            </a: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r>
              <a:rPr lang="vi-VN" sz="4400" dirty="0" err="1">
                <a:latin typeface="Tahoma" panose="020B0604030504040204" pitchFamily="34" charset="0"/>
                <a:ea typeface="Tahoma" panose="020B0604030504040204" pitchFamily="34" charset="0"/>
                <a:cs typeface="Tahoma" panose="020B0604030504040204" pitchFamily="34" charset="0"/>
              </a:rPr>
              <a:t>Ví</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dụ</a:t>
            </a:r>
            <a:r>
              <a:rPr lang="vi-VN" sz="4400" dirty="0">
                <a:latin typeface="Tahoma" panose="020B0604030504040204" pitchFamily="34" charset="0"/>
                <a:ea typeface="Tahoma" panose="020B0604030504040204" pitchFamily="34" charset="0"/>
                <a:cs typeface="Tahoma" panose="020B0604030504040204" pitchFamily="34" charset="0"/>
              </a:rPr>
              <a:t>: nhóm các từ </a:t>
            </a:r>
            <a:r>
              <a:rPr lang="vi-VN" sz="4400" b="1" i="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drug</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drugged</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và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drugs</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a:t>
            </a:r>
            <a:r>
              <a:rPr lang="vi-VN" sz="4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dirty="0">
                <a:latin typeface="Tahoma" panose="020B0604030504040204" pitchFamily="34" charset="0"/>
                <a:ea typeface="Tahoma" panose="020B0604030504040204" pitchFamily="34" charset="0"/>
                <a:cs typeface="Tahoma" panose="020B0604030504040204" pitchFamily="34" charset="0"/>
              </a:rPr>
              <a:t>sẽ </a:t>
            </a:r>
            <a:r>
              <a:rPr lang="vi-VN" sz="4400" dirty="0" err="1">
                <a:latin typeface="Tahoma" panose="020B0604030504040204" pitchFamily="34" charset="0"/>
                <a:ea typeface="Tahoma" panose="020B0604030504040204" pitchFamily="34" charset="0"/>
                <a:cs typeface="Tahoma" panose="020B0604030504040204" pitchFamily="34" charset="0"/>
              </a:rPr>
              <a:t>cùng</a:t>
            </a:r>
            <a:r>
              <a:rPr lang="vi-VN" sz="4400" dirty="0">
                <a:latin typeface="Tahoma" panose="020B0604030504040204" pitchFamily="34" charset="0"/>
                <a:ea typeface="Tahoma" panose="020B0604030504040204" pitchFamily="34" charset="0"/>
                <a:cs typeface="Tahoma" panose="020B0604030504040204" pitchFamily="34" charset="0"/>
              </a:rPr>
              <a:t> chia </a:t>
            </a:r>
            <a:r>
              <a:rPr lang="vi-VN" sz="4400" dirty="0" err="1">
                <a:latin typeface="Tahoma" panose="020B0604030504040204" pitchFamily="34" charset="0"/>
                <a:ea typeface="Tahoma" panose="020B0604030504040204" pitchFamily="34" charset="0"/>
                <a:cs typeface="Tahoma" panose="020B0604030504040204" pitchFamily="34" charset="0"/>
              </a:rPr>
              <a:t>sẻ</a:t>
            </a:r>
            <a:r>
              <a:rPr lang="vi-VN" sz="4400" dirty="0">
                <a:latin typeface="Tahoma" panose="020B0604030504040204" pitchFamily="34" charset="0"/>
                <a:ea typeface="Tahoma" panose="020B0604030504040204" pitchFamily="34" charset="0"/>
                <a:cs typeface="Tahoma" panose="020B0604030504040204" pitchFamily="34" charset="0"/>
              </a:rPr>
              <a:t> chung một từ </a:t>
            </a:r>
            <a:r>
              <a:rPr lang="vi-VN" sz="4400" dirty="0" err="1">
                <a:latin typeface="Tahoma" panose="020B0604030504040204" pitchFamily="34" charset="0"/>
                <a:ea typeface="Tahoma" panose="020B0604030504040204" pitchFamily="34" charset="0"/>
                <a:cs typeface="Tahoma" panose="020B0604030504040204" pitchFamily="34" charset="0"/>
              </a:rPr>
              <a:t>gốc</a:t>
            </a:r>
            <a:r>
              <a:rPr lang="vi-VN" sz="4400" dirty="0">
                <a:latin typeface="Tahoma" panose="020B0604030504040204" pitchFamily="34" charset="0"/>
                <a:ea typeface="Tahoma" panose="020B0604030504040204" pitchFamily="34" charset="0"/>
                <a:cs typeface="Tahoma" panose="020B0604030504040204" pitchFamily="34" charset="0"/>
              </a:rPr>
              <a:t> là </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drug</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a:t>
            </a: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4 : Các </a:t>
            </a:r>
            <a:r>
              <a:rPr lang="en-US" sz="4800" b="1" dirty="0" err="1">
                <a:latin typeface="Tahoma" panose="020B0604030504040204" pitchFamily="34" charset="0"/>
                <a:ea typeface="Tahoma" panose="020B0604030504040204" pitchFamily="34" charset="0"/>
                <a:cs typeface="Tahoma" panose="020B0604030504040204" pitchFamily="34" charset="0"/>
              </a:rPr>
              <a:t>ph</a:t>
            </a:r>
            <a:r>
              <a:rPr lang="vi-VN" sz="4800" b="1" dirty="0">
                <a:latin typeface="Tahoma" panose="020B0604030504040204" pitchFamily="34" charset="0"/>
                <a:ea typeface="Tahoma" panose="020B0604030504040204" pitchFamily="34" charset="0"/>
                <a:cs typeface="Tahoma" panose="020B0604030504040204" pitchFamily="34" charset="0"/>
              </a:rPr>
              <a:t>ư</a:t>
            </a:r>
            <a:r>
              <a:rPr lang="en-US" sz="4800" b="1" dirty="0" err="1">
                <a:latin typeface="Tahoma" panose="020B0604030504040204" pitchFamily="34" charset="0"/>
                <a:ea typeface="Tahoma" panose="020B0604030504040204" pitchFamily="34" charset="0"/>
                <a:cs typeface="Tahoma" panose="020B0604030504040204" pitchFamily="34" charset="0"/>
              </a:rPr>
              <a:t>ơng</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pháp</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trích</a:t>
            </a:r>
            <a:r>
              <a:rPr lang="en-US" sz="4800" b="1" dirty="0">
                <a:latin typeface="Tahoma" panose="020B0604030504040204" pitchFamily="34" charset="0"/>
                <a:ea typeface="Tahoma" panose="020B0604030504040204" pitchFamily="34" charset="0"/>
                <a:cs typeface="Tahoma" panose="020B0604030504040204" pitchFamily="34" charset="0"/>
              </a:rPr>
              <a:t> xuất </a:t>
            </a:r>
            <a:r>
              <a:rPr lang="en-US" sz="4800" b="1" dirty="0" err="1">
                <a:latin typeface="Tahoma" panose="020B0604030504040204" pitchFamily="34" charset="0"/>
                <a:ea typeface="Tahoma" panose="020B0604030504040204" pitchFamily="34" charset="0"/>
                <a:cs typeface="Tahoma" panose="020B0604030504040204" pitchFamily="34" charset="0"/>
              </a:rPr>
              <a:t>văn</a:t>
            </a:r>
            <a:r>
              <a:rPr lang="en-US" sz="4800" b="1" dirty="0">
                <a:latin typeface="Tahoma" panose="020B0604030504040204" pitchFamily="34" charset="0"/>
                <a:ea typeface="Tahoma" panose="020B0604030504040204" pitchFamily="34" charset="0"/>
                <a:cs typeface="Tahoma" panose="020B0604030504040204" pitchFamily="34" charset="0"/>
              </a:rPr>
              <a:t> bản</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8" name="Hình chữ nhật 7">
            <a:extLst>
              <a:ext uri="{FF2B5EF4-FFF2-40B4-BE49-F238E27FC236}">
                <a16:creationId xmlns:a16="http://schemas.microsoft.com/office/drawing/2014/main" id="{406C3CD8-3ADD-4E1F-A22B-6A49E9611BAD}"/>
              </a:ext>
            </a:extLst>
          </p:cNvPr>
          <p:cNvSpPr/>
          <p:nvPr/>
        </p:nvSpPr>
        <p:spPr>
          <a:xfrm>
            <a:off x="1656942" y="2464166"/>
            <a:ext cx="3975768" cy="769441"/>
          </a:xfrm>
          <a:prstGeom prst="rect">
            <a:avLst/>
          </a:prstGeom>
        </p:spPr>
        <p:txBody>
          <a:bodyPr wrap="none">
            <a:spAutoFit/>
          </a:bodyPr>
          <a:lstStyle/>
          <a:p>
            <a:r>
              <a:rPr lang="en-US" sz="4400" b="1" i="1" dirty="0">
                <a:latin typeface="Tahoma" panose="020B0604030504040204" pitchFamily="34" charset="0"/>
                <a:ea typeface="Tahoma" panose="020B0604030504040204" pitchFamily="34" charset="0"/>
                <a:cs typeface="Tahoma" panose="020B0604030504040204" pitchFamily="34" charset="0"/>
              </a:rPr>
              <a:t>3/ Token </a:t>
            </a:r>
            <a:r>
              <a:rPr lang="en-US" sz="4400" b="1" i="1" dirty="0" err="1">
                <a:latin typeface="Tahoma" panose="020B0604030504040204" pitchFamily="34" charset="0"/>
                <a:ea typeface="Tahoma" panose="020B0604030504040204" pitchFamily="34" charset="0"/>
                <a:cs typeface="Tahoma" panose="020B0604030504040204" pitchFamily="34" charset="0"/>
              </a:rPr>
              <a:t>hóa</a:t>
            </a:r>
            <a:endParaRPr lang="en-US" sz="4400" b="1" i="1" dirty="0">
              <a:latin typeface="Tahoma" panose="020B0604030504040204" pitchFamily="34" charset="0"/>
              <a:ea typeface="Tahoma" panose="020B0604030504040204" pitchFamily="34" charset="0"/>
              <a:cs typeface="Tahoma" panose="020B0604030504040204" pitchFamily="34" charset="0"/>
            </a:endParaRPr>
          </a:p>
        </p:txBody>
      </p:sp>
      <p:grpSp>
        <p:nvGrpSpPr>
          <p:cNvPr id="42" name="Nhóm 41">
            <a:extLst>
              <a:ext uri="{FF2B5EF4-FFF2-40B4-BE49-F238E27FC236}">
                <a16:creationId xmlns:a16="http://schemas.microsoft.com/office/drawing/2014/main" id="{88363940-BC7C-4BB5-A000-45AD210EF0B2}"/>
              </a:ext>
            </a:extLst>
          </p:cNvPr>
          <p:cNvGrpSpPr/>
          <p:nvPr/>
        </p:nvGrpSpPr>
        <p:grpSpPr>
          <a:xfrm>
            <a:off x="12192396" y="5159989"/>
            <a:ext cx="11434946" cy="4623165"/>
            <a:chOff x="12303935" y="5434473"/>
            <a:chExt cx="11434946" cy="4623165"/>
          </a:xfrm>
        </p:grpSpPr>
        <p:sp>
          <p:nvSpPr>
            <p:cNvPr id="10" name="Hình tự do: Hình 9">
              <a:extLst>
                <a:ext uri="{FF2B5EF4-FFF2-40B4-BE49-F238E27FC236}">
                  <a16:creationId xmlns:a16="http://schemas.microsoft.com/office/drawing/2014/main" id="{A8B51184-310A-4068-B704-C687295444FA}"/>
                </a:ext>
              </a:extLst>
            </p:cNvPr>
            <p:cNvSpPr/>
            <p:nvPr/>
          </p:nvSpPr>
          <p:spPr>
            <a:xfrm>
              <a:off x="16310538" y="8923350"/>
              <a:ext cx="3403423" cy="1134288"/>
            </a:xfrm>
            <a:custGeom>
              <a:avLst/>
              <a:gdLst>
                <a:gd name="connsiteX0" fmla="*/ 0 w 3403423"/>
                <a:gd name="connsiteY0" fmla="*/ 0 h 1701711"/>
                <a:gd name="connsiteX1" fmla="*/ 3403423 w 3403423"/>
                <a:gd name="connsiteY1" fmla="*/ 0 h 1701711"/>
                <a:gd name="connsiteX2" fmla="*/ 3403423 w 3403423"/>
                <a:gd name="connsiteY2" fmla="*/ 1701711 h 1701711"/>
                <a:gd name="connsiteX3" fmla="*/ 0 w 3403423"/>
                <a:gd name="connsiteY3" fmla="*/ 1701711 h 1701711"/>
                <a:gd name="connsiteX4" fmla="*/ 0 w 3403423"/>
                <a:gd name="connsiteY4" fmla="*/ 0 h 1701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423" h="1701711">
                  <a:moveTo>
                    <a:pt x="0" y="0"/>
                  </a:moveTo>
                  <a:lnTo>
                    <a:pt x="3403423" y="0"/>
                  </a:lnTo>
                  <a:lnTo>
                    <a:pt x="3403423" y="1701711"/>
                  </a:lnTo>
                  <a:lnTo>
                    <a:pt x="0" y="170171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35" tIns="38735" rIns="38735" bIns="38735" numCol="1" spcCol="1270" anchor="ctr" anchorCtr="0">
              <a:noAutofit/>
            </a:bodyPr>
            <a:lstStyle/>
            <a:p>
              <a:pPr marL="0" lvl="0" indent="0" algn="ctr" defTabSz="2711450">
                <a:lnSpc>
                  <a:spcPct val="90000"/>
                </a:lnSpc>
                <a:spcBef>
                  <a:spcPct val="0"/>
                </a:spcBef>
                <a:spcAft>
                  <a:spcPct val="35000"/>
                </a:spcAft>
                <a:buNone/>
              </a:pPr>
              <a:r>
                <a:rPr lang="vi-VN" sz="4400" kern="1200" dirty="0" err="1">
                  <a:latin typeface="Tahoma" panose="020B0604030504040204" pitchFamily="34" charset="0"/>
                  <a:ea typeface="Tahoma" panose="020B0604030504040204" pitchFamily="34" charset="0"/>
                  <a:cs typeface="Tahoma" panose="020B0604030504040204" pitchFamily="34" charset="0"/>
                </a:rPr>
                <a:t>drug</a:t>
              </a:r>
              <a:endParaRPr lang="vi-VN" sz="4400" kern="1200" dirty="0">
                <a:latin typeface="Tahoma" panose="020B0604030504040204" pitchFamily="34" charset="0"/>
                <a:ea typeface="Tahoma" panose="020B0604030504040204" pitchFamily="34" charset="0"/>
                <a:cs typeface="Tahoma" panose="020B0604030504040204" pitchFamily="34" charset="0"/>
              </a:endParaRPr>
            </a:p>
          </p:txBody>
        </p:sp>
        <p:sp>
          <p:nvSpPr>
            <p:cNvPr id="11" name="Hình tự do: Hình 10">
              <a:extLst>
                <a:ext uri="{FF2B5EF4-FFF2-40B4-BE49-F238E27FC236}">
                  <a16:creationId xmlns:a16="http://schemas.microsoft.com/office/drawing/2014/main" id="{35989FB7-0B95-4FBC-BD9F-6E5B96725A8C}"/>
                </a:ext>
              </a:extLst>
            </p:cNvPr>
            <p:cNvSpPr/>
            <p:nvPr/>
          </p:nvSpPr>
          <p:spPr>
            <a:xfrm>
              <a:off x="20947469" y="5465392"/>
              <a:ext cx="2791412" cy="1068940"/>
            </a:xfrm>
            <a:custGeom>
              <a:avLst/>
              <a:gdLst>
                <a:gd name="connsiteX0" fmla="*/ 0 w 3403423"/>
                <a:gd name="connsiteY0" fmla="*/ 0 h 1701711"/>
                <a:gd name="connsiteX1" fmla="*/ 3403423 w 3403423"/>
                <a:gd name="connsiteY1" fmla="*/ 0 h 1701711"/>
                <a:gd name="connsiteX2" fmla="*/ 3403423 w 3403423"/>
                <a:gd name="connsiteY2" fmla="*/ 1701711 h 1701711"/>
                <a:gd name="connsiteX3" fmla="*/ 0 w 3403423"/>
                <a:gd name="connsiteY3" fmla="*/ 1701711 h 1701711"/>
                <a:gd name="connsiteX4" fmla="*/ 0 w 3403423"/>
                <a:gd name="connsiteY4" fmla="*/ 0 h 1701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423" h="1701711">
                  <a:moveTo>
                    <a:pt x="0" y="0"/>
                  </a:moveTo>
                  <a:lnTo>
                    <a:pt x="3403423" y="0"/>
                  </a:lnTo>
                  <a:lnTo>
                    <a:pt x="3403423" y="1701711"/>
                  </a:lnTo>
                  <a:lnTo>
                    <a:pt x="0" y="1701711"/>
                  </a:lnTo>
                  <a:lnTo>
                    <a:pt x="0" y="0"/>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35" tIns="38735" rIns="38735" bIns="38735" numCol="1" spcCol="1270" anchor="ctr" anchorCtr="0">
              <a:noAutofit/>
            </a:bodyPr>
            <a:lstStyle/>
            <a:p>
              <a:pPr marL="0" lvl="0" indent="0" algn="ctr" defTabSz="2711450">
                <a:lnSpc>
                  <a:spcPct val="90000"/>
                </a:lnSpc>
                <a:spcBef>
                  <a:spcPct val="0"/>
                </a:spcBef>
                <a:spcAft>
                  <a:spcPct val="35000"/>
                </a:spcAft>
                <a:buNone/>
              </a:pPr>
              <a:r>
                <a:rPr lang="vi-VN" sz="4400" dirty="0" err="1">
                  <a:latin typeface="Tahoma" panose="020B0604030504040204" pitchFamily="34" charset="0"/>
                  <a:ea typeface="Tahoma" panose="020B0604030504040204" pitchFamily="34" charset="0"/>
                  <a:cs typeface="Tahoma" panose="020B0604030504040204" pitchFamily="34" charset="0"/>
                </a:rPr>
                <a:t>drugs</a:t>
              </a:r>
              <a:endParaRPr lang="vi-VN" sz="4400" kern="1200" dirty="0">
                <a:latin typeface="Tahoma" panose="020B0604030504040204" pitchFamily="34" charset="0"/>
                <a:ea typeface="Tahoma" panose="020B0604030504040204" pitchFamily="34" charset="0"/>
                <a:cs typeface="Tahoma" panose="020B0604030504040204" pitchFamily="34" charset="0"/>
              </a:endParaRPr>
            </a:p>
          </p:txBody>
        </p:sp>
        <p:sp>
          <p:nvSpPr>
            <p:cNvPr id="12" name="Hình tự do: Hình 11">
              <a:extLst>
                <a:ext uri="{FF2B5EF4-FFF2-40B4-BE49-F238E27FC236}">
                  <a16:creationId xmlns:a16="http://schemas.microsoft.com/office/drawing/2014/main" id="{A3268F79-6D6A-48F4-8C69-678CE344095A}"/>
                </a:ext>
              </a:extLst>
            </p:cNvPr>
            <p:cNvSpPr/>
            <p:nvPr/>
          </p:nvSpPr>
          <p:spPr>
            <a:xfrm>
              <a:off x="16614762" y="5434473"/>
              <a:ext cx="2791412" cy="1068940"/>
            </a:xfrm>
            <a:custGeom>
              <a:avLst/>
              <a:gdLst>
                <a:gd name="connsiteX0" fmla="*/ 0 w 3403423"/>
                <a:gd name="connsiteY0" fmla="*/ 0 h 1701711"/>
                <a:gd name="connsiteX1" fmla="*/ 3403423 w 3403423"/>
                <a:gd name="connsiteY1" fmla="*/ 0 h 1701711"/>
                <a:gd name="connsiteX2" fmla="*/ 3403423 w 3403423"/>
                <a:gd name="connsiteY2" fmla="*/ 1701711 h 1701711"/>
                <a:gd name="connsiteX3" fmla="*/ 0 w 3403423"/>
                <a:gd name="connsiteY3" fmla="*/ 1701711 h 1701711"/>
                <a:gd name="connsiteX4" fmla="*/ 0 w 3403423"/>
                <a:gd name="connsiteY4" fmla="*/ 0 h 1701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423" h="1701711">
                  <a:moveTo>
                    <a:pt x="0" y="0"/>
                  </a:moveTo>
                  <a:lnTo>
                    <a:pt x="3403423" y="0"/>
                  </a:lnTo>
                  <a:lnTo>
                    <a:pt x="3403423" y="1701711"/>
                  </a:lnTo>
                  <a:lnTo>
                    <a:pt x="0" y="1701711"/>
                  </a:lnTo>
                  <a:lnTo>
                    <a:pt x="0" y="0"/>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35" tIns="38735" rIns="38735" bIns="38735" numCol="1" spcCol="1270" anchor="ctr" anchorCtr="0">
              <a:noAutofit/>
            </a:bodyPr>
            <a:lstStyle/>
            <a:p>
              <a:pPr marL="0" lvl="0" indent="0" algn="ctr" defTabSz="2711450">
                <a:lnSpc>
                  <a:spcPct val="90000"/>
                </a:lnSpc>
                <a:spcBef>
                  <a:spcPct val="0"/>
                </a:spcBef>
                <a:spcAft>
                  <a:spcPct val="35000"/>
                </a:spcAft>
                <a:buNone/>
              </a:pPr>
              <a:r>
                <a:rPr lang="vi-VN" sz="4400" dirty="0" err="1">
                  <a:latin typeface="Tahoma" panose="020B0604030504040204" pitchFamily="34" charset="0"/>
                  <a:ea typeface="Tahoma" panose="020B0604030504040204" pitchFamily="34" charset="0"/>
                  <a:cs typeface="Tahoma" panose="020B0604030504040204" pitchFamily="34" charset="0"/>
                </a:rPr>
                <a:t>drugged</a:t>
              </a:r>
              <a:endParaRPr lang="vi-VN" sz="4400" kern="1200" dirty="0">
                <a:latin typeface="Tahoma" panose="020B0604030504040204" pitchFamily="34" charset="0"/>
                <a:ea typeface="Tahoma" panose="020B0604030504040204" pitchFamily="34" charset="0"/>
                <a:cs typeface="Tahoma" panose="020B0604030504040204" pitchFamily="34" charset="0"/>
              </a:endParaRPr>
            </a:p>
          </p:txBody>
        </p:sp>
        <p:sp>
          <p:nvSpPr>
            <p:cNvPr id="13" name="Hình tự do: Hình 12">
              <a:extLst>
                <a:ext uri="{FF2B5EF4-FFF2-40B4-BE49-F238E27FC236}">
                  <a16:creationId xmlns:a16="http://schemas.microsoft.com/office/drawing/2014/main" id="{91556D2D-B1D9-449E-A5FA-8F677F53949B}"/>
                </a:ext>
              </a:extLst>
            </p:cNvPr>
            <p:cNvSpPr/>
            <p:nvPr/>
          </p:nvSpPr>
          <p:spPr>
            <a:xfrm>
              <a:off x="12303935" y="5465395"/>
              <a:ext cx="2791411" cy="1068936"/>
            </a:xfrm>
            <a:custGeom>
              <a:avLst/>
              <a:gdLst>
                <a:gd name="connsiteX0" fmla="*/ 0 w 3403423"/>
                <a:gd name="connsiteY0" fmla="*/ 0 h 1701711"/>
                <a:gd name="connsiteX1" fmla="*/ 3403423 w 3403423"/>
                <a:gd name="connsiteY1" fmla="*/ 0 h 1701711"/>
                <a:gd name="connsiteX2" fmla="*/ 3403423 w 3403423"/>
                <a:gd name="connsiteY2" fmla="*/ 1701711 h 1701711"/>
                <a:gd name="connsiteX3" fmla="*/ 0 w 3403423"/>
                <a:gd name="connsiteY3" fmla="*/ 1701711 h 1701711"/>
                <a:gd name="connsiteX4" fmla="*/ 0 w 3403423"/>
                <a:gd name="connsiteY4" fmla="*/ 0 h 1701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423" h="1701711">
                  <a:moveTo>
                    <a:pt x="0" y="0"/>
                  </a:moveTo>
                  <a:lnTo>
                    <a:pt x="3403423" y="0"/>
                  </a:lnTo>
                  <a:lnTo>
                    <a:pt x="3403423" y="1701711"/>
                  </a:lnTo>
                  <a:lnTo>
                    <a:pt x="0" y="1701711"/>
                  </a:lnTo>
                  <a:lnTo>
                    <a:pt x="0" y="0"/>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35" tIns="38735" rIns="38735" bIns="38735" numCol="1" spcCol="1270" anchor="ctr" anchorCtr="0">
              <a:noAutofit/>
            </a:bodyPr>
            <a:lstStyle/>
            <a:p>
              <a:pPr marL="0" lvl="0" indent="0" algn="ctr" defTabSz="2711450">
                <a:lnSpc>
                  <a:spcPct val="90000"/>
                </a:lnSpc>
                <a:spcBef>
                  <a:spcPct val="0"/>
                </a:spcBef>
                <a:spcAft>
                  <a:spcPct val="35000"/>
                </a:spcAft>
                <a:buNone/>
              </a:pPr>
              <a:r>
                <a:rPr lang="vi-VN" sz="4400" dirty="0" err="1">
                  <a:latin typeface="Tahoma" panose="020B0604030504040204" pitchFamily="34" charset="0"/>
                  <a:ea typeface="Tahoma" panose="020B0604030504040204" pitchFamily="34" charset="0"/>
                  <a:cs typeface="Tahoma" panose="020B0604030504040204" pitchFamily="34" charset="0"/>
                </a:rPr>
                <a:t>drug</a:t>
              </a:r>
              <a:endParaRPr lang="vi-VN" sz="4400" kern="1200" dirty="0">
                <a:latin typeface="Tahoma" panose="020B0604030504040204" pitchFamily="34" charset="0"/>
                <a:ea typeface="Tahoma" panose="020B0604030504040204" pitchFamily="34" charset="0"/>
                <a:cs typeface="Tahoma" panose="020B0604030504040204" pitchFamily="34" charset="0"/>
              </a:endParaRPr>
            </a:p>
          </p:txBody>
        </p:sp>
        <p:cxnSp>
          <p:nvCxnSpPr>
            <p:cNvPr id="15" name="Đường nối Thẳng 14">
              <a:extLst>
                <a:ext uri="{FF2B5EF4-FFF2-40B4-BE49-F238E27FC236}">
                  <a16:creationId xmlns:a16="http://schemas.microsoft.com/office/drawing/2014/main" id="{ABACCF9F-CF8D-45ED-B6B2-B72147E76E10}"/>
                </a:ext>
              </a:extLst>
            </p:cNvPr>
            <p:cNvCxnSpPr/>
            <p:nvPr/>
          </p:nvCxnSpPr>
          <p:spPr>
            <a:xfrm>
              <a:off x="18012249" y="6534334"/>
              <a:ext cx="0" cy="2389012"/>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Đường kết nối: Mũi tên Gấp khúc 16">
              <a:extLst>
                <a:ext uri="{FF2B5EF4-FFF2-40B4-BE49-F238E27FC236}">
                  <a16:creationId xmlns:a16="http://schemas.microsoft.com/office/drawing/2014/main" id="{0966CDA1-4DC2-485A-B403-F8DE278222EA}"/>
                </a:ext>
              </a:extLst>
            </p:cNvPr>
            <p:cNvCxnSpPr>
              <a:cxnSpLocks/>
              <a:endCxn id="26" idx="1"/>
            </p:cNvCxnSpPr>
            <p:nvPr/>
          </p:nvCxnSpPr>
          <p:spPr>
            <a:xfrm>
              <a:off x="13699641" y="6534334"/>
              <a:ext cx="2519462" cy="1190723"/>
            </a:xfrm>
            <a:prstGeom prst="bentConnector3">
              <a:avLst>
                <a:gd name="adj1" fmla="val 64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Đường kết nối: Mũi tên Gấp khúc 20">
              <a:extLst>
                <a:ext uri="{FF2B5EF4-FFF2-40B4-BE49-F238E27FC236}">
                  <a16:creationId xmlns:a16="http://schemas.microsoft.com/office/drawing/2014/main" id="{12D06628-7C5C-4584-8723-B1E38170A1D4}"/>
                </a:ext>
              </a:extLst>
            </p:cNvPr>
            <p:cNvCxnSpPr>
              <a:cxnSpLocks/>
              <a:endCxn id="26" idx="3"/>
            </p:cNvCxnSpPr>
            <p:nvPr/>
          </p:nvCxnSpPr>
          <p:spPr>
            <a:xfrm rot="10800000" flipV="1">
              <a:off x="19805395" y="6534333"/>
              <a:ext cx="2537781" cy="1190723"/>
            </a:xfrm>
            <a:prstGeom prst="bentConnector3">
              <a:avLst>
                <a:gd name="adj1" fmla="val -116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Lưu Đồ: Quyết Định 25">
              <a:extLst>
                <a:ext uri="{FF2B5EF4-FFF2-40B4-BE49-F238E27FC236}">
                  <a16:creationId xmlns:a16="http://schemas.microsoft.com/office/drawing/2014/main" id="{93716C17-9214-41F7-BF22-BACCF2E0DDE0}"/>
                </a:ext>
              </a:extLst>
            </p:cNvPr>
            <p:cNvSpPr/>
            <p:nvPr/>
          </p:nvSpPr>
          <p:spPr>
            <a:xfrm>
              <a:off x="16219103" y="7037884"/>
              <a:ext cx="3586291" cy="1374345"/>
            </a:xfrm>
            <a:prstGeom prst="flowChartDecis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1" name="Hộp Văn bản 40">
              <a:extLst>
                <a:ext uri="{FF2B5EF4-FFF2-40B4-BE49-F238E27FC236}">
                  <a16:creationId xmlns:a16="http://schemas.microsoft.com/office/drawing/2014/main" id="{1A9BA13A-442C-4A84-9EEC-B855CD7C3FD0}"/>
                </a:ext>
              </a:extLst>
            </p:cNvPr>
            <p:cNvSpPr txBox="1"/>
            <p:nvPr/>
          </p:nvSpPr>
          <p:spPr>
            <a:xfrm>
              <a:off x="16614762" y="7350403"/>
              <a:ext cx="3403409" cy="707886"/>
            </a:xfrm>
            <a:prstGeom prst="rect">
              <a:avLst/>
            </a:prstGeom>
            <a:noFill/>
          </p:spPr>
          <p:txBody>
            <a:bodyPr wrap="square" rtlCol="0">
              <a:spAutoFit/>
            </a:bodyPr>
            <a:lstStyle/>
            <a:p>
              <a:r>
                <a:rPr lang="vi-VN" sz="4000" dirty="0" err="1">
                  <a:latin typeface="Tahoma" panose="020B0604030504040204" pitchFamily="34" charset="0"/>
                  <a:ea typeface="Tahoma" panose="020B0604030504040204" pitchFamily="34" charset="0"/>
                  <a:cs typeface="Tahoma" panose="020B0604030504040204" pitchFamily="34" charset="0"/>
                </a:rPr>
                <a:t>tokenization</a:t>
              </a:r>
              <a:endParaRPr lang="vi-VN" sz="4000" dirty="0"/>
            </a:p>
          </p:txBody>
        </p:sp>
      </p:grpSp>
      <p:sp>
        <p:nvSpPr>
          <p:cNvPr id="3" name="Chỗ dành sẵn cho Số hiệu Bản chiếu 2">
            <a:extLst>
              <a:ext uri="{FF2B5EF4-FFF2-40B4-BE49-F238E27FC236}">
                <a16:creationId xmlns:a16="http://schemas.microsoft.com/office/drawing/2014/main" id="{B38B8B7F-57AC-49CE-9096-AD487F998ED8}"/>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227192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left)">
                                      <p:cBhvr>
                                        <p:cTn id="11" dur="500"/>
                                        <p:tgtEl>
                                          <p:spTgt spid="4">
                                            <p:txEl>
                                              <p:pRg st="2" end="2"/>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wipe(up)">
                                      <p:cBhvr>
                                        <p:cTn id="1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10078529"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890588" algn="just"/>
            <a:r>
              <a:rPr lang="vi-VN" sz="4400" dirty="0" err="1">
                <a:latin typeface="Tahoma" panose="020B0604030504040204" pitchFamily="34" charset="0"/>
                <a:ea typeface="Tahoma" panose="020B0604030504040204" pitchFamily="34" charset="0"/>
                <a:cs typeface="Tahoma" panose="020B0604030504040204" pitchFamily="34" charset="0"/>
              </a:rPr>
              <a:t>Giả</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sử</a:t>
            </a:r>
            <a:r>
              <a:rPr lang="vi-VN" sz="4400" dirty="0">
                <a:latin typeface="Tahoma" panose="020B0604030504040204" pitchFamily="34" charset="0"/>
                <a:ea typeface="Tahoma" panose="020B0604030504040204" pitchFamily="34" charset="0"/>
                <a:cs typeface="Tahoma" panose="020B0604030504040204" pitchFamily="34" charset="0"/>
              </a:rPr>
              <a:t> một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dataset</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gồm</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d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tài</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liệu</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document</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và t từ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khóa</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term</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a:t>
            </a:r>
            <a:r>
              <a:rPr lang="vi-VN" sz="4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chúng</a:t>
            </a:r>
            <a:r>
              <a:rPr lang="vi-VN" sz="4400" dirty="0">
                <a:latin typeface="Tahoma" panose="020B0604030504040204" pitchFamily="34" charset="0"/>
                <a:ea typeface="Tahoma" panose="020B0604030504040204" pitchFamily="34" charset="0"/>
                <a:cs typeface="Tahoma" panose="020B0604030504040204" pitchFamily="34" charset="0"/>
              </a:rPr>
              <a:t> ta có </a:t>
            </a:r>
            <a:r>
              <a:rPr lang="vi-VN" sz="4400" dirty="0" err="1">
                <a:latin typeface="Tahoma" panose="020B0604030504040204" pitchFamily="34" charset="0"/>
                <a:ea typeface="Tahoma" panose="020B0604030504040204" pitchFamily="34" charset="0"/>
                <a:cs typeface="Tahoma" panose="020B0604030504040204" pitchFamily="34" charset="0"/>
              </a:rPr>
              <a:t>thể</a:t>
            </a:r>
            <a:r>
              <a:rPr lang="vi-VN" sz="4400" dirty="0">
                <a:latin typeface="Tahoma" panose="020B0604030504040204" pitchFamily="34" charset="0"/>
                <a:ea typeface="Tahoma" panose="020B0604030504040204" pitchFamily="34" charset="0"/>
                <a:cs typeface="Tahoma" panose="020B0604030504040204" pitchFamily="34" charset="0"/>
              </a:rPr>
              <a:t> mô hình </a:t>
            </a:r>
            <a:r>
              <a:rPr lang="vi-VN" sz="4400" dirty="0" err="1">
                <a:latin typeface="Tahoma" panose="020B0604030504040204" pitchFamily="34" charset="0"/>
                <a:ea typeface="Tahoma" panose="020B0604030504040204" pitchFamily="34" charset="0"/>
                <a:cs typeface="Tahoma" panose="020B0604030504040204" pitchFamily="34" charset="0"/>
              </a:rPr>
              <a:t>hóa</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mỗi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thành</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một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vecotr</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v </a:t>
            </a:r>
            <a:r>
              <a:rPr lang="vi-VN" sz="4400" b="1" i="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vi-VN" sz="4400" dirty="0">
                <a:latin typeface="Tahoma" panose="020B0604030504040204" pitchFamily="34" charset="0"/>
                <a:ea typeface="Tahoma" panose="020B0604030504040204" pitchFamily="34" charset="0"/>
                <a:cs typeface="Tahoma" panose="020B0604030504040204" pitchFamily="34" charset="0"/>
              </a:rPr>
              <a:t>trong </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không gian 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chiều</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R^t</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a:t>
            </a: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4 : Các </a:t>
            </a:r>
            <a:r>
              <a:rPr lang="en-US" sz="4800" b="1" dirty="0" err="1">
                <a:latin typeface="Tahoma" panose="020B0604030504040204" pitchFamily="34" charset="0"/>
                <a:ea typeface="Tahoma" panose="020B0604030504040204" pitchFamily="34" charset="0"/>
                <a:cs typeface="Tahoma" panose="020B0604030504040204" pitchFamily="34" charset="0"/>
              </a:rPr>
              <a:t>ph</a:t>
            </a:r>
            <a:r>
              <a:rPr lang="vi-VN" sz="4800" b="1" dirty="0">
                <a:latin typeface="Tahoma" panose="020B0604030504040204" pitchFamily="34" charset="0"/>
                <a:ea typeface="Tahoma" panose="020B0604030504040204" pitchFamily="34" charset="0"/>
                <a:cs typeface="Tahoma" panose="020B0604030504040204" pitchFamily="34" charset="0"/>
              </a:rPr>
              <a:t>ư</a:t>
            </a:r>
            <a:r>
              <a:rPr lang="en-US" sz="4800" b="1" dirty="0" err="1">
                <a:latin typeface="Tahoma" panose="020B0604030504040204" pitchFamily="34" charset="0"/>
                <a:ea typeface="Tahoma" panose="020B0604030504040204" pitchFamily="34" charset="0"/>
                <a:cs typeface="Tahoma" panose="020B0604030504040204" pitchFamily="34" charset="0"/>
              </a:rPr>
              <a:t>ơng</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pháp</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trích</a:t>
            </a:r>
            <a:r>
              <a:rPr lang="en-US" sz="4800" b="1" dirty="0">
                <a:latin typeface="Tahoma" panose="020B0604030504040204" pitchFamily="34" charset="0"/>
                <a:ea typeface="Tahoma" panose="020B0604030504040204" pitchFamily="34" charset="0"/>
                <a:cs typeface="Tahoma" panose="020B0604030504040204" pitchFamily="34" charset="0"/>
              </a:rPr>
              <a:t> xuất </a:t>
            </a:r>
            <a:r>
              <a:rPr lang="en-US" sz="4800" b="1" dirty="0" err="1">
                <a:latin typeface="Tahoma" panose="020B0604030504040204" pitchFamily="34" charset="0"/>
                <a:ea typeface="Tahoma" panose="020B0604030504040204" pitchFamily="34" charset="0"/>
                <a:cs typeface="Tahoma" panose="020B0604030504040204" pitchFamily="34" charset="0"/>
              </a:rPr>
              <a:t>văn</a:t>
            </a:r>
            <a:r>
              <a:rPr lang="en-US" sz="4800" b="1" dirty="0">
                <a:latin typeface="Tahoma" panose="020B0604030504040204" pitchFamily="34" charset="0"/>
                <a:ea typeface="Tahoma" panose="020B0604030504040204" pitchFamily="34" charset="0"/>
                <a:cs typeface="Tahoma" panose="020B0604030504040204" pitchFamily="34" charset="0"/>
              </a:rPr>
              <a:t> bản</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8" name="Hình chữ nhật 7">
            <a:extLst>
              <a:ext uri="{FF2B5EF4-FFF2-40B4-BE49-F238E27FC236}">
                <a16:creationId xmlns:a16="http://schemas.microsoft.com/office/drawing/2014/main" id="{406C3CD8-3ADD-4E1F-A22B-6A49E9611BAD}"/>
              </a:ext>
            </a:extLst>
          </p:cNvPr>
          <p:cNvSpPr/>
          <p:nvPr/>
        </p:nvSpPr>
        <p:spPr>
          <a:xfrm>
            <a:off x="1656942" y="2464166"/>
            <a:ext cx="6622326" cy="769441"/>
          </a:xfrm>
          <a:prstGeom prst="rect">
            <a:avLst/>
          </a:prstGeom>
        </p:spPr>
        <p:txBody>
          <a:bodyPr wrap="none">
            <a:spAutoFit/>
          </a:bodyPr>
          <a:lstStyle/>
          <a:p>
            <a:r>
              <a:rPr lang="en-US" sz="4400" b="1" i="1" dirty="0">
                <a:latin typeface="Tahoma" panose="020B0604030504040204" pitchFamily="34" charset="0"/>
                <a:ea typeface="Tahoma" panose="020B0604030504040204" pitchFamily="34" charset="0"/>
                <a:cs typeface="Tahoma" panose="020B0604030504040204" pitchFamily="34" charset="0"/>
              </a:rPr>
              <a:t>4/ </a:t>
            </a:r>
            <a:r>
              <a:rPr lang="en-US" sz="4400" b="1" i="1" dirty="0" err="1">
                <a:latin typeface="Tahoma" panose="020B0604030504040204" pitchFamily="34" charset="0"/>
                <a:ea typeface="Tahoma" panose="020B0604030504040204" pitchFamily="34" charset="0"/>
                <a:cs typeface="Tahoma" panose="020B0604030504040204" pitchFamily="34" charset="0"/>
              </a:rPr>
              <a:t>Mô</a:t>
            </a:r>
            <a:r>
              <a:rPr lang="en-US" sz="4400" b="1" i="1" dirty="0">
                <a:latin typeface="Tahoma" panose="020B0604030504040204" pitchFamily="34" charset="0"/>
                <a:ea typeface="Tahoma" panose="020B0604030504040204" pitchFamily="34" charset="0"/>
                <a:cs typeface="Tahoma" panose="020B0604030504040204" pitchFamily="34" charset="0"/>
              </a:rPr>
              <a:t> hình </a:t>
            </a:r>
            <a:r>
              <a:rPr lang="en-US" sz="4400" b="1" i="1" dirty="0" err="1">
                <a:latin typeface="Tahoma" panose="020B0604030504040204" pitchFamily="34" charset="0"/>
                <a:ea typeface="Tahoma" panose="020B0604030504040204" pitchFamily="34" charset="0"/>
                <a:cs typeface="Tahoma" panose="020B0604030504040204" pitchFamily="34" charset="0"/>
              </a:rPr>
              <a:t>hóa</a:t>
            </a:r>
            <a:r>
              <a:rPr lang="en-US" sz="4400" b="1" i="1" dirty="0">
                <a:latin typeface="Tahoma" panose="020B0604030504040204" pitchFamily="34" charset="0"/>
                <a:ea typeface="Tahoma" panose="020B0604030504040204" pitchFamily="34" charset="0"/>
                <a:cs typeface="Tahoma" panose="020B0604030504040204" pitchFamily="34" charset="0"/>
              </a:rPr>
              <a:t> </a:t>
            </a:r>
            <a:r>
              <a:rPr lang="en-US" sz="4400" b="1" i="1" dirty="0" err="1">
                <a:latin typeface="Tahoma" panose="020B0604030504040204" pitchFamily="34" charset="0"/>
                <a:ea typeface="Tahoma" panose="020B0604030504040204" pitchFamily="34" charset="0"/>
                <a:cs typeface="Tahoma" panose="020B0604030504040204" pitchFamily="34" charset="0"/>
              </a:rPr>
              <a:t>tài</a:t>
            </a:r>
            <a:r>
              <a:rPr lang="en-US" sz="4400" b="1" i="1" dirty="0">
                <a:latin typeface="Tahoma" panose="020B0604030504040204" pitchFamily="34" charset="0"/>
                <a:ea typeface="Tahoma" panose="020B0604030504040204" pitchFamily="34" charset="0"/>
                <a:cs typeface="Tahoma" panose="020B0604030504040204" pitchFamily="34" charset="0"/>
              </a:rPr>
              <a:t> </a:t>
            </a:r>
            <a:r>
              <a:rPr lang="en-US" sz="4400" b="1" i="1" dirty="0" err="1">
                <a:latin typeface="Tahoma" panose="020B0604030504040204" pitchFamily="34" charset="0"/>
                <a:ea typeface="Tahoma" panose="020B0604030504040204" pitchFamily="34" charset="0"/>
                <a:cs typeface="Tahoma" panose="020B0604030504040204" pitchFamily="34" charset="0"/>
              </a:rPr>
              <a:t>liệu</a:t>
            </a:r>
            <a:endParaRPr lang="en-US" sz="4400" b="1" i="1"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1">
            <a:extLst>
              <a:ext uri="{FF2B5EF4-FFF2-40B4-BE49-F238E27FC236}">
                <a16:creationId xmlns:a16="http://schemas.microsoft.com/office/drawing/2014/main" id="{B42E9B1C-48F7-4C55-AA03-60F2973B1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2522" y="4242264"/>
            <a:ext cx="8220142" cy="1888833"/>
          </a:xfrm>
          <a:prstGeom prst="rect">
            <a:avLst/>
          </a:prstGeom>
        </p:spPr>
      </p:pic>
      <p:pic>
        <p:nvPicPr>
          <p:cNvPr id="9" name="Picture 2">
            <a:extLst>
              <a:ext uri="{FF2B5EF4-FFF2-40B4-BE49-F238E27FC236}">
                <a16:creationId xmlns:a16="http://schemas.microsoft.com/office/drawing/2014/main" id="{30744A23-C7E4-4E57-836C-2E33BB388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2522" y="6687039"/>
            <a:ext cx="8220142" cy="1888833"/>
          </a:xfrm>
          <a:prstGeom prst="rect">
            <a:avLst/>
          </a:prstGeom>
        </p:spPr>
      </p:pic>
      <p:pic>
        <p:nvPicPr>
          <p:cNvPr id="10" name="Picture 5">
            <a:extLst>
              <a:ext uri="{FF2B5EF4-FFF2-40B4-BE49-F238E27FC236}">
                <a16:creationId xmlns:a16="http://schemas.microsoft.com/office/drawing/2014/main" id="{D1AFEA6C-CB76-4DEB-9FD3-6219A4A44CBE}"/>
              </a:ext>
            </a:extLst>
          </p:cNvPr>
          <p:cNvPicPr>
            <a:picLocks noChangeAspect="1"/>
          </p:cNvPicPr>
          <p:nvPr/>
        </p:nvPicPr>
        <p:blipFill rotWithShape="1">
          <a:blip r:embed="rId4">
            <a:extLst>
              <a:ext uri="{28A0092B-C50C-407E-A947-70E740481C1C}">
                <a14:useLocalDpi xmlns:a14="http://schemas.microsoft.com/office/drawing/2010/main" val="0"/>
              </a:ext>
            </a:extLst>
          </a:blip>
          <a:srcRect l="5128" r="2383"/>
          <a:stretch/>
        </p:blipFill>
        <p:spPr>
          <a:xfrm>
            <a:off x="13262522" y="9154517"/>
            <a:ext cx="8220143" cy="1391345"/>
          </a:xfrm>
          <a:prstGeom prst="rect">
            <a:avLst/>
          </a:prstGeom>
        </p:spPr>
      </p:pic>
      <p:sp>
        <p:nvSpPr>
          <p:cNvPr id="3" name="Chỗ dành sẵn cho Số hiệu Bản chiếu 2">
            <a:extLst>
              <a:ext uri="{FF2B5EF4-FFF2-40B4-BE49-F238E27FC236}">
                <a16:creationId xmlns:a16="http://schemas.microsoft.com/office/drawing/2014/main" id="{EEAF0EA7-34DC-4EEB-AA1A-1A4120F4303C}"/>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117717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890588" algn="just"/>
            <a:r>
              <a:rPr lang="vi-VN" sz="4400" dirty="0" err="1">
                <a:latin typeface="Tahoma" panose="020B0604030504040204" pitchFamily="34" charset="0"/>
                <a:ea typeface="Tahoma" panose="020B0604030504040204" pitchFamily="34" charset="0"/>
                <a:cs typeface="Tahoma" panose="020B0604030504040204" pitchFamily="34" charset="0"/>
              </a:rPr>
              <a:t>Bởi</a:t>
            </a:r>
            <a:r>
              <a:rPr lang="vi-VN" sz="4400" dirty="0">
                <a:latin typeface="Tahoma" panose="020B0604030504040204" pitchFamily="34" charset="0"/>
                <a:ea typeface="Tahoma" panose="020B0604030504040204" pitchFamily="34" charset="0"/>
                <a:cs typeface="Tahoma" panose="020B0604030504040204" pitchFamily="34" charset="0"/>
              </a:rPr>
              <a:t> các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tương tự nhau là </a:t>
            </a:r>
            <a:r>
              <a:rPr lang="vi-VN" sz="4400" dirty="0" err="1">
                <a:latin typeface="Tahoma" panose="020B0604030504040204" pitchFamily="34" charset="0"/>
                <a:ea typeface="Tahoma" panose="020B0604030504040204" pitchFamily="34" charset="0"/>
                <a:cs typeface="Tahoma" panose="020B0604030504040204" pitchFamily="34" charset="0"/>
              </a:rPr>
              <a:t>những</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có </a:t>
            </a:r>
            <a:r>
              <a:rPr lang="vi-VN" sz="4400" b="1" i="1" dirty="0" err="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tần</a:t>
            </a:r>
            <a:r>
              <a:rPr lang="vi-VN" sz="4400" b="1" i="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số</a:t>
            </a:r>
            <a:r>
              <a:rPr lang="vi-VN" sz="4400" b="1" i="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từ tương đối (</a:t>
            </a:r>
            <a:r>
              <a:rPr lang="vi-VN" sz="4400" b="1" i="1" dirty="0" err="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relative</a:t>
            </a:r>
            <a:r>
              <a:rPr lang="vi-VN" sz="4400" b="1" i="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termfrequency</a:t>
            </a:r>
            <a:r>
              <a:rPr lang="vi-VN" sz="4400" b="1" i="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giống</a:t>
            </a:r>
            <a:r>
              <a:rPr lang="vi-VN" sz="4400" dirty="0">
                <a:latin typeface="Tahoma" panose="020B0604030504040204" pitchFamily="34" charset="0"/>
                <a:ea typeface="Tahoma" panose="020B0604030504040204" pitchFamily="34" charset="0"/>
                <a:cs typeface="Tahoma" panose="020B0604030504040204" pitchFamily="34" charset="0"/>
              </a:rPr>
              <a:t> nhau, nên </a:t>
            </a:r>
            <a:r>
              <a:rPr lang="vi-VN" sz="4400" dirty="0" err="1">
                <a:latin typeface="Tahoma" panose="020B0604030504040204" pitchFamily="34" charset="0"/>
                <a:ea typeface="Tahoma" panose="020B0604030504040204" pitchFamily="34" charset="0"/>
                <a:cs typeface="Tahoma" panose="020B0604030504040204" pitchFamily="34" charset="0"/>
              </a:rPr>
              <a:t>chúng</a:t>
            </a:r>
            <a:r>
              <a:rPr lang="vi-VN" sz="4400" dirty="0">
                <a:latin typeface="Tahoma" panose="020B0604030504040204" pitchFamily="34" charset="0"/>
                <a:ea typeface="Tahoma" panose="020B0604030504040204" pitchFamily="34" charset="0"/>
                <a:cs typeface="Tahoma" panose="020B0604030504040204" pitchFamily="34" charset="0"/>
              </a:rPr>
              <a:t> ta có </a:t>
            </a:r>
            <a:r>
              <a:rPr lang="vi-VN" sz="4400" dirty="0" err="1">
                <a:latin typeface="Tahoma" panose="020B0604030504040204" pitchFamily="34" charset="0"/>
                <a:ea typeface="Tahoma" panose="020B0604030504040204" pitchFamily="34" charset="0"/>
                <a:cs typeface="Tahoma" panose="020B0604030504040204" pitchFamily="34" charset="0"/>
              </a:rPr>
              <a:t>thể</a:t>
            </a:r>
            <a:r>
              <a:rPr lang="vi-VN" sz="4400" dirty="0">
                <a:latin typeface="Tahoma" panose="020B0604030504040204" pitchFamily="34" charset="0"/>
                <a:ea typeface="Tahoma" panose="020B0604030504040204" pitchFamily="34" charset="0"/>
                <a:cs typeface="Tahoma" panose="020B0604030504040204" pitchFamily="34" charset="0"/>
              </a:rPr>
              <a:t> đo </a:t>
            </a:r>
            <a:r>
              <a:rPr lang="vi-VN" sz="4400" dirty="0" err="1">
                <a:latin typeface="Tahoma" panose="020B0604030504040204" pitchFamily="34" charset="0"/>
                <a:ea typeface="Tahoma" panose="020B0604030504040204" pitchFamily="34" charset="0"/>
                <a:cs typeface="Tahoma" panose="020B0604030504040204" pitchFamily="34" charset="0"/>
              </a:rPr>
              <a:t>độ</a:t>
            </a:r>
            <a:r>
              <a:rPr lang="vi-VN" sz="4400" dirty="0">
                <a:latin typeface="Tahoma" panose="020B0604030504040204" pitchFamily="34" charset="0"/>
                <a:ea typeface="Tahoma" panose="020B0604030504040204" pitchFamily="34" charset="0"/>
                <a:cs typeface="Tahoma" panose="020B0604030504040204" pitchFamily="34" charset="0"/>
              </a:rPr>
              <a:t> tương tự </a:t>
            </a:r>
            <a:r>
              <a:rPr lang="vi-VN" sz="4400" dirty="0" err="1">
                <a:latin typeface="Tahoma" panose="020B0604030504040204" pitchFamily="34" charset="0"/>
                <a:ea typeface="Tahoma" panose="020B0604030504040204" pitchFamily="34" charset="0"/>
                <a:cs typeface="Tahoma" panose="020B0604030504040204" pitchFamily="34" charset="0"/>
              </a:rPr>
              <a:t>giữa</a:t>
            </a:r>
            <a:r>
              <a:rPr lang="vi-VN" sz="4400" dirty="0">
                <a:latin typeface="Tahoma" panose="020B0604030504040204" pitchFamily="34" charset="0"/>
                <a:ea typeface="Tahoma" panose="020B0604030504040204" pitchFamily="34" charset="0"/>
                <a:cs typeface="Tahoma" panose="020B0604030504040204" pitchFamily="34" charset="0"/>
              </a:rPr>
              <a:t> các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hoặc</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giữa</a:t>
            </a:r>
            <a:r>
              <a:rPr lang="vi-VN" sz="4400" dirty="0">
                <a:latin typeface="Tahoma" panose="020B0604030504040204" pitchFamily="34" charset="0"/>
                <a:ea typeface="Tahoma" panose="020B0604030504040204" pitchFamily="34" charset="0"/>
                <a:cs typeface="Tahoma" panose="020B0604030504040204" pitchFamily="34" charset="0"/>
              </a:rPr>
              <a:t> một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trong </a:t>
            </a:r>
            <a:r>
              <a:rPr lang="vi-VN" sz="4400" dirty="0" err="1">
                <a:latin typeface="Tahoma" panose="020B0604030504040204" pitchFamily="34" charset="0"/>
                <a:ea typeface="Tahoma" panose="020B0604030504040204" pitchFamily="34" charset="0"/>
                <a:cs typeface="Tahoma" panose="020B0604030504040204" pitchFamily="34" charset="0"/>
              </a:rPr>
              <a:t>dataset</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với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tài</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liệu</a:t>
            </a:r>
            <a:r>
              <a:rPr lang="vi-VN" sz="4400" dirty="0">
                <a:latin typeface="Tahoma" panose="020B0604030504040204" pitchFamily="34" charset="0"/>
                <a:ea typeface="Tahoma" panose="020B0604030504040204" pitchFamily="34" charset="0"/>
                <a:cs typeface="Tahoma" panose="020B0604030504040204" pitchFamily="34" charset="0"/>
              </a:rPr>
              <a:t> truy </a:t>
            </a:r>
            <a:r>
              <a:rPr lang="vi-VN" sz="4400" dirty="0" err="1">
                <a:latin typeface="Tahoma" panose="020B0604030504040204" pitchFamily="34" charset="0"/>
                <a:ea typeface="Tahoma" panose="020B0604030504040204" pitchFamily="34" charset="0"/>
                <a:cs typeface="Tahoma" panose="020B0604030504040204" pitchFamily="34" charset="0"/>
              </a:rPr>
              <a:t>vấn</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dựa</a:t>
            </a:r>
            <a:r>
              <a:rPr lang="vi-VN" sz="4400" dirty="0">
                <a:latin typeface="Tahoma" panose="020B0604030504040204" pitchFamily="34" charset="0"/>
                <a:ea typeface="Tahoma" panose="020B0604030504040204" pitchFamily="34" charset="0"/>
                <a:cs typeface="Tahoma" panose="020B0604030504040204" pitchFamily="34" charset="0"/>
              </a:rPr>
              <a:t> vào </a:t>
            </a:r>
            <a:r>
              <a:rPr lang="vi-VN" sz="4400" dirty="0" err="1">
                <a:latin typeface="Tahoma" panose="020B0604030504040204" pitchFamily="34" charset="0"/>
                <a:ea typeface="Tahoma" panose="020B0604030504040204" pitchFamily="34" charset="0"/>
                <a:cs typeface="Tahoma" panose="020B0604030504040204" pitchFamily="34" charset="0"/>
              </a:rPr>
              <a:t>bảng</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tần</a:t>
            </a:r>
            <a:r>
              <a:rPr lang="vi-VN" sz="4400" dirty="0">
                <a:latin typeface="Tahoma" panose="020B0604030504040204" pitchFamily="34" charset="0"/>
                <a:ea typeface="Tahoma" panose="020B0604030504040204" pitchFamily="34" charset="0"/>
                <a:cs typeface="Tahoma" panose="020B0604030504040204" pitchFamily="34" charset="0"/>
              </a:rPr>
              <a:t> </a:t>
            </a:r>
            <a:r>
              <a:rPr lang="vi-VN" sz="4400" dirty="0" err="1">
                <a:latin typeface="Tahoma" panose="020B0604030504040204" pitchFamily="34" charset="0"/>
                <a:ea typeface="Tahoma" panose="020B0604030504040204" pitchFamily="34" charset="0"/>
                <a:cs typeface="Tahoma" panose="020B0604030504040204" pitchFamily="34" charset="0"/>
              </a:rPr>
              <a:t>số</a:t>
            </a:r>
            <a:r>
              <a:rPr lang="vi-VN" sz="4400" dirty="0">
                <a:latin typeface="Tahoma" panose="020B0604030504040204" pitchFamily="34" charset="0"/>
                <a:ea typeface="Tahoma" panose="020B0604030504040204" pitchFamily="34" charset="0"/>
                <a:cs typeface="Tahoma" panose="020B0604030504040204" pitchFamily="34" charset="0"/>
              </a:rPr>
              <a:t>.</a:t>
            </a: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4 : Các </a:t>
            </a:r>
            <a:r>
              <a:rPr lang="en-US" sz="4800" b="1" dirty="0" err="1">
                <a:latin typeface="Tahoma" panose="020B0604030504040204" pitchFamily="34" charset="0"/>
                <a:ea typeface="Tahoma" panose="020B0604030504040204" pitchFamily="34" charset="0"/>
                <a:cs typeface="Tahoma" panose="020B0604030504040204" pitchFamily="34" charset="0"/>
              </a:rPr>
              <a:t>ph</a:t>
            </a:r>
            <a:r>
              <a:rPr lang="vi-VN" sz="4800" b="1" dirty="0">
                <a:latin typeface="Tahoma" panose="020B0604030504040204" pitchFamily="34" charset="0"/>
                <a:ea typeface="Tahoma" panose="020B0604030504040204" pitchFamily="34" charset="0"/>
                <a:cs typeface="Tahoma" panose="020B0604030504040204" pitchFamily="34" charset="0"/>
              </a:rPr>
              <a:t>ư</a:t>
            </a:r>
            <a:r>
              <a:rPr lang="en-US" sz="4800" b="1" dirty="0" err="1">
                <a:latin typeface="Tahoma" panose="020B0604030504040204" pitchFamily="34" charset="0"/>
                <a:ea typeface="Tahoma" panose="020B0604030504040204" pitchFamily="34" charset="0"/>
                <a:cs typeface="Tahoma" panose="020B0604030504040204" pitchFamily="34" charset="0"/>
              </a:rPr>
              <a:t>ơng</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pháp</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trích</a:t>
            </a:r>
            <a:r>
              <a:rPr lang="en-US" sz="4800" b="1" dirty="0">
                <a:latin typeface="Tahoma" panose="020B0604030504040204" pitchFamily="34" charset="0"/>
                <a:ea typeface="Tahoma" panose="020B0604030504040204" pitchFamily="34" charset="0"/>
                <a:cs typeface="Tahoma" panose="020B0604030504040204" pitchFamily="34" charset="0"/>
              </a:rPr>
              <a:t> xuất </a:t>
            </a:r>
            <a:r>
              <a:rPr lang="en-US" sz="4800" b="1" dirty="0" err="1">
                <a:latin typeface="Tahoma" panose="020B0604030504040204" pitchFamily="34" charset="0"/>
                <a:ea typeface="Tahoma" panose="020B0604030504040204" pitchFamily="34" charset="0"/>
                <a:cs typeface="Tahoma" panose="020B0604030504040204" pitchFamily="34" charset="0"/>
              </a:rPr>
              <a:t>văn</a:t>
            </a:r>
            <a:r>
              <a:rPr lang="en-US" sz="4800" b="1" dirty="0">
                <a:latin typeface="Tahoma" panose="020B0604030504040204" pitchFamily="34" charset="0"/>
                <a:ea typeface="Tahoma" panose="020B0604030504040204" pitchFamily="34" charset="0"/>
                <a:cs typeface="Tahoma" panose="020B0604030504040204" pitchFamily="34" charset="0"/>
              </a:rPr>
              <a:t> bản</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8" name="Hình chữ nhật 7">
            <a:extLst>
              <a:ext uri="{FF2B5EF4-FFF2-40B4-BE49-F238E27FC236}">
                <a16:creationId xmlns:a16="http://schemas.microsoft.com/office/drawing/2014/main" id="{406C3CD8-3ADD-4E1F-A22B-6A49E9611BAD}"/>
              </a:ext>
            </a:extLst>
          </p:cNvPr>
          <p:cNvSpPr/>
          <p:nvPr/>
        </p:nvSpPr>
        <p:spPr>
          <a:xfrm>
            <a:off x="1656942" y="2464166"/>
            <a:ext cx="5357557" cy="769441"/>
          </a:xfrm>
          <a:prstGeom prst="rect">
            <a:avLst/>
          </a:prstGeom>
        </p:spPr>
        <p:txBody>
          <a:bodyPr wrap="none">
            <a:spAutoFit/>
          </a:bodyPr>
          <a:lstStyle/>
          <a:p>
            <a:r>
              <a:rPr lang="vi-VN" sz="4400" b="1" i="1" dirty="0">
                <a:latin typeface="Tahoma" panose="020B0604030504040204" pitchFamily="34" charset="0"/>
                <a:ea typeface="Tahoma" panose="020B0604030504040204" pitchFamily="34" charset="0"/>
                <a:cs typeface="Tahoma" panose="020B0604030504040204" pitchFamily="34" charset="0"/>
              </a:rPr>
              <a:t>5/ </a:t>
            </a:r>
            <a:r>
              <a:rPr lang="vi-VN" sz="4400" b="1" i="1" dirty="0" err="1">
                <a:latin typeface="Tahoma" panose="020B0604030504040204" pitchFamily="34" charset="0"/>
                <a:ea typeface="Tahoma" panose="020B0604030504040204" pitchFamily="34" charset="0"/>
                <a:cs typeface="Tahoma" panose="020B0604030504040204" pitchFamily="34" charset="0"/>
              </a:rPr>
              <a:t>Độ</a:t>
            </a:r>
            <a:r>
              <a:rPr lang="vi-VN" sz="4400" b="1" i="1" dirty="0">
                <a:latin typeface="Tahoma" panose="020B0604030504040204" pitchFamily="34" charset="0"/>
                <a:ea typeface="Tahoma" panose="020B0604030504040204" pitchFamily="34" charset="0"/>
                <a:cs typeface="Tahoma" panose="020B0604030504040204" pitchFamily="34" charset="0"/>
              </a:rPr>
              <a:t> đo tương tự</a:t>
            </a:r>
          </a:p>
        </p:txBody>
      </p:sp>
      <p:pic>
        <p:nvPicPr>
          <p:cNvPr id="11" name="Picture 1">
            <a:extLst>
              <a:ext uri="{FF2B5EF4-FFF2-40B4-BE49-F238E27FC236}">
                <a16:creationId xmlns:a16="http://schemas.microsoft.com/office/drawing/2014/main" id="{497DE2D9-8169-460D-96B8-44B71518D7DD}"/>
              </a:ext>
            </a:extLst>
          </p:cNvPr>
          <p:cNvPicPr>
            <a:picLocks noChangeAspect="1"/>
          </p:cNvPicPr>
          <p:nvPr/>
        </p:nvPicPr>
        <p:blipFill rotWithShape="1">
          <a:blip r:embed="rId2">
            <a:extLst>
              <a:ext uri="{28A0092B-C50C-407E-A947-70E740481C1C}">
                <a14:useLocalDpi xmlns:a14="http://schemas.microsoft.com/office/drawing/2010/main" val="0"/>
              </a:ext>
            </a:extLst>
          </a:blip>
          <a:srcRect t="11111" b="11111"/>
          <a:stretch/>
        </p:blipFill>
        <p:spPr>
          <a:xfrm>
            <a:off x="11582767" y="6333462"/>
            <a:ext cx="12369106" cy="2595985"/>
          </a:xfrm>
          <a:prstGeom prst="rect">
            <a:avLst/>
          </a:prstGeom>
        </p:spPr>
      </p:pic>
      <p:sp>
        <p:nvSpPr>
          <p:cNvPr id="3" name="Chỗ dành sẵn cho Số hiệu Bản chiếu 2">
            <a:extLst>
              <a:ext uri="{FF2B5EF4-FFF2-40B4-BE49-F238E27FC236}">
                <a16:creationId xmlns:a16="http://schemas.microsoft.com/office/drawing/2014/main" id="{85F14AB9-EB4E-4441-87D4-DC1ADEC70FEB}"/>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93452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2280398" y="3022119"/>
            <a:ext cx="20755243" cy="7478970"/>
          </a:xfrm>
          <a:prstGeom prst="rect">
            <a:avLst/>
          </a:prstGeom>
          <a:noFill/>
        </p:spPr>
        <p:txBody>
          <a:bodyPr wrap="square" rtlCol="0">
            <a:spAutoFit/>
          </a:bodyPr>
          <a:lstStyle/>
          <a:p>
            <a:pPr>
              <a:lnSpc>
                <a:spcPct val="200000"/>
              </a:lnSpc>
            </a:pPr>
            <a:r>
              <a:rPr lang="vi-VN" sz="4000" b="1" dirty="0">
                <a:latin typeface="Tahoma" pitchFamily="34" charset="0"/>
                <a:ea typeface="Tahoma" pitchFamily="34" charset="0"/>
                <a:cs typeface="Tahoma" pitchFamily="34" charset="0"/>
              </a:rPr>
              <a:t>Bài toán phân lớp</a:t>
            </a:r>
            <a:r>
              <a:rPr lang="vi-VN" sz="4000" dirty="0">
                <a:latin typeface="Tahoma" pitchFamily="34" charset="0"/>
                <a:ea typeface="Tahoma" pitchFamily="34" charset="0"/>
                <a:cs typeface="Tahoma" pitchFamily="34" charset="0"/>
              </a:rPr>
              <a:t> (classification) và bài toán gom cụm (cluster) là hai bài toán lớn trong lĩnh vực Machine Learnig (ML). Bài toán phân lớp là quá trình phân lớp một đối tượng dữ liệu vào một hay nhiều lớp đã cho trước nhờ một mô hình phân lớp (model). Mô hình này được xây dựng dựa trên một tập dữ liệu được xây dựng trước đó có gán nhãn (hay còn gọi là tập huấn luyện). Quá trình phân lớp là </a:t>
            </a:r>
            <a:r>
              <a:rPr lang="vi-VN" sz="4000" b="1" dirty="0">
                <a:latin typeface="Tahoma" pitchFamily="34" charset="0"/>
                <a:ea typeface="Tahoma" pitchFamily="34" charset="0"/>
                <a:cs typeface="Tahoma" pitchFamily="34" charset="0"/>
              </a:rPr>
              <a:t>quá trình gán nhãn</a:t>
            </a:r>
            <a:r>
              <a:rPr lang="vi-VN" sz="4000" dirty="0">
                <a:latin typeface="Tahoma" pitchFamily="34" charset="0"/>
                <a:ea typeface="Tahoma" pitchFamily="34" charset="0"/>
                <a:cs typeface="Tahoma" pitchFamily="34" charset="0"/>
              </a:rPr>
              <a:t> cho đối tượng dữ liệu.</a:t>
            </a:r>
            <a:endParaRPr lang="en-GB" sz="4000" dirty="0">
              <a:latin typeface="Tahoma" pitchFamily="34" charset="0"/>
              <a:ea typeface="Tahoma" pitchFamily="34" charset="0"/>
              <a:cs typeface="Tahoma" pitchFamily="34" charset="0"/>
            </a:endParaRPr>
          </a:p>
          <a:p>
            <a:pPr>
              <a:lnSpc>
                <a:spcPct val="200000"/>
              </a:lnSpc>
            </a:pPr>
            <a:endParaRPr lang="en-GB" sz="4000" dirty="0">
              <a:latin typeface="Tahoma" pitchFamily="34" charset="0"/>
              <a:ea typeface="Tahoma" pitchFamily="34" charset="0"/>
              <a:cs typeface="Tahoma" pitchFamily="34" charset="0"/>
            </a:endParaRPr>
          </a:p>
        </p:txBody>
      </p:sp>
      <p:sp>
        <p:nvSpPr>
          <p:cNvPr id="5" name="Chỗ dành sẵn cho Số hiệu Bản chiếu 4">
            <a:extLst>
              <a:ext uri="{FF2B5EF4-FFF2-40B4-BE49-F238E27FC236}">
                <a16:creationId xmlns:a16="http://schemas.microsoft.com/office/drawing/2014/main" id="{E9307213-AACE-48D1-96AB-91DAD87A4262}"/>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val="286746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162" y="3022118"/>
            <a:ext cx="8730047" cy="8398775"/>
          </a:xfrm>
          <a:prstGeom prst="rect">
            <a:avLst/>
          </a:prstGeom>
        </p:spPr>
      </p:pic>
      <p:sp>
        <p:nvSpPr>
          <p:cNvPr id="5" name="TextBox 4"/>
          <p:cNvSpPr txBox="1"/>
          <p:nvPr/>
        </p:nvSpPr>
        <p:spPr>
          <a:xfrm>
            <a:off x="1198827" y="3022118"/>
            <a:ext cx="12674515" cy="8805680"/>
          </a:xfrm>
          <a:prstGeom prst="rect">
            <a:avLst/>
          </a:prstGeom>
          <a:noFill/>
        </p:spPr>
        <p:txBody>
          <a:bodyPr wrap="square" rtlCol="0">
            <a:spAutoFit/>
          </a:bodyPr>
          <a:lstStyle/>
          <a:p>
            <a:pPr>
              <a:lnSpc>
                <a:spcPct val="150000"/>
              </a:lnSpc>
            </a:pPr>
            <a:r>
              <a:rPr lang="vi-VN" sz="4800" dirty="0"/>
              <a:t>Như vậy, nhiệm vụ của bài toán phân lớp là cần tìm một </a:t>
            </a:r>
            <a:r>
              <a:rPr lang="vi-VN" sz="4800" b="1" i="1" dirty="0"/>
              <a:t>mô hình phần lớp</a:t>
            </a:r>
            <a:r>
              <a:rPr lang="vi-VN" sz="4800" dirty="0"/>
              <a:t> để khi có dữ liệu mới thì có thể xác định được dữ liệu đó thuộc vào phân lớp nào.</a:t>
            </a:r>
          </a:p>
          <a:p>
            <a:pPr>
              <a:lnSpc>
                <a:spcPct val="150000"/>
              </a:lnSpc>
            </a:pPr>
            <a:r>
              <a:rPr lang="vi-VN" sz="4800" dirty="0"/>
              <a:t>Có nhiều bài toán phân lớp dữ liệu như phân lớp nhị phân (binary), phân lớp đa lớp (multiclass), phân lớp đa trị.</a:t>
            </a:r>
          </a:p>
          <a:p>
            <a:pPr>
              <a:lnSpc>
                <a:spcPct val="150000"/>
              </a:lnSpc>
            </a:pPr>
            <a:endParaRPr lang="en-GB" sz="4800" dirty="0">
              <a:latin typeface="Tahoma" pitchFamily="34" charset="0"/>
              <a:ea typeface="Tahoma" pitchFamily="34" charset="0"/>
              <a:cs typeface="Tahoma" pitchFamily="34" charset="0"/>
            </a:endParaRPr>
          </a:p>
        </p:txBody>
      </p:sp>
      <p:sp>
        <p:nvSpPr>
          <p:cNvPr id="6" name="Chỗ dành sẵn cho Số hiệu Bản chiếu 5">
            <a:extLst>
              <a:ext uri="{FF2B5EF4-FFF2-40B4-BE49-F238E27FC236}">
                <a16:creationId xmlns:a16="http://schemas.microsoft.com/office/drawing/2014/main" id="{D7CDD23C-87F2-47AB-90CF-89B00909B154}"/>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348874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11">
            <a:extLst>
              <a:ext uri="{FF2B5EF4-FFF2-40B4-BE49-F238E27FC236}">
                <a16:creationId xmlns:a16="http://schemas.microsoft.com/office/drawing/2014/main" id="{FF69AD05-F8B1-4B73-8619-21B200726ECF}"/>
              </a:ext>
            </a:extLst>
          </p:cNvPr>
          <p:cNvSpPr>
            <a:spLocks noChangeShapeType="1"/>
          </p:cNvSpPr>
          <p:nvPr/>
        </p:nvSpPr>
        <p:spPr bwMode="auto">
          <a:xfrm>
            <a:off x="6124455" y="3244148"/>
            <a:ext cx="9851460" cy="0"/>
          </a:xfrm>
          <a:prstGeom prst="line">
            <a:avLst/>
          </a:prstGeom>
          <a:noFill/>
          <a:ln w="762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3" name="Text Box 12">
            <a:extLst>
              <a:ext uri="{FF2B5EF4-FFF2-40B4-BE49-F238E27FC236}">
                <a16:creationId xmlns:a16="http://schemas.microsoft.com/office/drawing/2014/main" id="{C0295C7A-B614-4ABE-9802-466C4EDAD10B}"/>
              </a:ext>
            </a:extLst>
          </p:cNvPr>
          <p:cNvSpPr txBox="1">
            <a:spLocks noChangeArrowheads="1"/>
          </p:cNvSpPr>
          <p:nvPr/>
        </p:nvSpPr>
        <p:spPr bwMode="auto">
          <a:xfrm>
            <a:off x="6481562" y="2351914"/>
            <a:ext cx="1007853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vi-VN" sz="4400" b="1" dirty="0" err="1">
                <a:latin typeface="Tahoma" panose="020B0604030504040204" pitchFamily="34" charset="0"/>
                <a:ea typeface="Tahoma" panose="020B0604030504040204" pitchFamily="34" charset="0"/>
                <a:cs typeface="Tahoma" panose="020B0604030504040204" pitchFamily="34" charset="0"/>
              </a:rPr>
              <a:t>Giới</a:t>
            </a:r>
            <a:r>
              <a:rPr lang="vi-VN" sz="4400" b="1" dirty="0">
                <a:latin typeface="Tahoma" panose="020B0604030504040204" pitchFamily="34" charset="0"/>
                <a:ea typeface="Tahoma" panose="020B0604030504040204" pitchFamily="34" charset="0"/>
                <a:cs typeface="Tahoma" panose="020B0604030504040204" pitchFamily="34" charset="0"/>
              </a:rPr>
              <a:t> </a:t>
            </a:r>
            <a:r>
              <a:rPr lang="vi-VN" sz="4400" b="1" dirty="0" err="1">
                <a:latin typeface="Tahoma" panose="020B0604030504040204" pitchFamily="34" charset="0"/>
                <a:ea typeface="Tahoma" panose="020B0604030504040204" pitchFamily="34" charset="0"/>
                <a:cs typeface="Tahoma" panose="020B0604030504040204" pitchFamily="34" charset="0"/>
              </a:rPr>
              <a:t>thiệu</a:t>
            </a:r>
            <a:r>
              <a:rPr lang="vi-VN" sz="4400" b="1" dirty="0">
                <a:latin typeface="Tahoma" panose="020B0604030504040204" pitchFamily="34" charset="0"/>
                <a:ea typeface="Tahoma" panose="020B0604030504040204" pitchFamily="34" charset="0"/>
                <a:cs typeface="Tahoma" panose="020B0604030504040204" pitchFamily="34" charset="0"/>
              </a:rPr>
              <a:t> sơ </a:t>
            </a:r>
            <a:r>
              <a:rPr lang="vi-VN" sz="4400" b="1" dirty="0" err="1">
                <a:latin typeface="Tahoma" panose="020B0604030504040204" pitchFamily="34" charset="0"/>
                <a:ea typeface="Tahoma" panose="020B0604030504040204" pitchFamily="34" charset="0"/>
                <a:cs typeface="Tahoma" panose="020B0604030504040204" pitchFamily="34" charset="0"/>
              </a:rPr>
              <a:t>lược</a:t>
            </a:r>
            <a:r>
              <a:rPr lang="vi-VN" sz="4400" b="1" dirty="0">
                <a:latin typeface="Tahoma" panose="020B0604030504040204" pitchFamily="34" charset="0"/>
                <a:ea typeface="Tahoma" panose="020B0604030504040204" pitchFamily="34" charset="0"/>
                <a:cs typeface="Tahoma" panose="020B0604030504040204" pitchFamily="34" charset="0"/>
              </a:rPr>
              <a:t> </a:t>
            </a:r>
            <a:r>
              <a:rPr lang="vi-VN" sz="4400" b="1" dirty="0" err="1">
                <a:latin typeface="Tahoma" panose="020B0604030504040204" pitchFamily="34" charset="0"/>
                <a:ea typeface="Tahoma" panose="020B0604030504040204" pitchFamily="34" charset="0"/>
                <a:cs typeface="Tahoma" panose="020B0604030504040204" pitchFamily="34" charset="0"/>
              </a:rPr>
              <a:t>về</a:t>
            </a:r>
            <a:r>
              <a:rPr lang="vi-VN" sz="4400" b="1" dirty="0">
                <a:latin typeface="Tahoma" panose="020B0604030504040204" pitchFamily="34" charset="0"/>
                <a:ea typeface="Tahoma" panose="020B0604030504040204" pitchFamily="34" charset="0"/>
                <a:cs typeface="Tahoma" panose="020B0604030504040204" pitchFamily="34" charset="0"/>
              </a:rPr>
              <a:t> </a:t>
            </a:r>
            <a:r>
              <a:rPr lang="vi-VN" sz="4400" b="1" dirty="0" err="1">
                <a:latin typeface="Tahoma" panose="020B0604030504040204" pitchFamily="34" charset="0"/>
                <a:ea typeface="Tahoma" panose="020B0604030504040204" pitchFamily="34" charset="0"/>
                <a:cs typeface="Tahoma" panose="020B0604030504040204" pitchFamily="34" charset="0"/>
              </a:rPr>
              <a:t>Data</a:t>
            </a:r>
            <a:r>
              <a:rPr lang="vi-VN" sz="4400" b="1" dirty="0">
                <a:latin typeface="Tahoma" panose="020B0604030504040204" pitchFamily="34" charset="0"/>
                <a:ea typeface="Tahoma" panose="020B0604030504040204" pitchFamily="34" charset="0"/>
                <a:cs typeface="Tahoma" panose="020B0604030504040204" pitchFamily="34" charset="0"/>
              </a:rPr>
              <a:t> </a:t>
            </a:r>
            <a:r>
              <a:rPr lang="vi-VN" sz="4400" b="1" dirty="0" err="1">
                <a:latin typeface="Tahoma" panose="020B0604030504040204" pitchFamily="34" charset="0"/>
                <a:ea typeface="Tahoma" panose="020B0604030504040204" pitchFamily="34" charset="0"/>
                <a:cs typeface="Tahoma" panose="020B0604030504040204" pitchFamily="34" charset="0"/>
              </a:rPr>
              <a:t>Mining</a:t>
            </a:r>
            <a:endParaRPr lang="en-US" altLang="vi-VN" sz="4400" dirty="0"/>
          </a:p>
        </p:txBody>
      </p:sp>
      <p:grpSp>
        <p:nvGrpSpPr>
          <p:cNvPr id="2" name="Nhóm 1">
            <a:extLst>
              <a:ext uri="{FF2B5EF4-FFF2-40B4-BE49-F238E27FC236}">
                <a16:creationId xmlns:a16="http://schemas.microsoft.com/office/drawing/2014/main" id="{D4AA708A-8A8B-4C38-98DC-6745BB5CB0D8}"/>
              </a:ext>
            </a:extLst>
          </p:cNvPr>
          <p:cNvGrpSpPr/>
          <p:nvPr/>
        </p:nvGrpSpPr>
        <p:grpSpPr>
          <a:xfrm>
            <a:off x="4711042" y="2105889"/>
            <a:ext cx="1602055" cy="1398459"/>
            <a:chOff x="4590349" y="2940688"/>
            <a:chExt cx="1602055" cy="1398459"/>
          </a:xfrm>
        </p:grpSpPr>
        <p:grpSp>
          <p:nvGrpSpPr>
            <p:cNvPr id="4" name="Group 3">
              <a:extLst>
                <a:ext uri="{FF2B5EF4-FFF2-40B4-BE49-F238E27FC236}">
                  <a16:creationId xmlns:a16="http://schemas.microsoft.com/office/drawing/2014/main" id="{B3EA072E-CA7F-4688-BF24-E52E02D7E83D}"/>
                </a:ext>
              </a:extLst>
            </p:cNvPr>
            <p:cNvGrpSpPr>
              <a:grpSpLocks/>
            </p:cNvGrpSpPr>
            <p:nvPr/>
          </p:nvGrpSpPr>
          <p:grpSpPr bwMode="auto">
            <a:xfrm>
              <a:off x="4590349" y="2940688"/>
              <a:ext cx="1602055" cy="1398459"/>
              <a:chOff x="1110" y="2656"/>
              <a:chExt cx="1549" cy="1351"/>
            </a:xfrm>
          </p:grpSpPr>
          <p:sp>
            <p:nvSpPr>
              <p:cNvPr id="5" name="AutoShape 4">
                <a:extLst>
                  <a:ext uri="{FF2B5EF4-FFF2-40B4-BE49-F238E27FC236}">
                    <a16:creationId xmlns:a16="http://schemas.microsoft.com/office/drawing/2014/main" id="{2ED379F7-B75F-4B31-A540-CD52BD1CCE2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6" name="AutoShape 5">
                <a:extLst>
                  <a:ext uri="{FF2B5EF4-FFF2-40B4-BE49-F238E27FC236}">
                    <a16:creationId xmlns:a16="http://schemas.microsoft.com/office/drawing/2014/main" id="{98BC1357-090F-4D78-AB5E-88D2C637E11E}"/>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7" name="AutoShape 6">
                <a:extLst>
                  <a:ext uri="{FF2B5EF4-FFF2-40B4-BE49-F238E27FC236}">
                    <a16:creationId xmlns:a16="http://schemas.microsoft.com/office/drawing/2014/main" id="{DD7DB84B-598A-4085-90E2-455CC9334C92}"/>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grpSp>
        <p:sp>
          <p:nvSpPr>
            <p:cNvPr id="14" name="Text Box 13">
              <a:extLst>
                <a:ext uri="{FF2B5EF4-FFF2-40B4-BE49-F238E27FC236}">
                  <a16:creationId xmlns:a16="http://schemas.microsoft.com/office/drawing/2014/main" id="{6A9D03A5-5EE9-40D4-B558-62CFE906C545}"/>
                </a:ext>
              </a:extLst>
            </p:cNvPr>
            <p:cNvSpPr txBox="1">
              <a:spLocks noChangeArrowheads="1"/>
            </p:cNvSpPr>
            <p:nvPr/>
          </p:nvSpPr>
          <p:spPr bwMode="gray">
            <a:xfrm>
              <a:off x="4780112" y="3159109"/>
              <a:ext cx="11916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ClrTx/>
                <a:buFontTx/>
                <a:buNone/>
              </a:pPr>
              <a:r>
                <a:rPr lang="en-US" altLang="vi-VN" sz="6000" b="1" dirty="0">
                  <a:solidFill>
                    <a:schemeClr val="bg1"/>
                  </a:solidFill>
                </a:rPr>
                <a:t>1</a:t>
              </a:r>
            </a:p>
          </p:txBody>
        </p:sp>
      </p:grpSp>
      <p:sp>
        <p:nvSpPr>
          <p:cNvPr id="15" name="Line 14">
            <a:extLst>
              <a:ext uri="{FF2B5EF4-FFF2-40B4-BE49-F238E27FC236}">
                <a16:creationId xmlns:a16="http://schemas.microsoft.com/office/drawing/2014/main" id="{C90930E4-BAA3-47C6-A640-154DEE08BE41}"/>
              </a:ext>
            </a:extLst>
          </p:cNvPr>
          <p:cNvSpPr>
            <a:spLocks noChangeShapeType="1"/>
          </p:cNvSpPr>
          <p:nvPr/>
        </p:nvSpPr>
        <p:spPr bwMode="auto">
          <a:xfrm>
            <a:off x="6084433" y="5163005"/>
            <a:ext cx="7560885" cy="0"/>
          </a:xfrm>
          <a:prstGeom prst="line">
            <a:avLst/>
          </a:prstGeom>
          <a:noFill/>
          <a:ln w="762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Text Box 15">
            <a:extLst>
              <a:ext uri="{FF2B5EF4-FFF2-40B4-BE49-F238E27FC236}">
                <a16:creationId xmlns:a16="http://schemas.microsoft.com/office/drawing/2014/main" id="{32DBA2FC-A2CA-4958-A04E-CE54F1C33F9A}"/>
              </a:ext>
            </a:extLst>
          </p:cNvPr>
          <p:cNvSpPr txBox="1">
            <a:spLocks noChangeArrowheads="1"/>
          </p:cNvSpPr>
          <p:nvPr/>
        </p:nvSpPr>
        <p:spPr bwMode="auto">
          <a:xfrm>
            <a:off x="6481562" y="4298021"/>
            <a:ext cx="85382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vi-VN" sz="4400" b="1" dirty="0">
                <a:latin typeface="Tahoma" panose="020B0604030504040204" pitchFamily="34" charset="0"/>
                <a:ea typeface="Tahoma" panose="020B0604030504040204" pitchFamily="34" charset="0"/>
                <a:cs typeface="Tahoma" panose="020B0604030504040204" pitchFamily="34" charset="0"/>
              </a:rPr>
              <a:t>Khai </a:t>
            </a:r>
            <a:r>
              <a:rPr lang="vi-VN" sz="4400" b="1" dirty="0" err="1">
                <a:latin typeface="Tahoma" panose="020B0604030504040204" pitchFamily="34" charset="0"/>
                <a:ea typeface="Tahoma" panose="020B0604030504040204" pitchFamily="34" charset="0"/>
                <a:cs typeface="Tahoma" panose="020B0604030504040204" pitchFamily="34" charset="0"/>
              </a:rPr>
              <a:t>phá</a:t>
            </a:r>
            <a:r>
              <a:rPr lang="vi-VN" sz="4400" b="1" dirty="0">
                <a:latin typeface="Tahoma" panose="020B0604030504040204" pitchFamily="34" charset="0"/>
                <a:ea typeface="Tahoma" panose="020B0604030504040204" pitchFamily="34" charset="0"/>
                <a:cs typeface="Tahoma" panose="020B0604030504040204" pitchFamily="34" charset="0"/>
              </a:rPr>
              <a:t> </a:t>
            </a:r>
            <a:r>
              <a:rPr lang="vi-VN" sz="4400" b="1" dirty="0" err="1">
                <a:latin typeface="Tahoma" panose="020B0604030504040204" pitchFamily="34" charset="0"/>
                <a:ea typeface="Tahoma" panose="020B0604030504040204" pitchFamily="34" charset="0"/>
                <a:cs typeface="Tahoma" panose="020B0604030504040204" pitchFamily="34" charset="0"/>
              </a:rPr>
              <a:t>dữ</a:t>
            </a:r>
            <a:r>
              <a:rPr lang="vi-VN" sz="4400" b="1" dirty="0">
                <a:latin typeface="Tahoma" panose="020B0604030504040204" pitchFamily="34" charset="0"/>
                <a:ea typeface="Tahoma" panose="020B0604030504040204" pitchFamily="34" charset="0"/>
                <a:cs typeface="Tahoma" panose="020B0604030504040204" pitchFamily="34" charset="0"/>
              </a:rPr>
              <a:t> </a:t>
            </a:r>
            <a:r>
              <a:rPr lang="vi-VN" sz="4400" b="1" dirty="0" err="1">
                <a:latin typeface="Tahoma" panose="020B0604030504040204" pitchFamily="34" charset="0"/>
                <a:ea typeface="Tahoma" panose="020B0604030504040204" pitchFamily="34" charset="0"/>
                <a:cs typeface="Tahoma" panose="020B0604030504040204" pitchFamily="34" charset="0"/>
              </a:rPr>
              <a:t>liệu</a:t>
            </a:r>
            <a:r>
              <a:rPr lang="vi-VN" sz="4400" b="1" dirty="0">
                <a:latin typeface="Tahoma" panose="020B0604030504040204" pitchFamily="34" charset="0"/>
                <a:ea typeface="Tahoma" panose="020B0604030504040204" pitchFamily="34" charset="0"/>
                <a:cs typeface="Tahoma" panose="020B0604030504040204" pitchFamily="34" charset="0"/>
              </a:rPr>
              <a:t> văn bản</a:t>
            </a:r>
            <a:endParaRPr lang="en-US" altLang="vi-VN" sz="4400" dirty="0"/>
          </a:p>
        </p:txBody>
      </p:sp>
      <p:grpSp>
        <p:nvGrpSpPr>
          <p:cNvPr id="33" name="Nhóm 32">
            <a:extLst>
              <a:ext uri="{FF2B5EF4-FFF2-40B4-BE49-F238E27FC236}">
                <a16:creationId xmlns:a16="http://schemas.microsoft.com/office/drawing/2014/main" id="{B7138266-A161-4C4A-84E7-E7D9AA816470}"/>
              </a:ext>
            </a:extLst>
          </p:cNvPr>
          <p:cNvGrpSpPr/>
          <p:nvPr/>
        </p:nvGrpSpPr>
        <p:grpSpPr>
          <a:xfrm>
            <a:off x="4708127" y="3891354"/>
            <a:ext cx="1588610" cy="1386723"/>
            <a:chOff x="2719942" y="4144317"/>
            <a:chExt cx="1588610" cy="1386723"/>
          </a:xfrm>
        </p:grpSpPr>
        <p:grpSp>
          <p:nvGrpSpPr>
            <p:cNvPr id="8" name="Group 7">
              <a:extLst>
                <a:ext uri="{FF2B5EF4-FFF2-40B4-BE49-F238E27FC236}">
                  <a16:creationId xmlns:a16="http://schemas.microsoft.com/office/drawing/2014/main" id="{F2DEDF2A-E78A-4D74-9C13-CEB668FF348E}"/>
                </a:ext>
              </a:extLst>
            </p:cNvPr>
            <p:cNvGrpSpPr>
              <a:grpSpLocks/>
            </p:cNvGrpSpPr>
            <p:nvPr/>
          </p:nvGrpSpPr>
          <p:grpSpPr bwMode="auto">
            <a:xfrm>
              <a:off x="2719942" y="4144317"/>
              <a:ext cx="1588610" cy="1386723"/>
              <a:chOff x="3174" y="2656"/>
              <a:chExt cx="1549" cy="1351"/>
            </a:xfrm>
          </p:grpSpPr>
          <p:sp>
            <p:nvSpPr>
              <p:cNvPr id="9" name="AutoShape 8">
                <a:extLst>
                  <a:ext uri="{FF2B5EF4-FFF2-40B4-BE49-F238E27FC236}">
                    <a16:creationId xmlns:a16="http://schemas.microsoft.com/office/drawing/2014/main" id="{C3234B7D-CA29-4130-868B-F7FC055CCD0F}"/>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10" name="AutoShape 9">
                <a:extLst>
                  <a:ext uri="{FF2B5EF4-FFF2-40B4-BE49-F238E27FC236}">
                    <a16:creationId xmlns:a16="http://schemas.microsoft.com/office/drawing/2014/main" id="{761CE92F-DD51-4E6D-9B20-DDE1E41240E2}"/>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11" name="AutoShape 10">
                <a:extLst>
                  <a:ext uri="{FF2B5EF4-FFF2-40B4-BE49-F238E27FC236}">
                    <a16:creationId xmlns:a16="http://schemas.microsoft.com/office/drawing/2014/main" id="{5891285E-AA61-4BC9-B4DE-42A0F4CED6F4}"/>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grpSp>
        <p:sp>
          <p:nvSpPr>
            <p:cNvPr id="17" name="Text Box 16">
              <a:extLst>
                <a:ext uri="{FF2B5EF4-FFF2-40B4-BE49-F238E27FC236}">
                  <a16:creationId xmlns:a16="http://schemas.microsoft.com/office/drawing/2014/main" id="{D340E956-A2D8-42E5-8506-5F3036799093}"/>
                </a:ext>
              </a:extLst>
            </p:cNvPr>
            <p:cNvSpPr txBox="1">
              <a:spLocks noChangeArrowheads="1"/>
            </p:cNvSpPr>
            <p:nvPr/>
          </p:nvSpPr>
          <p:spPr bwMode="gray">
            <a:xfrm>
              <a:off x="3134969" y="4303905"/>
              <a:ext cx="73804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ClrTx/>
                <a:buFontTx/>
                <a:buNone/>
              </a:pPr>
              <a:r>
                <a:rPr lang="en-US" altLang="vi-VN" sz="6000" b="1" dirty="0">
                  <a:solidFill>
                    <a:schemeClr val="bg1"/>
                  </a:solidFill>
                </a:rPr>
                <a:t>2</a:t>
              </a:r>
            </a:p>
          </p:txBody>
        </p:sp>
      </p:grpSp>
      <p:sp>
        <p:nvSpPr>
          <p:cNvPr id="26" name="Line 25">
            <a:extLst>
              <a:ext uri="{FF2B5EF4-FFF2-40B4-BE49-F238E27FC236}">
                <a16:creationId xmlns:a16="http://schemas.microsoft.com/office/drawing/2014/main" id="{C9AADD5D-A5DF-472C-9A02-017B9A4E8DCA}"/>
              </a:ext>
            </a:extLst>
          </p:cNvPr>
          <p:cNvSpPr>
            <a:spLocks noChangeShapeType="1"/>
          </p:cNvSpPr>
          <p:nvPr/>
        </p:nvSpPr>
        <p:spPr bwMode="auto">
          <a:xfrm>
            <a:off x="6079111" y="6813494"/>
            <a:ext cx="13963668" cy="0"/>
          </a:xfrm>
          <a:prstGeom prst="line">
            <a:avLst/>
          </a:prstGeom>
          <a:noFill/>
          <a:ln w="762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27" name="Text Box 26">
            <a:extLst>
              <a:ext uri="{FF2B5EF4-FFF2-40B4-BE49-F238E27FC236}">
                <a16:creationId xmlns:a16="http://schemas.microsoft.com/office/drawing/2014/main" id="{8A2B5F99-B372-4549-ADE5-08786B574ACD}"/>
              </a:ext>
            </a:extLst>
          </p:cNvPr>
          <p:cNvSpPr txBox="1">
            <a:spLocks noChangeArrowheads="1"/>
          </p:cNvSpPr>
          <p:nvPr/>
        </p:nvSpPr>
        <p:spPr bwMode="auto">
          <a:xfrm>
            <a:off x="6482229" y="5901824"/>
            <a:ext cx="1383175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en-US" sz="4400" b="1" dirty="0">
                <a:latin typeface="Tahoma" panose="020B0604030504040204" pitchFamily="34" charset="0"/>
                <a:ea typeface="Tahoma" panose="020B0604030504040204" pitchFamily="34" charset="0"/>
                <a:cs typeface="Tahoma" panose="020B0604030504040204" pitchFamily="34" charset="0"/>
              </a:rPr>
              <a:t>Phân </a:t>
            </a:r>
            <a:r>
              <a:rPr lang="en-US" sz="4400" b="1" dirty="0" err="1">
                <a:latin typeface="Tahoma" panose="020B0604030504040204" pitchFamily="34" charset="0"/>
                <a:ea typeface="Tahoma" panose="020B0604030504040204" pitchFamily="34" charset="0"/>
                <a:cs typeface="Tahoma" panose="020B0604030504040204" pitchFamily="34" charset="0"/>
              </a:rPr>
              <a:t>tích</a:t>
            </a:r>
            <a:r>
              <a:rPr lang="en-US" sz="4400" b="1" dirty="0">
                <a:latin typeface="Tahoma" panose="020B0604030504040204" pitchFamily="34" charset="0"/>
                <a:ea typeface="Tahoma" panose="020B0604030504040204" pitchFamily="34" charset="0"/>
                <a:cs typeface="Tahoma" panose="020B0604030504040204" pitchFamily="34" charset="0"/>
              </a:rPr>
              <a:t> </a:t>
            </a:r>
            <a:r>
              <a:rPr lang="en-US" sz="4400" b="1" dirty="0" err="1">
                <a:latin typeface="Tahoma" panose="020B0604030504040204" pitchFamily="34" charset="0"/>
                <a:ea typeface="Tahoma" panose="020B0604030504040204" pitchFamily="34" charset="0"/>
                <a:cs typeface="Tahoma" panose="020B0604030504040204" pitchFamily="34" charset="0"/>
              </a:rPr>
              <a:t>dữ</a:t>
            </a:r>
            <a:r>
              <a:rPr lang="en-US" sz="4400" b="1" dirty="0">
                <a:latin typeface="Tahoma" panose="020B0604030504040204" pitchFamily="34" charset="0"/>
                <a:ea typeface="Tahoma" panose="020B0604030504040204" pitchFamily="34" charset="0"/>
                <a:cs typeface="Tahoma" panose="020B0604030504040204" pitchFamily="34" charset="0"/>
              </a:rPr>
              <a:t> </a:t>
            </a:r>
            <a:r>
              <a:rPr lang="en-US" sz="4400" b="1" dirty="0" err="1">
                <a:latin typeface="Tahoma" panose="020B0604030504040204" pitchFamily="34" charset="0"/>
                <a:ea typeface="Tahoma" panose="020B0604030504040204" pitchFamily="34" charset="0"/>
                <a:cs typeface="Tahoma" panose="020B0604030504040204" pitchFamily="34" charset="0"/>
              </a:rPr>
              <a:t>liệu</a:t>
            </a:r>
            <a:r>
              <a:rPr lang="en-US" sz="4400" b="1" dirty="0">
                <a:latin typeface="Tahoma" panose="020B0604030504040204" pitchFamily="34" charset="0"/>
                <a:ea typeface="Tahoma" panose="020B0604030504040204" pitchFamily="34" charset="0"/>
                <a:cs typeface="Tahoma" panose="020B0604030504040204" pitchFamily="34" charset="0"/>
              </a:rPr>
              <a:t> </a:t>
            </a:r>
            <a:r>
              <a:rPr lang="en-US" sz="4400" b="1" dirty="0" err="1">
                <a:latin typeface="Tahoma" panose="020B0604030504040204" pitchFamily="34" charset="0"/>
                <a:ea typeface="Tahoma" panose="020B0604030504040204" pitchFamily="34" charset="0"/>
                <a:cs typeface="Tahoma" panose="020B0604030504040204" pitchFamily="34" charset="0"/>
              </a:rPr>
              <a:t>văn</a:t>
            </a:r>
            <a:r>
              <a:rPr lang="en-US" sz="4400" b="1" dirty="0">
                <a:latin typeface="Tahoma" panose="020B0604030504040204" pitchFamily="34" charset="0"/>
                <a:ea typeface="Tahoma" panose="020B0604030504040204" pitchFamily="34" charset="0"/>
                <a:cs typeface="Tahoma" panose="020B0604030504040204" pitchFamily="34" charset="0"/>
              </a:rPr>
              <a:t> bản và </a:t>
            </a:r>
            <a:r>
              <a:rPr lang="en-US" sz="4400" b="1" dirty="0" err="1">
                <a:latin typeface="Tahoma" panose="020B0604030504040204" pitchFamily="34" charset="0"/>
                <a:ea typeface="Tahoma" panose="020B0604030504040204" pitchFamily="34" charset="0"/>
                <a:cs typeface="Tahoma" panose="020B0604030504040204" pitchFamily="34" charset="0"/>
              </a:rPr>
              <a:t>trích</a:t>
            </a:r>
            <a:r>
              <a:rPr lang="en-US" sz="4400" b="1" dirty="0">
                <a:latin typeface="Tahoma" panose="020B0604030504040204" pitchFamily="34" charset="0"/>
                <a:ea typeface="Tahoma" panose="020B0604030504040204" pitchFamily="34" charset="0"/>
                <a:cs typeface="Tahoma" panose="020B0604030504040204" pitchFamily="34" charset="0"/>
              </a:rPr>
              <a:t> xuất </a:t>
            </a:r>
            <a:r>
              <a:rPr lang="en-US" sz="4400" b="1" dirty="0" err="1">
                <a:latin typeface="Tahoma" panose="020B0604030504040204" pitchFamily="34" charset="0"/>
                <a:ea typeface="Tahoma" panose="020B0604030504040204" pitchFamily="34" charset="0"/>
                <a:cs typeface="Tahoma" panose="020B0604030504040204" pitchFamily="34" charset="0"/>
              </a:rPr>
              <a:t>thông</a:t>
            </a:r>
            <a:r>
              <a:rPr lang="en-US" sz="4400" b="1" dirty="0">
                <a:latin typeface="Tahoma" panose="020B0604030504040204" pitchFamily="34" charset="0"/>
                <a:ea typeface="Tahoma" panose="020B0604030504040204" pitchFamily="34" charset="0"/>
                <a:cs typeface="Tahoma" panose="020B0604030504040204" pitchFamily="34" charset="0"/>
              </a:rPr>
              <a:t> tin</a:t>
            </a:r>
            <a:endParaRPr lang="en-US" altLang="vi-VN" sz="4400" dirty="0"/>
          </a:p>
        </p:txBody>
      </p:sp>
      <p:sp>
        <p:nvSpPr>
          <p:cNvPr id="29" name="Line 28">
            <a:extLst>
              <a:ext uri="{FF2B5EF4-FFF2-40B4-BE49-F238E27FC236}">
                <a16:creationId xmlns:a16="http://schemas.microsoft.com/office/drawing/2014/main" id="{F5DAA1BF-BFB4-48AF-A443-E0EAFD17D3D1}"/>
              </a:ext>
            </a:extLst>
          </p:cNvPr>
          <p:cNvSpPr>
            <a:spLocks noChangeShapeType="1"/>
          </p:cNvSpPr>
          <p:nvPr/>
        </p:nvSpPr>
        <p:spPr bwMode="auto">
          <a:xfrm>
            <a:off x="6171906" y="8579120"/>
            <a:ext cx="10994760" cy="0"/>
          </a:xfrm>
          <a:prstGeom prst="line">
            <a:avLst/>
          </a:prstGeom>
          <a:noFill/>
          <a:ln w="762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0" name="Text Box 29">
            <a:extLst>
              <a:ext uri="{FF2B5EF4-FFF2-40B4-BE49-F238E27FC236}">
                <a16:creationId xmlns:a16="http://schemas.microsoft.com/office/drawing/2014/main" id="{DD00D544-7496-4EE8-BAF9-763A7D0AEB7F}"/>
              </a:ext>
            </a:extLst>
          </p:cNvPr>
          <p:cNvSpPr txBox="1">
            <a:spLocks noChangeArrowheads="1"/>
          </p:cNvSpPr>
          <p:nvPr/>
        </p:nvSpPr>
        <p:spPr bwMode="auto">
          <a:xfrm>
            <a:off x="6481562" y="7694542"/>
            <a:ext cx="1097501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en-US" sz="4400" b="1" dirty="0">
                <a:latin typeface="Tahoma" panose="020B0604030504040204" pitchFamily="34" charset="0"/>
                <a:ea typeface="Tahoma" panose="020B0604030504040204" pitchFamily="34" charset="0"/>
                <a:cs typeface="Tahoma" panose="020B0604030504040204" pitchFamily="34" charset="0"/>
              </a:rPr>
              <a:t>Các </a:t>
            </a:r>
            <a:r>
              <a:rPr lang="en-US" sz="4400" b="1" dirty="0" err="1">
                <a:latin typeface="Tahoma" panose="020B0604030504040204" pitchFamily="34" charset="0"/>
                <a:ea typeface="Tahoma" panose="020B0604030504040204" pitchFamily="34" charset="0"/>
                <a:cs typeface="Tahoma" panose="020B0604030504040204" pitchFamily="34" charset="0"/>
              </a:rPr>
              <a:t>ph</a:t>
            </a:r>
            <a:r>
              <a:rPr lang="vi-VN" sz="4400" b="1" dirty="0">
                <a:latin typeface="Tahoma" panose="020B0604030504040204" pitchFamily="34" charset="0"/>
                <a:ea typeface="Tahoma" panose="020B0604030504040204" pitchFamily="34" charset="0"/>
                <a:cs typeface="Tahoma" panose="020B0604030504040204" pitchFamily="34" charset="0"/>
              </a:rPr>
              <a:t>ư</a:t>
            </a:r>
            <a:r>
              <a:rPr lang="en-US" sz="4400" b="1" dirty="0" err="1">
                <a:latin typeface="Tahoma" panose="020B0604030504040204" pitchFamily="34" charset="0"/>
                <a:ea typeface="Tahoma" panose="020B0604030504040204" pitchFamily="34" charset="0"/>
                <a:cs typeface="Tahoma" panose="020B0604030504040204" pitchFamily="34" charset="0"/>
              </a:rPr>
              <a:t>ơng</a:t>
            </a:r>
            <a:r>
              <a:rPr lang="en-US" sz="4400" b="1" dirty="0">
                <a:latin typeface="Tahoma" panose="020B0604030504040204" pitchFamily="34" charset="0"/>
                <a:ea typeface="Tahoma" panose="020B0604030504040204" pitchFamily="34" charset="0"/>
                <a:cs typeface="Tahoma" panose="020B0604030504040204" pitchFamily="34" charset="0"/>
              </a:rPr>
              <a:t> </a:t>
            </a:r>
            <a:r>
              <a:rPr lang="en-US" sz="4400" b="1" dirty="0" err="1">
                <a:latin typeface="Tahoma" panose="020B0604030504040204" pitchFamily="34" charset="0"/>
                <a:ea typeface="Tahoma" panose="020B0604030504040204" pitchFamily="34" charset="0"/>
                <a:cs typeface="Tahoma" panose="020B0604030504040204" pitchFamily="34" charset="0"/>
              </a:rPr>
              <a:t>pháp</a:t>
            </a:r>
            <a:r>
              <a:rPr lang="en-US" sz="4400" b="1" dirty="0">
                <a:latin typeface="Tahoma" panose="020B0604030504040204" pitchFamily="34" charset="0"/>
                <a:ea typeface="Tahoma" panose="020B0604030504040204" pitchFamily="34" charset="0"/>
                <a:cs typeface="Tahoma" panose="020B0604030504040204" pitchFamily="34" charset="0"/>
              </a:rPr>
              <a:t> </a:t>
            </a:r>
            <a:r>
              <a:rPr lang="en-US" sz="4400" b="1" dirty="0" err="1">
                <a:latin typeface="Tahoma" panose="020B0604030504040204" pitchFamily="34" charset="0"/>
                <a:ea typeface="Tahoma" panose="020B0604030504040204" pitchFamily="34" charset="0"/>
                <a:cs typeface="Tahoma" panose="020B0604030504040204" pitchFamily="34" charset="0"/>
              </a:rPr>
              <a:t>trích</a:t>
            </a:r>
            <a:r>
              <a:rPr lang="en-US" sz="4400" b="1" dirty="0">
                <a:latin typeface="Tahoma" panose="020B0604030504040204" pitchFamily="34" charset="0"/>
                <a:ea typeface="Tahoma" panose="020B0604030504040204" pitchFamily="34" charset="0"/>
                <a:cs typeface="Tahoma" panose="020B0604030504040204" pitchFamily="34" charset="0"/>
              </a:rPr>
              <a:t> xuất </a:t>
            </a:r>
            <a:r>
              <a:rPr lang="en-US" sz="4400" b="1" dirty="0" err="1">
                <a:latin typeface="Tahoma" panose="020B0604030504040204" pitchFamily="34" charset="0"/>
                <a:ea typeface="Tahoma" panose="020B0604030504040204" pitchFamily="34" charset="0"/>
                <a:cs typeface="Tahoma" panose="020B0604030504040204" pitchFamily="34" charset="0"/>
              </a:rPr>
              <a:t>văn</a:t>
            </a:r>
            <a:r>
              <a:rPr lang="en-US" sz="4400" b="1" dirty="0">
                <a:latin typeface="Tahoma" panose="020B0604030504040204" pitchFamily="34" charset="0"/>
                <a:ea typeface="Tahoma" panose="020B0604030504040204" pitchFamily="34" charset="0"/>
                <a:cs typeface="Tahoma" panose="020B0604030504040204" pitchFamily="34" charset="0"/>
              </a:rPr>
              <a:t> bản</a:t>
            </a:r>
            <a:endParaRPr lang="en-US" altLang="vi-VN" sz="4400" dirty="0"/>
          </a:p>
        </p:txBody>
      </p:sp>
      <p:sp>
        <p:nvSpPr>
          <p:cNvPr id="32" name="Rectangle 2">
            <a:extLst>
              <a:ext uri="{FF2B5EF4-FFF2-40B4-BE49-F238E27FC236}">
                <a16:creationId xmlns:a16="http://schemas.microsoft.com/office/drawing/2014/main" id="{2D02B950-DC35-4C60-B209-68E45A39AC43}"/>
              </a:ext>
            </a:extLst>
          </p:cNvPr>
          <p:cNvSpPr>
            <a:spLocks noGrp="1" noChangeArrowheads="1"/>
          </p:cNvSpPr>
          <p:nvPr>
            <p:ph type="title" idx="4294967295"/>
          </p:nvPr>
        </p:nvSpPr>
        <p:spPr>
          <a:xfrm>
            <a:off x="7098849" y="252067"/>
            <a:ext cx="8843956" cy="1416418"/>
          </a:xfrm>
        </p:spPr>
        <p:txBody>
          <a:bodyPr>
            <a:noAutofit/>
          </a:bodyPr>
          <a:lstStyle/>
          <a:p>
            <a:pPr algn="ctr" eaLnBrk="1" hangingPunct="1"/>
            <a:r>
              <a:rPr lang="en-US" altLang="vi-VN" sz="6000" b="1" dirty="0">
                <a:latin typeface="Tahoma" panose="020B0604030504040204" pitchFamily="34" charset="0"/>
                <a:ea typeface="Tahoma" panose="020B0604030504040204" pitchFamily="34" charset="0"/>
                <a:cs typeface="Tahoma" panose="020B0604030504040204" pitchFamily="34" charset="0"/>
              </a:rPr>
              <a:t>NỘI DUNG</a:t>
            </a:r>
          </a:p>
        </p:txBody>
      </p:sp>
      <p:sp>
        <p:nvSpPr>
          <p:cNvPr id="3" name="Chỗ dành sẵn cho Số hiệu Bản chiếu 2">
            <a:extLst>
              <a:ext uri="{FF2B5EF4-FFF2-40B4-BE49-F238E27FC236}">
                <a16:creationId xmlns:a16="http://schemas.microsoft.com/office/drawing/2014/main" id="{D8D9CB3A-D1E8-4C28-9D05-F10B3D8A15C4}"/>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a:t>
            </a:fld>
            <a:endParaRPr lang="en-US"/>
          </a:p>
        </p:txBody>
      </p:sp>
      <p:grpSp>
        <p:nvGrpSpPr>
          <p:cNvPr id="34" name="Nhóm 33">
            <a:extLst>
              <a:ext uri="{FF2B5EF4-FFF2-40B4-BE49-F238E27FC236}">
                <a16:creationId xmlns:a16="http://schemas.microsoft.com/office/drawing/2014/main" id="{24B1E2FD-24CD-4565-9A8A-39EAAF4D93BB}"/>
              </a:ext>
            </a:extLst>
          </p:cNvPr>
          <p:cNvGrpSpPr/>
          <p:nvPr/>
        </p:nvGrpSpPr>
        <p:grpSpPr>
          <a:xfrm>
            <a:off x="4694682" y="5683403"/>
            <a:ext cx="1602055" cy="1398459"/>
            <a:chOff x="4590349" y="2940688"/>
            <a:chExt cx="1602055" cy="1398459"/>
          </a:xfrm>
        </p:grpSpPr>
        <p:grpSp>
          <p:nvGrpSpPr>
            <p:cNvPr id="35" name="Group 3">
              <a:extLst>
                <a:ext uri="{FF2B5EF4-FFF2-40B4-BE49-F238E27FC236}">
                  <a16:creationId xmlns:a16="http://schemas.microsoft.com/office/drawing/2014/main" id="{08863AAA-A0B2-4BCA-9E9F-9EEF39E3077E}"/>
                </a:ext>
              </a:extLst>
            </p:cNvPr>
            <p:cNvGrpSpPr>
              <a:grpSpLocks/>
            </p:cNvGrpSpPr>
            <p:nvPr/>
          </p:nvGrpSpPr>
          <p:grpSpPr bwMode="auto">
            <a:xfrm>
              <a:off x="4590349" y="2940688"/>
              <a:ext cx="1602055" cy="1398459"/>
              <a:chOff x="1110" y="2656"/>
              <a:chExt cx="1549" cy="1351"/>
            </a:xfrm>
          </p:grpSpPr>
          <p:sp>
            <p:nvSpPr>
              <p:cNvPr id="37" name="AutoShape 4">
                <a:extLst>
                  <a:ext uri="{FF2B5EF4-FFF2-40B4-BE49-F238E27FC236}">
                    <a16:creationId xmlns:a16="http://schemas.microsoft.com/office/drawing/2014/main" id="{FCBBFC5C-2068-4621-A490-8967E8EF36D7}"/>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38" name="AutoShape 5">
                <a:extLst>
                  <a:ext uri="{FF2B5EF4-FFF2-40B4-BE49-F238E27FC236}">
                    <a16:creationId xmlns:a16="http://schemas.microsoft.com/office/drawing/2014/main" id="{FD2D6980-2F55-48E1-9FA1-DB13634D6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39" name="AutoShape 6">
                <a:extLst>
                  <a:ext uri="{FF2B5EF4-FFF2-40B4-BE49-F238E27FC236}">
                    <a16:creationId xmlns:a16="http://schemas.microsoft.com/office/drawing/2014/main" id="{34F2C130-41C8-473F-BF51-C1CD2229B835}"/>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grpSp>
        <p:sp>
          <p:nvSpPr>
            <p:cNvPr id="36" name="Text Box 13">
              <a:extLst>
                <a:ext uri="{FF2B5EF4-FFF2-40B4-BE49-F238E27FC236}">
                  <a16:creationId xmlns:a16="http://schemas.microsoft.com/office/drawing/2014/main" id="{1610A054-F780-44A0-9652-5587A567055A}"/>
                </a:ext>
              </a:extLst>
            </p:cNvPr>
            <p:cNvSpPr txBox="1">
              <a:spLocks noChangeArrowheads="1"/>
            </p:cNvSpPr>
            <p:nvPr/>
          </p:nvSpPr>
          <p:spPr bwMode="gray">
            <a:xfrm>
              <a:off x="4780112" y="3159109"/>
              <a:ext cx="11916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ClrTx/>
                <a:buFontTx/>
                <a:buNone/>
              </a:pPr>
              <a:r>
                <a:rPr lang="en-US" altLang="vi-VN" sz="6000" b="1" dirty="0">
                  <a:solidFill>
                    <a:schemeClr val="bg1"/>
                  </a:solidFill>
                </a:rPr>
                <a:t>3</a:t>
              </a:r>
            </a:p>
          </p:txBody>
        </p:sp>
      </p:grpSp>
      <p:grpSp>
        <p:nvGrpSpPr>
          <p:cNvPr id="40" name="Nhóm 39">
            <a:extLst>
              <a:ext uri="{FF2B5EF4-FFF2-40B4-BE49-F238E27FC236}">
                <a16:creationId xmlns:a16="http://schemas.microsoft.com/office/drawing/2014/main" id="{DB3664CD-73D2-46D4-A006-8F91F83996F1}"/>
              </a:ext>
            </a:extLst>
          </p:cNvPr>
          <p:cNvGrpSpPr/>
          <p:nvPr/>
        </p:nvGrpSpPr>
        <p:grpSpPr>
          <a:xfrm>
            <a:off x="4708127" y="7486988"/>
            <a:ext cx="1588610" cy="1386723"/>
            <a:chOff x="2719942" y="4144317"/>
            <a:chExt cx="1588610" cy="1386723"/>
          </a:xfrm>
        </p:grpSpPr>
        <p:grpSp>
          <p:nvGrpSpPr>
            <p:cNvPr id="41" name="Group 7">
              <a:extLst>
                <a:ext uri="{FF2B5EF4-FFF2-40B4-BE49-F238E27FC236}">
                  <a16:creationId xmlns:a16="http://schemas.microsoft.com/office/drawing/2014/main" id="{1B67DB69-3F9E-4898-BB52-D511C908F042}"/>
                </a:ext>
              </a:extLst>
            </p:cNvPr>
            <p:cNvGrpSpPr>
              <a:grpSpLocks/>
            </p:cNvGrpSpPr>
            <p:nvPr/>
          </p:nvGrpSpPr>
          <p:grpSpPr bwMode="auto">
            <a:xfrm>
              <a:off x="2719942" y="4144317"/>
              <a:ext cx="1588610" cy="1386723"/>
              <a:chOff x="3174" y="2656"/>
              <a:chExt cx="1549" cy="1351"/>
            </a:xfrm>
          </p:grpSpPr>
          <p:sp>
            <p:nvSpPr>
              <p:cNvPr id="43" name="AutoShape 8">
                <a:extLst>
                  <a:ext uri="{FF2B5EF4-FFF2-40B4-BE49-F238E27FC236}">
                    <a16:creationId xmlns:a16="http://schemas.microsoft.com/office/drawing/2014/main" id="{B79495B0-7FFC-4929-9166-85D8556E8F8B}"/>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44" name="AutoShape 9">
                <a:extLst>
                  <a:ext uri="{FF2B5EF4-FFF2-40B4-BE49-F238E27FC236}">
                    <a16:creationId xmlns:a16="http://schemas.microsoft.com/office/drawing/2014/main" id="{DB26D3F2-A17A-484B-AAE2-59F860E36786}"/>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45" name="AutoShape 10">
                <a:extLst>
                  <a:ext uri="{FF2B5EF4-FFF2-40B4-BE49-F238E27FC236}">
                    <a16:creationId xmlns:a16="http://schemas.microsoft.com/office/drawing/2014/main" id="{77CFFF1C-C48E-408D-925F-CB084B3D6571}"/>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grpSp>
        <p:sp>
          <p:nvSpPr>
            <p:cNvPr id="42" name="Text Box 16">
              <a:extLst>
                <a:ext uri="{FF2B5EF4-FFF2-40B4-BE49-F238E27FC236}">
                  <a16:creationId xmlns:a16="http://schemas.microsoft.com/office/drawing/2014/main" id="{868FA5E2-D933-4090-A76F-46C300FC5193}"/>
                </a:ext>
              </a:extLst>
            </p:cNvPr>
            <p:cNvSpPr txBox="1">
              <a:spLocks noChangeArrowheads="1"/>
            </p:cNvSpPr>
            <p:nvPr/>
          </p:nvSpPr>
          <p:spPr bwMode="gray">
            <a:xfrm>
              <a:off x="3134969" y="4303905"/>
              <a:ext cx="73804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ClrTx/>
                <a:buFontTx/>
                <a:buNone/>
              </a:pPr>
              <a:r>
                <a:rPr lang="en-US" altLang="vi-VN" sz="6000" b="1" dirty="0">
                  <a:solidFill>
                    <a:schemeClr val="bg1"/>
                  </a:solidFill>
                </a:rPr>
                <a:t>4</a:t>
              </a:r>
            </a:p>
          </p:txBody>
        </p:sp>
      </p:grpSp>
      <p:grpSp>
        <p:nvGrpSpPr>
          <p:cNvPr id="46" name="Nhóm 45">
            <a:extLst>
              <a:ext uri="{FF2B5EF4-FFF2-40B4-BE49-F238E27FC236}">
                <a16:creationId xmlns:a16="http://schemas.microsoft.com/office/drawing/2014/main" id="{21803683-3797-4FE7-988F-D108A00A70D4}"/>
              </a:ext>
            </a:extLst>
          </p:cNvPr>
          <p:cNvGrpSpPr/>
          <p:nvPr/>
        </p:nvGrpSpPr>
        <p:grpSpPr>
          <a:xfrm>
            <a:off x="4701404" y="9281354"/>
            <a:ext cx="1602055" cy="1398459"/>
            <a:chOff x="4590349" y="2940688"/>
            <a:chExt cx="1602055" cy="1398459"/>
          </a:xfrm>
        </p:grpSpPr>
        <p:grpSp>
          <p:nvGrpSpPr>
            <p:cNvPr id="47" name="Group 3">
              <a:extLst>
                <a:ext uri="{FF2B5EF4-FFF2-40B4-BE49-F238E27FC236}">
                  <a16:creationId xmlns:a16="http://schemas.microsoft.com/office/drawing/2014/main" id="{197EC5D9-7A20-41A4-AB34-174792C8136F}"/>
                </a:ext>
              </a:extLst>
            </p:cNvPr>
            <p:cNvGrpSpPr>
              <a:grpSpLocks/>
            </p:cNvGrpSpPr>
            <p:nvPr/>
          </p:nvGrpSpPr>
          <p:grpSpPr bwMode="auto">
            <a:xfrm>
              <a:off x="4590349" y="2940688"/>
              <a:ext cx="1602055" cy="1398459"/>
              <a:chOff x="1110" y="2656"/>
              <a:chExt cx="1549" cy="1351"/>
            </a:xfrm>
          </p:grpSpPr>
          <p:sp>
            <p:nvSpPr>
              <p:cNvPr id="49" name="AutoShape 4">
                <a:extLst>
                  <a:ext uri="{FF2B5EF4-FFF2-40B4-BE49-F238E27FC236}">
                    <a16:creationId xmlns:a16="http://schemas.microsoft.com/office/drawing/2014/main" id="{94E125D8-0805-4252-90C7-79D1A463886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50" name="AutoShape 5">
                <a:extLst>
                  <a:ext uri="{FF2B5EF4-FFF2-40B4-BE49-F238E27FC236}">
                    <a16:creationId xmlns:a16="http://schemas.microsoft.com/office/drawing/2014/main" id="{D4240215-57E9-4C0D-9945-CCCF0DF007C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51" name="AutoShape 6">
                <a:extLst>
                  <a:ext uri="{FF2B5EF4-FFF2-40B4-BE49-F238E27FC236}">
                    <a16:creationId xmlns:a16="http://schemas.microsoft.com/office/drawing/2014/main" id="{7A0654EC-AF76-453A-93A6-2E9878DE0452}"/>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grpSp>
        <p:sp>
          <p:nvSpPr>
            <p:cNvPr id="48" name="Text Box 13">
              <a:extLst>
                <a:ext uri="{FF2B5EF4-FFF2-40B4-BE49-F238E27FC236}">
                  <a16:creationId xmlns:a16="http://schemas.microsoft.com/office/drawing/2014/main" id="{FE565C0A-24E5-4C5C-9E3B-048ABCF4637F}"/>
                </a:ext>
              </a:extLst>
            </p:cNvPr>
            <p:cNvSpPr txBox="1">
              <a:spLocks noChangeArrowheads="1"/>
            </p:cNvSpPr>
            <p:nvPr/>
          </p:nvSpPr>
          <p:spPr bwMode="gray">
            <a:xfrm>
              <a:off x="4780112" y="3159109"/>
              <a:ext cx="11916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ClrTx/>
                <a:buFontTx/>
                <a:buNone/>
              </a:pPr>
              <a:r>
                <a:rPr lang="en-US" altLang="vi-VN" sz="6000" b="1" dirty="0">
                  <a:solidFill>
                    <a:schemeClr val="bg1"/>
                  </a:solidFill>
                </a:rPr>
                <a:t>5</a:t>
              </a:r>
            </a:p>
          </p:txBody>
        </p:sp>
      </p:grpSp>
      <p:grpSp>
        <p:nvGrpSpPr>
          <p:cNvPr id="52" name="Nhóm 51">
            <a:extLst>
              <a:ext uri="{FF2B5EF4-FFF2-40B4-BE49-F238E27FC236}">
                <a16:creationId xmlns:a16="http://schemas.microsoft.com/office/drawing/2014/main" id="{F9C9C8F0-12B0-4D61-AB83-E87ACBBBED23}"/>
              </a:ext>
            </a:extLst>
          </p:cNvPr>
          <p:cNvGrpSpPr/>
          <p:nvPr/>
        </p:nvGrpSpPr>
        <p:grpSpPr>
          <a:xfrm>
            <a:off x="4724487" y="11063648"/>
            <a:ext cx="1588610" cy="1386723"/>
            <a:chOff x="2719942" y="4144317"/>
            <a:chExt cx="1588610" cy="1386723"/>
          </a:xfrm>
        </p:grpSpPr>
        <p:grpSp>
          <p:nvGrpSpPr>
            <p:cNvPr id="53" name="Group 7">
              <a:extLst>
                <a:ext uri="{FF2B5EF4-FFF2-40B4-BE49-F238E27FC236}">
                  <a16:creationId xmlns:a16="http://schemas.microsoft.com/office/drawing/2014/main" id="{A5362221-1E1E-4A5B-A371-1C762BFF0146}"/>
                </a:ext>
              </a:extLst>
            </p:cNvPr>
            <p:cNvGrpSpPr>
              <a:grpSpLocks/>
            </p:cNvGrpSpPr>
            <p:nvPr/>
          </p:nvGrpSpPr>
          <p:grpSpPr bwMode="auto">
            <a:xfrm>
              <a:off x="2719942" y="4144317"/>
              <a:ext cx="1588610" cy="1386723"/>
              <a:chOff x="3174" y="2656"/>
              <a:chExt cx="1549" cy="1351"/>
            </a:xfrm>
          </p:grpSpPr>
          <p:sp>
            <p:nvSpPr>
              <p:cNvPr id="55" name="AutoShape 8">
                <a:extLst>
                  <a:ext uri="{FF2B5EF4-FFF2-40B4-BE49-F238E27FC236}">
                    <a16:creationId xmlns:a16="http://schemas.microsoft.com/office/drawing/2014/main" id="{D6AF054A-0E50-40AA-821B-546EDBFD9870}"/>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56" name="AutoShape 9">
                <a:extLst>
                  <a:ext uri="{FF2B5EF4-FFF2-40B4-BE49-F238E27FC236}">
                    <a16:creationId xmlns:a16="http://schemas.microsoft.com/office/drawing/2014/main" id="{9D967688-0BA6-447B-B2F2-8CEA61411860}"/>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vi-VN" altLang="vi-VN" sz="1800"/>
              </a:p>
            </p:txBody>
          </p:sp>
          <p:sp>
            <p:nvSpPr>
              <p:cNvPr id="57" name="AutoShape 10">
                <a:extLst>
                  <a:ext uri="{FF2B5EF4-FFF2-40B4-BE49-F238E27FC236}">
                    <a16:creationId xmlns:a16="http://schemas.microsoft.com/office/drawing/2014/main" id="{0BFDAD4D-C3B4-4D39-9357-A5809F1263E9}"/>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grpSp>
        <p:sp>
          <p:nvSpPr>
            <p:cNvPr id="54" name="Text Box 16">
              <a:extLst>
                <a:ext uri="{FF2B5EF4-FFF2-40B4-BE49-F238E27FC236}">
                  <a16:creationId xmlns:a16="http://schemas.microsoft.com/office/drawing/2014/main" id="{C17DFEF8-AD2A-4558-88E6-51BBD13EC192}"/>
                </a:ext>
              </a:extLst>
            </p:cNvPr>
            <p:cNvSpPr txBox="1">
              <a:spLocks noChangeArrowheads="1"/>
            </p:cNvSpPr>
            <p:nvPr/>
          </p:nvSpPr>
          <p:spPr bwMode="gray">
            <a:xfrm>
              <a:off x="3134969" y="4303905"/>
              <a:ext cx="73804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ClrTx/>
                <a:buFontTx/>
                <a:buNone/>
              </a:pPr>
              <a:r>
                <a:rPr lang="en-US" altLang="vi-VN" sz="6000" b="1" dirty="0">
                  <a:solidFill>
                    <a:schemeClr val="bg1"/>
                  </a:solidFill>
                </a:rPr>
                <a:t>6</a:t>
              </a:r>
            </a:p>
          </p:txBody>
        </p:sp>
      </p:grpSp>
      <p:sp>
        <p:nvSpPr>
          <p:cNvPr id="58" name="Line 11">
            <a:extLst>
              <a:ext uri="{FF2B5EF4-FFF2-40B4-BE49-F238E27FC236}">
                <a16:creationId xmlns:a16="http://schemas.microsoft.com/office/drawing/2014/main" id="{CC7C56AE-C8BC-4F71-9605-18C193ABE469}"/>
              </a:ext>
            </a:extLst>
          </p:cNvPr>
          <p:cNvSpPr>
            <a:spLocks noChangeShapeType="1"/>
          </p:cNvSpPr>
          <p:nvPr/>
        </p:nvSpPr>
        <p:spPr bwMode="auto">
          <a:xfrm>
            <a:off x="6190626" y="10431623"/>
            <a:ext cx="4607756" cy="0"/>
          </a:xfrm>
          <a:prstGeom prst="line">
            <a:avLst/>
          </a:prstGeom>
          <a:noFill/>
          <a:ln w="762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59" name="Text Box 12">
            <a:extLst>
              <a:ext uri="{FF2B5EF4-FFF2-40B4-BE49-F238E27FC236}">
                <a16:creationId xmlns:a16="http://schemas.microsoft.com/office/drawing/2014/main" id="{B4BABDBB-AB11-4E30-AC39-A53287FEBAD6}"/>
              </a:ext>
            </a:extLst>
          </p:cNvPr>
          <p:cNvSpPr txBox="1">
            <a:spLocks noChangeArrowheads="1"/>
          </p:cNvSpPr>
          <p:nvPr/>
        </p:nvSpPr>
        <p:spPr bwMode="auto">
          <a:xfrm>
            <a:off x="6481562" y="9410007"/>
            <a:ext cx="449038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en-GB" altLang="vi-VN" sz="4400" b="1" dirty="0" err="1">
                <a:latin typeface="Tahoma" panose="020B0604030504040204" pitchFamily="34" charset="0"/>
                <a:ea typeface="Tahoma" panose="020B0604030504040204" pitchFamily="34" charset="0"/>
                <a:cs typeface="Tahoma" panose="020B0604030504040204" pitchFamily="34" charset="0"/>
              </a:rPr>
              <a:t>Bài</a:t>
            </a:r>
            <a:r>
              <a:rPr lang="en-GB" altLang="vi-VN" sz="4400" b="1" dirty="0">
                <a:latin typeface="Tahoma" panose="020B0604030504040204" pitchFamily="34" charset="0"/>
                <a:ea typeface="Tahoma" panose="020B0604030504040204" pitchFamily="34" charset="0"/>
                <a:cs typeface="Tahoma" panose="020B0604030504040204" pitchFamily="34" charset="0"/>
              </a:rPr>
              <a:t> </a:t>
            </a:r>
            <a:r>
              <a:rPr lang="en-GB" altLang="vi-VN" sz="4400" b="1" dirty="0" err="1">
                <a:latin typeface="Tahoma" panose="020B0604030504040204" pitchFamily="34" charset="0"/>
                <a:ea typeface="Tahoma" panose="020B0604030504040204" pitchFamily="34" charset="0"/>
                <a:cs typeface="Tahoma" panose="020B0604030504040204" pitchFamily="34" charset="0"/>
              </a:rPr>
              <a:t>toán</a:t>
            </a:r>
            <a:r>
              <a:rPr lang="en-GB" altLang="vi-VN" sz="4400" b="1" dirty="0">
                <a:latin typeface="Tahoma" panose="020B0604030504040204" pitchFamily="34" charset="0"/>
                <a:ea typeface="Tahoma" panose="020B0604030504040204" pitchFamily="34" charset="0"/>
                <a:cs typeface="Tahoma" panose="020B0604030504040204" pitchFamily="34" charset="0"/>
              </a:rPr>
              <a:t> </a:t>
            </a:r>
            <a:r>
              <a:rPr lang="en-GB" altLang="vi-VN" sz="4400" b="1" dirty="0" err="1">
                <a:latin typeface="Tahoma" panose="020B0604030504040204" pitchFamily="34" charset="0"/>
                <a:ea typeface="Tahoma" panose="020B0604030504040204" pitchFamily="34" charset="0"/>
                <a:cs typeface="Tahoma" panose="020B0604030504040204" pitchFamily="34" charset="0"/>
              </a:rPr>
              <a:t>ví</a:t>
            </a:r>
            <a:r>
              <a:rPr lang="en-GB" altLang="vi-VN" sz="4400" b="1" dirty="0">
                <a:latin typeface="Tahoma" panose="020B0604030504040204" pitchFamily="34" charset="0"/>
                <a:ea typeface="Tahoma" panose="020B0604030504040204" pitchFamily="34" charset="0"/>
                <a:cs typeface="Tahoma" panose="020B0604030504040204" pitchFamily="34" charset="0"/>
              </a:rPr>
              <a:t> </a:t>
            </a:r>
            <a:r>
              <a:rPr lang="en-GB" altLang="vi-VN" sz="4400" b="1" dirty="0" err="1">
                <a:latin typeface="Tahoma" panose="020B0604030504040204" pitchFamily="34" charset="0"/>
                <a:ea typeface="Tahoma" panose="020B0604030504040204" pitchFamily="34" charset="0"/>
                <a:cs typeface="Tahoma" panose="020B0604030504040204" pitchFamily="34" charset="0"/>
              </a:rPr>
              <a:t>dụ</a:t>
            </a:r>
            <a:r>
              <a:rPr lang="en-GB" altLang="vi-VN" sz="4400" b="1" dirty="0">
                <a:latin typeface="Tahoma" panose="020B0604030504040204" pitchFamily="34" charset="0"/>
                <a:ea typeface="Tahoma" panose="020B0604030504040204" pitchFamily="34" charset="0"/>
                <a:cs typeface="Tahoma" panose="020B0604030504040204" pitchFamily="34" charset="0"/>
              </a:rPr>
              <a:t> </a:t>
            </a:r>
            <a:endParaRPr lang="en-US" altLang="vi-VN" sz="4400" dirty="0"/>
          </a:p>
        </p:txBody>
      </p:sp>
      <p:sp>
        <p:nvSpPr>
          <p:cNvPr id="60" name="Line 14">
            <a:extLst>
              <a:ext uri="{FF2B5EF4-FFF2-40B4-BE49-F238E27FC236}">
                <a16:creationId xmlns:a16="http://schemas.microsoft.com/office/drawing/2014/main" id="{79270943-0E0C-44FA-88B9-604B4412916F}"/>
              </a:ext>
            </a:extLst>
          </p:cNvPr>
          <p:cNvSpPr>
            <a:spLocks noChangeShapeType="1"/>
          </p:cNvSpPr>
          <p:nvPr/>
        </p:nvSpPr>
        <p:spPr bwMode="auto">
          <a:xfrm>
            <a:off x="6171906" y="12238899"/>
            <a:ext cx="6327091" cy="0"/>
          </a:xfrm>
          <a:prstGeom prst="line">
            <a:avLst/>
          </a:prstGeom>
          <a:noFill/>
          <a:ln w="762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1" name="Text Box 15">
            <a:extLst>
              <a:ext uri="{FF2B5EF4-FFF2-40B4-BE49-F238E27FC236}">
                <a16:creationId xmlns:a16="http://schemas.microsoft.com/office/drawing/2014/main" id="{7AB6AAF8-E685-4C43-BD09-509598859A1C}"/>
              </a:ext>
            </a:extLst>
          </p:cNvPr>
          <p:cNvSpPr txBox="1">
            <a:spLocks noChangeArrowheads="1"/>
          </p:cNvSpPr>
          <p:nvPr/>
        </p:nvSpPr>
        <p:spPr bwMode="auto">
          <a:xfrm>
            <a:off x="6481562" y="11305909"/>
            <a:ext cx="85382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en-US" altLang="vi-VN" sz="4400" b="1" dirty="0" err="1">
                <a:latin typeface="Tahoma" panose="020B0604030504040204" pitchFamily="34" charset="0"/>
                <a:ea typeface="Tahoma" panose="020B0604030504040204" pitchFamily="34" charset="0"/>
                <a:cs typeface="Tahoma" panose="020B0604030504040204" pitchFamily="34" charset="0"/>
              </a:rPr>
              <a:t>Kết</a:t>
            </a:r>
            <a:r>
              <a:rPr lang="en-US" altLang="vi-VN" sz="4400" b="1" dirty="0">
                <a:latin typeface="Tahoma" panose="020B0604030504040204" pitchFamily="34" charset="0"/>
                <a:ea typeface="Tahoma" panose="020B0604030504040204" pitchFamily="34" charset="0"/>
                <a:cs typeface="Tahoma" panose="020B0604030504040204" pitchFamily="34" charset="0"/>
              </a:rPr>
              <a:t> </a:t>
            </a:r>
            <a:r>
              <a:rPr lang="en-US" altLang="vi-VN" sz="4400" b="1" dirty="0" err="1">
                <a:latin typeface="Tahoma" panose="020B0604030504040204" pitchFamily="34" charset="0"/>
                <a:ea typeface="Tahoma" panose="020B0604030504040204" pitchFamily="34" charset="0"/>
                <a:cs typeface="Tahoma" panose="020B0604030504040204" pitchFamily="34" charset="0"/>
              </a:rPr>
              <a:t>luận</a:t>
            </a:r>
            <a:r>
              <a:rPr lang="en-US" altLang="vi-VN" sz="4400" b="1" dirty="0">
                <a:latin typeface="Tahoma" panose="020B0604030504040204" pitchFamily="34" charset="0"/>
                <a:ea typeface="Tahoma" panose="020B0604030504040204" pitchFamily="34" charset="0"/>
                <a:cs typeface="Tahoma" panose="020B0604030504040204" pitchFamily="34" charset="0"/>
              </a:rPr>
              <a:t> </a:t>
            </a:r>
            <a:r>
              <a:rPr lang="en-US" altLang="vi-VN" sz="4400" b="1" dirty="0" err="1">
                <a:latin typeface="Tahoma" panose="020B0604030504040204" pitchFamily="34" charset="0"/>
                <a:ea typeface="Tahoma" panose="020B0604030504040204" pitchFamily="34" charset="0"/>
                <a:cs typeface="Tahoma" panose="020B0604030504040204" pitchFamily="34" charset="0"/>
              </a:rPr>
              <a:t>và</a:t>
            </a:r>
            <a:r>
              <a:rPr lang="en-US" altLang="vi-VN" sz="4400" b="1" dirty="0">
                <a:latin typeface="Tahoma" panose="020B0604030504040204" pitchFamily="34" charset="0"/>
                <a:ea typeface="Tahoma" panose="020B0604030504040204" pitchFamily="34" charset="0"/>
                <a:cs typeface="Tahoma" panose="020B0604030504040204" pitchFamily="34" charset="0"/>
              </a:rPr>
              <a:t> </a:t>
            </a:r>
            <a:r>
              <a:rPr lang="en-US" altLang="vi-VN" sz="4400" b="1" dirty="0" err="1">
                <a:latin typeface="Tahoma" panose="020B0604030504040204" pitchFamily="34" charset="0"/>
                <a:ea typeface="Tahoma" panose="020B0604030504040204" pitchFamily="34" charset="0"/>
                <a:cs typeface="Tahoma" panose="020B0604030504040204" pitchFamily="34" charset="0"/>
              </a:rPr>
              <a:t>đánh</a:t>
            </a:r>
            <a:r>
              <a:rPr lang="en-US" altLang="vi-VN" sz="4400" b="1" dirty="0">
                <a:latin typeface="Tahoma" panose="020B0604030504040204" pitchFamily="34" charset="0"/>
                <a:ea typeface="Tahoma" panose="020B0604030504040204" pitchFamily="34" charset="0"/>
                <a:cs typeface="Tahoma" panose="020B0604030504040204" pitchFamily="34" charset="0"/>
              </a:rPr>
              <a:t> </a:t>
            </a:r>
            <a:r>
              <a:rPr lang="en-US" altLang="vi-VN" sz="4400" b="1" dirty="0" err="1">
                <a:latin typeface="Tahoma" panose="020B0604030504040204" pitchFamily="34" charset="0"/>
                <a:ea typeface="Tahoma" panose="020B0604030504040204" pitchFamily="34" charset="0"/>
                <a:cs typeface="Tahoma" panose="020B0604030504040204" pitchFamily="34" charset="0"/>
              </a:rPr>
              <a:t>giá</a:t>
            </a:r>
            <a:endParaRPr lang="en-US" altLang="vi-VN" sz="4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627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53" presetClass="entr" presetSubtype="16"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53" presetClass="entr" presetSubtype="16"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53" presetClass="entr" presetSubtype="16"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500" fill="hold"/>
                                        <p:tgtEl>
                                          <p:spTgt spid="40"/>
                                        </p:tgtEl>
                                        <p:attrNameLst>
                                          <p:attrName>ppt_w</p:attrName>
                                        </p:attrNameLst>
                                      </p:cBhvr>
                                      <p:tavLst>
                                        <p:tav tm="0">
                                          <p:val>
                                            <p:fltVal val="0"/>
                                          </p:val>
                                        </p:tav>
                                        <p:tav tm="100000">
                                          <p:val>
                                            <p:strVal val="#ppt_w"/>
                                          </p:val>
                                        </p:tav>
                                      </p:tavLst>
                                    </p:anim>
                                    <p:anim calcmode="lin" valueType="num">
                                      <p:cBhvr>
                                        <p:cTn id="46" dur="500" fill="hold"/>
                                        <p:tgtEl>
                                          <p:spTgt spid="40"/>
                                        </p:tgtEl>
                                        <p:attrNameLst>
                                          <p:attrName>ppt_h</p:attrName>
                                        </p:attrNameLst>
                                      </p:cBhvr>
                                      <p:tavLst>
                                        <p:tav tm="0">
                                          <p:val>
                                            <p:fltVal val="0"/>
                                          </p:val>
                                        </p:tav>
                                        <p:tav tm="100000">
                                          <p:val>
                                            <p:strVal val="#ppt_h"/>
                                          </p:val>
                                        </p:tav>
                                      </p:tavLst>
                                    </p:anim>
                                    <p:animEffect transition="in" filter="fade">
                                      <p:cBhvr>
                                        <p:cTn id="47" dur="500"/>
                                        <p:tgtEl>
                                          <p:spTgt spid="4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left)">
                                      <p:cBhvr>
                                        <p:cTn id="54" dur="500"/>
                                        <p:tgtEl>
                                          <p:spTgt spid="3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par>
                                <p:cTn id="58" presetID="53" presetClass="entr" presetSubtype="16"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p:cTn id="60" dur="500" fill="hold"/>
                                        <p:tgtEl>
                                          <p:spTgt spid="46"/>
                                        </p:tgtEl>
                                        <p:attrNameLst>
                                          <p:attrName>ppt_w</p:attrName>
                                        </p:attrNameLst>
                                      </p:cBhvr>
                                      <p:tavLst>
                                        <p:tav tm="0">
                                          <p:val>
                                            <p:fltVal val="0"/>
                                          </p:val>
                                        </p:tav>
                                        <p:tav tm="100000">
                                          <p:val>
                                            <p:strVal val="#ppt_w"/>
                                          </p:val>
                                        </p:tav>
                                      </p:tavLst>
                                    </p:anim>
                                    <p:anim calcmode="lin" valueType="num">
                                      <p:cBhvr>
                                        <p:cTn id="61" dur="500" fill="hold"/>
                                        <p:tgtEl>
                                          <p:spTgt spid="46"/>
                                        </p:tgtEl>
                                        <p:attrNameLst>
                                          <p:attrName>ppt_h</p:attrName>
                                        </p:attrNameLst>
                                      </p:cBhvr>
                                      <p:tavLst>
                                        <p:tav tm="0">
                                          <p:val>
                                            <p:fltVal val="0"/>
                                          </p:val>
                                        </p:tav>
                                        <p:tav tm="100000">
                                          <p:val>
                                            <p:strVal val="#ppt_h"/>
                                          </p:val>
                                        </p:tav>
                                      </p:tavLst>
                                    </p:anim>
                                    <p:animEffect transition="in" filter="fade">
                                      <p:cBhvr>
                                        <p:cTn id="62" dur="500"/>
                                        <p:tgtEl>
                                          <p:spTgt spid="46"/>
                                        </p:tgtEl>
                                      </p:cBhvr>
                                    </p:animEffect>
                                  </p:childTnLst>
                                </p:cTn>
                              </p:par>
                            </p:childTnLst>
                          </p:cTn>
                        </p:par>
                        <p:par>
                          <p:cTn id="63" fill="hold">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left)">
                                      <p:cBhvr>
                                        <p:cTn id="66" dur="500"/>
                                        <p:tgtEl>
                                          <p:spTgt spid="58"/>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wipe(left)">
                                      <p:cBhvr>
                                        <p:cTn id="69" dur="500"/>
                                        <p:tgtEl>
                                          <p:spTgt spid="59"/>
                                        </p:tgtEl>
                                      </p:cBhvr>
                                    </p:animEffect>
                                  </p:childTnLst>
                                </p:cTn>
                              </p:par>
                              <p:par>
                                <p:cTn id="70" presetID="53" presetClass="entr" presetSubtype="16" fill="hold" nodeType="with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p:cTn id="72" dur="500" fill="hold"/>
                                        <p:tgtEl>
                                          <p:spTgt spid="52"/>
                                        </p:tgtEl>
                                        <p:attrNameLst>
                                          <p:attrName>ppt_w</p:attrName>
                                        </p:attrNameLst>
                                      </p:cBhvr>
                                      <p:tavLst>
                                        <p:tav tm="0">
                                          <p:val>
                                            <p:fltVal val="0"/>
                                          </p:val>
                                        </p:tav>
                                        <p:tav tm="100000">
                                          <p:val>
                                            <p:strVal val="#ppt_w"/>
                                          </p:val>
                                        </p:tav>
                                      </p:tavLst>
                                    </p:anim>
                                    <p:anim calcmode="lin" valueType="num">
                                      <p:cBhvr>
                                        <p:cTn id="73" dur="500" fill="hold"/>
                                        <p:tgtEl>
                                          <p:spTgt spid="52"/>
                                        </p:tgtEl>
                                        <p:attrNameLst>
                                          <p:attrName>ppt_h</p:attrName>
                                        </p:attrNameLst>
                                      </p:cBhvr>
                                      <p:tavLst>
                                        <p:tav tm="0">
                                          <p:val>
                                            <p:fltVal val="0"/>
                                          </p:val>
                                        </p:tav>
                                        <p:tav tm="100000">
                                          <p:val>
                                            <p:strVal val="#ppt_h"/>
                                          </p:val>
                                        </p:tav>
                                      </p:tavLst>
                                    </p:anim>
                                    <p:animEffect transition="in" filter="fade">
                                      <p:cBhvr>
                                        <p:cTn id="74" dur="500"/>
                                        <p:tgtEl>
                                          <p:spTgt spid="52"/>
                                        </p:tgtEl>
                                      </p:cBhvr>
                                    </p:animEffect>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wipe(left)">
                                      <p:cBhvr>
                                        <p:cTn id="78" dur="500"/>
                                        <p:tgtEl>
                                          <p:spTgt spid="6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left)">
                                      <p:cBhvr>
                                        <p:cTn id="8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animBg="1"/>
      <p:bldP spid="16" grpId="0"/>
      <p:bldP spid="26" grpId="0" animBg="1"/>
      <p:bldP spid="27" grpId="0"/>
      <p:bldP spid="29" grpId="0" animBg="1"/>
      <p:bldP spid="30" grpId="0"/>
      <p:bldP spid="32" grpId="0"/>
      <p:bldP spid="58" grpId="0" animBg="1"/>
      <p:bldP spid="59" grpId="0"/>
      <p:bldP spid="60" grpId="0" animBg="1"/>
      <p:bldP spid="6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162" y="3022118"/>
            <a:ext cx="8730047" cy="8398775"/>
          </a:xfrm>
          <a:prstGeom prst="rect">
            <a:avLst/>
          </a:prstGeom>
        </p:spPr>
      </p:pic>
      <p:sp>
        <p:nvSpPr>
          <p:cNvPr id="5" name="TextBox 4"/>
          <p:cNvSpPr txBox="1"/>
          <p:nvPr/>
        </p:nvSpPr>
        <p:spPr>
          <a:xfrm>
            <a:off x="1046122" y="3785644"/>
            <a:ext cx="12674515" cy="4743030"/>
          </a:xfrm>
          <a:prstGeom prst="rect">
            <a:avLst/>
          </a:prstGeom>
          <a:noFill/>
        </p:spPr>
        <p:txBody>
          <a:bodyPr wrap="square" rtlCol="0">
            <a:spAutoFit/>
          </a:bodyPr>
          <a:lstStyle/>
          <a:p>
            <a:r>
              <a:rPr lang="vi-VN" sz="4800" dirty="0"/>
              <a:t>Bài toán phân lớp nhị phân là bài toán gắn nhãn dữ liệu cho đối tượng vào một trong hai lớp khác nhau dựa vào việc dữ liệu đó có hay không có các đặc trưng (feature) của bộ phân lớp</a:t>
            </a:r>
          </a:p>
          <a:p>
            <a:pPr>
              <a:lnSpc>
                <a:spcPct val="150000"/>
              </a:lnSpc>
            </a:pPr>
            <a:endParaRPr lang="en-GB" sz="4800" dirty="0">
              <a:latin typeface="Tahoma" pitchFamily="34" charset="0"/>
              <a:ea typeface="Tahoma" pitchFamily="34" charset="0"/>
              <a:cs typeface="Tahoma" pitchFamily="34" charset="0"/>
            </a:endParaRPr>
          </a:p>
        </p:txBody>
      </p:sp>
      <p:sp>
        <p:nvSpPr>
          <p:cNvPr id="6" name="Chỗ dành sẵn cho Số hiệu Bản chiếu 5">
            <a:extLst>
              <a:ext uri="{FF2B5EF4-FFF2-40B4-BE49-F238E27FC236}">
                <a16:creationId xmlns:a16="http://schemas.microsoft.com/office/drawing/2014/main" id="{3BA738E1-3D99-4753-89EA-259ECBD961D8}"/>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291337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162" y="3022118"/>
            <a:ext cx="8730047" cy="8398775"/>
          </a:xfrm>
          <a:prstGeom prst="rect">
            <a:avLst/>
          </a:prstGeom>
        </p:spPr>
      </p:pic>
      <p:sp>
        <p:nvSpPr>
          <p:cNvPr id="5" name="TextBox 4"/>
          <p:cNvSpPr txBox="1"/>
          <p:nvPr/>
        </p:nvSpPr>
        <p:spPr>
          <a:xfrm>
            <a:off x="1046122" y="3093012"/>
            <a:ext cx="12674515" cy="9913676"/>
          </a:xfrm>
          <a:prstGeom prst="rect">
            <a:avLst/>
          </a:prstGeom>
          <a:noFill/>
        </p:spPr>
        <p:txBody>
          <a:bodyPr wrap="square" rtlCol="0">
            <a:spAutoFit/>
          </a:bodyPr>
          <a:lstStyle/>
          <a:p>
            <a:pPr>
              <a:lnSpc>
                <a:spcPct val="150000"/>
              </a:lnSpc>
            </a:pPr>
            <a:r>
              <a:rPr lang="vi-VN" sz="4800" dirty="0"/>
              <a:t>Bài toán phân lớp đa lớp là quá trình phân lớp dữ liệu với số lượng lớp lớn hơn hai. Như vậy với từng dữ liệu chúng ta phải xem xét và phân lớp chúng vào những lớp khác nhau chứ không phải là hai lớp như bài toán phân lớp nhị phân.</a:t>
            </a:r>
            <a:endParaRPr lang="en-GB" sz="4800" dirty="0"/>
          </a:p>
          <a:p>
            <a:pPr>
              <a:lnSpc>
                <a:spcPct val="150000"/>
              </a:lnSpc>
            </a:pPr>
            <a:r>
              <a:rPr lang="vi-VN" sz="4800" dirty="0"/>
              <a:t> Và thực chất bài toán phân lớp nhị phân là một bài toán đặt biệt của phân lớp đa lớp.</a:t>
            </a:r>
          </a:p>
          <a:p>
            <a:pPr>
              <a:lnSpc>
                <a:spcPct val="150000"/>
              </a:lnSpc>
            </a:pPr>
            <a:endParaRPr lang="en-GB" sz="4800" dirty="0">
              <a:latin typeface="Tahoma" pitchFamily="34" charset="0"/>
              <a:ea typeface="Tahoma" pitchFamily="34" charset="0"/>
              <a:cs typeface="Tahoma" pitchFamily="34" charset="0"/>
            </a:endParaRPr>
          </a:p>
        </p:txBody>
      </p:sp>
      <p:sp>
        <p:nvSpPr>
          <p:cNvPr id="6" name="Chỗ dành sẵn cho Số hiệu Bản chiếu 5">
            <a:extLst>
              <a:ext uri="{FF2B5EF4-FFF2-40B4-BE49-F238E27FC236}">
                <a16:creationId xmlns:a16="http://schemas.microsoft.com/office/drawing/2014/main" id="{A783AEF8-C689-494E-A640-E0DDEF9E331B}"/>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21</a:t>
            </a:fld>
            <a:endParaRPr lang="en-US"/>
          </a:p>
        </p:txBody>
      </p:sp>
    </p:spTree>
    <p:extLst>
      <p:ext uri="{BB962C8B-B14F-4D97-AF65-F5344CB8AC3E}">
        <p14:creationId xmlns:p14="http://schemas.microsoft.com/office/powerpoint/2010/main" val="1664538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046122" y="3093012"/>
            <a:ext cx="20615175" cy="8956298"/>
          </a:xfrm>
          <a:prstGeom prst="rect">
            <a:avLst/>
          </a:prstGeom>
          <a:noFill/>
        </p:spPr>
        <p:txBody>
          <a:bodyPr wrap="square" rtlCol="0">
            <a:spAutoFit/>
          </a:bodyPr>
          <a:lstStyle/>
          <a:p>
            <a:pPr>
              <a:lnSpc>
                <a:spcPct val="200000"/>
              </a:lnSpc>
            </a:pPr>
            <a:r>
              <a:rPr lang="en-GB" sz="4800" b="1" dirty="0" err="1">
                <a:latin typeface="Tahoma" pitchFamily="34" charset="0"/>
                <a:ea typeface="Tahoma" pitchFamily="34" charset="0"/>
                <a:cs typeface="Tahoma" pitchFamily="34" charset="0"/>
              </a:rPr>
              <a:t>Các</a:t>
            </a:r>
            <a:r>
              <a:rPr lang="en-GB" sz="4800" b="1" dirty="0">
                <a:latin typeface="Tahoma" pitchFamily="34" charset="0"/>
                <a:ea typeface="Tahoma" pitchFamily="34" charset="0"/>
                <a:cs typeface="Tahoma" pitchFamily="34" charset="0"/>
              </a:rPr>
              <a:t> </a:t>
            </a:r>
            <a:r>
              <a:rPr lang="en-GB" sz="4800" b="1" dirty="0" err="1">
                <a:latin typeface="Tahoma" pitchFamily="34" charset="0"/>
                <a:ea typeface="Tahoma" pitchFamily="34" charset="0"/>
                <a:cs typeface="Tahoma" pitchFamily="34" charset="0"/>
              </a:rPr>
              <a:t>cách</a:t>
            </a:r>
            <a:r>
              <a:rPr lang="en-GB" sz="4800" b="1" dirty="0">
                <a:latin typeface="Tahoma" pitchFamily="34" charset="0"/>
                <a:ea typeface="Tahoma" pitchFamily="34" charset="0"/>
                <a:cs typeface="Tahoma" pitchFamily="34" charset="0"/>
              </a:rPr>
              <a:t> </a:t>
            </a:r>
            <a:r>
              <a:rPr lang="en-GB" sz="4800" b="1" dirty="0" err="1">
                <a:latin typeface="Tahoma" pitchFamily="34" charset="0"/>
                <a:ea typeface="Tahoma" pitchFamily="34" charset="0"/>
                <a:cs typeface="Tahoma" pitchFamily="34" charset="0"/>
              </a:rPr>
              <a:t>thực</a:t>
            </a:r>
            <a:r>
              <a:rPr lang="en-GB" sz="4800" b="1" dirty="0">
                <a:latin typeface="Tahoma" pitchFamily="34" charset="0"/>
                <a:ea typeface="Tahoma" pitchFamily="34" charset="0"/>
                <a:cs typeface="Tahoma" pitchFamily="34" charset="0"/>
              </a:rPr>
              <a:t> </a:t>
            </a:r>
            <a:r>
              <a:rPr lang="en-GB" sz="4800" b="1" dirty="0" err="1">
                <a:latin typeface="Tahoma" pitchFamily="34" charset="0"/>
                <a:ea typeface="Tahoma" pitchFamily="34" charset="0"/>
                <a:cs typeface="Tahoma" pitchFamily="34" charset="0"/>
              </a:rPr>
              <a:t>hiện</a:t>
            </a:r>
            <a:r>
              <a:rPr lang="en-GB" sz="4800" b="1" dirty="0">
                <a:latin typeface="Tahoma" pitchFamily="34" charset="0"/>
                <a:ea typeface="Tahoma" pitchFamily="34" charset="0"/>
                <a:cs typeface="Tahoma" pitchFamily="34" charset="0"/>
              </a:rPr>
              <a:t> </a:t>
            </a:r>
            <a:r>
              <a:rPr lang="en-GB" sz="4800" b="1" dirty="0" err="1">
                <a:latin typeface="Tahoma" pitchFamily="34" charset="0"/>
                <a:ea typeface="Tahoma" pitchFamily="34" charset="0"/>
                <a:cs typeface="Tahoma" pitchFamily="34" charset="0"/>
              </a:rPr>
              <a:t>phân</a:t>
            </a:r>
            <a:r>
              <a:rPr lang="en-GB" sz="4800" b="1" dirty="0">
                <a:latin typeface="Tahoma" pitchFamily="34" charset="0"/>
                <a:ea typeface="Tahoma" pitchFamily="34" charset="0"/>
                <a:cs typeface="Tahoma" pitchFamily="34" charset="0"/>
              </a:rPr>
              <a:t> </a:t>
            </a:r>
            <a:r>
              <a:rPr lang="en-GB" sz="4800" b="1" dirty="0" err="1">
                <a:latin typeface="Tahoma" pitchFamily="34" charset="0"/>
                <a:ea typeface="Tahoma" pitchFamily="34" charset="0"/>
                <a:cs typeface="Tahoma" pitchFamily="34" charset="0"/>
              </a:rPr>
              <a:t>lớp</a:t>
            </a:r>
            <a:endParaRPr lang="en-GB" sz="4800" b="1" dirty="0">
              <a:latin typeface="Tahoma" pitchFamily="34" charset="0"/>
              <a:ea typeface="Tahoma" pitchFamily="34" charset="0"/>
              <a:cs typeface="Tahoma" pitchFamily="34" charset="0"/>
            </a:endParaRPr>
          </a:p>
          <a:p>
            <a:pPr>
              <a:lnSpc>
                <a:spcPct val="200000"/>
              </a:lnSpc>
            </a:pPr>
            <a:r>
              <a:rPr lang="vi-VN" sz="4800" b="1" dirty="0"/>
              <a:t>Bước 1: Chuẩn bị tập dữ liệu huấn luyện (dataset) và rút trích đặc trưng (feature extraction)</a:t>
            </a:r>
            <a:endParaRPr lang="en-GB" sz="4800" b="1" dirty="0"/>
          </a:p>
          <a:p>
            <a:pPr>
              <a:lnSpc>
                <a:spcPct val="200000"/>
              </a:lnSpc>
            </a:pPr>
            <a:r>
              <a:rPr lang="vi-VN" sz="4800" b="1" dirty="0"/>
              <a:t>Bước 2: Xây dựng mô hình phân lớp (classifier model)</a:t>
            </a:r>
            <a:endParaRPr lang="en-GB" sz="4800" b="1" dirty="0"/>
          </a:p>
          <a:p>
            <a:pPr>
              <a:lnSpc>
                <a:spcPct val="200000"/>
              </a:lnSpc>
            </a:pPr>
            <a:r>
              <a:rPr lang="vi-VN" sz="4800" b="1" dirty="0"/>
              <a:t>Bước 3: Kiểm tra dữ liệu với mô hình (make prediction)</a:t>
            </a:r>
            <a:endParaRPr lang="en-GB" sz="4800" b="1" dirty="0"/>
          </a:p>
          <a:p>
            <a:pPr>
              <a:lnSpc>
                <a:spcPct val="200000"/>
              </a:lnSpc>
            </a:pPr>
            <a:r>
              <a:rPr lang="vi-VN" sz="4800" b="1" dirty="0"/>
              <a:t>Bước 4: Đánh giá mô hình phân lớp và chọn ra mô hình tốt nhất</a:t>
            </a:r>
            <a:r>
              <a:rPr lang="en-GB" sz="4800" b="1" dirty="0"/>
              <a:t>.</a:t>
            </a:r>
            <a:endParaRPr lang="en-GB" sz="4800" dirty="0">
              <a:latin typeface="Tahoma" pitchFamily="34" charset="0"/>
              <a:ea typeface="Tahoma" pitchFamily="34" charset="0"/>
              <a:cs typeface="Tahoma" pitchFamily="34" charset="0"/>
            </a:endParaRP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22</a:t>
            </a:fld>
            <a:endParaRPr lang="en-US"/>
          </a:p>
        </p:txBody>
      </p:sp>
    </p:spTree>
    <p:extLst>
      <p:ext uri="{BB962C8B-B14F-4D97-AF65-F5344CB8AC3E}">
        <p14:creationId xmlns:p14="http://schemas.microsoft.com/office/powerpoint/2010/main" val="3975996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046122" y="1800351"/>
            <a:ext cx="20615175" cy="10802957"/>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a:t>
            </a:r>
            <a:r>
              <a:rPr lang="en-GB" sz="4800" dirty="0">
                <a:latin typeface="Tahoma" pitchFamily="34" charset="0"/>
                <a:ea typeface="Tahoma" pitchFamily="34" charset="0"/>
                <a:cs typeface="Tahoma" pitchFamily="34" charset="0"/>
              </a:rPr>
              <a:t>:</a:t>
            </a:r>
          </a:p>
          <a:p>
            <a:pPr>
              <a:lnSpc>
                <a:spcPct val="150000"/>
              </a:lnSpc>
            </a:pPr>
            <a:r>
              <a:rPr lang="vi-VN" sz="4800" dirty="0">
                <a:latin typeface="Tahoma" pitchFamily="34" charset="0"/>
                <a:ea typeface="Tahoma" pitchFamily="34" charset="0"/>
                <a:cs typeface="Tahoma" pitchFamily="34" charset="0"/>
              </a:rPr>
              <a:t>Một hôm đẹp trời, tôi sử dụng ứng dụng </a:t>
            </a:r>
            <a:r>
              <a:rPr lang="en-US" sz="4800" dirty="0" err="1">
                <a:latin typeface="Tahoma" pitchFamily="34" charset="0"/>
                <a:ea typeface="Tahoma" pitchFamily="34" charset="0"/>
                <a:cs typeface="Tahoma" pitchFamily="34" charset="0"/>
              </a:rPr>
              <a:t>xe</a:t>
            </a:r>
            <a:r>
              <a:rPr lang="en-US" sz="4800" dirty="0">
                <a:latin typeface="Tahoma" pitchFamily="34" charset="0"/>
                <a:ea typeface="Tahoma" pitchFamily="34" charset="0"/>
                <a:cs typeface="Tahoma" pitchFamily="34" charset="0"/>
              </a:rPr>
              <a:t> taxi</a:t>
            </a:r>
            <a:r>
              <a:rPr lang="vi-VN" sz="4800" dirty="0">
                <a:latin typeface="Tahoma" pitchFamily="34" charset="0"/>
                <a:ea typeface="Tahoma" pitchFamily="34" charset="0"/>
                <a:cs typeface="Tahoma" pitchFamily="34" charset="0"/>
              </a:rPr>
              <a:t> để đặt 1 chuyến đi từ nhà tôi đến </a:t>
            </a:r>
            <a:r>
              <a:rPr lang="en-US" sz="4800" dirty="0" err="1">
                <a:latin typeface="Tahoma" pitchFamily="34" charset="0"/>
                <a:ea typeface="Tahoma" pitchFamily="34" charset="0"/>
                <a:cs typeface="Tahoma" pitchFamily="34" charset="0"/>
              </a:rPr>
              <a:t>Ao</a:t>
            </a:r>
            <a:r>
              <a:rPr lang="en-US" sz="4800" dirty="0">
                <a:latin typeface="Tahoma" pitchFamily="34" charset="0"/>
                <a:ea typeface="Tahoma" pitchFamily="34" charset="0"/>
                <a:cs typeface="Tahoma" pitchFamily="34" charset="0"/>
              </a:rPr>
              <a:t> </a:t>
            </a:r>
            <a:r>
              <a:rPr lang="en-US" sz="4800" dirty="0" err="1">
                <a:latin typeface="Tahoma" pitchFamily="34" charset="0"/>
                <a:ea typeface="Tahoma" pitchFamily="34" charset="0"/>
                <a:cs typeface="Tahoma" pitchFamily="34" charset="0"/>
              </a:rPr>
              <a:t>Bà</a:t>
            </a:r>
            <a:r>
              <a:rPr lang="en-US" sz="4800" dirty="0">
                <a:latin typeface="Tahoma" pitchFamily="34" charset="0"/>
                <a:ea typeface="Tahoma" pitchFamily="34" charset="0"/>
                <a:cs typeface="Tahoma" pitchFamily="34" charset="0"/>
              </a:rPr>
              <a:t> </a:t>
            </a:r>
            <a:r>
              <a:rPr lang="en-US" sz="4800" dirty="0" err="1">
                <a:latin typeface="Tahoma" pitchFamily="34" charset="0"/>
                <a:ea typeface="Tahoma" pitchFamily="34" charset="0"/>
                <a:cs typeface="Tahoma" pitchFamily="34" charset="0"/>
              </a:rPr>
              <a:t>Ôm</a:t>
            </a:r>
            <a:r>
              <a:rPr lang="en-US" sz="4800" dirty="0">
                <a:latin typeface="Tahoma" pitchFamily="34" charset="0"/>
                <a:ea typeface="Tahoma" pitchFamily="34" charset="0"/>
                <a:cs typeface="Tahoma" pitchFamily="34" charset="0"/>
              </a:rPr>
              <a:t> </a:t>
            </a:r>
            <a:r>
              <a:rPr lang="vi-VN" sz="4800" dirty="0">
                <a:latin typeface="Tahoma" pitchFamily="34" charset="0"/>
                <a:ea typeface="Tahoma" pitchFamily="34" charset="0"/>
                <a:cs typeface="Tahoma" pitchFamily="34" charset="0"/>
              </a:rPr>
              <a:t>dài </a:t>
            </a:r>
            <a:r>
              <a:rPr lang="en-US" sz="4800" b="1" dirty="0">
                <a:latin typeface="Tahoma" pitchFamily="34" charset="0"/>
                <a:ea typeface="Tahoma" pitchFamily="34" charset="0"/>
                <a:cs typeface="Tahoma" pitchFamily="34" charset="0"/>
              </a:rPr>
              <a:t>20</a:t>
            </a:r>
            <a:r>
              <a:rPr lang="vi-VN" sz="4800" b="1" dirty="0">
                <a:latin typeface="Tahoma" pitchFamily="34" charset="0"/>
                <a:ea typeface="Tahoma" pitchFamily="34" charset="0"/>
                <a:cs typeface="Tahoma" pitchFamily="34" charset="0"/>
              </a:rPr>
              <a:t>km</a:t>
            </a:r>
            <a:r>
              <a:rPr lang="vi-VN" sz="4800" dirty="0">
                <a:latin typeface="Tahoma" pitchFamily="34" charset="0"/>
                <a:ea typeface="Tahoma" pitchFamily="34" charset="0"/>
                <a:cs typeface="Tahoma" pitchFamily="34" charset="0"/>
              </a:rPr>
              <a:t> nhưng xui thay ứng dụng này </a:t>
            </a:r>
            <a:r>
              <a:rPr lang="vi-VN" sz="4800" b="1" dirty="0">
                <a:latin typeface="Tahoma" pitchFamily="34" charset="0"/>
                <a:ea typeface="Tahoma" pitchFamily="34" charset="0"/>
                <a:cs typeface="Tahoma" pitchFamily="34" charset="0"/>
              </a:rPr>
              <a:t>mất khả năng tính toán thành tiền</a:t>
            </a:r>
            <a:r>
              <a:rPr lang="vi-VN" sz="4800" dirty="0">
                <a:latin typeface="Tahoma" pitchFamily="34" charset="0"/>
                <a:ea typeface="Tahoma" pitchFamily="34" charset="0"/>
                <a:cs typeface="Tahoma" pitchFamily="34" charset="0"/>
              </a:rPr>
              <a:t> và </a:t>
            </a:r>
            <a:r>
              <a:rPr lang="en-US" sz="4800" dirty="0" err="1">
                <a:latin typeface="Tahoma" pitchFamily="34" charset="0"/>
                <a:ea typeface="Tahoma" pitchFamily="34" charset="0"/>
                <a:cs typeface="Tahoma" pitchFamily="34" charset="0"/>
              </a:rPr>
              <a:t>tài</a:t>
            </a:r>
            <a:r>
              <a:rPr lang="en-US" sz="4800" dirty="0">
                <a:latin typeface="Tahoma" pitchFamily="34" charset="0"/>
                <a:ea typeface="Tahoma" pitchFamily="34" charset="0"/>
                <a:cs typeface="Tahoma" pitchFamily="34" charset="0"/>
              </a:rPr>
              <a:t> </a:t>
            </a:r>
            <a:r>
              <a:rPr lang="en-US" sz="4800" dirty="0" err="1">
                <a:latin typeface="Tahoma" pitchFamily="34" charset="0"/>
                <a:ea typeface="Tahoma" pitchFamily="34" charset="0"/>
                <a:cs typeface="Tahoma" pitchFamily="34" charset="0"/>
              </a:rPr>
              <a:t>xế</a:t>
            </a:r>
            <a:r>
              <a:rPr lang="en-US" sz="4800" dirty="0">
                <a:latin typeface="Tahoma" pitchFamily="34" charset="0"/>
                <a:ea typeface="Tahoma" pitchFamily="34" charset="0"/>
                <a:cs typeface="Tahoma" pitchFamily="34" charset="0"/>
              </a:rPr>
              <a:t> </a:t>
            </a:r>
            <a:r>
              <a:rPr lang="vi-VN" sz="4800" dirty="0">
                <a:latin typeface="Tahoma" pitchFamily="34" charset="0"/>
                <a:ea typeface="Tahoma" pitchFamily="34" charset="0"/>
                <a:cs typeface="Tahoma" pitchFamily="34" charset="0"/>
              </a:rPr>
              <a:t>đen đủi không thể biết được số tiền chính xác mà tôi cần phải trả.</a:t>
            </a:r>
          </a:p>
          <a:p>
            <a:pPr>
              <a:lnSpc>
                <a:spcPct val="150000"/>
              </a:lnSpc>
            </a:pPr>
            <a:r>
              <a:rPr lang="vi-VN" sz="4800" dirty="0">
                <a:latin typeface="Tahoma" pitchFamily="34" charset="0"/>
                <a:ea typeface="Tahoma" pitchFamily="34" charset="0"/>
                <a:cs typeface="Tahoma" pitchFamily="34" charset="0"/>
              </a:rPr>
              <a:t>May mắn thay, tôi vẫn còn truy cập được vào lịch sử các chuyến đi của mình như bảng bên dưới, liệu rằng dựa trên những thông tin này tôi có thể tính được số tiền mà tôi cần trả cho </a:t>
            </a:r>
            <a:r>
              <a:rPr lang="en-US" sz="4800" b="1" dirty="0">
                <a:latin typeface="Tahoma" pitchFamily="34" charset="0"/>
                <a:ea typeface="Tahoma" pitchFamily="34" charset="0"/>
                <a:cs typeface="Tahoma" pitchFamily="34" charset="0"/>
              </a:rPr>
              <a:t>20</a:t>
            </a:r>
            <a:r>
              <a:rPr lang="vi-VN" sz="4800" b="1" dirty="0">
                <a:latin typeface="Tahoma" pitchFamily="34" charset="0"/>
                <a:ea typeface="Tahoma" pitchFamily="34" charset="0"/>
                <a:cs typeface="Tahoma" pitchFamily="34" charset="0"/>
              </a:rPr>
              <a:t>km</a:t>
            </a:r>
            <a:r>
              <a:rPr lang="vi-VN" sz="4800" dirty="0">
                <a:latin typeface="Tahoma" pitchFamily="34" charset="0"/>
                <a:ea typeface="Tahoma" pitchFamily="34" charset="0"/>
                <a:cs typeface="Tahoma" pitchFamily="34" charset="0"/>
              </a:rPr>
              <a:t> ngày hôm nay?</a:t>
            </a:r>
          </a:p>
          <a:p>
            <a:pPr>
              <a:lnSpc>
                <a:spcPct val="200000"/>
              </a:lnSpc>
            </a:pPr>
            <a:endParaRPr lang="en-GB" sz="4800" dirty="0">
              <a:latin typeface="Tahoma" pitchFamily="34" charset="0"/>
              <a:ea typeface="Tahoma" pitchFamily="34" charset="0"/>
              <a:cs typeface="Tahoma" pitchFamily="34" charset="0"/>
            </a:endParaRP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151172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809647" y="2869414"/>
            <a:ext cx="11147465" cy="9694962"/>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a:t>
            </a:r>
            <a:r>
              <a:rPr lang="en-GB" sz="4800" dirty="0">
                <a:latin typeface="Tahoma" pitchFamily="34" charset="0"/>
                <a:ea typeface="Tahoma" pitchFamily="34" charset="0"/>
                <a:cs typeface="Tahoma" pitchFamily="34" charset="0"/>
              </a:rPr>
              <a:t>:</a:t>
            </a:r>
          </a:p>
          <a:p>
            <a:pPr>
              <a:lnSpc>
                <a:spcPct val="200000"/>
              </a:lnSpc>
            </a:pPr>
            <a:r>
              <a:rPr lang="vi-VN" sz="3600" dirty="0">
                <a:latin typeface="Tahoma" pitchFamily="34" charset="0"/>
                <a:ea typeface="Tahoma" pitchFamily="34" charset="0"/>
                <a:cs typeface="Tahoma" pitchFamily="34" charset="0"/>
              </a:rPr>
              <a:t>Giả sử </a:t>
            </a:r>
            <a:r>
              <a:rPr lang="vi-VN" sz="3600" b="1" dirty="0">
                <a:latin typeface="Tahoma" pitchFamily="34" charset="0"/>
                <a:ea typeface="Tahoma" pitchFamily="34" charset="0"/>
                <a:cs typeface="Tahoma" pitchFamily="34" charset="0"/>
              </a:rPr>
              <a:t>Số KM tôi đi</a:t>
            </a:r>
            <a:r>
              <a:rPr lang="vi-VN" sz="3600" dirty="0">
                <a:latin typeface="Tahoma" pitchFamily="34" charset="0"/>
                <a:ea typeface="Tahoma" pitchFamily="34" charset="0"/>
                <a:cs typeface="Tahoma" pitchFamily="34" charset="0"/>
              </a:rPr>
              <a:t> và </a:t>
            </a:r>
            <a:r>
              <a:rPr lang="vi-VN" sz="3600" b="1" dirty="0">
                <a:latin typeface="Tahoma" pitchFamily="34" charset="0"/>
                <a:ea typeface="Tahoma" pitchFamily="34" charset="0"/>
                <a:cs typeface="Tahoma" pitchFamily="34" charset="0"/>
              </a:rPr>
              <a:t>số tiền cần trả </a:t>
            </a:r>
            <a:r>
              <a:rPr lang="en-US" sz="3600" b="1" dirty="0">
                <a:latin typeface="Tahoma" pitchFamily="34" charset="0"/>
                <a:ea typeface="Tahoma" pitchFamily="34" charset="0"/>
                <a:cs typeface="Tahoma" pitchFamily="34" charset="0"/>
              </a:rPr>
              <a:t>taxi</a:t>
            </a:r>
            <a:r>
              <a:rPr lang="vi-VN" sz="3600" dirty="0">
                <a:latin typeface="Tahoma" pitchFamily="34" charset="0"/>
                <a:ea typeface="Tahoma" pitchFamily="34" charset="0"/>
                <a:cs typeface="Tahoma" pitchFamily="34" charset="0"/>
              </a:rPr>
              <a:t> phụ thuộc tuyến tính vào nhau, tức là </a:t>
            </a:r>
            <a:r>
              <a:rPr lang="vi-VN" sz="3600" b="1" dirty="0">
                <a:latin typeface="Tahoma" pitchFamily="34" charset="0"/>
                <a:ea typeface="Tahoma" pitchFamily="34" charset="0"/>
                <a:cs typeface="Tahoma" pitchFamily="34" charset="0"/>
              </a:rPr>
              <a:t>số KM tăng</a:t>
            </a:r>
            <a:r>
              <a:rPr lang="vi-VN" sz="3600" dirty="0">
                <a:latin typeface="Tahoma" pitchFamily="34" charset="0"/>
                <a:ea typeface="Tahoma" pitchFamily="34" charset="0"/>
                <a:cs typeface="Tahoma" pitchFamily="34" charset="0"/>
              </a:rPr>
              <a:t> thì </a:t>
            </a:r>
            <a:r>
              <a:rPr lang="vi-VN" sz="3600" b="1" dirty="0">
                <a:latin typeface="Tahoma" pitchFamily="34" charset="0"/>
                <a:ea typeface="Tahoma" pitchFamily="34" charset="0"/>
                <a:cs typeface="Tahoma" pitchFamily="34" charset="0"/>
              </a:rPr>
              <a:t>số tiền cần trả </a:t>
            </a:r>
            <a:r>
              <a:rPr lang="en-US" sz="3600" b="1" dirty="0">
                <a:latin typeface="Tahoma" pitchFamily="34" charset="0"/>
                <a:ea typeface="Tahoma" pitchFamily="34" charset="0"/>
                <a:cs typeface="Tahoma" pitchFamily="34" charset="0"/>
              </a:rPr>
              <a:t>taxi</a:t>
            </a:r>
            <a:r>
              <a:rPr lang="vi-VN" sz="3600" b="1" dirty="0">
                <a:latin typeface="Tahoma" pitchFamily="34" charset="0"/>
                <a:ea typeface="Tahoma" pitchFamily="34" charset="0"/>
                <a:cs typeface="Tahoma" pitchFamily="34" charset="0"/>
              </a:rPr>
              <a:t> tăng</a:t>
            </a:r>
            <a:r>
              <a:rPr lang="vi-VN" sz="3600" dirty="0">
                <a:latin typeface="Tahoma" pitchFamily="34" charset="0"/>
                <a:ea typeface="Tahoma" pitchFamily="34" charset="0"/>
                <a:cs typeface="Tahoma" pitchFamily="34" charset="0"/>
              </a:rPr>
              <a:t> hoặc </a:t>
            </a:r>
            <a:r>
              <a:rPr lang="vi-VN" sz="3600" b="1" dirty="0">
                <a:latin typeface="Tahoma" pitchFamily="34" charset="0"/>
                <a:ea typeface="Tahoma" pitchFamily="34" charset="0"/>
                <a:cs typeface="Tahoma" pitchFamily="34" charset="0"/>
              </a:rPr>
              <a:t>số KM giảm</a:t>
            </a:r>
            <a:r>
              <a:rPr lang="vi-VN" sz="3600" dirty="0">
                <a:latin typeface="Tahoma" pitchFamily="34" charset="0"/>
                <a:ea typeface="Tahoma" pitchFamily="34" charset="0"/>
                <a:cs typeface="Tahoma" pitchFamily="34" charset="0"/>
              </a:rPr>
              <a:t> thì </a:t>
            </a:r>
            <a:r>
              <a:rPr lang="vi-VN" sz="3600" b="1" dirty="0">
                <a:latin typeface="Tahoma" pitchFamily="34" charset="0"/>
                <a:ea typeface="Tahoma" pitchFamily="34" charset="0"/>
                <a:cs typeface="Tahoma" pitchFamily="34" charset="0"/>
              </a:rPr>
              <a:t>số tiền cần trả </a:t>
            </a:r>
            <a:r>
              <a:rPr lang="en-US" sz="3600" b="1" dirty="0">
                <a:latin typeface="Tahoma" pitchFamily="34" charset="0"/>
                <a:ea typeface="Tahoma" pitchFamily="34" charset="0"/>
                <a:cs typeface="Tahoma" pitchFamily="34" charset="0"/>
              </a:rPr>
              <a:t>taxi</a:t>
            </a:r>
            <a:r>
              <a:rPr lang="vi-VN" sz="3600" b="1" dirty="0">
                <a:latin typeface="Tahoma" pitchFamily="34" charset="0"/>
                <a:ea typeface="Tahoma" pitchFamily="34" charset="0"/>
                <a:cs typeface="Tahoma" pitchFamily="34" charset="0"/>
              </a:rPr>
              <a:t> giảm</a:t>
            </a:r>
            <a:r>
              <a:rPr lang="vi-VN" sz="3600" dirty="0">
                <a:latin typeface="Tahoma" pitchFamily="34" charset="0"/>
                <a:ea typeface="Tahoma" pitchFamily="34" charset="0"/>
                <a:cs typeface="Tahoma" pitchFamily="34" charset="0"/>
              </a:rPr>
              <a:t>, tôi có thể tìm ra được 1 hàm biểu thị được mối quan hệ giữa 2 đại lượng này không?</a:t>
            </a:r>
            <a:endParaRPr lang="en-GB" sz="3600" dirty="0">
              <a:latin typeface="Tahoma" pitchFamily="34" charset="0"/>
              <a:ea typeface="Tahoma" pitchFamily="34" charset="0"/>
              <a:cs typeface="Tahoma" pitchFamily="34" charset="0"/>
            </a:endParaRPr>
          </a:p>
          <a:p>
            <a:pPr>
              <a:lnSpc>
                <a:spcPct val="200000"/>
              </a:lnSpc>
            </a:pPr>
            <a:endParaRPr lang="en-GB" sz="4800" dirty="0">
              <a:latin typeface="Tahoma" pitchFamily="34" charset="0"/>
              <a:ea typeface="Tahoma" pitchFamily="34" charset="0"/>
              <a:cs typeface="Tahoma" pitchFamily="34" charset="0"/>
            </a:endParaRP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24</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0637" y="2869414"/>
            <a:ext cx="7120478" cy="8538056"/>
          </a:xfrm>
          <a:prstGeom prst="rect">
            <a:avLst/>
          </a:prstGeom>
        </p:spPr>
      </p:pic>
    </p:spTree>
    <p:extLst>
      <p:ext uri="{BB962C8B-B14F-4D97-AF65-F5344CB8AC3E}">
        <p14:creationId xmlns:p14="http://schemas.microsoft.com/office/powerpoint/2010/main" val="3456134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809647" y="5454738"/>
            <a:ext cx="11147465" cy="4524315"/>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a:t>
            </a:r>
            <a:r>
              <a:rPr lang="en-GB" sz="4800" dirty="0">
                <a:latin typeface="Tahoma" pitchFamily="34" charset="0"/>
                <a:ea typeface="Tahoma" pitchFamily="34" charset="0"/>
                <a:cs typeface="Tahoma" pitchFamily="34" charset="0"/>
              </a:rPr>
              <a:t>:</a:t>
            </a:r>
          </a:p>
          <a:p>
            <a:pPr>
              <a:lnSpc>
                <a:spcPct val="200000"/>
              </a:lnSpc>
            </a:pPr>
            <a:r>
              <a:rPr lang="en-GB" sz="4800" dirty="0" err="1">
                <a:latin typeface="Tahoma" pitchFamily="34" charset="0"/>
                <a:ea typeface="Tahoma" pitchFamily="34" charset="0"/>
                <a:cs typeface="Tahoma" pitchFamily="34" charset="0"/>
              </a:rPr>
              <a:t>Các</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đại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lượng</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được</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vẽ</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thành</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biểu</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đồ</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dạng</a:t>
            </a:r>
            <a:r>
              <a:rPr lang="en-GB" sz="4800" dirty="0">
                <a:latin typeface="Tahoma" pitchFamily="34" charset="0"/>
                <a:ea typeface="Tahoma" pitchFamily="34" charset="0"/>
                <a:cs typeface="Tahoma" pitchFamily="34" charset="0"/>
              </a:rPr>
              <a:t> vector.</a:t>
            </a: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25</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9355" y="4854579"/>
            <a:ext cx="8093365" cy="5081879"/>
          </a:xfrm>
          <a:prstGeom prst="rect">
            <a:avLst/>
          </a:prstGeom>
        </p:spPr>
      </p:pic>
    </p:spTree>
    <p:extLst>
      <p:ext uri="{BB962C8B-B14F-4D97-AF65-F5344CB8AC3E}">
        <p14:creationId xmlns:p14="http://schemas.microsoft.com/office/powerpoint/2010/main" val="17428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649942" y="3327529"/>
            <a:ext cx="11147465" cy="4893647"/>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a:t>
            </a:r>
            <a:r>
              <a:rPr lang="en-GB" sz="4800" dirty="0">
                <a:latin typeface="Tahoma" pitchFamily="34" charset="0"/>
                <a:ea typeface="Tahoma" pitchFamily="34" charset="0"/>
                <a:cs typeface="Tahoma" pitchFamily="34" charset="0"/>
              </a:rPr>
              <a:t>:</a:t>
            </a:r>
          </a:p>
          <a:p>
            <a:pPr>
              <a:lnSpc>
                <a:spcPct val="200000"/>
              </a:lnSpc>
            </a:pPr>
            <a:r>
              <a:rPr lang="vi-VN" sz="3600" dirty="0">
                <a:latin typeface="Tahoma" pitchFamily="34" charset="0"/>
                <a:ea typeface="Tahoma" pitchFamily="34" charset="0"/>
                <a:cs typeface="Tahoma" pitchFamily="34" charset="0"/>
              </a:rPr>
              <a:t>Bài toán của chúng ta là phải đi tìm hàm </a:t>
            </a:r>
            <a:r>
              <a:rPr lang="vi-VN" sz="3600" b="1" dirty="0">
                <a:latin typeface="Tahoma" pitchFamily="34" charset="0"/>
                <a:ea typeface="Tahoma" pitchFamily="34" charset="0"/>
                <a:cs typeface="Tahoma" pitchFamily="34" charset="0"/>
              </a:rPr>
              <a:t>F</a:t>
            </a:r>
            <a:r>
              <a:rPr lang="vi-VN" sz="3600" dirty="0">
                <a:latin typeface="Tahoma" pitchFamily="34" charset="0"/>
                <a:ea typeface="Tahoma" pitchFamily="34" charset="0"/>
                <a:cs typeface="Tahoma" pitchFamily="34" charset="0"/>
              </a:rPr>
              <a:t> thể hiện được mối quan hệ giữa </a:t>
            </a:r>
            <a:r>
              <a:rPr lang="vi-VN" sz="3600" b="1" dirty="0">
                <a:latin typeface="Tahoma" pitchFamily="34" charset="0"/>
                <a:ea typeface="Tahoma" pitchFamily="34" charset="0"/>
                <a:cs typeface="Tahoma" pitchFamily="34" charset="0"/>
              </a:rPr>
              <a:t>Y</a:t>
            </a:r>
            <a:r>
              <a:rPr lang="vi-VN" sz="3600" dirty="0">
                <a:latin typeface="Tahoma" pitchFamily="34" charset="0"/>
                <a:ea typeface="Tahoma" pitchFamily="34" charset="0"/>
                <a:cs typeface="Tahoma" pitchFamily="34" charset="0"/>
              </a:rPr>
              <a:t>và </a:t>
            </a:r>
            <a:r>
              <a:rPr lang="vi-VN" sz="3600" b="1" dirty="0">
                <a:latin typeface="Tahoma" pitchFamily="34" charset="0"/>
                <a:ea typeface="Tahoma" pitchFamily="34" charset="0"/>
                <a:cs typeface="Tahoma" pitchFamily="34" charset="0"/>
              </a:rPr>
              <a:t>X</a:t>
            </a:r>
            <a:r>
              <a:rPr lang="vi-VN" sz="3600" dirty="0">
                <a:latin typeface="Tahoma" pitchFamily="34" charset="0"/>
                <a:ea typeface="Tahoma" pitchFamily="34" charset="0"/>
                <a:cs typeface="Tahoma" pitchFamily="34" charset="0"/>
              </a:rPr>
              <a:t> có dạng </a:t>
            </a:r>
            <a:r>
              <a:rPr lang="vi-VN" sz="3600" b="1" dirty="0">
                <a:latin typeface="Tahoma" pitchFamily="34" charset="0"/>
                <a:ea typeface="Tahoma" pitchFamily="34" charset="0"/>
                <a:cs typeface="Tahoma" pitchFamily="34" charset="0"/>
              </a:rPr>
              <a:t>Y= aX + b</a:t>
            </a:r>
            <a:r>
              <a:rPr lang="vi-VN" sz="3600" dirty="0">
                <a:latin typeface="Tahoma" pitchFamily="34" charset="0"/>
                <a:ea typeface="Tahoma" pitchFamily="34" charset="0"/>
                <a:cs typeface="Tahoma" pitchFamily="34" charset="0"/>
              </a:rPr>
              <a:t>. Chú ý </a:t>
            </a:r>
            <a:r>
              <a:rPr lang="vi-VN" sz="3600" b="1" dirty="0">
                <a:latin typeface="Tahoma" pitchFamily="34" charset="0"/>
                <a:ea typeface="Tahoma" pitchFamily="34" charset="0"/>
                <a:cs typeface="Tahoma" pitchFamily="34" charset="0"/>
              </a:rPr>
              <a:t>X</a:t>
            </a:r>
            <a:r>
              <a:rPr lang="vi-VN" sz="3600" dirty="0">
                <a:latin typeface="Tahoma" pitchFamily="34" charset="0"/>
                <a:ea typeface="Tahoma" pitchFamily="34" charset="0"/>
                <a:cs typeface="Tahoma" pitchFamily="34" charset="0"/>
              </a:rPr>
              <a:t> và </a:t>
            </a:r>
            <a:r>
              <a:rPr lang="vi-VN" sz="3600" b="1" dirty="0">
                <a:latin typeface="Tahoma" pitchFamily="34" charset="0"/>
                <a:ea typeface="Tahoma" pitchFamily="34" charset="0"/>
                <a:cs typeface="Tahoma" pitchFamily="34" charset="0"/>
              </a:rPr>
              <a:t>Y</a:t>
            </a:r>
            <a:r>
              <a:rPr lang="vi-VN" sz="3600" dirty="0">
                <a:latin typeface="Tahoma" pitchFamily="34" charset="0"/>
                <a:ea typeface="Tahoma" pitchFamily="34" charset="0"/>
                <a:cs typeface="Tahoma" pitchFamily="34" charset="0"/>
              </a:rPr>
              <a:t> đều là ma trận/vector.</a:t>
            </a:r>
            <a:endParaRPr lang="en-GB" sz="4800" dirty="0">
              <a:latin typeface="Tahoma" pitchFamily="34" charset="0"/>
              <a:ea typeface="Tahoma" pitchFamily="34" charset="0"/>
              <a:cs typeface="Tahoma" pitchFamily="34" charset="0"/>
            </a:endParaRP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26</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9355" y="4863516"/>
            <a:ext cx="8093365" cy="5064004"/>
          </a:xfrm>
          <a:prstGeom prst="rect">
            <a:avLst/>
          </a:prstGeom>
        </p:spPr>
      </p:pic>
    </p:spTree>
    <p:extLst>
      <p:ext uri="{BB962C8B-B14F-4D97-AF65-F5344CB8AC3E}">
        <p14:creationId xmlns:p14="http://schemas.microsoft.com/office/powerpoint/2010/main" val="3253388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656942" y="3789194"/>
            <a:ext cx="11147465" cy="3970318"/>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a:t>
            </a:r>
            <a:r>
              <a:rPr lang="en-GB" sz="4800" dirty="0">
                <a:latin typeface="Tahoma" pitchFamily="34" charset="0"/>
                <a:ea typeface="Tahoma" pitchFamily="34" charset="0"/>
                <a:cs typeface="Tahoma" pitchFamily="34" charset="0"/>
              </a:rPr>
              <a:t>:</a:t>
            </a:r>
          </a:p>
          <a:p>
            <a:r>
              <a:rPr lang="vi-VN" sz="3600" dirty="0">
                <a:latin typeface="Tahoma" pitchFamily="34" charset="0"/>
                <a:ea typeface="Tahoma" pitchFamily="34" charset="0"/>
                <a:cs typeface="Tahoma" pitchFamily="34" charset="0"/>
              </a:rPr>
              <a:t>Gọi Số KM là </a:t>
            </a:r>
            <a:r>
              <a:rPr lang="en-US" sz="3600" dirty="0">
                <a:latin typeface="Tahoma" pitchFamily="34" charset="0"/>
                <a:ea typeface="Tahoma" pitchFamily="34" charset="0"/>
                <a:cs typeface="Tahoma" pitchFamily="34" charset="0"/>
              </a:rPr>
              <a:t> X </a:t>
            </a:r>
            <a:r>
              <a:rPr lang="vi-VN" sz="3600" dirty="0">
                <a:latin typeface="Tahoma" pitchFamily="34" charset="0"/>
                <a:ea typeface="Tahoma" pitchFamily="34" charset="0"/>
                <a:cs typeface="Tahoma" pitchFamily="34" charset="0"/>
              </a:rPr>
              <a:t>và số tiền cần phải trả là</a:t>
            </a:r>
            <a:r>
              <a:rPr lang="en-US" sz="3600" dirty="0">
                <a:latin typeface="Tahoma" pitchFamily="34" charset="0"/>
                <a:ea typeface="Tahoma" pitchFamily="34" charset="0"/>
                <a:cs typeface="Tahoma" pitchFamily="34" charset="0"/>
              </a:rPr>
              <a:t> Y</a:t>
            </a:r>
            <a:r>
              <a:rPr lang="vi-VN" sz="3600" dirty="0">
                <a:latin typeface="Tahoma" pitchFamily="34" charset="0"/>
                <a:ea typeface="Tahoma" pitchFamily="34" charset="0"/>
                <a:cs typeface="Tahoma" pitchFamily="34" charset="0"/>
              </a:rPr>
              <a:t>. Gọi  là hàm chúng ta sẽ dự đoán.</a:t>
            </a:r>
          </a:p>
          <a:p>
            <a:br>
              <a:rPr lang="vi-VN" sz="3600" dirty="0">
                <a:latin typeface="Tahoma" pitchFamily="34" charset="0"/>
                <a:ea typeface="Tahoma" pitchFamily="34" charset="0"/>
                <a:cs typeface="Tahoma" pitchFamily="34" charset="0"/>
              </a:rPr>
            </a:br>
            <a:endParaRPr lang="en-GB" sz="4800" dirty="0">
              <a:latin typeface="Tahoma" pitchFamily="34" charset="0"/>
              <a:ea typeface="Tahoma" pitchFamily="34" charset="0"/>
              <a:cs typeface="Tahoma" pitchFamily="34" charset="0"/>
            </a:endParaRP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977" y="8285983"/>
            <a:ext cx="9574173" cy="1670839"/>
          </a:xfrm>
          <a:prstGeom prst="rect">
            <a:avLst/>
          </a:prstGeom>
        </p:spPr>
      </p:pic>
    </p:spTree>
    <p:extLst>
      <p:ext uri="{BB962C8B-B14F-4D97-AF65-F5344CB8AC3E}">
        <p14:creationId xmlns:p14="http://schemas.microsoft.com/office/powerpoint/2010/main" val="1973789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656942" y="4372335"/>
            <a:ext cx="11147465" cy="2804037"/>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a:t>
            </a:r>
            <a:r>
              <a:rPr lang="en-GB" sz="4800" dirty="0">
                <a:latin typeface="Tahoma" pitchFamily="34" charset="0"/>
                <a:ea typeface="Tahoma" pitchFamily="34" charset="0"/>
                <a:cs typeface="Tahoma" pitchFamily="34" charset="0"/>
              </a:rPr>
              <a:t>:</a:t>
            </a:r>
          </a:p>
          <a:p>
            <a:pPr>
              <a:lnSpc>
                <a:spcPct val="200000"/>
              </a:lnSpc>
            </a:pPr>
            <a:r>
              <a:rPr lang="en-GB" sz="4800" dirty="0" err="1">
                <a:latin typeface="Tahoma" pitchFamily="34" charset="0"/>
                <a:ea typeface="Tahoma" pitchFamily="34" charset="0"/>
                <a:cs typeface="Tahoma" pitchFamily="34" charset="0"/>
              </a:rPr>
              <a:t>Đầu</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tiên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chúng</a:t>
            </a:r>
            <a:r>
              <a:rPr lang="en-GB" sz="4800" dirty="0">
                <a:latin typeface="Tahoma" pitchFamily="34" charset="0"/>
                <a:ea typeface="Tahoma" pitchFamily="34" charset="0"/>
                <a:cs typeface="Tahoma" pitchFamily="34" charset="0"/>
              </a:rPr>
              <a:t> ta </a:t>
            </a:r>
            <a:r>
              <a:rPr lang="en-GB" sz="4800" dirty="0" err="1">
                <a:latin typeface="Tahoma" pitchFamily="34" charset="0"/>
                <a:ea typeface="Tahoma" pitchFamily="34" charset="0"/>
                <a:cs typeface="Tahoma" pitchFamily="34" charset="0"/>
              </a:rPr>
              <a:t>phải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tìm</a:t>
            </a:r>
            <a:r>
              <a:rPr lang="en-GB" sz="4800" dirty="0">
                <a:latin typeface="Tahoma" pitchFamily="34" charset="0"/>
                <a:ea typeface="Tahoma" pitchFamily="34" charset="0"/>
                <a:cs typeface="Tahoma" pitchFamily="34" charset="0"/>
              </a:rPr>
              <a:t> ℴ</a:t>
            </a: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28</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4652" y="3788406"/>
            <a:ext cx="11239861" cy="6775929"/>
          </a:xfrm>
          <a:prstGeom prst="rect">
            <a:avLst/>
          </a:prstGeom>
        </p:spPr>
      </p:pic>
    </p:spTree>
    <p:extLst>
      <p:ext uri="{BB962C8B-B14F-4D97-AF65-F5344CB8AC3E}">
        <p14:creationId xmlns:p14="http://schemas.microsoft.com/office/powerpoint/2010/main" val="3779740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198827" y="4250860"/>
            <a:ext cx="9315005" cy="3046988"/>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quy:Chúng</a:t>
            </a:r>
            <a:r>
              <a:rPr lang="en-GB" sz="4800" dirty="0">
                <a:latin typeface="Tahoma" pitchFamily="34" charset="0"/>
                <a:ea typeface="Tahoma" pitchFamily="34" charset="0"/>
                <a:cs typeface="Tahoma" pitchFamily="34" charset="0"/>
              </a:rPr>
              <a:t> ta </a:t>
            </a:r>
            <a:r>
              <a:rPr lang="en-GB" sz="4800" dirty="0" err="1">
                <a:latin typeface="Tahoma" pitchFamily="34" charset="0"/>
                <a:ea typeface="Tahoma" pitchFamily="34" charset="0"/>
                <a:cs typeface="Tahoma" pitchFamily="34" charset="0"/>
              </a:rPr>
              <a:t>xác</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định</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được</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các</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giá</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trị</a:t>
            </a:r>
            <a:endParaRPr lang="en-GB" sz="4800" dirty="0">
              <a:latin typeface="Tahoma" pitchFamily="34" charset="0"/>
              <a:ea typeface="Tahoma" pitchFamily="34" charset="0"/>
              <a:cs typeface="Tahoma" pitchFamily="34" charset="0"/>
            </a:endParaRP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29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8594" y="3109412"/>
            <a:ext cx="10689351" cy="9930147"/>
          </a:xfrm>
          <a:prstGeom prst="rect">
            <a:avLst/>
          </a:prstGeom>
        </p:spPr>
      </p:pic>
    </p:spTree>
    <p:extLst>
      <p:ext uri="{BB962C8B-B14F-4D97-AF65-F5344CB8AC3E}">
        <p14:creationId xmlns:p14="http://schemas.microsoft.com/office/powerpoint/2010/main" val="153377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5999" y="4778226"/>
            <a:ext cx="19815175" cy="4123035"/>
          </a:xfrm>
          <a:solidFill>
            <a:srgbClr val="00B0F0"/>
          </a:solidFill>
          <a:ln w="57150">
            <a:solidFill>
              <a:schemeClr val="tx2">
                <a:lumMod val="75000"/>
              </a:schemeClr>
            </a:solidFill>
          </a:ln>
        </p:spPr>
        <p:txBody>
          <a:bodyPr>
            <a:noAutofit/>
          </a:bodyPr>
          <a:lstStyle/>
          <a:p>
            <a:pPr marL="0" indent="0" algn="just">
              <a:buNone/>
            </a:pPr>
            <a:r>
              <a:rPr lang="vi-VN" b="1" dirty="0">
                <a:solidFill>
                  <a:srgbClr val="FFFF00"/>
                </a:solidFill>
                <a:effectLst>
                  <a:outerShdw blurRad="38100" dist="38100" dir="2700000" algn="tl">
                    <a:srgbClr val="000000">
                      <a:alpha val="43137"/>
                    </a:srgbClr>
                  </a:outerShdw>
                </a:effectLst>
              </a:rPr>
              <a:t>Khai </a:t>
            </a:r>
            <a:r>
              <a:rPr lang="vi-VN" b="1" dirty="0" err="1">
                <a:solidFill>
                  <a:srgbClr val="FFFF00"/>
                </a:solidFill>
                <a:effectLst>
                  <a:outerShdw blurRad="38100" dist="38100" dir="2700000" algn="tl">
                    <a:srgbClr val="000000">
                      <a:alpha val="43137"/>
                    </a:srgbClr>
                  </a:outerShdw>
                </a:effectLst>
              </a:rPr>
              <a:t>phá</a:t>
            </a:r>
            <a:r>
              <a:rPr lang="vi-VN" b="1" dirty="0">
                <a:solidFill>
                  <a:srgbClr val="FFFF00"/>
                </a:solidFill>
                <a:effectLst>
                  <a:outerShdw blurRad="38100" dist="38100" dir="2700000" algn="tl">
                    <a:srgbClr val="000000">
                      <a:alpha val="43137"/>
                    </a:srgbClr>
                  </a:outerShdw>
                </a:effectLst>
              </a:rPr>
              <a:t> </a:t>
            </a:r>
            <a:r>
              <a:rPr lang="vi-VN" b="1" dirty="0" err="1">
                <a:solidFill>
                  <a:srgbClr val="FFFF00"/>
                </a:solidFill>
                <a:effectLst>
                  <a:outerShdw blurRad="38100" dist="38100" dir="2700000" algn="tl">
                    <a:srgbClr val="000000">
                      <a:alpha val="43137"/>
                    </a:srgbClr>
                  </a:outerShdw>
                </a:effectLst>
              </a:rPr>
              <a:t>dữ</a:t>
            </a:r>
            <a:r>
              <a:rPr lang="vi-VN" b="1" dirty="0">
                <a:solidFill>
                  <a:srgbClr val="FFFF00"/>
                </a:solidFill>
                <a:effectLst>
                  <a:outerShdw blurRad="38100" dist="38100" dir="2700000" algn="tl">
                    <a:srgbClr val="000000">
                      <a:alpha val="43137"/>
                    </a:srgbClr>
                  </a:outerShdw>
                </a:effectLst>
              </a:rPr>
              <a:t> liệu (</a:t>
            </a:r>
            <a:r>
              <a:rPr lang="vi-VN" b="1" i="1" dirty="0" err="1">
                <a:solidFill>
                  <a:srgbClr val="FFFF00"/>
                </a:solidFill>
                <a:effectLst>
                  <a:outerShdw blurRad="38100" dist="38100" dir="2700000" algn="tl">
                    <a:srgbClr val="000000">
                      <a:alpha val="43137"/>
                    </a:srgbClr>
                  </a:outerShdw>
                </a:effectLst>
              </a:rPr>
              <a:t>data</a:t>
            </a:r>
            <a:r>
              <a:rPr lang="vi-VN" b="1" i="1" dirty="0">
                <a:solidFill>
                  <a:srgbClr val="FFFF00"/>
                </a:solidFill>
                <a:effectLst>
                  <a:outerShdw blurRad="38100" dist="38100" dir="2700000" algn="tl">
                    <a:srgbClr val="000000">
                      <a:alpha val="43137"/>
                    </a:srgbClr>
                  </a:outerShdw>
                </a:effectLst>
              </a:rPr>
              <a:t> </a:t>
            </a:r>
            <a:r>
              <a:rPr lang="vi-VN" b="1" i="1" dirty="0" err="1">
                <a:solidFill>
                  <a:srgbClr val="FFFF00"/>
                </a:solidFill>
                <a:effectLst>
                  <a:outerShdw blurRad="38100" dist="38100" dir="2700000" algn="tl">
                    <a:srgbClr val="000000">
                      <a:alpha val="43137"/>
                    </a:srgbClr>
                  </a:outerShdw>
                </a:effectLst>
              </a:rPr>
              <a:t>mining</a:t>
            </a:r>
            <a:r>
              <a:rPr lang="vi-VN" b="1" dirty="0">
                <a:solidFill>
                  <a:srgbClr val="FFFF00"/>
                </a:solidFill>
                <a:effectLst>
                  <a:outerShdw blurRad="38100" dist="38100" dir="2700000" algn="tl">
                    <a:srgbClr val="000000">
                      <a:alpha val="43137"/>
                    </a:srgbClr>
                  </a:outerShdw>
                </a:effectLst>
              </a:rPr>
              <a:t>)</a:t>
            </a:r>
            <a:r>
              <a:rPr lang="vi-VN" dirty="0"/>
              <a:t> Là quá trình tính toán để tìm ra các </a:t>
            </a:r>
            <a:r>
              <a:rPr lang="vi-VN" dirty="0" err="1"/>
              <a:t>mẫu</a:t>
            </a:r>
            <a:r>
              <a:rPr lang="vi-VN" dirty="0"/>
              <a:t> trong các bộ </a:t>
            </a:r>
            <a:r>
              <a:rPr lang="vi-VN" dirty="0" err="1"/>
              <a:t>dữ</a:t>
            </a:r>
            <a:r>
              <a:rPr lang="vi-VN" dirty="0"/>
              <a:t> liệu lớn liên quan đến các phương pháp tại giao điểm của máy học, thống kê và các hệ thống cơ sở </a:t>
            </a:r>
            <a:r>
              <a:rPr lang="vi-VN" dirty="0" err="1"/>
              <a:t>dữ</a:t>
            </a:r>
            <a:r>
              <a:rPr lang="vi-VN" dirty="0"/>
              <a:t> liệu. Đây là một </a:t>
            </a:r>
            <a:r>
              <a:rPr lang="vi-VN" dirty="0" err="1"/>
              <a:t>lĩnh</a:t>
            </a:r>
            <a:r>
              <a:rPr lang="vi-VN" dirty="0"/>
              <a:t> vực liên </a:t>
            </a:r>
            <a:r>
              <a:rPr lang="vi-VN" dirty="0" err="1"/>
              <a:t>ngành</a:t>
            </a:r>
            <a:r>
              <a:rPr lang="vi-VN" dirty="0"/>
              <a:t> của khoa học máy tính.</a:t>
            </a:r>
            <a:endParaRPr lang="vi-VN" sz="4400" noProof="1">
              <a:latin typeface="Tahoma" panose="020B0604030504040204" pitchFamily="34" charset="0"/>
              <a:ea typeface="Tahoma" panose="020B0604030504040204" pitchFamily="34" charset="0"/>
              <a:cs typeface="Tahoma" panose="020B0604030504040204" pitchFamily="34" charset="0"/>
            </a:endParaRPr>
          </a:p>
        </p:txBody>
      </p:sp>
      <p:sp>
        <p:nvSpPr>
          <p:cNvPr id="5" name="Chỗ dành sẵn cho Số hiệu Bản chiếu 4">
            <a:extLst>
              <a:ext uri="{FF2B5EF4-FFF2-40B4-BE49-F238E27FC236}">
                <a16:creationId xmlns:a16="http://schemas.microsoft.com/office/drawing/2014/main" id="{D211168F-B82E-46EF-A016-CFFE19B378B7}"/>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3</a:t>
            </a:fld>
            <a:endParaRPr lang="en-US"/>
          </a:p>
        </p:txBody>
      </p:sp>
      <p:sp>
        <p:nvSpPr>
          <p:cNvPr id="4" name="Hình chữ nhật: Góc Tròn 3">
            <a:extLst>
              <a:ext uri="{FF2B5EF4-FFF2-40B4-BE49-F238E27FC236}">
                <a16:creationId xmlns:a16="http://schemas.microsoft.com/office/drawing/2014/main" id="{357A1693-78D3-4CFB-9E0A-703993D4BB13}"/>
              </a:ext>
            </a:extLst>
          </p:cNvPr>
          <p:cNvSpPr/>
          <p:nvPr/>
        </p:nvSpPr>
        <p:spPr>
          <a:xfrm>
            <a:off x="6364280" y="578839"/>
            <a:ext cx="11658612"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 1 : Giới thiệu DATA MINING</a:t>
            </a:r>
          </a:p>
        </p:txBody>
      </p:sp>
    </p:spTree>
    <p:extLst>
      <p:ext uri="{BB962C8B-B14F-4D97-AF65-F5344CB8AC3E}">
        <p14:creationId xmlns:p14="http://schemas.microsoft.com/office/powerpoint/2010/main" val="71987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198827" y="4989524"/>
            <a:ext cx="9315005" cy="1569660"/>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Tìm</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được</a:t>
            </a:r>
            <a:r>
              <a:rPr lang="en-GB" sz="4800" dirty="0">
                <a:latin typeface="Tahoma" pitchFamily="34" charset="0"/>
                <a:ea typeface="Tahoma" pitchFamily="34" charset="0"/>
                <a:cs typeface="Tahoma" pitchFamily="34" charset="0"/>
              </a:rPr>
              <a:t> o</a:t>
            </a: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30</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467" y="4091054"/>
            <a:ext cx="11852586" cy="8801608"/>
          </a:xfrm>
          <a:prstGeom prst="rect">
            <a:avLst/>
          </a:prstGeom>
        </p:spPr>
      </p:pic>
    </p:spTree>
    <p:extLst>
      <p:ext uri="{BB962C8B-B14F-4D97-AF65-F5344CB8AC3E}">
        <p14:creationId xmlns:p14="http://schemas.microsoft.com/office/powerpoint/2010/main" val="384374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198827" y="4250861"/>
            <a:ext cx="9315005" cy="3046988"/>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a:t>
            </a:r>
            <a:r>
              <a:rPr lang="en-GB" sz="4800" dirty="0">
                <a:latin typeface="Tahoma" pitchFamily="34" charset="0"/>
                <a:ea typeface="Tahoma" pitchFamily="34" charset="0"/>
                <a:cs typeface="Tahoma" pitchFamily="34" charset="0"/>
              </a:rPr>
              <a:t>: </a:t>
            </a:r>
            <a:r>
              <a:rPr lang="en-US" sz="4800" dirty="0" err="1"/>
              <a:t>Tạo</a:t>
            </a:r>
            <a:r>
              <a:rPr lang="en-US" sz="4800" dirty="0"/>
              <a:t> </a:t>
            </a:r>
            <a:r>
              <a:rPr lang="en-US" sz="4800" dirty="0" err="1"/>
              <a:t>hàm</a:t>
            </a:r>
            <a:r>
              <a:rPr lang="en-US" sz="4800" dirty="0"/>
              <a:t> </a:t>
            </a:r>
            <a:r>
              <a:rPr lang="en-US" sz="4800" dirty="0" err="1"/>
              <a:t>tính</a:t>
            </a:r>
            <a:r>
              <a:rPr lang="en-US" sz="4800" dirty="0"/>
              <a:t> gradient </a:t>
            </a:r>
            <a:r>
              <a:rPr lang="en-US" sz="4800" dirty="0" err="1"/>
              <a:t>theo</a:t>
            </a:r>
            <a:r>
              <a:rPr lang="en-US" sz="4800" dirty="0"/>
              <a:t> </a:t>
            </a:r>
            <a:r>
              <a:rPr lang="en-US" sz="4800" dirty="0" err="1"/>
              <a:t>công</a:t>
            </a:r>
            <a:r>
              <a:rPr lang="en-US" sz="4800" dirty="0"/>
              <a:t> </a:t>
            </a:r>
            <a:r>
              <a:rPr lang="en-US" sz="4800" dirty="0" err="1"/>
              <a:t>thức</a:t>
            </a:r>
            <a:endParaRPr lang="en-GB" sz="4800" dirty="0">
              <a:latin typeface="Tahoma" pitchFamily="34" charset="0"/>
              <a:ea typeface="Tahoma" pitchFamily="34" charset="0"/>
              <a:cs typeface="Tahoma" pitchFamily="34" charset="0"/>
            </a:endParaRP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31</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4795" y="4923759"/>
            <a:ext cx="11164071" cy="2081022"/>
          </a:xfrm>
          <a:prstGeom prst="rect">
            <a:avLst/>
          </a:prstGeom>
        </p:spPr>
      </p:pic>
      <p:sp>
        <p:nvSpPr>
          <p:cNvPr id="9" name="TextBox 8"/>
          <p:cNvSpPr txBox="1"/>
          <p:nvPr/>
        </p:nvSpPr>
        <p:spPr>
          <a:xfrm>
            <a:off x="1240555" y="8366794"/>
            <a:ext cx="9315005" cy="3046988"/>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Tính</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được</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các</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giá</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trị</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theo</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bảng</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sau</a:t>
            </a:r>
            <a:endParaRPr lang="en-GB" sz="4800" dirty="0">
              <a:latin typeface="Tahoma" pitchFamily="34" charset="0"/>
              <a:ea typeface="Tahoma" pitchFamily="34" charset="0"/>
              <a:cs typeface="Tahoma"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6047" y="7631455"/>
            <a:ext cx="4676422" cy="4565519"/>
          </a:xfrm>
          <a:prstGeom prst="rect">
            <a:avLst/>
          </a:prstGeom>
        </p:spPr>
      </p:pic>
    </p:spTree>
    <p:extLst>
      <p:ext uri="{BB962C8B-B14F-4D97-AF65-F5344CB8AC3E}">
        <p14:creationId xmlns:p14="http://schemas.microsoft.com/office/powerpoint/2010/main" val="948841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a:t>
            </a:r>
            <a:r>
              <a:rPr lang="en-GB" sz="4800" b="1" dirty="0">
                <a:latin typeface="Tahoma" panose="020B0604030504040204" pitchFamily="34" charset="0"/>
                <a:ea typeface="Tahoma" panose="020B0604030504040204" pitchFamily="34" charset="0"/>
                <a:cs typeface="Tahoma" panose="020B0604030504040204" pitchFamily="34" charset="0"/>
              </a:rPr>
              <a:t> 5</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 : </a:t>
            </a:r>
            <a:r>
              <a:rPr lang="en-US" sz="4800" b="1" dirty="0" err="1">
                <a:latin typeface="Tahoma" panose="020B0604030504040204" pitchFamily="34" charset="0"/>
                <a:ea typeface="Tahoma" panose="020B0604030504040204" pitchFamily="34" charset="0"/>
                <a:cs typeface="Tahoma" panose="020B0604030504040204" pitchFamily="34" charset="0"/>
              </a:rPr>
              <a:t>Bài</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toán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ví</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dụ</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198827" y="3512198"/>
            <a:ext cx="9315005" cy="4524315"/>
          </a:xfrm>
          <a:prstGeom prst="rect">
            <a:avLst/>
          </a:prstGeom>
          <a:noFill/>
        </p:spPr>
        <p:txBody>
          <a:bodyPr wrap="square" rtlCol="0" anchor="ctr">
            <a:spAutoFit/>
          </a:bodyPr>
          <a:lstStyle/>
          <a:p>
            <a:pPr>
              <a:lnSpc>
                <a:spcPct val="200000"/>
              </a:lnSpc>
            </a:pPr>
            <a:r>
              <a:rPr lang="en-GB" sz="4800" dirty="0" err="1">
                <a:latin typeface="Tahoma" pitchFamily="34" charset="0"/>
                <a:ea typeface="Tahoma" pitchFamily="34" charset="0"/>
                <a:cs typeface="Tahoma" pitchFamily="34" charset="0"/>
              </a:rPr>
              <a:t>Bài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toán</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hồi</a:t>
            </a:r>
            <a:r>
              <a:rPr lang="en-GB" sz="4800" dirty="0">
                <a:latin typeface="Tahoma" pitchFamily="34" charset="0"/>
                <a:ea typeface="Tahoma" pitchFamily="34" charset="0"/>
                <a:cs typeface="Tahoma" pitchFamily="34" charset="0"/>
              </a:rPr>
              <a:t> </a:t>
            </a:r>
            <a:r>
              <a:rPr lang="en-GB" sz="4800" dirty="0" err="1">
                <a:latin typeface="Tahoma" pitchFamily="34" charset="0"/>
                <a:ea typeface="Tahoma" pitchFamily="34" charset="0"/>
                <a:cs typeface="Tahoma" pitchFamily="34" charset="0"/>
              </a:rPr>
              <a:t>quy</a:t>
            </a:r>
            <a:r>
              <a:rPr lang="en-GB" sz="4800" dirty="0">
                <a:latin typeface="Tahoma" pitchFamily="34" charset="0"/>
                <a:ea typeface="Tahoma" pitchFamily="34" charset="0"/>
                <a:cs typeface="Tahoma" pitchFamily="34" charset="0"/>
              </a:rPr>
              <a:t>: </a:t>
            </a:r>
            <a:r>
              <a:rPr lang="vi-VN" sz="4800" dirty="0"/>
              <a:t>Tôi muốn dự đoán số tiền phải trả khi tôi đi mất 20km</a:t>
            </a:r>
            <a:endParaRPr lang="en-GB" sz="4800" dirty="0">
              <a:latin typeface="Tahoma" pitchFamily="34" charset="0"/>
              <a:ea typeface="Tahoma" pitchFamily="34" charset="0"/>
              <a:cs typeface="Tahoma" pitchFamily="34" charset="0"/>
            </a:endParaRPr>
          </a:p>
        </p:txBody>
      </p:sp>
      <p:sp>
        <p:nvSpPr>
          <p:cNvPr id="3" name="Chỗ dành sẵn cho Số hiệu Bản chiếu 2">
            <a:extLst>
              <a:ext uri="{FF2B5EF4-FFF2-40B4-BE49-F238E27FC236}">
                <a16:creationId xmlns:a16="http://schemas.microsoft.com/office/drawing/2014/main" id="{9786E75C-4EE8-42BA-92D9-8EE5D152DC4D}"/>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32</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9242" y="7145154"/>
            <a:ext cx="12194862" cy="2201309"/>
          </a:xfrm>
          <a:prstGeom prst="rect">
            <a:avLst/>
          </a:prstGeom>
        </p:spPr>
      </p:pic>
    </p:spTree>
    <p:extLst>
      <p:ext uri="{BB962C8B-B14F-4D97-AF65-F5344CB8AC3E}">
        <p14:creationId xmlns:p14="http://schemas.microsoft.com/office/powerpoint/2010/main" val="3040969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2ED8988-949E-444C-BDE2-97D56F85BEEF}"/>
              </a:ext>
            </a:extLst>
          </p:cNvPr>
          <p:cNvSpPr txBox="1">
            <a:spLocks/>
          </p:cNvSpPr>
          <p:nvPr/>
        </p:nvSpPr>
        <p:spPr>
          <a:xfrm>
            <a:off x="1656942" y="4943845"/>
            <a:ext cx="9315005" cy="5375220"/>
          </a:xfrm>
          <a:prstGeom prst="rect">
            <a:avLst/>
          </a:prstGeom>
        </p:spPr>
        <p:txBody>
          <a:bodyPr vert="horz" lIns="91440" tIns="45720" rIns="91440" bIns="45720" rtlCol="0">
            <a:noAutofit/>
          </a:bodyPr>
          <a:lstStyle>
            <a:lvl1pPr marL="455988" indent="-455988" algn="l" defTabSz="1823954" rtl="0" eaLnBrk="1" latinLnBrk="0" hangingPunct="1">
              <a:lnSpc>
                <a:spcPct val="120000"/>
              </a:lnSpc>
              <a:spcBef>
                <a:spcPts val="1995"/>
              </a:spcBef>
              <a:buSzPct val="125000"/>
              <a:buFont typeface="Arial" panose="020B0604020202020204" pitchFamily="34" charset="0"/>
              <a:buChar char="•"/>
              <a:defRPr sz="4787" kern="1200">
                <a:solidFill>
                  <a:schemeClr val="tx1"/>
                </a:solidFill>
                <a:latin typeface="+mn-lt"/>
                <a:ea typeface="+mn-ea"/>
                <a:cs typeface="+mn-cs"/>
              </a:defRPr>
            </a:lvl1pPr>
            <a:lvl2pPr marL="1367965" indent="-455988" algn="l" defTabSz="1823954" rtl="0" eaLnBrk="1" latinLnBrk="0" hangingPunct="1">
              <a:lnSpc>
                <a:spcPct val="120000"/>
              </a:lnSpc>
              <a:spcBef>
                <a:spcPts val="997"/>
              </a:spcBef>
              <a:buSzPct val="125000"/>
              <a:buFont typeface="Arial" panose="020B0604020202020204" pitchFamily="34" charset="0"/>
              <a:buChar char="•"/>
              <a:defRPr sz="3989" kern="1200">
                <a:solidFill>
                  <a:schemeClr val="tx1"/>
                </a:solidFill>
                <a:latin typeface="+mn-lt"/>
                <a:ea typeface="+mn-ea"/>
                <a:cs typeface="+mn-cs"/>
              </a:defRPr>
            </a:lvl2pPr>
            <a:lvl3pPr marL="2279942" indent="-455988" algn="l" defTabSz="1823954" rtl="0" eaLnBrk="1" latinLnBrk="0" hangingPunct="1">
              <a:lnSpc>
                <a:spcPct val="120000"/>
              </a:lnSpc>
              <a:spcBef>
                <a:spcPts val="997"/>
              </a:spcBef>
              <a:buSzPct val="125000"/>
              <a:buFont typeface="Arial" panose="020B0604020202020204" pitchFamily="34" charset="0"/>
              <a:buChar char="•"/>
              <a:defRPr sz="3590" kern="1200">
                <a:solidFill>
                  <a:schemeClr val="tx1"/>
                </a:solidFill>
                <a:latin typeface="+mn-lt"/>
                <a:ea typeface="+mn-ea"/>
                <a:cs typeface="+mn-cs"/>
              </a:defRPr>
            </a:lvl3pPr>
            <a:lvl4pPr marL="3191919"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4pPr>
            <a:lvl5pPr marL="4103896" indent="-455988" algn="l" defTabSz="1823954" rtl="0" eaLnBrk="1" latinLnBrk="0" hangingPunct="1">
              <a:lnSpc>
                <a:spcPct val="120000"/>
              </a:lnSpc>
              <a:spcBef>
                <a:spcPts val="997"/>
              </a:spcBef>
              <a:buSzPct val="125000"/>
              <a:buFont typeface="Arial" panose="020B0604020202020204" pitchFamily="34" charset="0"/>
              <a:buChar char="•"/>
              <a:defRPr sz="3192" kern="1200">
                <a:solidFill>
                  <a:schemeClr val="tx1"/>
                </a:solidFill>
                <a:latin typeface="+mn-lt"/>
                <a:ea typeface="+mn-ea"/>
                <a:cs typeface="+mn-cs"/>
              </a:defRPr>
            </a:lvl5pPr>
            <a:lvl6pPr marL="501587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6pPr>
            <a:lvl7pPr marL="5927849"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7pPr>
            <a:lvl8pPr marL="6839826"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8pPr>
            <a:lvl9pPr marL="7751803" indent="-455988" algn="l" defTabSz="1823954" rtl="0" eaLnBrk="1" latinLnBrk="0" hangingPunct="1">
              <a:lnSpc>
                <a:spcPct val="120000"/>
              </a:lnSpc>
              <a:spcBef>
                <a:spcPts val="997"/>
              </a:spcBef>
              <a:buSzPct val="125000"/>
              <a:buFont typeface="Arial" panose="020B0604020202020204" pitchFamily="34" charset="0"/>
              <a:buChar char="•"/>
              <a:defRPr sz="2793" kern="1200">
                <a:solidFill>
                  <a:schemeClr val="tx1"/>
                </a:solidFill>
                <a:latin typeface="+mn-lt"/>
                <a:ea typeface="+mn-ea"/>
                <a:cs typeface="+mn-cs"/>
              </a:defRPr>
            </a:lvl9pPr>
          </a:lstStyle>
          <a:p>
            <a:pPr marL="0" indent="0" algn="just">
              <a:buNone/>
            </a:pP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Hình chữ nhật: Góc Tròn 6">
            <a:extLst>
              <a:ext uri="{FF2B5EF4-FFF2-40B4-BE49-F238E27FC236}">
                <a16:creationId xmlns:a16="http://schemas.microsoft.com/office/drawing/2014/main" id="{4CE904D2-90B3-40BB-BAC5-4C21529CD442}"/>
              </a:ext>
            </a:extLst>
          </p:cNvPr>
          <p:cNvSpPr/>
          <p:nvPr/>
        </p:nvSpPr>
        <p:spPr>
          <a:xfrm>
            <a:off x="4557146" y="589642"/>
            <a:ext cx="15270500"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 </a:t>
            </a:r>
            <a:r>
              <a:rPr lang="en-US" sz="4800" b="1" dirty="0">
                <a:latin typeface="Tahoma" panose="020B0604030504040204" pitchFamily="34" charset="0"/>
                <a:ea typeface="Tahoma" panose="020B0604030504040204" pitchFamily="34" charset="0"/>
                <a:cs typeface="Tahoma" panose="020B0604030504040204" pitchFamily="34" charset="0"/>
              </a:rPr>
              <a:t>6 : </a:t>
            </a:r>
            <a:r>
              <a:rPr lang="en-US" sz="4800" b="1" dirty="0" err="1">
                <a:latin typeface="Tahoma" panose="020B0604030504040204" pitchFamily="34" charset="0"/>
                <a:ea typeface="Tahoma" panose="020B0604030504040204" pitchFamily="34" charset="0"/>
                <a:cs typeface="Tahoma" panose="020B0604030504040204" pitchFamily="34" charset="0"/>
              </a:rPr>
              <a:t>Kết</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luận</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và</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đánh</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giá</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588007" y="2716709"/>
            <a:ext cx="22817400" cy="8217634"/>
          </a:xfrm>
          <a:prstGeom prst="rect">
            <a:avLst/>
          </a:prstGeom>
          <a:noFill/>
        </p:spPr>
        <p:txBody>
          <a:bodyPr wrap="none" rtlCol="0">
            <a:spAutoFit/>
          </a:bodyPr>
          <a:lstStyle/>
          <a:p>
            <a:pPr marL="571500" indent="-571500">
              <a:lnSpc>
                <a:spcPct val="300000"/>
              </a:lnSpc>
              <a:buFont typeface="Arial" pitchFamily="34" charset="0"/>
              <a:buChar char="•"/>
            </a:pPr>
            <a:r>
              <a:rPr lang="en-GB" sz="4400" dirty="0" err="1">
                <a:latin typeface="Tahoma" pitchFamily="34" charset="0"/>
                <a:ea typeface="Tahoma" pitchFamily="34" charset="0"/>
                <a:cs typeface="Tahoma" pitchFamily="34" charset="0"/>
              </a:rPr>
              <a:t>Các</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kỹ</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thuật</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của</a:t>
            </a:r>
            <a:r>
              <a:rPr lang="en-GB" sz="4400" dirty="0">
                <a:latin typeface="Tahoma" pitchFamily="34" charset="0"/>
                <a:ea typeface="Tahoma" pitchFamily="34" charset="0"/>
                <a:cs typeface="Tahoma" pitchFamily="34" charset="0"/>
              </a:rPr>
              <a:t> Text mining </a:t>
            </a:r>
            <a:r>
              <a:rPr lang="en-GB" sz="4400" dirty="0" err="1">
                <a:latin typeface="Tahoma" pitchFamily="34" charset="0"/>
                <a:ea typeface="Tahoma" pitchFamily="34" charset="0"/>
                <a:cs typeface="Tahoma" pitchFamily="34" charset="0"/>
              </a:rPr>
              <a:t>khá</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phức</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tạp</a:t>
            </a:r>
            <a:r>
              <a:rPr lang="en-GB" sz="4400" dirty="0">
                <a:latin typeface="Tahoma" pitchFamily="34" charset="0"/>
                <a:ea typeface="Tahoma" pitchFamily="34" charset="0"/>
                <a:cs typeface="Tahoma" pitchFamily="34" charset="0"/>
              </a:rPr>
              <a:t> so </a:t>
            </a:r>
            <a:r>
              <a:rPr lang="en-GB" sz="4400" dirty="0" err="1">
                <a:latin typeface="Tahoma" pitchFamily="34" charset="0"/>
                <a:ea typeface="Tahoma" pitchFamily="34" charset="0"/>
                <a:cs typeface="Tahoma" pitchFamily="34" charset="0"/>
              </a:rPr>
              <a:t>sới</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các</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kỹ</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thuật</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truyền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thống</a:t>
            </a:r>
            <a:r>
              <a:rPr lang="en-GB" sz="4400" dirty="0">
                <a:latin typeface="Tahoma" pitchFamily="34" charset="0"/>
                <a:ea typeface="Tahoma" pitchFamily="34" charset="0"/>
                <a:cs typeface="Tahoma" pitchFamily="34" charset="0"/>
              </a:rPr>
              <a:t>.</a:t>
            </a:r>
          </a:p>
          <a:p>
            <a:pPr marL="571500" indent="-571500">
              <a:lnSpc>
                <a:spcPct val="300000"/>
              </a:lnSpc>
              <a:buFont typeface="Arial" pitchFamily="34" charset="0"/>
              <a:buChar char="•"/>
            </a:pPr>
            <a:r>
              <a:rPr lang="en-GB" sz="4400" dirty="0" err="1">
                <a:latin typeface="Tahoma" pitchFamily="34" charset="0"/>
                <a:ea typeface="Tahoma" pitchFamily="34" charset="0"/>
                <a:cs typeface="Tahoma" pitchFamily="34" charset="0"/>
              </a:rPr>
              <a:t>Hiện</a:t>
            </a:r>
            <a:r>
              <a:rPr lang="en-GB" sz="4400" dirty="0">
                <a:latin typeface="Tahoma" pitchFamily="34" charset="0"/>
                <a:ea typeface="Tahoma" pitchFamily="34" charset="0"/>
                <a:cs typeface="Tahoma" pitchFamily="34" charset="0"/>
              </a:rPr>
              <a:t> nay </a:t>
            </a:r>
            <a:r>
              <a:rPr lang="en-GB" sz="4400" dirty="0" err="1">
                <a:latin typeface="Tahoma" pitchFamily="34" charset="0"/>
                <a:ea typeface="Tahoma" pitchFamily="34" charset="0"/>
                <a:cs typeface="Tahoma" pitchFamily="34" charset="0"/>
              </a:rPr>
              <a:t>phần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lớn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người</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dùng</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sử</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dụng</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lưu</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trữ</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dữ</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liệu</a:t>
            </a:r>
            <a:r>
              <a:rPr lang="en-GB" sz="4400" dirty="0">
                <a:latin typeface="Tahoma" pitchFamily="34" charset="0"/>
                <a:ea typeface="Tahoma" pitchFamily="34" charset="0"/>
                <a:cs typeface="Tahoma" pitchFamily="34" charset="0"/>
              </a:rPr>
              <a:t> ở </a:t>
            </a:r>
            <a:r>
              <a:rPr lang="en-GB" sz="4400" dirty="0" err="1">
                <a:latin typeface="Tahoma" pitchFamily="34" charset="0"/>
                <a:ea typeface="Tahoma" pitchFamily="34" charset="0"/>
                <a:cs typeface="Tahoma" pitchFamily="34" charset="0"/>
              </a:rPr>
              <a:t>dạng</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văn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bản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nên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dễ</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phát</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triển</a:t>
            </a:r>
            <a:endParaRPr lang="en-GB" sz="4400" dirty="0">
              <a:latin typeface="Tahoma" pitchFamily="34" charset="0"/>
              <a:ea typeface="Tahoma" pitchFamily="34" charset="0"/>
              <a:cs typeface="Tahoma" pitchFamily="34" charset="0"/>
            </a:endParaRPr>
          </a:p>
          <a:p>
            <a:pPr>
              <a:lnSpc>
                <a:spcPct val="300000"/>
              </a:lnSpc>
            </a:pP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nhiều</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ứng</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dụng</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liên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quan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đến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nó</a:t>
            </a:r>
            <a:r>
              <a:rPr lang="en-GB" sz="4400" dirty="0">
                <a:latin typeface="Tahoma" pitchFamily="34" charset="0"/>
                <a:ea typeface="Tahoma" pitchFamily="34" charset="0"/>
                <a:cs typeface="Tahoma" pitchFamily="34" charset="0"/>
              </a:rPr>
              <a:t>.</a:t>
            </a:r>
          </a:p>
          <a:p>
            <a:pPr marL="571500" indent="-571500">
              <a:lnSpc>
                <a:spcPct val="300000"/>
              </a:lnSpc>
              <a:buFont typeface="Arial" pitchFamily="34" charset="0"/>
              <a:buChar char="•"/>
            </a:pPr>
            <a:r>
              <a:rPr lang="en-GB" sz="4400" dirty="0" err="1">
                <a:latin typeface="Tahoma" pitchFamily="34" charset="0"/>
                <a:ea typeface="Tahoma" pitchFamily="34" charset="0"/>
                <a:cs typeface="Tahoma" pitchFamily="34" charset="0"/>
              </a:rPr>
              <a:t>Các</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sản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phẩm</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từ</a:t>
            </a:r>
            <a:r>
              <a:rPr lang="en-GB" sz="4400" dirty="0">
                <a:latin typeface="Tahoma" pitchFamily="34" charset="0"/>
                <a:ea typeface="Tahoma" pitchFamily="34" charset="0"/>
                <a:cs typeface="Tahoma" pitchFamily="34" charset="0"/>
              </a:rPr>
              <a:t> text mining </a:t>
            </a:r>
            <a:r>
              <a:rPr lang="en-GB" sz="4400" dirty="0" err="1">
                <a:latin typeface="Tahoma" pitchFamily="34" charset="0"/>
                <a:ea typeface="Tahoma" pitchFamily="34" charset="0"/>
                <a:cs typeface="Tahoma" pitchFamily="34" charset="0"/>
              </a:rPr>
              <a:t>có</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giá</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trị</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cao</a:t>
            </a:r>
            <a:r>
              <a:rPr lang="en-GB" sz="4400" dirty="0">
                <a:latin typeface="Tahoma" pitchFamily="34" charset="0"/>
                <a:ea typeface="Tahoma" pitchFamily="34" charset="0"/>
                <a:cs typeface="Tahoma" pitchFamily="34" charset="0"/>
              </a:rPr>
              <a:t> so </a:t>
            </a:r>
            <a:r>
              <a:rPr lang="en-GB" sz="4400" dirty="0" err="1">
                <a:latin typeface="Tahoma" pitchFamily="34" charset="0"/>
                <a:ea typeface="Tahoma" pitchFamily="34" charset="0"/>
                <a:cs typeface="Tahoma" pitchFamily="34" charset="0"/>
              </a:rPr>
              <a:t>với</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các</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sản</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phẩm</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khai</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phá</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dữ</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liệu</a:t>
            </a:r>
            <a:r>
              <a:rPr lang="en-GB" sz="4400" dirty="0">
                <a:latin typeface="Tahoma" pitchFamily="34" charset="0"/>
                <a:ea typeface="Tahoma" pitchFamily="34" charset="0"/>
                <a:cs typeface="Tahoma" pitchFamily="34" charset="0"/>
              </a:rPr>
              <a:t> </a:t>
            </a:r>
            <a:r>
              <a:rPr lang="en-GB" sz="4400" dirty="0" err="1">
                <a:latin typeface="Tahoma" pitchFamily="34" charset="0"/>
                <a:ea typeface="Tahoma" pitchFamily="34" charset="0"/>
                <a:cs typeface="Tahoma" pitchFamily="34" charset="0"/>
              </a:rPr>
              <a:t>khác</a:t>
            </a:r>
            <a:r>
              <a:rPr lang="en-GB" sz="4400" dirty="0">
                <a:latin typeface="Tahoma" pitchFamily="34" charset="0"/>
                <a:ea typeface="Tahoma" pitchFamily="34" charset="0"/>
                <a:cs typeface="Tahoma" pitchFamily="34" charset="0"/>
              </a:rPr>
              <a:t>.</a:t>
            </a:r>
          </a:p>
        </p:txBody>
      </p:sp>
      <p:sp>
        <p:nvSpPr>
          <p:cNvPr id="5" name="Chỗ dành sẵn cho Số hiệu Bản chiếu 4">
            <a:extLst>
              <a:ext uri="{FF2B5EF4-FFF2-40B4-BE49-F238E27FC236}">
                <a16:creationId xmlns:a16="http://schemas.microsoft.com/office/drawing/2014/main" id="{BF586BC3-775C-44FD-9D56-27D6C0DB0245}"/>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33</a:t>
            </a:fld>
            <a:endParaRPr lang="en-US"/>
          </a:p>
        </p:txBody>
      </p:sp>
    </p:spTree>
    <p:extLst>
      <p:ext uri="{BB962C8B-B14F-4D97-AF65-F5344CB8AC3E}">
        <p14:creationId xmlns:p14="http://schemas.microsoft.com/office/powerpoint/2010/main" val="1808907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A05BD61B-814A-4A7F-A975-8AF04BBBD87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98" t="33368" r="5837" b="34074"/>
          <a:stretch/>
        </p:blipFill>
        <p:spPr>
          <a:xfrm>
            <a:off x="508335" y="3480234"/>
            <a:ext cx="23370504" cy="6719020"/>
          </a:xfrm>
          <a:prstGeom prst="rect">
            <a:avLst/>
          </a:prstGeom>
        </p:spPr>
      </p:pic>
    </p:spTree>
    <p:extLst>
      <p:ext uri="{BB962C8B-B14F-4D97-AF65-F5344CB8AC3E}">
        <p14:creationId xmlns:p14="http://schemas.microsoft.com/office/powerpoint/2010/main" val="319087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62352" y="3306762"/>
            <a:ext cx="19815175" cy="7065963"/>
          </a:xfrm>
        </p:spPr>
        <p:txBody>
          <a:bodyPr>
            <a:noAutofit/>
          </a:bodyPr>
          <a:lstStyle/>
          <a:p>
            <a:pPr marL="0" indent="0">
              <a:buNone/>
            </a:pPr>
            <a:r>
              <a:rPr lang="vi-VN" sz="4400" b="1" i="1" noProof="1">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Một số bài toán chính về Data Ming:</a:t>
            </a:r>
          </a:p>
          <a:p>
            <a:pPr algn="just"/>
            <a:r>
              <a:rPr lang="vi-VN" sz="4400" i="1" noProof="1">
                <a:solidFill>
                  <a:srgbClr val="FFFF00"/>
                </a:solidFill>
                <a:latin typeface="Tahoma" panose="020B0604030504040204" pitchFamily="34" charset="0"/>
                <a:ea typeface="Tahoma" panose="020B0604030504040204" pitchFamily="34" charset="0"/>
                <a:cs typeface="Tahoma" panose="020B0604030504040204" pitchFamily="34" charset="0"/>
              </a:rPr>
              <a:t>Bài toán phân lớp: </a:t>
            </a:r>
            <a:r>
              <a:rPr lang="vi-VN" sz="4400" noProof="1">
                <a:latin typeface="Tahoma" panose="020B0604030504040204" pitchFamily="34" charset="0"/>
                <a:ea typeface="Tahoma" panose="020B0604030504040204" pitchFamily="34" charset="0"/>
                <a:cs typeface="Tahoma" panose="020B0604030504040204" pitchFamily="34" charset="0"/>
              </a:rPr>
              <a:t>Tìm một ánh xạ từ mẫu dữ liệu vào một trong các lớp cho trước.</a:t>
            </a:r>
          </a:p>
          <a:p>
            <a:pPr algn="just"/>
            <a:r>
              <a:rPr lang="vi-VN" sz="4400" i="1" noProof="1">
                <a:solidFill>
                  <a:srgbClr val="FFFF00"/>
                </a:solidFill>
                <a:latin typeface="Tahoma" panose="020B0604030504040204" pitchFamily="34" charset="0"/>
                <a:ea typeface="Tahoma" panose="020B0604030504040204" pitchFamily="34" charset="0"/>
                <a:cs typeface="Tahoma" panose="020B0604030504040204" pitchFamily="34" charset="0"/>
              </a:rPr>
              <a:t>Bài toán hồi quy:</a:t>
            </a:r>
            <a:r>
              <a:rPr lang="vi-VN" sz="4400" noProof="1">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noProof="1">
                <a:latin typeface="Tahoma" panose="020B0604030504040204" pitchFamily="34" charset="0"/>
                <a:ea typeface="Tahoma" panose="020B0604030504040204" pitchFamily="34" charset="0"/>
                <a:cs typeface="Tahoma" panose="020B0604030504040204" pitchFamily="34" charset="0"/>
              </a:rPr>
              <a:t>Tìm một ánh xạ hồi quy từ mẫu dữ liệu vào một biến dự đoán giá trị thực.</a:t>
            </a:r>
          </a:p>
          <a:p>
            <a:pPr algn="just"/>
            <a:r>
              <a:rPr lang="vi-VN" sz="4400" i="1" noProof="1">
                <a:solidFill>
                  <a:srgbClr val="FFFF00"/>
                </a:solidFill>
                <a:latin typeface="Tahoma" panose="020B0604030504040204" pitchFamily="34" charset="0"/>
                <a:ea typeface="Tahoma" panose="020B0604030504040204" pitchFamily="34" charset="0"/>
                <a:cs typeface="Tahoma" panose="020B0604030504040204" pitchFamily="34" charset="0"/>
              </a:rPr>
              <a:t>Bài toán lập nhóm: </a:t>
            </a:r>
            <a:r>
              <a:rPr lang="vi-VN" sz="4400" noProof="1">
                <a:latin typeface="Tahoma" panose="020B0604030504040204" pitchFamily="34" charset="0"/>
                <a:ea typeface="Tahoma" panose="020B0604030504040204" pitchFamily="34" charset="0"/>
                <a:cs typeface="Tahoma" panose="020B0604030504040204" pitchFamily="34" charset="0"/>
              </a:rPr>
              <a:t>Là việc mô tả chung để tìm ra các tập xác định hữu hạn hay các loại mô tả dữ liệu.</a:t>
            </a:r>
          </a:p>
          <a:p>
            <a:pPr algn="just"/>
            <a:r>
              <a:rPr lang="vi-VN" sz="4400" i="1" noProof="1">
                <a:solidFill>
                  <a:srgbClr val="FFFF00"/>
                </a:solidFill>
                <a:latin typeface="Tahoma" panose="020B0604030504040204" pitchFamily="34" charset="0"/>
                <a:ea typeface="Tahoma" panose="020B0604030504040204" pitchFamily="34" charset="0"/>
                <a:cs typeface="Tahoma" panose="020B0604030504040204" pitchFamily="34" charset="0"/>
              </a:rPr>
              <a:t>Bài toán tổng kết: </a:t>
            </a:r>
            <a:r>
              <a:rPr lang="vi-VN" sz="4400" noProof="1">
                <a:latin typeface="Tahoma" panose="020B0604030504040204" pitchFamily="34" charset="0"/>
                <a:ea typeface="Tahoma" panose="020B0604030504040204" pitchFamily="34" charset="0"/>
                <a:cs typeface="Tahoma" panose="020B0604030504040204" pitchFamily="34" charset="0"/>
              </a:rPr>
              <a:t>Là việc đi tìm một mô tả chung tóm tắt cho một tập con dữ liệu.</a:t>
            </a:r>
          </a:p>
        </p:txBody>
      </p:sp>
      <p:sp>
        <p:nvSpPr>
          <p:cNvPr id="5" name="Chỗ dành sẵn cho Số hiệu Bản chiếu 4">
            <a:extLst>
              <a:ext uri="{FF2B5EF4-FFF2-40B4-BE49-F238E27FC236}">
                <a16:creationId xmlns:a16="http://schemas.microsoft.com/office/drawing/2014/main" id="{43A46FBD-6201-4A06-9B56-5A41EFB3971F}"/>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4</a:t>
            </a:fld>
            <a:endParaRPr lang="en-US"/>
          </a:p>
        </p:txBody>
      </p:sp>
      <p:sp>
        <p:nvSpPr>
          <p:cNvPr id="4" name="Hình chữ nhật: Góc Tròn 3">
            <a:extLst>
              <a:ext uri="{FF2B5EF4-FFF2-40B4-BE49-F238E27FC236}">
                <a16:creationId xmlns:a16="http://schemas.microsoft.com/office/drawing/2014/main" id="{357A1693-78D3-4CFB-9E0A-703993D4BB13}"/>
              </a:ext>
            </a:extLst>
          </p:cNvPr>
          <p:cNvSpPr/>
          <p:nvPr/>
        </p:nvSpPr>
        <p:spPr>
          <a:xfrm>
            <a:off x="6364280" y="578839"/>
            <a:ext cx="11658612"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a:latin typeface="Tahoma" panose="020B0604030504040204" pitchFamily="34" charset="0"/>
                <a:ea typeface="Tahoma" panose="020B0604030504040204" pitchFamily="34" charset="0"/>
                <a:cs typeface="Tahoma" panose="020B0604030504040204" pitchFamily="34" charset="0"/>
              </a:rPr>
              <a:t>Phần 2 : Khai </a:t>
            </a:r>
            <a:r>
              <a:rPr lang="vi-VN" sz="4800" b="1" dirty="0" err="1">
                <a:latin typeface="Tahoma" panose="020B0604030504040204" pitchFamily="34" charset="0"/>
                <a:ea typeface="Tahoma" panose="020B0604030504040204" pitchFamily="34" charset="0"/>
                <a:cs typeface="Tahoma" panose="020B0604030504040204" pitchFamily="34" charset="0"/>
              </a:rPr>
              <a:t>phá</a:t>
            </a:r>
            <a:r>
              <a:rPr lang="vi-VN" sz="4800" b="1" dirty="0">
                <a:latin typeface="Tahoma" panose="020B0604030504040204" pitchFamily="34" charset="0"/>
                <a:ea typeface="Tahoma" panose="020B0604030504040204" pitchFamily="34" charset="0"/>
                <a:cs typeface="Tahoma" panose="020B0604030504040204" pitchFamily="34" charset="0"/>
              </a:rPr>
              <a:t> </a:t>
            </a:r>
            <a:r>
              <a:rPr lang="vi-VN" sz="4800" b="1" dirty="0" err="1">
                <a:latin typeface="Tahoma" panose="020B0604030504040204" pitchFamily="34" charset="0"/>
                <a:ea typeface="Tahoma" panose="020B0604030504040204" pitchFamily="34" charset="0"/>
                <a:cs typeface="Tahoma" panose="020B0604030504040204" pitchFamily="34" charset="0"/>
              </a:rPr>
              <a:t>dữ</a:t>
            </a:r>
            <a:r>
              <a:rPr lang="vi-VN" sz="4800" b="1" dirty="0">
                <a:latin typeface="Tahoma" panose="020B0604030504040204" pitchFamily="34" charset="0"/>
                <a:ea typeface="Tahoma" panose="020B0604030504040204" pitchFamily="34" charset="0"/>
                <a:cs typeface="Tahoma" panose="020B0604030504040204" pitchFamily="34" charset="0"/>
              </a:rPr>
              <a:t> liệu văn bản</a:t>
            </a:r>
          </a:p>
        </p:txBody>
      </p:sp>
    </p:spTree>
    <p:extLst>
      <p:ext uri="{BB962C8B-B14F-4D97-AF65-F5344CB8AC3E}">
        <p14:creationId xmlns:p14="http://schemas.microsoft.com/office/powerpoint/2010/main" val="227032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5998" y="4243759"/>
            <a:ext cx="19815175" cy="7065963"/>
          </a:xfrm>
        </p:spPr>
        <p:txBody>
          <a:bodyPr>
            <a:noAutofit/>
          </a:bodyPr>
          <a:lstStyle/>
          <a:p>
            <a:pPr algn="just"/>
            <a:r>
              <a:rPr lang="vi-VN" sz="4400" i="1" dirty="0">
                <a:solidFill>
                  <a:srgbClr val="FFFF00"/>
                </a:solidFill>
                <a:latin typeface="Tahoma" panose="020B0604030504040204" pitchFamily="34" charset="0"/>
                <a:ea typeface="Tahoma" panose="020B0604030504040204" pitchFamily="34" charset="0"/>
                <a:cs typeface="Tahoma" panose="020B0604030504040204" pitchFamily="34" charset="0"/>
              </a:rPr>
              <a:t>Khai thác văn bản (text mining) </a:t>
            </a:r>
            <a:r>
              <a:rPr lang="vi-VN" sz="4400" dirty="0">
                <a:latin typeface="Tahoma" panose="020B0604030504040204" pitchFamily="34" charset="0"/>
                <a:ea typeface="Tahoma" panose="020B0604030504040204" pitchFamily="34" charset="0"/>
                <a:cs typeface="Tahoma" panose="020B0604030504040204" pitchFamily="34" charset="0"/>
              </a:rPr>
              <a:t>là một nhánh của data mining nhằm tìm kiếm và trích</a:t>
            </a:r>
            <a:r>
              <a:rPr lang="en-GB" sz="4400" dirty="0">
                <a:latin typeface="Tahoma" panose="020B0604030504040204" pitchFamily="34" charset="0"/>
                <a:ea typeface="Tahoma" panose="020B0604030504040204" pitchFamily="34" charset="0"/>
                <a:cs typeface="Tahoma" panose="020B0604030504040204" pitchFamily="34" charset="0"/>
              </a:rPr>
              <a:t> </a:t>
            </a:r>
            <a:r>
              <a:rPr lang="vi-VN" sz="4400" dirty="0">
                <a:latin typeface="Tahoma" panose="020B0604030504040204" pitchFamily="34" charset="0"/>
                <a:ea typeface="Tahoma" panose="020B0604030504040204" pitchFamily="34" charset="0"/>
                <a:cs typeface="Tahoma" panose="020B0604030504040204" pitchFamily="34" charset="0"/>
              </a:rPr>
              <a:t>xuất thông tin nằm trong văn bản</a:t>
            </a:r>
            <a:r>
              <a:rPr lang="en-GB" sz="4400" dirty="0">
                <a:latin typeface="Tahoma" panose="020B0604030504040204" pitchFamily="34" charset="0"/>
                <a:ea typeface="Tahoma" panose="020B0604030504040204" pitchFamily="34" charset="0"/>
                <a:cs typeface="Tahoma" panose="020B0604030504040204" pitchFamily="34" charset="0"/>
              </a:rPr>
              <a:t>.</a:t>
            </a:r>
            <a:endParaRPr lang="vi-VN" sz="4400" dirty="0">
              <a:latin typeface="Tahoma" panose="020B0604030504040204" pitchFamily="34" charset="0"/>
              <a:ea typeface="Tahoma" panose="020B0604030504040204" pitchFamily="34" charset="0"/>
              <a:cs typeface="Tahoma" panose="020B0604030504040204" pitchFamily="34" charset="0"/>
            </a:endParaRPr>
          </a:p>
          <a:p>
            <a:pPr algn="just"/>
            <a:endParaRPr lang="en-GB" sz="4400" dirty="0">
              <a:latin typeface="Tahoma" panose="020B0604030504040204" pitchFamily="34" charset="0"/>
              <a:ea typeface="Tahoma" panose="020B0604030504040204" pitchFamily="34" charset="0"/>
              <a:cs typeface="Tahoma" panose="020B0604030504040204" pitchFamily="34" charset="0"/>
            </a:endParaRPr>
          </a:p>
          <a:p>
            <a:pPr algn="just"/>
            <a:r>
              <a:rPr lang="en-US" sz="4400" dirty="0">
                <a:latin typeface="Tahoma" panose="020B0604030504040204" pitchFamily="34" charset="0"/>
                <a:ea typeface="Tahoma" panose="020B0604030504040204" pitchFamily="34" charset="0"/>
                <a:cs typeface="Tahoma" panose="020B0604030504040204" pitchFamily="34" charset="0"/>
              </a:rPr>
              <a:t>Do </a:t>
            </a:r>
            <a:r>
              <a:rPr lang="en-US" sz="4400" dirty="0" err="1">
                <a:latin typeface="Tahoma" panose="020B0604030504040204" pitchFamily="34" charset="0"/>
                <a:ea typeface="Tahoma" panose="020B0604030504040204" pitchFamily="34" charset="0"/>
                <a:cs typeface="Tahoma" panose="020B0604030504040204" pitchFamily="34" charset="0"/>
              </a:rPr>
              <a:t>thông</a:t>
            </a:r>
            <a:r>
              <a:rPr lang="en-US" sz="4400" dirty="0">
                <a:latin typeface="Tahoma" panose="020B0604030504040204" pitchFamily="34" charset="0"/>
                <a:ea typeface="Tahoma" panose="020B0604030504040204" pitchFamily="34" charset="0"/>
                <a:cs typeface="Tahoma" panose="020B0604030504040204" pitchFamily="34" charset="0"/>
              </a:rPr>
              <a:t> tin được </a:t>
            </a:r>
            <a:r>
              <a:rPr lang="en-US" sz="4400" dirty="0" err="1">
                <a:latin typeface="Tahoma" panose="020B0604030504040204" pitchFamily="34" charset="0"/>
                <a:ea typeface="Tahoma" panose="020B0604030504040204" pitchFamily="34" charset="0"/>
                <a:cs typeface="Tahoma" panose="020B0604030504040204" pitchFamily="34" charset="0"/>
              </a:rPr>
              <a:t>lưu</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trữ</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dưới</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dạng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nguyên</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sơ là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văn</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bản.</a:t>
            </a:r>
          </a:p>
          <a:p>
            <a:pPr marL="0" indent="0" algn="just">
              <a:buNone/>
            </a:pPr>
            <a:endParaRPr lang="en-US" sz="4400" i="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algn="just"/>
            <a:r>
              <a:rPr lang="en-US" sz="4400" i="1" dirty="0">
                <a:latin typeface="Tahoma" panose="020B0604030504040204" pitchFamily="34" charset="0"/>
                <a:ea typeface="Tahoma" panose="020B0604030504040204" pitchFamily="34" charset="0"/>
                <a:cs typeface="Tahoma" panose="020B0604030504040204" pitchFamily="34" charset="0"/>
              </a:rPr>
              <a:t>Text Mining </a:t>
            </a:r>
            <a:r>
              <a:rPr lang="en-US" sz="4400" i="1" dirty="0" err="1">
                <a:latin typeface="Tahoma" panose="020B0604030504040204" pitchFamily="34" charset="0"/>
                <a:ea typeface="Tahoma" panose="020B0604030504040204" pitchFamily="34" charset="0"/>
                <a:cs typeface="Tahoma" panose="020B0604030504040204" pitchFamily="34" charset="0"/>
              </a:rPr>
              <a:t>khá</a:t>
            </a:r>
            <a:r>
              <a:rPr lang="en-US" sz="4400" i="1" dirty="0">
                <a:latin typeface="Tahoma" panose="020B0604030504040204" pitchFamily="34" charset="0"/>
                <a:ea typeface="Tahoma" panose="020B0604030504040204" pitchFamily="34" charset="0"/>
                <a:cs typeface="Tahoma" panose="020B0604030504040204" pitchFamily="34" charset="0"/>
              </a:rPr>
              <a:t> </a:t>
            </a:r>
            <a:r>
              <a:rPr lang="en-US" sz="4400" i="1" dirty="0" err="1">
                <a:latin typeface="Tahoma" panose="020B0604030504040204" pitchFamily="34" charset="0"/>
                <a:ea typeface="Tahoma" panose="020B0604030504040204" pitchFamily="34" charset="0"/>
                <a:cs typeface="Tahoma" panose="020B0604030504040204" pitchFamily="34" charset="0"/>
              </a:rPr>
              <a:t>phức</a:t>
            </a:r>
            <a:r>
              <a:rPr lang="en-US" sz="4400" i="1" dirty="0">
                <a:latin typeface="Tahoma" panose="020B0604030504040204" pitchFamily="34" charset="0"/>
                <a:ea typeface="Tahoma" panose="020B0604030504040204" pitchFamily="34" charset="0"/>
                <a:cs typeface="Tahoma" panose="020B0604030504040204" pitchFamily="34" charset="0"/>
              </a:rPr>
              <a:t> </a:t>
            </a:r>
            <a:r>
              <a:rPr lang="en-US" sz="4400" i="1" dirty="0" err="1">
                <a:latin typeface="Tahoma" panose="020B0604030504040204" pitchFamily="34" charset="0"/>
                <a:ea typeface="Tahoma" panose="020B0604030504040204" pitchFamily="34" charset="0"/>
                <a:cs typeface="Tahoma" panose="020B0604030504040204" pitchFamily="34" charset="0"/>
              </a:rPr>
              <a:t>tạp</a:t>
            </a:r>
            <a:r>
              <a:rPr lang="en-US" sz="4400" i="1" dirty="0">
                <a:latin typeface="Tahoma" panose="020B0604030504040204" pitchFamily="34" charset="0"/>
                <a:ea typeface="Tahoma" panose="020B0604030504040204" pitchFamily="34" charset="0"/>
                <a:cs typeface="Tahoma" panose="020B0604030504040204" pitchFamily="34" charset="0"/>
              </a:rPr>
              <a:t> </a:t>
            </a:r>
            <a:r>
              <a:rPr lang="en-US" sz="4400" dirty="0">
                <a:latin typeface="Tahoma" panose="020B0604030504040204" pitchFamily="34" charset="0"/>
                <a:ea typeface="Tahoma" panose="020B0604030504040204" pitchFamily="34" charset="0"/>
                <a:cs typeface="Tahoma" panose="020B0604030504040204" pitchFamily="34" charset="0"/>
              </a:rPr>
              <a:t>so </a:t>
            </a:r>
            <a:r>
              <a:rPr lang="en-US" sz="4400" dirty="0" err="1">
                <a:latin typeface="Tahoma" panose="020B0604030504040204" pitchFamily="34" charset="0"/>
                <a:ea typeface="Tahoma" panose="020B0604030504040204" pitchFamily="34" charset="0"/>
                <a:cs typeface="Tahoma" panose="020B0604030504040204" pitchFamily="34" charset="0"/>
              </a:rPr>
              <a:t>với</a:t>
            </a:r>
            <a:r>
              <a:rPr lang="en-US" sz="4400" dirty="0">
                <a:latin typeface="Tahoma" panose="020B0604030504040204" pitchFamily="34" charset="0"/>
                <a:ea typeface="Tahoma" panose="020B0604030504040204" pitchFamily="34" charset="0"/>
                <a:cs typeface="Tahoma" panose="020B0604030504040204" pitchFamily="34" charset="0"/>
              </a:rPr>
              <a:t> các kỹ </a:t>
            </a:r>
            <a:r>
              <a:rPr lang="en-US" sz="4400" dirty="0" err="1">
                <a:latin typeface="Tahoma" panose="020B0604030504040204" pitchFamily="34" charset="0"/>
                <a:ea typeface="Tahoma" panose="020B0604030504040204" pitchFamily="34" charset="0"/>
                <a:cs typeface="Tahoma" panose="020B0604030504040204" pitchFamily="34" charset="0"/>
              </a:rPr>
              <a:t>thuật</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khác</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vì</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phải</a:t>
            </a:r>
            <a:r>
              <a:rPr lang="en-US" sz="4400" dirty="0">
                <a:latin typeface="Tahoma" panose="020B0604030504040204" pitchFamily="34" charset="0"/>
                <a:ea typeface="Tahoma" panose="020B0604030504040204" pitchFamily="34" charset="0"/>
                <a:cs typeface="Tahoma" panose="020B0604030504040204" pitchFamily="34" charset="0"/>
              </a:rPr>
              <a:t> thực hiện </a:t>
            </a:r>
            <a:r>
              <a:rPr lang="en-US" sz="4400" dirty="0" err="1">
                <a:latin typeface="Tahoma" panose="020B0604030504040204" pitchFamily="34" charset="0"/>
                <a:ea typeface="Tahoma" panose="020B0604030504040204" pitchFamily="34" charset="0"/>
                <a:cs typeface="Tahoma" panose="020B0604030504040204" pitchFamily="34" charset="0"/>
              </a:rPr>
              <a:t>trên</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văn</a:t>
            </a:r>
            <a:r>
              <a:rPr lang="en-US" sz="4400" dirty="0">
                <a:latin typeface="Tahoma" panose="020B0604030504040204" pitchFamily="34" charset="0"/>
                <a:ea typeface="Tahoma" panose="020B0604030504040204" pitchFamily="34" charset="0"/>
                <a:cs typeface="Tahoma" panose="020B0604030504040204" pitchFamily="34" charset="0"/>
              </a:rPr>
              <a:t> bản ở </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dạng phi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cấu</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trúc</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và tính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mở</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khá</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cao</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a:t>
            </a:r>
          </a:p>
        </p:txBody>
      </p:sp>
      <p:sp>
        <p:nvSpPr>
          <p:cNvPr id="4" name="Chỗ dành sẵn cho Số hiệu Bản chiếu 3">
            <a:extLst>
              <a:ext uri="{FF2B5EF4-FFF2-40B4-BE49-F238E27FC236}">
                <a16:creationId xmlns:a16="http://schemas.microsoft.com/office/drawing/2014/main" id="{F2E6FBE4-C3E0-422D-8E33-6607C6CBA7A1}"/>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5</a:t>
            </a:fld>
            <a:endParaRPr lang="en-US"/>
          </a:p>
        </p:txBody>
      </p:sp>
      <p:sp>
        <p:nvSpPr>
          <p:cNvPr id="6" name="Hình chữ nhật: Góc Tròn 5">
            <a:extLst>
              <a:ext uri="{FF2B5EF4-FFF2-40B4-BE49-F238E27FC236}">
                <a16:creationId xmlns:a16="http://schemas.microsoft.com/office/drawing/2014/main" id="{B4BC1521-6772-46E2-83A8-77AAF80FA84A}"/>
              </a:ext>
            </a:extLst>
          </p:cNvPr>
          <p:cNvSpPr/>
          <p:nvPr/>
        </p:nvSpPr>
        <p:spPr>
          <a:xfrm>
            <a:off x="6364280" y="578839"/>
            <a:ext cx="11658612"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2 : Khai </a:t>
            </a:r>
            <a:r>
              <a:rPr lang="vi-VN" sz="4800" b="1" dirty="0" err="1">
                <a:latin typeface="Tahoma" panose="020B0604030504040204" pitchFamily="34" charset="0"/>
                <a:ea typeface="Tahoma" panose="020B0604030504040204" pitchFamily="34" charset="0"/>
                <a:cs typeface="Tahoma" panose="020B0604030504040204" pitchFamily="34" charset="0"/>
              </a:rPr>
              <a:t>phá</a:t>
            </a:r>
            <a:r>
              <a:rPr lang="vi-VN" sz="4800" b="1" dirty="0">
                <a:latin typeface="Tahoma" panose="020B0604030504040204" pitchFamily="34" charset="0"/>
                <a:ea typeface="Tahoma" panose="020B0604030504040204" pitchFamily="34" charset="0"/>
                <a:cs typeface="Tahoma" panose="020B0604030504040204" pitchFamily="34" charset="0"/>
              </a:rPr>
              <a:t> </a:t>
            </a:r>
            <a:r>
              <a:rPr lang="vi-VN" sz="4800" b="1" dirty="0" err="1">
                <a:latin typeface="Tahoma" panose="020B0604030504040204" pitchFamily="34" charset="0"/>
                <a:ea typeface="Tahoma" panose="020B0604030504040204" pitchFamily="34" charset="0"/>
                <a:cs typeface="Tahoma" panose="020B0604030504040204" pitchFamily="34" charset="0"/>
              </a:rPr>
              <a:t>dữ</a:t>
            </a:r>
            <a:r>
              <a:rPr lang="vi-VN" sz="4800" b="1" dirty="0">
                <a:latin typeface="Tahoma" panose="020B0604030504040204" pitchFamily="34" charset="0"/>
                <a:ea typeface="Tahoma" panose="020B0604030504040204" pitchFamily="34" charset="0"/>
                <a:cs typeface="Tahoma" panose="020B0604030504040204" pitchFamily="34" charset="0"/>
              </a:rPr>
              <a:t> </a:t>
            </a:r>
            <a:r>
              <a:rPr lang="vi-VN" sz="4800" b="1" dirty="0" err="1">
                <a:latin typeface="Tahoma" panose="020B0604030504040204" pitchFamily="34" charset="0"/>
                <a:ea typeface="Tahoma" panose="020B0604030504040204" pitchFamily="34" charset="0"/>
                <a:cs typeface="Tahoma" panose="020B0604030504040204" pitchFamily="34" charset="0"/>
              </a:rPr>
              <a:t>liệu</a:t>
            </a:r>
            <a:r>
              <a:rPr lang="vi-VN" sz="4800" b="1" dirty="0">
                <a:latin typeface="Tahoma" panose="020B0604030504040204" pitchFamily="34" charset="0"/>
                <a:ea typeface="Tahoma" panose="020B0604030504040204" pitchFamily="34" charset="0"/>
                <a:cs typeface="Tahoma" panose="020B0604030504040204" pitchFamily="34" charset="0"/>
              </a:rPr>
              <a:t> văn bản</a:t>
            </a:r>
          </a:p>
        </p:txBody>
      </p:sp>
    </p:spTree>
    <p:extLst>
      <p:ext uri="{BB962C8B-B14F-4D97-AF65-F5344CB8AC3E}">
        <p14:creationId xmlns:p14="http://schemas.microsoft.com/office/powerpoint/2010/main" val="227032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62352" y="3480234"/>
            <a:ext cx="19815175" cy="7065963"/>
          </a:xfrm>
        </p:spPr>
        <p:txBody>
          <a:bodyPr>
            <a:noAutofit/>
          </a:bodyPr>
          <a:lstStyle/>
          <a:p>
            <a:pPr algn="l"/>
            <a:r>
              <a:rPr lang="en-US" sz="4400" dirty="0" err="1">
                <a:latin typeface="Tahoma" panose="020B0604030504040204" pitchFamily="34" charset="0"/>
                <a:ea typeface="Tahoma" panose="020B0604030504040204" pitchFamily="34" charset="0"/>
                <a:cs typeface="Tahoma" panose="020B0604030504040204" pitchFamily="34" charset="0"/>
              </a:rPr>
              <a:t>Khai</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phá</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dữ</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liệu</a:t>
            </a:r>
            <a:r>
              <a:rPr lang="en-US" sz="4400" dirty="0">
                <a:latin typeface="Tahoma" panose="020B0604030504040204" pitchFamily="34" charset="0"/>
                <a:ea typeface="Tahoma" panose="020B0604030504040204" pitchFamily="34" charset="0"/>
                <a:cs typeface="Tahoma" panose="020B0604030504040204" pitchFamily="34" charset="0"/>
              </a:rPr>
              <a:t> là </a:t>
            </a:r>
            <a:r>
              <a:rPr lang="en-US" sz="4400" dirty="0" err="1">
                <a:latin typeface="Tahoma" panose="020B0604030504040204" pitchFamily="34" charset="0"/>
                <a:ea typeface="Tahoma" panose="020B0604030504040204" pitchFamily="34" charset="0"/>
                <a:cs typeface="Tahoma" panose="020B0604030504040204" pitchFamily="34" charset="0"/>
              </a:rPr>
              <a:t>giai</a:t>
            </a:r>
            <a:r>
              <a:rPr lang="en-US" sz="4400" dirty="0">
                <a:latin typeface="Tahoma" panose="020B0604030504040204" pitchFamily="34" charset="0"/>
                <a:ea typeface="Tahoma" panose="020B0604030504040204" pitchFamily="34" charset="0"/>
                <a:cs typeface="Tahoma" panose="020B0604030504040204" pitchFamily="34" charset="0"/>
              </a:rPr>
              <a:t> đoạn </a:t>
            </a:r>
            <a:r>
              <a:rPr lang="en-US" sz="4400" dirty="0" err="1">
                <a:latin typeface="Tahoma" panose="020B0604030504040204" pitchFamily="34" charset="0"/>
                <a:ea typeface="Tahoma" panose="020B0604030504040204" pitchFamily="34" charset="0"/>
                <a:cs typeface="Tahoma" panose="020B0604030504040204" pitchFamily="34" charset="0"/>
              </a:rPr>
              <a:t>chủ</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yếu</a:t>
            </a:r>
            <a:r>
              <a:rPr lang="en-US" sz="4400" dirty="0">
                <a:latin typeface="Tahoma" panose="020B0604030504040204" pitchFamily="34" charset="0"/>
                <a:ea typeface="Tahoma" panose="020B0604030504040204" pitchFamily="34" charset="0"/>
                <a:cs typeface="Tahoma" panose="020B0604030504040204" pitchFamily="34" charset="0"/>
              </a:rPr>
              <a:t> phát hiện </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tri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thức</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từ CSDL</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a:t>
            </a:r>
          </a:p>
          <a:p>
            <a:pPr algn="l"/>
            <a:endParaRPr lang="en-US" sz="4400" dirty="0">
              <a:latin typeface="Tahoma" panose="020B0604030504040204" pitchFamily="34" charset="0"/>
              <a:ea typeface="Tahoma" panose="020B0604030504040204" pitchFamily="34" charset="0"/>
              <a:cs typeface="Tahoma" panose="020B0604030504040204" pitchFamily="34" charset="0"/>
            </a:endParaRPr>
          </a:p>
          <a:p>
            <a:pPr algn="l"/>
            <a:r>
              <a:rPr lang="en-US" sz="4400" dirty="0">
                <a:latin typeface="Tahoma" panose="020B0604030504040204" pitchFamily="34" charset="0"/>
                <a:ea typeface="Tahoma" panose="020B0604030504040204" pitchFamily="34" charset="0"/>
                <a:cs typeface="Tahoma" panose="020B0604030504040204" pitchFamily="34" charset="0"/>
              </a:rPr>
              <a:t>Bao </a:t>
            </a:r>
            <a:r>
              <a:rPr lang="en-US" sz="4400" dirty="0" err="1">
                <a:latin typeface="Tahoma" panose="020B0604030504040204" pitchFamily="34" charset="0"/>
                <a:ea typeface="Tahoma" panose="020B0604030504040204" pitchFamily="34" charset="0"/>
                <a:cs typeface="Tahoma" panose="020B0604030504040204" pitchFamily="34" charset="0"/>
              </a:rPr>
              <a:t>gồm</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thử</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tìm</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mô</a:t>
            </a:r>
            <a:r>
              <a:rPr lang="en-US" sz="4400" dirty="0">
                <a:latin typeface="Tahoma" panose="020B0604030504040204" pitchFamily="34" charset="0"/>
                <a:ea typeface="Tahoma" panose="020B0604030504040204" pitchFamily="34" charset="0"/>
                <a:cs typeface="Tahoma" panose="020B0604030504040204" pitchFamily="34" charset="0"/>
              </a:rPr>
              <a:t> hình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phù</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hợp</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với</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dữ</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liệu</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và</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tìm</a:t>
            </a:r>
            <a:r>
              <a:rPr lang="en-US" sz="4400" dirty="0">
                <a:latin typeface="Tahoma" panose="020B0604030504040204" pitchFamily="34" charset="0"/>
                <a:ea typeface="Tahoma" panose="020B0604030504040204" pitchFamily="34" charset="0"/>
                <a:cs typeface="Tahoma" panose="020B0604030504040204" pitchFamily="34" charset="0"/>
              </a:rPr>
              <a:t> các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mẫu</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hình tri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thức</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từ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dữ</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liệu</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theo</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mô</a:t>
            </a:r>
            <a:r>
              <a:rPr lang="en-US" sz="4400" dirty="0">
                <a:latin typeface="Tahoma" panose="020B0604030504040204" pitchFamily="34" charset="0"/>
                <a:ea typeface="Tahoma" panose="020B0604030504040204" pitchFamily="34" charset="0"/>
                <a:cs typeface="Tahoma" panose="020B0604030504040204" pitchFamily="34" charset="0"/>
              </a:rPr>
              <a:t> hình đó.</a:t>
            </a:r>
          </a:p>
          <a:p>
            <a:pPr algn="l"/>
            <a:endParaRPr lang="en-US" sz="4400" dirty="0">
              <a:latin typeface="Tahoma" panose="020B0604030504040204" pitchFamily="34" charset="0"/>
              <a:ea typeface="Tahoma" panose="020B0604030504040204" pitchFamily="34" charset="0"/>
              <a:cs typeface="Tahoma" panose="020B0604030504040204" pitchFamily="34" charset="0"/>
            </a:endParaRPr>
          </a:p>
          <a:p>
            <a:pPr algn="l"/>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Tính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hữu</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i="1" dirty="0" err="1">
                <a:solidFill>
                  <a:srgbClr val="FFFF00"/>
                </a:solidFill>
                <a:latin typeface="Tahoma" panose="020B0604030504040204" pitchFamily="34" charset="0"/>
                <a:ea typeface="Tahoma" panose="020B0604030504040204" pitchFamily="34" charset="0"/>
                <a:cs typeface="Tahoma" panose="020B0604030504040204" pitchFamily="34" charset="0"/>
              </a:rPr>
              <a:t>dụng</a:t>
            </a:r>
            <a:r>
              <a:rPr lang="en-US" sz="4400"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dirty="0">
                <a:latin typeface="Tahoma" panose="020B0604030504040204" pitchFamily="34" charset="0"/>
                <a:ea typeface="Tahoma" panose="020B0604030504040204" pitchFamily="34" charset="0"/>
                <a:cs typeface="Tahoma" panose="020B0604030504040204" pitchFamily="34" charset="0"/>
              </a:rPr>
              <a:t>rất </a:t>
            </a:r>
            <a:r>
              <a:rPr lang="en-US" sz="4400" dirty="0" err="1">
                <a:latin typeface="Tahoma" panose="020B0604030504040204" pitchFamily="34" charset="0"/>
                <a:ea typeface="Tahoma" panose="020B0604030504040204" pitchFamily="34" charset="0"/>
                <a:cs typeface="Tahoma" panose="020B0604030504040204" pitchFamily="34" charset="0"/>
              </a:rPr>
              <a:t>cao</a:t>
            </a:r>
            <a:r>
              <a:rPr lang="en-US" sz="4400" dirty="0">
                <a:latin typeface="Tahoma" panose="020B0604030504040204" pitchFamily="34" charset="0"/>
                <a:ea typeface="Tahoma" panose="020B0604030504040204" pitchFamily="34" charset="0"/>
                <a:cs typeface="Tahoma" panose="020B0604030504040204" pitchFamily="34" charset="0"/>
              </a:rPr>
              <a:t> và được </a:t>
            </a:r>
            <a:r>
              <a:rPr lang="en-US" sz="4400" dirty="0" err="1">
                <a:latin typeface="Tahoma" panose="020B0604030504040204" pitchFamily="34" charset="0"/>
                <a:ea typeface="Tahoma" panose="020B0604030504040204" pitchFamily="34" charset="0"/>
                <a:cs typeface="Tahoma" panose="020B0604030504040204" pitchFamily="34" charset="0"/>
              </a:rPr>
              <a:t>sử</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dụng</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rộng</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rãi</a:t>
            </a:r>
            <a:r>
              <a:rPr lang="en-US" sz="4400" dirty="0">
                <a:latin typeface="Tahoma" panose="020B0604030504040204" pitchFamily="34" charset="0"/>
                <a:ea typeface="Tahoma" panose="020B0604030504040204" pitchFamily="34" charset="0"/>
                <a:cs typeface="Tahoma" panose="020B0604030504040204" pitchFamily="34" charset="0"/>
              </a:rPr>
              <a:t>.</a:t>
            </a:r>
          </a:p>
          <a:p>
            <a:pPr algn="l"/>
            <a:endParaRPr lang="en-US" sz="4400" dirty="0">
              <a:latin typeface="Tahoma" panose="020B0604030504040204" pitchFamily="34" charset="0"/>
              <a:ea typeface="Tahoma" panose="020B0604030504040204" pitchFamily="34" charset="0"/>
              <a:cs typeface="Tahoma" panose="020B0604030504040204" pitchFamily="34" charset="0"/>
            </a:endParaRPr>
          </a:p>
          <a:p>
            <a:pPr algn="l"/>
            <a:r>
              <a:rPr lang="en-US" sz="4400" dirty="0" err="1">
                <a:latin typeface="Tahoma" panose="020B0604030504040204" pitchFamily="34" charset="0"/>
                <a:ea typeface="Tahoma" panose="020B0604030504040204" pitchFamily="34" charset="0"/>
                <a:cs typeface="Tahoma" panose="020B0604030504040204" pitchFamily="34" charset="0"/>
              </a:rPr>
              <a:t>Tóm</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lại</a:t>
            </a:r>
            <a:r>
              <a:rPr lang="en-US" sz="4400" dirty="0">
                <a:latin typeface="Tahoma" panose="020B0604030504040204" pitchFamily="34" charset="0"/>
                <a:ea typeface="Tahoma" panose="020B0604030504040204" pitchFamily="34" charset="0"/>
                <a:cs typeface="Tahoma" panose="020B0604030504040204" pitchFamily="34" charset="0"/>
              </a:rPr>
              <a:t> Data Mining là </a:t>
            </a:r>
            <a:r>
              <a:rPr lang="en-US" sz="4400" dirty="0" err="1">
                <a:latin typeface="Tahoma" panose="020B0604030504040204" pitchFamily="34" charset="0"/>
                <a:ea typeface="Tahoma" panose="020B0604030504040204" pitchFamily="34" charset="0"/>
                <a:cs typeface="Tahoma" panose="020B0604030504040204" pitchFamily="34" charset="0"/>
              </a:rPr>
              <a:t>xác</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định</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err="1">
                <a:latin typeface="Tahoma" panose="020B0604030504040204" pitchFamily="34" charset="0"/>
                <a:ea typeface="Tahoma" panose="020B0604030504040204" pitchFamily="34" charset="0"/>
                <a:cs typeface="Tahoma" panose="020B0604030504040204" pitchFamily="34" charset="0"/>
              </a:rPr>
              <a:t>mẫu</a:t>
            </a:r>
            <a:r>
              <a:rPr lang="en-US" sz="4400" dirty="0">
                <a:latin typeface="Tahoma" panose="020B0604030504040204" pitchFamily="34" charset="0"/>
                <a:ea typeface="Tahoma" panose="020B0604030504040204" pitchFamily="34" charset="0"/>
                <a:cs typeface="Tahoma" panose="020B0604030504040204" pitchFamily="34" charset="0"/>
              </a:rPr>
              <a:t> từ CSDL,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sử</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dụng</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các kỹ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thuật</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có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sẵn</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như</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học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máy</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nhận</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dạng,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ứng</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dụng</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AI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mạng</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nowrron</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nhân</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rgbClr val="FFFF00"/>
                </a:solidFill>
                <a:latin typeface="Tahoma" panose="020B0604030504040204" pitchFamily="34" charset="0"/>
                <a:ea typeface="Tahoma" panose="020B0604030504040204" pitchFamily="34" charset="0"/>
                <a:cs typeface="Tahoma" panose="020B0604030504040204" pitchFamily="34" charset="0"/>
              </a:rPr>
              <a:t>tạo</a:t>
            </a:r>
            <a:r>
              <a:rPr lang="en-US" sz="4400" dirty="0">
                <a:solidFill>
                  <a:srgbClr val="FFFF00"/>
                </a:solidFill>
                <a:latin typeface="Tahoma" panose="020B0604030504040204" pitchFamily="34" charset="0"/>
                <a:ea typeface="Tahoma" panose="020B0604030504040204" pitchFamily="34" charset="0"/>
                <a:cs typeface="Tahoma" panose="020B0604030504040204" pitchFamily="34" charset="0"/>
              </a:rPr>
              <a:t>.</a:t>
            </a:r>
          </a:p>
        </p:txBody>
      </p:sp>
      <p:sp>
        <p:nvSpPr>
          <p:cNvPr id="5" name="Chỗ dành sẵn cho Số hiệu Bản chiếu 4">
            <a:extLst>
              <a:ext uri="{FF2B5EF4-FFF2-40B4-BE49-F238E27FC236}">
                <a16:creationId xmlns:a16="http://schemas.microsoft.com/office/drawing/2014/main" id="{5C30202D-5BD9-4D42-9CF4-16CCB1685CCE}"/>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6</a:t>
            </a:fld>
            <a:endParaRPr lang="en-US"/>
          </a:p>
        </p:txBody>
      </p:sp>
      <p:sp>
        <p:nvSpPr>
          <p:cNvPr id="4" name="Hình chữ nhật: Góc Tròn 3">
            <a:extLst>
              <a:ext uri="{FF2B5EF4-FFF2-40B4-BE49-F238E27FC236}">
                <a16:creationId xmlns:a16="http://schemas.microsoft.com/office/drawing/2014/main" id="{E8042465-D2DA-4E20-8830-80F3C57446EA}"/>
              </a:ext>
            </a:extLst>
          </p:cNvPr>
          <p:cNvSpPr/>
          <p:nvPr/>
        </p:nvSpPr>
        <p:spPr>
          <a:xfrm>
            <a:off x="6364280" y="578839"/>
            <a:ext cx="11658612"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2 : Khai </a:t>
            </a:r>
            <a:r>
              <a:rPr lang="vi-VN" sz="4800" b="1" dirty="0" err="1">
                <a:latin typeface="Tahoma" panose="020B0604030504040204" pitchFamily="34" charset="0"/>
                <a:ea typeface="Tahoma" panose="020B0604030504040204" pitchFamily="34" charset="0"/>
                <a:cs typeface="Tahoma" panose="020B0604030504040204" pitchFamily="34" charset="0"/>
              </a:rPr>
              <a:t>phá</a:t>
            </a:r>
            <a:r>
              <a:rPr lang="vi-VN" sz="4800" b="1" dirty="0">
                <a:latin typeface="Tahoma" panose="020B0604030504040204" pitchFamily="34" charset="0"/>
                <a:ea typeface="Tahoma" panose="020B0604030504040204" pitchFamily="34" charset="0"/>
                <a:cs typeface="Tahoma" panose="020B0604030504040204" pitchFamily="34" charset="0"/>
              </a:rPr>
              <a:t> </a:t>
            </a:r>
            <a:r>
              <a:rPr lang="vi-VN" sz="4800" b="1" dirty="0" err="1">
                <a:latin typeface="Tahoma" panose="020B0604030504040204" pitchFamily="34" charset="0"/>
                <a:ea typeface="Tahoma" panose="020B0604030504040204" pitchFamily="34" charset="0"/>
                <a:cs typeface="Tahoma" panose="020B0604030504040204" pitchFamily="34" charset="0"/>
              </a:rPr>
              <a:t>dữ</a:t>
            </a:r>
            <a:r>
              <a:rPr lang="vi-VN" sz="4800" b="1" dirty="0">
                <a:latin typeface="Tahoma" panose="020B0604030504040204" pitchFamily="34" charset="0"/>
                <a:ea typeface="Tahoma" panose="020B0604030504040204" pitchFamily="34" charset="0"/>
                <a:cs typeface="Tahoma" panose="020B0604030504040204" pitchFamily="34" charset="0"/>
              </a:rPr>
              <a:t> </a:t>
            </a:r>
            <a:r>
              <a:rPr lang="vi-VN" sz="4800" b="1" dirty="0" err="1">
                <a:latin typeface="Tahoma" panose="020B0604030504040204" pitchFamily="34" charset="0"/>
                <a:ea typeface="Tahoma" panose="020B0604030504040204" pitchFamily="34" charset="0"/>
                <a:cs typeface="Tahoma" panose="020B0604030504040204" pitchFamily="34" charset="0"/>
              </a:rPr>
              <a:t>liệu</a:t>
            </a:r>
            <a:r>
              <a:rPr lang="vi-VN" sz="4800" b="1" dirty="0">
                <a:latin typeface="Tahoma" panose="020B0604030504040204" pitchFamily="34" charset="0"/>
                <a:ea typeface="Tahoma" panose="020B0604030504040204" pitchFamily="34" charset="0"/>
                <a:cs typeface="Tahoma" panose="020B0604030504040204" pitchFamily="34" charset="0"/>
              </a:rPr>
              <a:t> văn bản</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Góc Tròn 3">
            <a:extLst>
              <a:ext uri="{FF2B5EF4-FFF2-40B4-BE49-F238E27FC236}">
                <a16:creationId xmlns:a16="http://schemas.microsoft.com/office/drawing/2014/main" id="{ED6A6A9C-D2D8-4C05-836A-36766807CA90}"/>
              </a:ext>
            </a:extLst>
          </p:cNvPr>
          <p:cNvSpPr/>
          <p:nvPr/>
        </p:nvSpPr>
        <p:spPr>
          <a:xfrm>
            <a:off x="2001374" y="289102"/>
            <a:ext cx="11658612"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2 : Khai </a:t>
            </a:r>
            <a:r>
              <a:rPr lang="vi-VN" sz="4800" b="1" dirty="0" err="1">
                <a:latin typeface="Tahoma" panose="020B0604030504040204" pitchFamily="34" charset="0"/>
                <a:ea typeface="Tahoma" panose="020B0604030504040204" pitchFamily="34" charset="0"/>
                <a:cs typeface="Tahoma" panose="020B0604030504040204" pitchFamily="34" charset="0"/>
              </a:rPr>
              <a:t>phá</a:t>
            </a:r>
            <a:r>
              <a:rPr lang="vi-VN" sz="4800" b="1" dirty="0">
                <a:latin typeface="Tahoma" panose="020B0604030504040204" pitchFamily="34" charset="0"/>
                <a:ea typeface="Tahoma" panose="020B0604030504040204" pitchFamily="34" charset="0"/>
                <a:cs typeface="Tahoma" panose="020B0604030504040204" pitchFamily="34" charset="0"/>
              </a:rPr>
              <a:t> </a:t>
            </a:r>
            <a:r>
              <a:rPr lang="vi-VN" sz="4800" b="1" dirty="0" err="1">
                <a:latin typeface="Tahoma" panose="020B0604030504040204" pitchFamily="34" charset="0"/>
                <a:ea typeface="Tahoma" panose="020B0604030504040204" pitchFamily="34" charset="0"/>
                <a:cs typeface="Tahoma" panose="020B0604030504040204" pitchFamily="34" charset="0"/>
              </a:rPr>
              <a:t>dữ</a:t>
            </a:r>
            <a:r>
              <a:rPr lang="vi-VN" sz="4800" b="1" dirty="0">
                <a:latin typeface="Tahoma" panose="020B0604030504040204" pitchFamily="34" charset="0"/>
                <a:ea typeface="Tahoma" panose="020B0604030504040204" pitchFamily="34" charset="0"/>
                <a:cs typeface="Tahoma" panose="020B0604030504040204" pitchFamily="34" charset="0"/>
              </a:rPr>
              <a:t> </a:t>
            </a:r>
            <a:r>
              <a:rPr lang="vi-VN" sz="4800" b="1" dirty="0" err="1">
                <a:latin typeface="Tahoma" panose="020B0604030504040204" pitchFamily="34" charset="0"/>
                <a:ea typeface="Tahoma" panose="020B0604030504040204" pitchFamily="34" charset="0"/>
                <a:cs typeface="Tahoma" panose="020B0604030504040204" pitchFamily="34" charset="0"/>
              </a:rPr>
              <a:t>liệu</a:t>
            </a:r>
            <a:r>
              <a:rPr lang="vi-VN" sz="4800" b="1" dirty="0">
                <a:latin typeface="Tahoma" panose="020B0604030504040204" pitchFamily="34" charset="0"/>
                <a:ea typeface="Tahoma" panose="020B0604030504040204" pitchFamily="34" charset="0"/>
                <a:cs typeface="Tahoma" panose="020B0604030504040204" pitchFamily="34" charset="0"/>
              </a:rPr>
              <a:t> văn bản</a:t>
            </a:r>
          </a:p>
        </p:txBody>
      </p:sp>
      <p:sp>
        <p:nvSpPr>
          <p:cNvPr id="60" name="Oval 51">
            <a:extLst>
              <a:ext uri="{FF2B5EF4-FFF2-40B4-BE49-F238E27FC236}">
                <a16:creationId xmlns:a16="http://schemas.microsoft.com/office/drawing/2014/main" id="{D9382A5B-CFC5-4535-86B4-ADA7EE05E783}"/>
              </a:ext>
            </a:extLst>
          </p:cNvPr>
          <p:cNvSpPr/>
          <p:nvPr/>
        </p:nvSpPr>
        <p:spPr>
          <a:xfrm>
            <a:off x="12583383" y="2573857"/>
            <a:ext cx="8908734" cy="8908734"/>
          </a:xfrm>
          <a:prstGeom prst="ellipse">
            <a:avLst/>
          </a:prstGeom>
          <a:solidFill>
            <a:schemeClr val="tx1">
              <a:lumMod val="75000"/>
              <a:lumOff val="2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50">
            <a:extLst>
              <a:ext uri="{FF2B5EF4-FFF2-40B4-BE49-F238E27FC236}">
                <a16:creationId xmlns:a16="http://schemas.microsoft.com/office/drawing/2014/main" id="{C7A7E19E-0C11-435F-943B-A9F588DE0251}"/>
              </a:ext>
            </a:extLst>
          </p:cNvPr>
          <p:cNvGrpSpPr/>
          <p:nvPr/>
        </p:nvGrpSpPr>
        <p:grpSpPr>
          <a:xfrm>
            <a:off x="14245915" y="4181548"/>
            <a:ext cx="5599546" cy="5693353"/>
            <a:chOff x="9122569" y="3726656"/>
            <a:chExt cx="6159500" cy="6262688"/>
          </a:xfrm>
        </p:grpSpPr>
        <p:sp>
          <p:nvSpPr>
            <p:cNvPr id="62" name="Freeform 12">
              <a:extLst>
                <a:ext uri="{FF2B5EF4-FFF2-40B4-BE49-F238E27FC236}">
                  <a16:creationId xmlns:a16="http://schemas.microsoft.com/office/drawing/2014/main" id="{3168804F-A07F-4ABF-9F43-1D6976238B48}"/>
                </a:ext>
              </a:extLst>
            </p:cNvPr>
            <p:cNvSpPr>
              <a:spLocks/>
            </p:cNvSpPr>
            <p:nvPr/>
          </p:nvSpPr>
          <p:spPr bwMode="auto">
            <a:xfrm>
              <a:off x="11592719" y="3726656"/>
              <a:ext cx="3244850" cy="1516063"/>
            </a:xfrm>
            <a:custGeom>
              <a:avLst/>
              <a:gdLst>
                <a:gd name="T0" fmla="*/ 33 w 197"/>
                <a:gd name="T1" fmla="*/ 1 h 91"/>
                <a:gd name="T2" fmla="*/ 30 w 197"/>
                <a:gd name="T3" fmla="*/ 3 h 91"/>
                <a:gd name="T4" fmla="*/ 0 w 197"/>
                <a:gd name="T5" fmla="*/ 35 h 91"/>
                <a:gd name="T6" fmla="*/ 115 w 197"/>
                <a:gd name="T7" fmla="*/ 52 h 91"/>
                <a:gd name="T8" fmla="*/ 151 w 197"/>
                <a:gd name="T9" fmla="*/ 80 h 91"/>
                <a:gd name="T10" fmla="*/ 194 w 197"/>
                <a:gd name="T11" fmla="*/ 89 h 91"/>
                <a:gd name="T12" fmla="*/ 197 w 197"/>
                <a:gd name="T13" fmla="*/ 91 h 91"/>
                <a:gd name="T14" fmla="*/ 131 w 197"/>
                <a:gd name="T15" fmla="*/ 26 h 91"/>
                <a:gd name="T16" fmla="*/ 33 w 197"/>
                <a:gd name="T17"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91">
                  <a:moveTo>
                    <a:pt x="33" y="1"/>
                  </a:moveTo>
                  <a:cubicBezTo>
                    <a:pt x="32" y="1"/>
                    <a:pt x="31" y="2"/>
                    <a:pt x="30" y="3"/>
                  </a:cubicBezTo>
                  <a:cubicBezTo>
                    <a:pt x="17" y="12"/>
                    <a:pt x="7" y="23"/>
                    <a:pt x="0" y="35"/>
                  </a:cubicBezTo>
                  <a:cubicBezTo>
                    <a:pt x="38" y="26"/>
                    <a:pt x="79" y="31"/>
                    <a:pt x="115" y="52"/>
                  </a:cubicBezTo>
                  <a:cubicBezTo>
                    <a:pt x="129" y="60"/>
                    <a:pt x="141" y="69"/>
                    <a:pt x="151" y="80"/>
                  </a:cubicBezTo>
                  <a:cubicBezTo>
                    <a:pt x="165" y="80"/>
                    <a:pt x="180" y="83"/>
                    <a:pt x="194" y="89"/>
                  </a:cubicBezTo>
                  <a:cubicBezTo>
                    <a:pt x="195" y="90"/>
                    <a:pt x="196" y="90"/>
                    <a:pt x="197" y="91"/>
                  </a:cubicBezTo>
                  <a:cubicBezTo>
                    <a:pt x="182" y="65"/>
                    <a:pt x="159" y="42"/>
                    <a:pt x="131" y="26"/>
                  </a:cubicBezTo>
                  <a:cubicBezTo>
                    <a:pt x="100" y="8"/>
                    <a:pt x="66" y="0"/>
                    <a:pt x="33" y="1"/>
                  </a:cubicBezTo>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
              <a:extLst>
                <a:ext uri="{FF2B5EF4-FFF2-40B4-BE49-F238E27FC236}">
                  <a16:creationId xmlns:a16="http://schemas.microsoft.com/office/drawing/2014/main" id="{55670D38-6660-4886-8668-F620C98DA357}"/>
                </a:ext>
              </a:extLst>
            </p:cNvPr>
            <p:cNvSpPr>
              <a:spLocks/>
            </p:cNvSpPr>
            <p:nvPr/>
          </p:nvSpPr>
          <p:spPr bwMode="auto">
            <a:xfrm>
              <a:off x="14080332" y="5058569"/>
              <a:ext cx="1201737" cy="3298825"/>
            </a:xfrm>
            <a:custGeom>
              <a:avLst/>
              <a:gdLst>
                <a:gd name="T0" fmla="*/ 46 w 73"/>
                <a:gd name="T1" fmla="*/ 11 h 198"/>
                <a:gd name="T2" fmla="*/ 43 w 73"/>
                <a:gd name="T3" fmla="*/ 9 h 198"/>
                <a:gd name="T4" fmla="*/ 0 w 73"/>
                <a:gd name="T5" fmla="*/ 0 h 198"/>
                <a:gd name="T6" fmla="*/ 43 w 73"/>
                <a:gd name="T7" fmla="*/ 108 h 198"/>
                <a:gd name="T8" fmla="*/ 37 w 73"/>
                <a:gd name="T9" fmla="*/ 152 h 198"/>
                <a:gd name="T10" fmla="*/ 50 w 73"/>
                <a:gd name="T11" fmla="*/ 195 h 198"/>
                <a:gd name="T12" fmla="*/ 50 w 73"/>
                <a:gd name="T13" fmla="*/ 198 h 198"/>
                <a:gd name="T14" fmla="*/ 73 w 73"/>
                <a:gd name="T15" fmla="*/ 108 h 198"/>
                <a:gd name="T16" fmla="*/ 46 w 73"/>
                <a:gd name="T17" fmla="*/ 1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98">
                  <a:moveTo>
                    <a:pt x="46" y="11"/>
                  </a:moveTo>
                  <a:cubicBezTo>
                    <a:pt x="45" y="10"/>
                    <a:pt x="44" y="10"/>
                    <a:pt x="43" y="9"/>
                  </a:cubicBezTo>
                  <a:cubicBezTo>
                    <a:pt x="29" y="3"/>
                    <a:pt x="14" y="0"/>
                    <a:pt x="0" y="0"/>
                  </a:cubicBezTo>
                  <a:cubicBezTo>
                    <a:pt x="26" y="28"/>
                    <a:pt x="43" y="66"/>
                    <a:pt x="43" y="108"/>
                  </a:cubicBezTo>
                  <a:cubicBezTo>
                    <a:pt x="43" y="123"/>
                    <a:pt x="41" y="138"/>
                    <a:pt x="37" y="152"/>
                  </a:cubicBezTo>
                  <a:cubicBezTo>
                    <a:pt x="44" y="165"/>
                    <a:pt x="49" y="179"/>
                    <a:pt x="50" y="195"/>
                  </a:cubicBezTo>
                  <a:cubicBezTo>
                    <a:pt x="50" y="196"/>
                    <a:pt x="50" y="197"/>
                    <a:pt x="50" y="198"/>
                  </a:cubicBezTo>
                  <a:cubicBezTo>
                    <a:pt x="65" y="172"/>
                    <a:pt x="73" y="141"/>
                    <a:pt x="73" y="108"/>
                  </a:cubicBezTo>
                  <a:cubicBezTo>
                    <a:pt x="73" y="72"/>
                    <a:pt x="63" y="39"/>
                    <a:pt x="46" y="11"/>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
              <a:extLst>
                <a:ext uri="{FF2B5EF4-FFF2-40B4-BE49-F238E27FC236}">
                  <a16:creationId xmlns:a16="http://schemas.microsoft.com/office/drawing/2014/main" id="{0B0B4C65-6EE8-456D-AD96-944A7DE92DE3}"/>
                </a:ext>
              </a:extLst>
            </p:cNvPr>
            <p:cNvSpPr>
              <a:spLocks/>
            </p:cNvSpPr>
            <p:nvPr/>
          </p:nvSpPr>
          <p:spPr bwMode="auto">
            <a:xfrm>
              <a:off x="12267407" y="7590631"/>
              <a:ext cx="2635250" cy="2381250"/>
            </a:xfrm>
            <a:custGeom>
              <a:avLst/>
              <a:gdLst>
                <a:gd name="T0" fmla="*/ 160 w 160"/>
                <a:gd name="T1" fmla="*/ 46 h 143"/>
                <a:gd name="T2" fmla="*/ 160 w 160"/>
                <a:gd name="T3" fmla="*/ 43 h 143"/>
                <a:gd name="T4" fmla="*/ 147 w 160"/>
                <a:gd name="T5" fmla="*/ 0 h 143"/>
                <a:gd name="T6" fmla="*/ 74 w 160"/>
                <a:gd name="T7" fmla="*/ 92 h 143"/>
                <a:gd name="T8" fmla="*/ 33 w 160"/>
                <a:gd name="T9" fmla="*/ 109 h 143"/>
                <a:gd name="T10" fmla="*/ 3 w 160"/>
                <a:gd name="T11" fmla="*/ 141 h 143"/>
                <a:gd name="T12" fmla="*/ 0 w 160"/>
                <a:gd name="T13" fmla="*/ 143 h 143"/>
                <a:gd name="T14" fmla="*/ 90 w 160"/>
                <a:gd name="T15" fmla="*/ 118 h 143"/>
                <a:gd name="T16" fmla="*/ 160 w 160"/>
                <a:gd name="T17" fmla="*/ 4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3">
                  <a:moveTo>
                    <a:pt x="160" y="46"/>
                  </a:moveTo>
                  <a:cubicBezTo>
                    <a:pt x="160" y="45"/>
                    <a:pt x="160" y="44"/>
                    <a:pt x="160" y="43"/>
                  </a:cubicBezTo>
                  <a:cubicBezTo>
                    <a:pt x="159" y="27"/>
                    <a:pt x="154" y="13"/>
                    <a:pt x="147" y="0"/>
                  </a:cubicBezTo>
                  <a:cubicBezTo>
                    <a:pt x="136" y="38"/>
                    <a:pt x="111" y="71"/>
                    <a:pt x="74" y="92"/>
                  </a:cubicBezTo>
                  <a:cubicBezTo>
                    <a:pt x="61" y="100"/>
                    <a:pt x="47" y="105"/>
                    <a:pt x="33" y="109"/>
                  </a:cubicBezTo>
                  <a:cubicBezTo>
                    <a:pt x="26" y="121"/>
                    <a:pt x="16" y="132"/>
                    <a:pt x="3" y="141"/>
                  </a:cubicBezTo>
                  <a:cubicBezTo>
                    <a:pt x="2" y="142"/>
                    <a:pt x="1" y="143"/>
                    <a:pt x="0" y="143"/>
                  </a:cubicBezTo>
                  <a:cubicBezTo>
                    <a:pt x="30" y="143"/>
                    <a:pt x="61" y="135"/>
                    <a:pt x="90" y="118"/>
                  </a:cubicBezTo>
                  <a:cubicBezTo>
                    <a:pt x="120" y="101"/>
                    <a:pt x="144" y="75"/>
                    <a:pt x="160" y="46"/>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
              <a:extLst>
                <a:ext uri="{FF2B5EF4-FFF2-40B4-BE49-F238E27FC236}">
                  <a16:creationId xmlns:a16="http://schemas.microsoft.com/office/drawing/2014/main" id="{119595D7-B0B1-49CB-A30F-D73B26422D42}"/>
                </a:ext>
              </a:extLst>
            </p:cNvPr>
            <p:cNvSpPr>
              <a:spLocks/>
            </p:cNvSpPr>
            <p:nvPr/>
          </p:nvSpPr>
          <p:spPr bwMode="auto">
            <a:xfrm>
              <a:off x="9567069" y="8473281"/>
              <a:ext cx="3244850" cy="1516063"/>
            </a:xfrm>
            <a:custGeom>
              <a:avLst/>
              <a:gdLst>
                <a:gd name="T0" fmla="*/ 164 w 197"/>
                <a:gd name="T1" fmla="*/ 90 h 91"/>
                <a:gd name="T2" fmla="*/ 167 w 197"/>
                <a:gd name="T3" fmla="*/ 88 h 91"/>
                <a:gd name="T4" fmla="*/ 197 w 197"/>
                <a:gd name="T5" fmla="*/ 56 h 91"/>
                <a:gd name="T6" fmla="*/ 81 w 197"/>
                <a:gd name="T7" fmla="*/ 39 h 91"/>
                <a:gd name="T8" fmla="*/ 46 w 197"/>
                <a:gd name="T9" fmla="*/ 11 h 91"/>
                <a:gd name="T10" fmla="*/ 3 w 197"/>
                <a:gd name="T11" fmla="*/ 2 h 91"/>
                <a:gd name="T12" fmla="*/ 0 w 197"/>
                <a:gd name="T13" fmla="*/ 0 h 91"/>
                <a:gd name="T14" fmla="*/ 66 w 197"/>
                <a:gd name="T15" fmla="*/ 65 h 91"/>
                <a:gd name="T16" fmla="*/ 164 w 197"/>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91">
                  <a:moveTo>
                    <a:pt x="164" y="90"/>
                  </a:moveTo>
                  <a:cubicBezTo>
                    <a:pt x="165" y="90"/>
                    <a:pt x="166" y="89"/>
                    <a:pt x="167" y="88"/>
                  </a:cubicBezTo>
                  <a:cubicBezTo>
                    <a:pt x="180" y="79"/>
                    <a:pt x="190" y="68"/>
                    <a:pt x="197" y="56"/>
                  </a:cubicBezTo>
                  <a:cubicBezTo>
                    <a:pt x="159" y="65"/>
                    <a:pt x="118" y="60"/>
                    <a:pt x="81" y="39"/>
                  </a:cubicBezTo>
                  <a:cubicBezTo>
                    <a:pt x="68" y="31"/>
                    <a:pt x="56" y="22"/>
                    <a:pt x="46" y="11"/>
                  </a:cubicBezTo>
                  <a:cubicBezTo>
                    <a:pt x="32" y="11"/>
                    <a:pt x="17" y="8"/>
                    <a:pt x="3" y="2"/>
                  </a:cubicBezTo>
                  <a:cubicBezTo>
                    <a:pt x="2" y="1"/>
                    <a:pt x="1" y="1"/>
                    <a:pt x="0" y="0"/>
                  </a:cubicBezTo>
                  <a:cubicBezTo>
                    <a:pt x="15" y="26"/>
                    <a:pt x="38" y="49"/>
                    <a:pt x="66" y="65"/>
                  </a:cubicBezTo>
                  <a:cubicBezTo>
                    <a:pt x="97" y="83"/>
                    <a:pt x="131" y="91"/>
                    <a:pt x="164" y="9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0">
              <a:extLst>
                <a:ext uri="{FF2B5EF4-FFF2-40B4-BE49-F238E27FC236}">
                  <a16:creationId xmlns:a16="http://schemas.microsoft.com/office/drawing/2014/main" id="{C4ECCA96-BC6F-4D3C-87F2-AEC22C4DD90B}"/>
                </a:ext>
              </a:extLst>
            </p:cNvPr>
            <p:cNvSpPr>
              <a:spLocks/>
            </p:cNvSpPr>
            <p:nvPr/>
          </p:nvSpPr>
          <p:spPr bwMode="auto">
            <a:xfrm>
              <a:off x="9122569" y="5358606"/>
              <a:ext cx="1201737" cy="3297238"/>
            </a:xfrm>
            <a:custGeom>
              <a:avLst/>
              <a:gdLst>
                <a:gd name="T0" fmla="*/ 27 w 73"/>
                <a:gd name="T1" fmla="*/ 187 h 198"/>
                <a:gd name="T2" fmla="*/ 30 w 73"/>
                <a:gd name="T3" fmla="*/ 189 h 198"/>
                <a:gd name="T4" fmla="*/ 73 w 73"/>
                <a:gd name="T5" fmla="*/ 198 h 198"/>
                <a:gd name="T6" fmla="*/ 30 w 73"/>
                <a:gd name="T7" fmla="*/ 90 h 198"/>
                <a:gd name="T8" fmla="*/ 36 w 73"/>
                <a:gd name="T9" fmla="*/ 46 h 198"/>
                <a:gd name="T10" fmla="*/ 23 w 73"/>
                <a:gd name="T11" fmla="*/ 3 h 198"/>
                <a:gd name="T12" fmla="*/ 23 w 73"/>
                <a:gd name="T13" fmla="*/ 0 h 198"/>
                <a:gd name="T14" fmla="*/ 0 w 73"/>
                <a:gd name="T15" fmla="*/ 90 h 198"/>
                <a:gd name="T16" fmla="*/ 27 w 73"/>
                <a:gd name="T17" fmla="*/ 18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98">
                  <a:moveTo>
                    <a:pt x="27" y="187"/>
                  </a:moveTo>
                  <a:cubicBezTo>
                    <a:pt x="28" y="188"/>
                    <a:pt x="29" y="188"/>
                    <a:pt x="30" y="189"/>
                  </a:cubicBezTo>
                  <a:cubicBezTo>
                    <a:pt x="44" y="195"/>
                    <a:pt x="59" y="198"/>
                    <a:pt x="73" y="198"/>
                  </a:cubicBezTo>
                  <a:cubicBezTo>
                    <a:pt x="47" y="170"/>
                    <a:pt x="30" y="132"/>
                    <a:pt x="30" y="90"/>
                  </a:cubicBezTo>
                  <a:cubicBezTo>
                    <a:pt x="30" y="75"/>
                    <a:pt x="32" y="60"/>
                    <a:pt x="36" y="46"/>
                  </a:cubicBezTo>
                  <a:cubicBezTo>
                    <a:pt x="29" y="33"/>
                    <a:pt x="24" y="19"/>
                    <a:pt x="23" y="3"/>
                  </a:cubicBezTo>
                  <a:cubicBezTo>
                    <a:pt x="23" y="2"/>
                    <a:pt x="23" y="1"/>
                    <a:pt x="23" y="0"/>
                  </a:cubicBezTo>
                  <a:cubicBezTo>
                    <a:pt x="8" y="26"/>
                    <a:pt x="0" y="57"/>
                    <a:pt x="0" y="90"/>
                  </a:cubicBezTo>
                  <a:cubicBezTo>
                    <a:pt x="0" y="125"/>
                    <a:pt x="9" y="159"/>
                    <a:pt x="27" y="187"/>
                  </a:cubicBezTo>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
              <a:extLst>
                <a:ext uri="{FF2B5EF4-FFF2-40B4-BE49-F238E27FC236}">
                  <a16:creationId xmlns:a16="http://schemas.microsoft.com/office/drawing/2014/main" id="{052E3593-A06E-4A80-B1CE-64BABB6B5F47}"/>
                </a:ext>
              </a:extLst>
            </p:cNvPr>
            <p:cNvSpPr>
              <a:spLocks/>
            </p:cNvSpPr>
            <p:nvPr/>
          </p:nvSpPr>
          <p:spPr bwMode="auto">
            <a:xfrm>
              <a:off x="9500394" y="3744119"/>
              <a:ext cx="2635250" cy="2381250"/>
            </a:xfrm>
            <a:custGeom>
              <a:avLst/>
              <a:gdLst>
                <a:gd name="T0" fmla="*/ 0 w 160"/>
                <a:gd name="T1" fmla="*/ 97 h 143"/>
                <a:gd name="T2" fmla="*/ 0 w 160"/>
                <a:gd name="T3" fmla="*/ 100 h 143"/>
                <a:gd name="T4" fmla="*/ 13 w 160"/>
                <a:gd name="T5" fmla="*/ 143 h 143"/>
                <a:gd name="T6" fmla="*/ 85 w 160"/>
                <a:gd name="T7" fmla="*/ 51 h 143"/>
                <a:gd name="T8" fmla="*/ 127 w 160"/>
                <a:gd name="T9" fmla="*/ 34 h 143"/>
                <a:gd name="T10" fmla="*/ 157 w 160"/>
                <a:gd name="T11" fmla="*/ 2 h 143"/>
                <a:gd name="T12" fmla="*/ 160 w 160"/>
                <a:gd name="T13" fmla="*/ 0 h 143"/>
                <a:gd name="T14" fmla="*/ 70 w 160"/>
                <a:gd name="T15" fmla="*/ 25 h 143"/>
                <a:gd name="T16" fmla="*/ 0 w 160"/>
                <a:gd name="T17" fmla="*/ 9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3">
                  <a:moveTo>
                    <a:pt x="0" y="97"/>
                  </a:moveTo>
                  <a:cubicBezTo>
                    <a:pt x="0" y="98"/>
                    <a:pt x="0" y="99"/>
                    <a:pt x="0" y="100"/>
                  </a:cubicBezTo>
                  <a:cubicBezTo>
                    <a:pt x="1" y="116"/>
                    <a:pt x="6" y="130"/>
                    <a:pt x="13" y="143"/>
                  </a:cubicBezTo>
                  <a:cubicBezTo>
                    <a:pt x="24" y="105"/>
                    <a:pt x="49" y="72"/>
                    <a:pt x="85" y="51"/>
                  </a:cubicBezTo>
                  <a:cubicBezTo>
                    <a:pt x="99" y="43"/>
                    <a:pt x="113" y="38"/>
                    <a:pt x="127" y="34"/>
                  </a:cubicBezTo>
                  <a:cubicBezTo>
                    <a:pt x="134" y="22"/>
                    <a:pt x="144" y="11"/>
                    <a:pt x="157" y="2"/>
                  </a:cubicBezTo>
                  <a:cubicBezTo>
                    <a:pt x="158" y="1"/>
                    <a:pt x="159" y="0"/>
                    <a:pt x="160" y="0"/>
                  </a:cubicBezTo>
                  <a:cubicBezTo>
                    <a:pt x="130" y="0"/>
                    <a:pt x="99" y="8"/>
                    <a:pt x="70" y="25"/>
                  </a:cubicBezTo>
                  <a:cubicBezTo>
                    <a:pt x="40" y="42"/>
                    <a:pt x="16" y="68"/>
                    <a:pt x="0" y="97"/>
                  </a:cubicBezTo>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8" name="Freeform 6">
            <a:extLst>
              <a:ext uri="{FF2B5EF4-FFF2-40B4-BE49-F238E27FC236}">
                <a16:creationId xmlns:a16="http://schemas.microsoft.com/office/drawing/2014/main" id="{7F80FEC5-1A12-4E43-85D4-48D74B288359}"/>
              </a:ext>
            </a:extLst>
          </p:cNvPr>
          <p:cNvSpPr>
            <a:spLocks noEditPoints="1"/>
          </p:cNvSpPr>
          <p:nvPr/>
        </p:nvSpPr>
        <p:spPr bwMode="auto">
          <a:xfrm>
            <a:off x="13316506" y="3379139"/>
            <a:ext cx="7442488" cy="7298171"/>
          </a:xfrm>
          <a:custGeom>
            <a:avLst/>
            <a:gdLst>
              <a:gd name="T0" fmla="*/ 79 w 497"/>
              <a:gd name="T1" fmla="*/ 417 h 482"/>
              <a:gd name="T2" fmla="*/ 87 w 497"/>
              <a:gd name="T3" fmla="*/ 433 h 482"/>
              <a:gd name="T4" fmla="*/ 97 w 497"/>
              <a:gd name="T5" fmla="*/ 426 h 482"/>
              <a:gd name="T6" fmla="*/ 156 w 497"/>
              <a:gd name="T7" fmla="*/ 419 h 482"/>
              <a:gd name="T8" fmla="*/ 111 w 497"/>
              <a:gd name="T9" fmla="*/ 423 h 482"/>
              <a:gd name="T10" fmla="*/ 93 w 497"/>
              <a:gd name="T11" fmla="*/ 415 h 482"/>
              <a:gd name="T12" fmla="*/ 356 w 497"/>
              <a:gd name="T13" fmla="*/ 410 h 482"/>
              <a:gd name="T14" fmla="*/ 330 w 497"/>
              <a:gd name="T15" fmla="*/ 463 h 482"/>
              <a:gd name="T16" fmla="*/ 321 w 497"/>
              <a:gd name="T17" fmla="*/ 463 h 482"/>
              <a:gd name="T18" fmla="*/ 326 w 497"/>
              <a:gd name="T19" fmla="*/ 482 h 482"/>
              <a:gd name="T20" fmla="*/ 335 w 497"/>
              <a:gd name="T21" fmla="*/ 468 h 482"/>
              <a:gd name="T22" fmla="*/ 356 w 497"/>
              <a:gd name="T23" fmla="*/ 410 h 482"/>
              <a:gd name="T24" fmla="*/ 449 w 497"/>
              <a:gd name="T25" fmla="*/ 237 h 482"/>
              <a:gd name="T26" fmla="*/ 477 w 497"/>
              <a:gd name="T27" fmla="*/ 289 h 482"/>
              <a:gd name="T28" fmla="*/ 487 w 497"/>
              <a:gd name="T29" fmla="*/ 300 h 482"/>
              <a:gd name="T30" fmla="*/ 488 w 497"/>
              <a:gd name="T31" fmla="*/ 280 h 482"/>
              <a:gd name="T32" fmla="*/ 485 w 497"/>
              <a:gd name="T33" fmla="*/ 280 h 482"/>
              <a:gd name="T34" fmla="*/ 10 w 497"/>
              <a:gd name="T35" fmla="*/ 182 h 482"/>
              <a:gd name="T36" fmla="*/ 9 w 497"/>
              <a:gd name="T37" fmla="*/ 202 h 482"/>
              <a:gd name="T38" fmla="*/ 12 w 497"/>
              <a:gd name="T39" fmla="*/ 202 h 482"/>
              <a:gd name="T40" fmla="*/ 48 w 497"/>
              <a:gd name="T41" fmla="*/ 245 h 482"/>
              <a:gd name="T42" fmla="*/ 20 w 497"/>
              <a:gd name="T43" fmla="*/ 193 h 482"/>
              <a:gd name="T44" fmla="*/ 10 w 497"/>
              <a:gd name="T45" fmla="*/ 182 h 482"/>
              <a:gd name="T46" fmla="*/ 136 w 497"/>
              <a:gd name="T47" fmla="*/ 403 h 482"/>
              <a:gd name="T48" fmla="*/ 249 w 497"/>
              <a:gd name="T49" fmla="*/ 44 h 482"/>
              <a:gd name="T50" fmla="*/ 410 w 497"/>
              <a:gd name="T51" fmla="*/ 353 h 482"/>
              <a:gd name="T52" fmla="*/ 171 w 497"/>
              <a:gd name="T53" fmla="*/ 0 h 482"/>
              <a:gd name="T54" fmla="*/ 163 w 497"/>
              <a:gd name="T55" fmla="*/ 14 h 482"/>
              <a:gd name="T56" fmla="*/ 141 w 497"/>
              <a:gd name="T57" fmla="*/ 72 h 482"/>
              <a:gd name="T58" fmla="*/ 134 w 497"/>
              <a:gd name="T59" fmla="*/ 405 h 482"/>
              <a:gd name="T60" fmla="*/ 413 w 497"/>
              <a:gd name="T61" fmla="*/ 355 h 482"/>
              <a:gd name="T62" fmla="*/ 345 w 497"/>
              <a:gd name="T63" fmla="*/ 65 h 482"/>
              <a:gd name="T64" fmla="*/ 387 w 497"/>
              <a:gd name="T65" fmla="*/ 58 h 482"/>
              <a:gd name="T66" fmla="*/ 404 w 497"/>
              <a:gd name="T67" fmla="*/ 67 h 482"/>
              <a:gd name="T68" fmla="*/ 418 w 497"/>
              <a:gd name="T69" fmla="*/ 64 h 482"/>
              <a:gd name="T70" fmla="*/ 410 w 497"/>
              <a:gd name="T71" fmla="*/ 49 h 482"/>
              <a:gd name="T72" fmla="*/ 401 w 497"/>
              <a:gd name="T73" fmla="*/ 56 h 482"/>
              <a:gd name="T74" fmla="*/ 341 w 497"/>
              <a:gd name="T75" fmla="*/ 63 h 482"/>
              <a:gd name="T76" fmla="*/ 213 w 497"/>
              <a:gd name="T77" fmla="*/ 44 h 482"/>
              <a:gd name="T78" fmla="*/ 167 w 497"/>
              <a:gd name="T79" fmla="*/ 19 h 482"/>
              <a:gd name="T80" fmla="*/ 176 w 497"/>
              <a:gd name="T81" fmla="*/ 19 h 482"/>
              <a:gd name="T82" fmla="*/ 171 w 497"/>
              <a:gd name="T83"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7" h="482">
                <a:moveTo>
                  <a:pt x="87" y="413"/>
                </a:moveTo>
                <a:cubicBezTo>
                  <a:pt x="84" y="413"/>
                  <a:pt x="81" y="415"/>
                  <a:pt x="79" y="417"/>
                </a:cubicBezTo>
                <a:cubicBezTo>
                  <a:pt x="76" y="422"/>
                  <a:pt x="77" y="428"/>
                  <a:pt x="81" y="431"/>
                </a:cubicBezTo>
                <a:cubicBezTo>
                  <a:pt x="83" y="432"/>
                  <a:pt x="85" y="433"/>
                  <a:pt x="87" y="433"/>
                </a:cubicBezTo>
                <a:cubicBezTo>
                  <a:pt x="90" y="433"/>
                  <a:pt x="93" y="432"/>
                  <a:pt x="95" y="429"/>
                </a:cubicBezTo>
                <a:cubicBezTo>
                  <a:pt x="96" y="428"/>
                  <a:pt x="96" y="427"/>
                  <a:pt x="97" y="426"/>
                </a:cubicBezTo>
                <a:cubicBezTo>
                  <a:pt x="101" y="427"/>
                  <a:pt x="106" y="427"/>
                  <a:pt x="111" y="427"/>
                </a:cubicBezTo>
                <a:cubicBezTo>
                  <a:pt x="126" y="427"/>
                  <a:pt x="141" y="424"/>
                  <a:pt x="156" y="419"/>
                </a:cubicBezTo>
                <a:cubicBezTo>
                  <a:pt x="155" y="418"/>
                  <a:pt x="154" y="417"/>
                  <a:pt x="152" y="417"/>
                </a:cubicBezTo>
                <a:cubicBezTo>
                  <a:pt x="139" y="421"/>
                  <a:pt x="125" y="423"/>
                  <a:pt x="111" y="423"/>
                </a:cubicBezTo>
                <a:cubicBezTo>
                  <a:pt x="106" y="423"/>
                  <a:pt x="102" y="423"/>
                  <a:pt x="97" y="423"/>
                </a:cubicBezTo>
                <a:cubicBezTo>
                  <a:pt x="97" y="420"/>
                  <a:pt x="95" y="417"/>
                  <a:pt x="93" y="415"/>
                </a:cubicBezTo>
                <a:cubicBezTo>
                  <a:pt x="91" y="414"/>
                  <a:pt x="89" y="413"/>
                  <a:pt x="87" y="413"/>
                </a:cubicBezTo>
                <a:moveTo>
                  <a:pt x="356" y="410"/>
                </a:moveTo>
                <a:cubicBezTo>
                  <a:pt x="355" y="411"/>
                  <a:pt x="354" y="411"/>
                  <a:pt x="352" y="412"/>
                </a:cubicBezTo>
                <a:cubicBezTo>
                  <a:pt x="349" y="431"/>
                  <a:pt x="341" y="448"/>
                  <a:pt x="330" y="463"/>
                </a:cubicBezTo>
                <a:cubicBezTo>
                  <a:pt x="329" y="462"/>
                  <a:pt x="327" y="462"/>
                  <a:pt x="326" y="462"/>
                </a:cubicBezTo>
                <a:cubicBezTo>
                  <a:pt x="324" y="462"/>
                  <a:pt x="323" y="462"/>
                  <a:pt x="321" y="463"/>
                </a:cubicBezTo>
                <a:cubicBezTo>
                  <a:pt x="316" y="465"/>
                  <a:pt x="314" y="471"/>
                  <a:pt x="317" y="476"/>
                </a:cubicBezTo>
                <a:cubicBezTo>
                  <a:pt x="318" y="480"/>
                  <a:pt x="322" y="482"/>
                  <a:pt x="326" y="482"/>
                </a:cubicBezTo>
                <a:cubicBezTo>
                  <a:pt x="327" y="482"/>
                  <a:pt x="328" y="481"/>
                  <a:pt x="330" y="481"/>
                </a:cubicBezTo>
                <a:cubicBezTo>
                  <a:pt x="335" y="478"/>
                  <a:pt x="337" y="473"/>
                  <a:pt x="335" y="468"/>
                </a:cubicBezTo>
                <a:cubicBezTo>
                  <a:pt x="334" y="467"/>
                  <a:pt x="334" y="466"/>
                  <a:pt x="333" y="465"/>
                </a:cubicBezTo>
                <a:cubicBezTo>
                  <a:pt x="345" y="449"/>
                  <a:pt x="353" y="430"/>
                  <a:pt x="356" y="410"/>
                </a:cubicBezTo>
                <a:moveTo>
                  <a:pt x="449" y="232"/>
                </a:moveTo>
                <a:cubicBezTo>
                  <a:pt x="449" y="234"/>
                  <a:pt x="449" y="235"/>
                  <a:pt x="449" y="237"/>
                </a:cubicBezTo>
                <a:cubicBezTo>
                  <a:pt x="463" y="249"/>
                  <a:pt x="474" y="264"/>
                  <a:pt x="482" y="281"/>
                </a:cubicBezTo>
                <a:cubicBezTo>
                  <a:pt x="479" y="283"/>
                  <a:pt x="477" y="286"/>
                  <a:pt x="477" y="289"/>
                </a:cubicBezTo>
                <a:cubicBezTo>
                  <a:pt x="477" y="294"/>
                  <a:pt x="481" y="299"/>
                  <a:pt x="486" y="300"/>
                </a:cubicBezTo>
                <a:cubicBezTo>
                  <a:pt x="486" y="300"/>
                  <a:pt x="487" y="300"/>
                  <a:pt x="487" y="300"/>
                </a:cubicBezTo>
                <a:cubicBezTo>
                  <a:pt x="492" y="300"/>
                  <a:pt x="496" y="296"/>
                  <a:pt x="497" y="290"/>
                </a:cubicBezTo>
                <a:cubicBezTo>
                  <a:pt x="497" y="285"/>
                  <a:pt x="493" y="280"/>
                  <a:pt x="488" y="280"/>
                </a:cubicBezTo>
                <a:cubicBezTo>
                  <a:pt x="488" y="280"/>
                  <a:pt x="487" y="280"/>
                  <a:pt x="487" y="280"/>
                </a:cubicBezTo>
                <a:cubicBezTo>
                  <a:pt x="486" y="280"/>
                  <a:pt x="486" y="280"/>
                  <a:pt x="485" y="280"/>
                </a:cubicBezTo>
                <a:cubicBezTo>
                  <a:pt x="477" y="261"/>
                  <a:pt x="464" y="245"/>
                  <a:pt x="449" y="232"/>
                </a:cubicBezTo>
                <a:moveTo>
                  <a:pt x="10" y="182"/>
                </a:moveTo>
                <a:cubicBezTo>
                  <a:pt x="5" y="182"/>
                  <a:pt x="1" y="186"/>
                  <a:pt x="0" y="191"/>
                </a:cubicBezTo>
                <a:cubicBezTo>
                  <a:pt x="0" y="197"/>
                  <a:pt x="4" y="202"/>
                  <a:pt x="9" y="202"/>
                </a:cubicBezTo>
                <a:cubicBezTo>
                  <a:pt x="9" y="202"/>
                  <a:pt x="10" y="202"/>
                  <a:pt x="10" y="202"/>
                </a:cubicBezTo>
                <a:cubicBezTo>
                  <a:pt x="11" y="202"/>
                  <a:pt x="11" y="202"/>
                  <a:pt x="12" y="202"/>
                </a:cubicBezTo>
                <a:cubicBezTo>
                  <a:pt x="21" y="221"/>
                  <a:pt x="33" y="237"/>
                  <a:pt x="48" y="250"/>
                </a:cubicBezTo>
                <a:cubicBezTo>
                  <a:pt x="48" y="248"/>
                  <a:pt x="48" y="247"/>
                  <a:pt x="48" y="245"/>
                </a:cubicBezTo>
                <a:cubicBezTo>
                  <a:pt x="34" y="233"/>
                  <a:pt x="23" y="218"/>
                  <a:pt x="15" y="201"/>
                </a:cubicBezTo>
                <a:cubicBezTo>
                  <a:pt x="18" y="199"/>
                  <a:pt x="20" y="196"/>
                  <a:pt x="20" y="193"/>
                </a:cubicBezTo>
                <a:cubicBezTo>
                  <a:pt x="20" y="188"/>
                  <a:pt x="16" y="183"/>
                  <a:pt x="11" y="182"/>
                </a:cubicBezTo>
                <a:cubicBezTo>
                  <a:pt x="11" y="182"/>
                  <a:pt x="10" y="182"/>
                  <a:pt x="10" y="182"/>
                </a:cubicBezTo>
                <a:moveTo>
                  <a:pt x="248" y="438"/>
                </a:moveTo>
                <a:cubicBezTo>
                  <a:pt x="209" y="438"/>
                  <a:pt x="170" y="426"/>
                  <a:pt x="136" y="403"/>
                </a:cubicBezTo>
                <a:cubicBezTo>
                  <a:pt x="47" y="341"/>
                  <a:pt x="25" y="218"/>
                  <a:pt x="87" y="128"/>
                </a:cubicBezTo>
                <a:cubicBezTo>
                  <a:pt x="125" y="73"/>
                  <a:pt x="186" y="44"/>
                  <a:pt x="249" y="44"/>
                </a:cubicBezTo>
                <a:cubicBezTo>
                  <a:pt x="288" y="44"/>
                  <a:pt x="327" y="55"/>
                  <a:pt x="361" y="79"/>
                </a:cubicBezTo>
                <a:cubicBezTo>
                  <a:pt x="450" y="141"/>
                  <a:pt x="472" y="264"/>
                  <a:pt x="410" y="353"/>
                </a:cubicBezTo>
                <a:cubicBezTo>
                  <a:pt x="372" y="408"/>
                  <a:pt x="311" y="438"/>
                  <a:pt x="248" y="438"/>
                </a:cubicBezTo>
                <a:moveTo>
                  <a:pt x="171" y="0"/>
                </a:moveTo>
                <a:cubicBezTo>
                  <a:pt x="170" y="0"/>
                  <a:pt x="169" y="0"/>
                  <a:pt x="167" y="1"/>
                </a:cubicBezTo>
                <a:cubicBezTo>
                  <a:pt x="162" y="3"/>
                  <a:pt x="160" y="9"/>
                  <a:pt x="163" y="14"/>
                </a:cubicBezTo>
                <a:cubicBezTo>
                  <a:pt x="163" y="15"/>
                  <a:pt x="164" y="16"/>
                  <a:pt x="164" y="17"/>
                </a:cubicBezTo>
                <a:cubicBezTo>
                  <a:pt x="152" y="33"/>
                  <a:pt x="144" y="52"/>
                  <a:pt x="141" y="72"/>
                </a:cubicBezTo>
                <a:cubicBezTo>
                  <a:pt x="119" y="86"/>
                  <a:pt x="99" y="104"/>
                  <a:pt x="84" y="126"/>
                </a:cubicBezTo>
                <a:cubicBezTo>
                  <a:pt x="21" y="217"/>
                  <a:pt x="43" y="342"/>
                  <a:pt x="134" y="405"/>
                </a:cubicBezTo>
                <a:cubicBezTo>
                  <a:pt x="169" y="430"/>
                  <a:pt x="209" y="441"/>
                  <a:pt x="248" y="441"/>
                </a:cubicBezTo>
                <a:cubicBezTo>
                  <a:pt x="312" y="441"/>
                  <a:pt x="374" y="411"/>
                  <a:pt x="413" y="355"/>
                </a:cubicBezTo>
                <a:cubicBezTo>
                  <a:pt x="476" y="265"/>
                  <a:pt x="454" y="139"/>
                  <a:pt x="363" y="76"/>
                </a:cubicBezTo>
                <a:cubicBezTo>
                  <a:pt x="357" y="72"/>
                  <a:pt x="351" y="69"/>
                  <a:pt x="345" y="65"/>
                </a:cubicBezTo>
                <a:cubicBezTo>
                  <a:pt x="345" y="65"/>
                  <a:pt x="345" y="65"/>
                  <a:pt x="345" y="65"/>
                </a:cubicBezTo>
                <a:cubicBezTo>
                  <a:pt x="358" y="61"/>
                  <a:pt x="372" y="58"/>
                  <a:pt x="387" y="58"/>
                </a:cubicBezTo>
                <a:cubicBezTo>
                  <a:pt x="391" y="58"/>
                  <a:pt x="396" y="59"/>
                  <a:pt x="400" y="59"/>
                </a:cubicBezTo>
                <a:cubicBezTo>
                  <a:pt x="400" y="62"/>
                  <a:pt x="402" y="65"/>
                  <a:pt x="404" y="67"/>
                </a:cubicBezTo>
                <a:cubicBezTo>
                  <a:pt x="406" y="68"/>
                  <a:pt x="408" y="69"/>
                  <a:pt x="410" y="69"/>
                </a:cubicBezTo>
                <a:cubicBezTo>
                  <a:pt x="413" y="69"/>
                  <a:pt x="416" y="67"/>
                  <a:pt x="418" y="64"/>
                </a:cubicBezTo>
                <a:cubicBezTo>
                  <a:pt x="421" y="60"/>
                  <a:pt x="420" y="54"/>
                  <a:pt x="416" y="51"/>
                </a:cubicBezTo>
                <a:cubicBezTo>
                  <a:pt x="414" y="49"/>
                  <a:pt x="412" y="49"/>
                  <a:pt x="410" y="49"/>
                </a:cubicBezTo>
                <a:cubicBezTo>
                  <a:pt x="407" y="49"/>
                  <a:pt x="404" y="50"/>
                  <a:pt x="402" y="53"/>
                </a:cubicBezTo>
                <a:cubicBezTo>
                  <a:pt x="401" y="54"/>
                  <a:pt x="401" y="55"/>
                  <a:pt x="401" y="56"/>
                </a:cubicBezTo>
                <a:cubicBezTo>
                  <a:pt x="396" y="55"/>
                  <a:pt x="391" y="55"/>
                  <a:pt x="387" y="55"/>
                </a:cubicBezTo>
                <a:cubicBezTo>
                  <a:pt x="371" y="55"/>
                  <a:pt x="356" y="58"/>
                  <a:pt x="341" y="63"/>
                </a:cubicBezTo>
                <a:cubicBezTo>
                  <a:pt x="312" y="48"/>
                  <a:pt x="281" y="40"/>
                  <a:pt x="249" y="40"/>
                </a:cubicBezTo>
                <a:cubicBezTo>
                  <a:pt x="237" y="40"/>
                  <a:pt x="225" y="42"/>
                  <a:pt x="213" y="44"/>
                </a:cubicBezTo>
                <a:cubicBezTo>
                  <a:pt x="189" y="48"/>
                  <a:pt x="165" y="57"/>
                  <a:pt x="145" y="69"/>
                </a:cubicBezTo>
                <a:cubicBezTo>
                  <a:pt x="148" y="51"/>
                  <a:pt x="156" y="34"/>
                  <a:pt x="167" y="19"/>
                </a:cubicBezTo>
                <a:cubicBezTo>
                  <a:pt x="168" y="20"/>
                  <a:pt x="170" y="20"/>
                  <a:pt x="172" y="20"/>
                </a:cubicBezTo>
                <a:cubicBezTo>
                  <a:pt x="173" y="20"/>
                  <a:pt x="174" y="20"/>
                  <a:pt x="176" y="19"/>
                </a:cubicBezTo>
                <a:cubicBezTo>
                  <a:pt x="181" y="17"/>
                  <a:pt x="183" y="11"/>
                  <a:pt x="180" y="6"/>
                </a:cubicBezTo>
                <a:cubicBezTo>
                  <a:pt x="179" y="2"/>
                  <a:pt x="175" y="0"/>
                  <a:pt x="17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9" name="Group 27">
            <a:extLst>
              <a:ext uri="{FF2B5EF4-FFF2-40B4-BE49-F238E27FC236}">
                <a16:creationId xmlns:a16="http://schemas.microsoft.com/office/drawing/2014/main" id="{DA0A9613-A831-453C-90AE-39F9140A4719}"/>
              </a:ext>
            </a:extLst>
          </p:cNvPr>
          <p:cNvGrpSpPr/>
          <p:nvPr/>
        </p:nvGrpSpPr>
        <p:grpSpPr>
          <a:xfrm>
            <a:off x="14694746" y="4559661"/>
            <a:ext cx="4701887" cy="4935682"/>
            <a:chOff x="9616282" y="4142581"/>
            <a:chExt cx="5172075" cy="5429250"/>
          </a:xfrm>
        </p:grpSpPr>
        <p:sp>
          <p:nvSpPr>
            <p:cNvPr id="70" name="Freeform 13">
              <a:extLst>
                <a:ext uri="{FF2B5EF4-FFF2-40B4-BE49-F238E27FC236}">
                  <a16:creationId xmlns:a16="http://schemas.microsoft.com/office/drawing/2014/main" id="{86D0EA0A-65F1-446F-905F-0C8FBD0AF00D}"/>
                </a:ext>
              </a:extLst>
            </p:cNvPr>
            <p:cNvSpPr>
              <a:spLocks/>
            </p:cNvSpPr>
            <p:nvPr/>
          </p:nvSpPr>
          <p:spPr bwMode="auto">
            <a:xfrm>
              <a:off x="12696032" y="4809331"/>
              <a:ext cx="2092325" cy="2432050"/>
            </a:xfrm>
            <a:custGeom>
              <a:avLst/>
              <a:gdLst>
                <a:gd name="T0" fmla="*/ 68 w 127"/>
                <a:gd name="T1" fmla="*/ 0 h 146"/>
                <a:gd name="T2" fmla="*/ 51 w 127"/>
                <a:gd name="T3" fmla="*/ 4 h 146"/>
                <a:gd name="T4" fmla="*/ 0 w 127"/>
                <a:gd name="T5" fmla="*/ 37 h 146"/>
                <a:gd name="T6" fmla="*/ 0 w 127"/>
                <a:gd name="T7" fmla="*/ 37 h 146"/>
                <a:gd name="T8" fmla="*/ 59 w 127"/>
                <a:gd name="T9" fmla="*/ 105 h 146"/>
                <a:gd name="T10" fmla="*/ 60 w 127"/>
                <a:gd name="T11" fmla="*/ 105 h 146"/>
                <a:gd name="T12" fmla="*/ 114 w 127"/>
                <a:gd name="T13" fmla="*/ 134 h 146"/>
                <a:gd name="T14" fmla="*/ 125 w 127"/>
                <a:gd name="T15" fmla="*/ 146 h 146"/>
                <a:gd name="T16" fmla="*/ 125 w 127"/>
                <a:gd name="T17" fmla="*/ 146 h 146"/>
                <a:gd name="T18" fmla="*/ 127 w 127"/>
                <a:gd name="T19" fmla="*/ 123 h 146"/>
                <a:gd name="T20" fmla="*/ 68 w 127"/>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146">
                  <a:moveTo>
                    <a:pt x="68" y="0"/>
                  </a:moveTo>
                  <a:cubicBezTo>
                    <a:pt x="62" y="1"/>
                    <a:pt x="56" y="2"/>
                    <a:pt x="51" y="4"/>
                  </a:cubicBezTo>
                  <a:cubicBezTo>
                    <a:pt x="31" y="10"/>
                    <a:pt x="13" y="22"/>
                    <a:pt x="0" y="37"/>
                  </a:cubicBezTo>
                  <a:cubicBezTo>
                    <a:pt x="0" y="37"/>
                    <a:pt x="0" y="37"/>
                    <a:pt x="0" y="37"/>
                  </a:cubicBezTo>
                  <a:cubicBezTo>
                    <a:pt x="30" y="47"/>
                    <a:pt x="53" y="73"/>
                    <a:pt x="59" y="105"/>
                  </a:cubicBezTo>
                  <a:cubicBezTo>
                    <a:pt x="60" y="105"/>
                    <a:pt x="60" y="105"/>
                    <a:pt x="60" y="105"/>
                  </a:cubicBezTo>
                  <a:cubicBezTo>
                    <a:pt x="80" y="110"/>
                    <a:pt x="99" y="119"/>
                    <a:pt x="114" y="134"/>
                  </a:cubicBezTo>
                  <a:cubicBezTo>
                    <a:pt x="118" y="137"/>
                    <a:pt x="122" y="141"/>
                    <a:pt x="125" y="146"/>
                  </a:cubicBezTo>
                  <a:cubicBezTo>
                    <a:pt x="125" y="146"/>
                    <a:pt x="125" y="146"/>
                    <a:pt x="125" y="146"/>
                  </a:cubicBezTo>
                  <a:cubicBezTo>
                    <a:pt x="126" y="138"/>
                    <a:pt x="127" y="131"/>
                    <a:pt x="127" y="123"/>
                  </a:cubicBezTo>
                  <a:cubicBezTo>
                    <a:pt x="127" y="73"/>
                    <a:pt x="104" y="29"/>
                    <a:pt x="68"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4">
              <a:extLst>
                <a:ext uri="{FF2B5EF4-FFF2-40B4-BE49-F238E27FC236}">
                  <a16:creationId xmlns:a16="http://schemas.microsoft.com/office/drawing/2014/main" id="{DCC131BB-327A-444A-906B-C6CA80AF65D8}"/>
                </a:ext>
              </a:extLst>
            </p:cNvPr>
            <p:cNvSpPr>
              <a:spLocks/>
            </p:cNvSpPr>
            <p:nvPr/>
          </p:nvSpPr>
          <p:spPr bwMode="auto">
            <a:xfrm>
              <a:off x="13157994" y="6558756"/>
              <a:ext cx="1597025" cy="2730500"/>
            </a:xfrm>
            <a:custGeom>
              <a:avLst/>
              <a:gdLst>
                <a:gd name="T0" fmla="*/ 97 w 97"/>
                <a:gd name="T1" fmla="*/ 41 h 164"/>
                <a:gd name="T2" fmla="*/ 86 w 97"/>
                <a:gd name="T3" fmla="*/ 29 h 164"/>
                <a:gd name="T4" fmla="*/ 32 w 97"/>
                <a:gd name="T5" fmla="*/ 0 h 164"/>
                <a:gd name="T6" fmla="*/ 32 w 97"/>
                <a:gd name="T7" fmla="*/ 0 h 164"/>
                <a:gd name="T8" fmla="*/ 2 w 97"/>
                <a:gd name="T9" fmla="*/ 87 h 164"/>
                <a:gd name="T10" fmla="*/ 2 w 97"/>
                <a:gd name="T11" fmla="*/ 87 h 164"/>
                <a:gd name="T12" fmla="*/ 5 w 97"/>
                <a:gd name="T13" fmla="*/ 148 h 164"/>
                <a:gd name="T14" fmla="*/ 0 w 97"/>
                <a:gd name="T15" fmla="*/ 164 h 164"/>
                <a:gd name="T16" fmla="*/ 0 w 97"/>
                <a:gd name="T17" fmla="*/ 164 h 164"/>
                <a:gd name="T18" fmla="*/ 20 w 97"/>
                <a:gd name="T19" fmla="*/ 154 h 164"/>
                <a:gd name="T20" fmla="*/ 97 w 97"/>
                <a:gd name="T21"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64">
                  <a:moveTo>
                    <a:pt x="97" y="41"/>
                  </a:moveTo>
                  <a:cubicBezTo>
                    <a:pt x="94" y="36"/>
                    <a:pt x="90" y="32"/>
                    <a:pt x="86" y="29"/>
                  </a:cubicBezTo>
                  <a:cubicBezTo>
                    <a:pt x="71" y="14"/>
                    <a:pt x="52" y="5"/>
                    <a:pt x="32" y="0"/>
                  </a:cubicBezTo>
                  <a:cubicBezTo>
                    <a:pt x="32" y="0"/>
                    <a:pt x="32" y="0"/>
                    <a:pt x="32" y="0"/>
                  </a:cubicBezTo>
                  <a:cubicBezTo>
                    <a:pt x="38" y="32"/>
                    <a:pt x="27" y="65"/>
                    <a:pt x="2" y="87"/>
                  </a:cubicBezTo>
                  <a:cubicBezTo>
                    <a:pt x="2" y="87"/>
                    <a:pt x="2" y="87"/>
                    <a:pt x="2" y="87"/>
                  </a:cubicBezTo>
                  <a:cubicBezTo>
                    <a:pt x="8" y="106"/>
                    <a:pt x="9" y="128"/>
                    <a:pt x="5" y="148"/>
                  </a:cubicBezTo>
                  <a:cubicBezTo>
                    <a:pt x="4" y="153"/>
                    <a:pt x="2" y="159"/>
                    <a:pt x="0" y="164"/>
                  </a:cubicBezTo>
                  <a:cubicBezTo>
                    <a:pt x="0" y="164"/>
                    <a:pt x="0" y="164"/>
                    <a:pt x="0" y="164"/>
                  </a:cubicBezTo>
                  <a:cubicBezTo>
                    <a:pt x="7" y="161"/>
                    <a:pt x="14" y="158"/>
                    <a:pt x="20" y="154"/>
                  </a:cubicBezTo>
                  <a:cubicBezTo>
                    <a:pt x="64" y="129"/>
                    <a:pt x="91" y="87"/>
                    <a:pt x="97" y="4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5">
              <a:extLst>
                <a:ext uri="{FF2B5EF4-FFF2-40B4-BE49-F238E27FC236}">
                  <a16:creationId xmlns:a16="http://schemas.microsoft.com/office/drawing/2014/main" id="{C0C9AD94-3CDA-4C67-9FE5-BA8C2303E986}"/>
                </a:ext>
              </a:extLst>
            </p:cNvPr>
            <p:cNvSpPr>
              <a:spLocks/>
            </p:cNvSpPr>
            <p:nvPr/>
          </p:nvSpPr>
          <p:spPr bwMode="auto">
            <a:xfrm>
              <a:off x="10587832" y="8006556"/>
              <a:ext cx="2717800" cy="1565275"/>
            </a:xfrm>
            <a:custGeom>
              <a:avLst/>
              <a:gdLst>
                <a:gd name="T0" fmla="*/ 156 w 165"/>
                <a:gd name="T1" fmla="*/ 77 h 94"/>
                <a:gd name="T2" fmla="*/ 161 w 165"/>
                <a:gd name="T3" fmla="*/ 61 h 94"/>
                <a:gd name="T4" fmla="*/ 158 w 165"/>
                <a:gd name="T5" fmla="*/ 0 h 94"/>
                <a:gd name="T6" fmla="*/ 158 w 165"/>
                <a:gd name="T7" fmla="*/ 0 h 94"/>
                <a:gd name="T8" fmla="*/ 68 w 165"/>
                <a:gd name="T9" fmla="*/ 17 h 94"/>
                <a:gd name="T10" fmla="*/ 68 w 165"/>
                <a:gd name="T11" fmla="*/ 17 h 94"/>
                <a:gd name="T12" fmla="*/ 17 w 165"/>
                <a:gd name="T13" fmla="*/ 50 h 94"/>
                <a:gd name="T14" fmla="*/ 0 w 165"/>
                <a:gd name="T15" fmla="*/ 54 h 94"/>
                <a:gd name="T16" fmla="*/ 0 w 165"/>
                <a:gd name="T17" fmla="*/ 54 h 94"/>
                <a:gd name="T18" fmla="*/ 19 w 165"/>
                <a:gd name="T19" fmla="*/ 67 h 94"/>
                <a:gd name="T20" fmla="*/ 156 w 165"/>
                <a:gd name="T2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94">
                  <a:moveTo>
                    <a:pt x="156" y="77"/>
                  </a:moveTo>
                  <a:cubicBezTo>
                    <a:pt x="158" y="72"/>
                    <a:pt x="160" y="66"/>
                    <a:pt x="161" y="61"/>
                  </a:cubicBezTo>
                  <a:cubicBezTo>
                    <a:pt x="165" y="41"/>
                    <a:pt x="164" y="19"/>
                    <a:pt x="158" y="0"/>
                  </a:cubicBezTo>
                  <a:cubicBezTo>
                    <a:pt x="158" y="0"/>
                    <a:pt x="158" y="0"/>
                    <a:pt x="158" y="0"/>
                  </a:cubicBezTo>
                  <a:cubicBezTo>
                    <a:pt x="134" y="21"/>
                    <a:pt x="99" y="28"/>
                    <a:pt x="68" y="17"/>
                  </a:cubicBezTo>
                  <a:cubicBezTo>
                    <a:pt x="68" y="17"/>
                    <a:pt x="68" y="17"/>
                    <a:pt x="68" y="17"/>
                  </a:cubicBezTo>
                  <a:cubicBezTo>
                    <a:pt x="54" y="32"/>
                    <a:pt x="37" y="44"/>
                    <a:pt x="17" y="50"/>
                  </a:cubicBezTo>
                  <a:cubicBezTo>
                    <a:pt x="12" y="52"/>
                    <a:pt x="6" y="53"/>
                    <a:pt x="0" y="54"/>
                  </a:cubicBezTo>
                  <a:cubicBezTo>
                    <a:pt x="0" y="54"/>
                    <a:pt x="0" y="54"/>
                    <a:pt x="0" y="54"/>
                  </a:cubicBezTo>
                  <a:cubicBezTo>
                    <a:pt x="6" y="59"/>
                    <a:pt x="13" y="63"/>
                    <a:pt x="19" y="67"/>
                  </a:cubicBezTo>
                  <a:cubicBezTo>
                    <a:pt x="63" y="92"/>
                    <a:pt x="113" y="94"/>
                    <a:pt x="156" y="7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6">
              <a:extLst>
                <a:ext uri="{FF2B5EF4-FFF2-40B4-BE49-F238E27FC236}">
                  <a16:creationId xmlns:a16="http://schemas.microsoft.com/office/drawing/2014/main" id="{045B47E9-0ECA-4B2C-9F46-E573E0B87231}"/>
                </a:ext>
              </a:extLst>
            </p:cNvPr>
            <p:cNvSpPr>
              <a:spLocks/>
            </p:cNvSpPr>
            <p:nvPr/>
          </p:nvSpPr>
          <p:spPr bwMode="auto">
            <a:xfrm>
              <a:off x="9616282" y="6474619"/>
              <a:ext cx="2092325" cy="2432050"/>
            </a:xfrm>
            <a:custGeom>
              <a:avLst/>
              <a:gdLst>
                <a:gd name="T0" fmla="*/ 59 w 127"/>
                <a:gd name="T1" fmla="*/ 146 h 146"/>
                <a:gd name="T2" fmla="*/ 76 w 127"/>
                <a:gd name="T3" fmla="*/ 142 h 146"/>
                <a:gd name="T4" fmla="*/ 127 w 127"/>
                <a:gd name="T5" fmla="*/ 109 h 146"/>
                <a:gd name="T6" fmla="*/ 127 w 127"/>
                <a:gd name="T7" fmla="*/ 109 h 146"/>
                <a:gd name="T8" fmla="*/ 67 w 127"/>
                <a:gd name="T9" fmla="*/ 41 h 146"/>
                <a:gd name="T10" fmla="*/ 67 w 127"/>
                <a:gd name="T11" fmla="*/ 41 h 146"/>
                <a:gd name="T12" fmla="*/ 13 w 127"/>
                <a:gd name="T13" fmla="*/ 12 h 146"/>
                <a:gd name="T14" fmla="*/ 2 w 127"/>
                <a:gd name="T15" fmla="*/ 0 h 146"/>
                <a:gd name="T16" fmla="*/ 2 w 127"/>
                <a:gd name="T17" fmla="*/ 0 h 146"/>
                <a:gd name="T18" fmla="*/ 0 w 127"/>
                <a:gd name="T19" fmla="*/ 23 h 146"/>
                <a:gd name="T20" fmla="*/ 59 w 127"/>
                <a:gd name="T2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146">
                  <a:moveTo>
                    <a:pt x="59" y="146"/>
                  </a:moveTo>
                  <a:cubicBezTo>
                    <a:pt x="65" y="145"/>
                    <a:pt x="71" y="144"/>
                    <a:pt x="76" y="142"/>
                  </a:cubicBezTo>
                  <a:cubicBezTo>
                    <a:pt x="96" y="136"/>
                    <a:pt x="113" y="124"/>
                    <a:pt x="127" y="109"/>
                  </a:cubicBezTo>
                  <a:cubicBezTo>
                    <a:pt x="127" y="109"/>
                    <a:pt x="127" y="109"/>
                    <a:pt x="127" y="109"/>
                  </a:cubicBezTo>
                  <a:cubicBezTo>
                    <a:pt x="97" y="99"/>
                    <a:pt x="74" y="73"/>
                    <a:pt x="67" y="41"/>
                  </a:cubicBezTo>
                  <a:cubicBezTo>
                    <a:pt x="67" y="41"/>
                    <a:pt x="67" y="41"/>
                    <a:pt x="67" y="41"/>
                  </a:cubicBezTo>
                  <a:cubicBezTo>
                    <a:pt x="47" y="36"/>
                    <a:pt x="28" y="27"/>
                    <a:pt x="13" y="12"/>
                  </a:cubicBezTo>
                  <a:cubicBezTo>
                    <a:pt x="9" y="9"/>
                    <a:pt x="5" y="5"/>
                    <a:pt x="2" y="0"/>
                  </a:cubicBezTo>
                  <a:cubicBezTo>
                    <a:pt x="2" y="0"/>
                    <a:pt x="2" y="0"/>
                    <a:pt x="2" y="0"/>
                  </a:cubicBezTo>
                  <a:cubicBezTo>
                    <a:pt x="1" y="8"/>
                    <a:pt x="0" y="15"/>
                    <a:pt x="0" y="23"/>
                  </a:cubicBezTo>
                  <a:cubicBezTo>
                    <a:pt x="0" y="73"/>
                    <a:pt x="23" y="117"/>
                    <a:pt x="59" y="14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7">
              <a:extLst>
                <a:ext uri="{FF2B5EF4-FFF2-40B4-BE49-F238E27FC236}">
                  <a16:creationId xmlns:a16="http://schemas.microsoft.com/office/drawing/2014/main" id="{3D6DCD48-1887-4EF8-AB98-DD67B772A204}"/>
                </a:ext>
              </a:extLst>
            </p:cNvPr>
            <p:cNvSpPr>
              <a:spLocks/>
            </p:cNvSpPr>
            <p:nvPr/>
          </p:nvSpPr>
          <p:spPr bwMode="auto">
            <a:xfrm>
              <a:off x="9649619" y="4426744"/>
              <a:ext cx="1597025" cy="2730500"/>
            </a:xfrm>
            <a:custGeom>
              <a:avLst/>
              <a:gdLst>
                <a:gd name="T0" fmla="*/ 0 w 97"/>
                <a:gd name="T1" fmla="*/ 123 h 164"/>
                <a:gd name="T2" fmla="*/ 11 w 97"/>
                <a:gd name="T3" fmla="*/ 135 h 164"/>
                <a:gd name="T4" fmla="*/ 65 w 97"/>
                <a:gd name="T5" fmla="*/ 164 h 164"/>
                <a:gd name="T6" fmla="*/ 65 w 97"/>
                <a:gd name="T7" fmla="*/ 164 h 164"/>
                <a:gd name="T8" fmla="*/ 95 w 97"/>
                <a:gd name="T9" fmla="*/ 77 h 164"/>
                <a:gd name="T10" fmla="*/ 95 w 97"/>
                <a:gd name="T11" fmla="*/ 77 h 164"/>
                <a:gd name="T12" fmla="*/ 92 w 97"/>
                <a:gd name="T13" fmla="*/ 16 h 164"/>
                <a:gd name="T14" fmla="*/ 97 w 97"/>
                <a:gd name="T15" fmla="*/ 0 h 164"/>
                <a:gd name="T16" fmla="*/ 97 w 97"/>
                <a:gd name="T17" fmla="*/ 0 h 164"/>
                <a:gd name="T18" fmla="*/ 76 w 97"/>
                <a:gd name="T19" fmla="*/ 10 h 164"/>
                <a:gd name="T20" fmla="*/ 0 w 97"/>
                <a:gd name="T21" fmla="*/ 12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64">
                  <a:moveTo>
                    <a:pt x="0" y="123"/>
                  </a:moveTo>
                  <a:cubicBezTo>
                    <a:pt x="3" y="128"/>
                    <a:pt x="7" y="132"/>
                    <a:pt x="11" y="135"/>
                  </a:cubicBezTo>
                  <a:cubicBezTo>
                    <a:pt x="26" y="150"/>
                    <a:pt x="45" y="159"/>
                    <a:pt x="65" y="164"/>
                  </a:cubicBezTo>
                  <a:cubicBezTo>
                    <a:pt x="65" y="164"/>
                    <a:pt x="65" y="164"/>
                    <a:pt x="65" y="164"/>
                  </a:cubicBezTo>
                  <a:cubicBezTo>
                    <a:pt x="59" y="132"/>
                    <a:pt x="70" y="99"/>
                    <a:pt x="95" y="77"/>
                  </a:cubicBezTo>
                  <a:cubicBezTo>
                    <a:pt x="95" y="77"/>
                    <a:pt x="95" y="77"/>
                    <a:pt x="95" y="77"/>
                  </a:cubicBezTo>
                  <a:cubicBezTo>
                    <a:pt x="89" y="58"/>
                    <a:pt x="88" y="36"/>
                    <a:pt x="92" y="16"/>
                  </a:cubicBezTo>
                  <a:cubicBezTo>
                    <a:pt x="93" y="11"/>
                    <a:pt x="95" y="5"/>
                    <a:pt x="97" y="0"/>
                  </a:cubicBezTo>
                  <a:cubicBezTo>
                    <a:pt x="97" y="0"/>
                    <a:pt x="97" y="0"/>
                    <a:pt x="97" y="0"/>
                  </a:cubicBezTo>
                  <a:cubicBezTo>
                    <a:pt x="90" y="3"/>
                    <a:pt x="83" y="6"/>
                    <a:pt x="76" y="10"/>
                  </a:cubicBezTo>
                  <a:cubicBezTo>
                    <a:pt x="33" y="35"/>
                    <a:pt x="6" y="77"/>
                    <a:pt x="0" y="1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8">
              <a:extLst>
                <a:ext uri="{FF2B5EF4-FFF2-40B4-BE49-F238E27FC236}">
                  <a16:creationId xmlns:a16="http://schemas.microsoft.com/office/drawing/2014/main" id="{68F3A147-6E7F-419B-9539-E523BD802A33}"/>
                </a:ext>
              </a:extLst>
            </p:cNvPr>
            <p:cNvSpPr>
              <a:spLocks/>
            </p:cNvSpPr>
            <p:nvPr/>
          </p:nvSpPr>
          <p:spPr bwMode="auto">
            <a:xfrm>
              <a:off x="11099007" y="4142581"/>
              <a:ext cx="2717800" cy="1566863"/>
            </a:xfrm>
            <a:custGeom>
              <a:avLst/>
              <a:gdLst>
                <a:gd name="T0" fmla="*/ 9 w 165"/>
                <a:gd name="T1" fmla="*/ 17 h 94"/>
                <a:gd name="T2" fmla="*/ 4 w 165"/>
                <a:gd name="T3" fmla="*/ 33 h 94"/>
                <a:gd name="T4" fmla="*/ 7 w 165"/>
                <a:gd name="T5" fmla="*/ 94 h 94"/>
                <a:gd name="T6" fmla="*/ 7 w 165"/>
                <a:gd name="T7" fmla="*/ 94 h 94"/>
                <a:gd name="T8" fmla="*/ 97 w 165"/>
                <a:gd name="T9" fmla="*/ 77 h 94"/>
                <a:gd name="T10" fmla="*/ 97 w 165"/>
                <a:gd name="T11" fmla="*/ 77 h 94"/>
                <a:gd name="T12" fmla="*/ 148 w 165"/>
                <a:gd name="T13" fmla="*/ 44 h 94"/>
                <a:gd name="T14" fmla="*/ 165 w 165"/>
                <a:gd name="T15" fmla="*/ 40 h 94"/>
                <a:gd name="T16" fmla="*/ 165 w 165"/>
                <a:gd name="T17" fmla="*/ 40 h 94"/>
                <a:gd name="T18" fmla="*/ 145 w 165"/>
                <a:gd name="T19" fmla="*/ 27 h 94"/>
                <a:gd name="T20" fmla="*/ 9 w 165"/>
                <a:gd name="T21" fmla="*/ 1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94">
                  <a:moveTo>
                    <a:pt x="9" y="17"/>
                  </a:moveTo>
                  <a:cubicBezTo>
                    <a:pt x="7" y="22"/>
                    <a:pt x="5" y="28"/>
                    <a:pt x="4" y="33"/>
                  </a:cubicBezTo>
                  <a:cubicBezTo>
                    <a:pt x="0" y="53"/>
                    <a:pt x="1" y="75"/>
                    <a:pt x="7" y="94"/>
                  </a:cubicBezTo>
                  <a:cubicBezTo>
                    <a:pt x="7" y="94"/>
                    <a:pt x="7" y="94"/>
                    <a:pt x="7" y="94"/>
                  </a:cubicBezTo>
                  <a:cubicBezTo>
                    <a:pt x="31" y="73"/>
                    <a:pt x="66" y="66"/>
                    <a:pt x="97" y="77"/>
                  </a:cubicBezTo>
                  <a:cubicBezTo>
                    <a:pt x="97" y="77"/>
                    <a:pt x="97" y="77"/>
                    <a:pt x="97" y="77"/>
                  </a:cubicBezTo>
                  <a:cubicBezTo>
                    <a:pt x="110" y="62"/>
                    <a:pt x="128" y="50"/>
                    <a:pt x="148" y="44"/>
                  </a:cubicBezTo>
                  <a:cubicBezTo>
                    <a:pt x="153" y="42"/>
                    <a:pt x="159" y="41"/>
                    <a:pt x="165" y="40"/>
                  </a:cubicBezTo>
                  <a:cubicBezTo>
                    <a:pt x="165" y="40"/>
                    <a:pt x="165" y="40"/>
                    <a:pt x="165" y="40"/>
                  </a:cubicBezTo>
                  <a:cubicBezTo>
                    <a:pt x="159" y="35"/>
                    <a:pt x="152" y="31"/>
                    <a:pt x="145" y="27"/>
                  </a:cubicBezTo>
                  <a:cubicBezTo>
                    <a:pt x="102" y="2"/>
                    <a:pt x="52" y="0"/>
                    <a:pt x="9"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6" name="Group 49">
            <a:extLst>
              <a:ext uri="{FF2B5EF4-FFF2-40B4-BE49-F238E27FC236}">
                <a16:creationId xmlns:a16="http://schemas.microsoft.com/office/drawing/2014/main" id="{26B4F6C3-4575-42D1-AD6B-01DF4B9C0D53}"/>
              </a:ext>
            </a:extLst>
          </p:cNvPr>
          <p:cNvGrpSpPr/>
          <p:nvPr/>
        </p:nvGrpSpPr>
        <p:grpSpPr>
          <a:xfrm>
            <a:off x="14424870" y="4650583"/>
            <a:ext cx="5241637" cy="4723535"/>
            <a:chOff x="9319419" y="4242594"/>
            <a:chExt cx="5765800" cy="5195888"/>
          </a:xfrm>
        </p:grpSpPr>
        <p:sp>
          <p:nvSpPr>
            <p:cNvPr id="77" name="Freeform 25">
              <a:extLst>
                <a:ext uri="{FF2B5EF4-FFF2-40B4-BE49-F238E27FC236}">
                  <a16:creationId xmlns:a16="http://schemas.microsoft.com/office/drawing/2014/main" id="{1A14BE8F-FF2C-48AA-8933-F83C41427EE1}"/>
                </a:ext>
              </a:extLst>
            </p:cNvPr>
            <p:cNvSpPr>
              <a:spLocks/>
            </p:cNvSpPr>
            <p:nvPr/>
          </p:nvSpPr>
          <p:spPr bwMode="auto">
            <a:xfrm>
              <a:off x="13305632" y="4242594"/>
              <a:ext cx="247650" cy="184150"/>
            </a:xfrm>
            <a:custGeom>
              <a:avLst/>
              <a:gdLst>
                <a:gd name="T0" fmla="*/ 11 w 15"/>
                <a:gd name="T1" fmla="*/ 0 h 11"/>
                <a:gd name="T2" fmla="*/ 0 w 15"/>
                <a:gd name="T3" fmla="*/ 4 h 11"/>
                <a:gd name="T4" fmla="*/ 8 w 15"/>
                <a:gd name="T5" fmla="*/ 7 h 11"/>
                <a:gd name="T6" fmla="*/ 15 w 15"/>
                <a:gd name="T7" fmla="*/ 11 h 11"/>
                <a:gd name="T8" fmla="*/ 11 w 15"/>
                <a:gd name="T9" fmla="*/ 0 h 11"/>
              </a:gdLst>
              <a:ahLst/>
              <a:cxnLst>
                <a:cxn ang="0">
                  <a:pos x="T0" y="T1"/>
                </a:cxn>
                <a:cxn ang="0">
                  <a:pos x="T2" y="T3"/>
                </a:cxn>
                <a:cxn ang="0">
                  <a:pos x="T4" y="T5"/>
                </a:cxn>
                <a:cxn ang="0">
                  <a:pos x="T6" y="T7"/>
                </a:cxn>
                <a:cxn ang="0">
                  <a:pos x="T8" y="T9"/>
                </a:cxn>
              </a:cxnLst>
              <a:rect l="0" t="0" r="r" b="b"/>
              <a:pathLst>
                <a:path w="15" h="11">
                  <a:moveTo>
                    <a:pt x="11" y="0"/>
                  </a:moveTo>
                  <a:cubicBezTo>
                    <a:pt x="0" y="4"/>
                    <a:pt x="0" y="4"/>
                    <a:pt x="0" y="4"/>
                  </a:cubicBezTo>
                  <a:cubicBezTo>
                    <a:pt x="3" y="5"/>
                    <a:pt x="5" y="6"/>
                    <a:pt x="8" y="7"/>
                  </a:cubicBezTo>
                  <a:cubicBezTo>
                    <a:pt x="10" y="8"/>
                    <a:pt x="12" y="10"/>
                    <a:pt x="15" y="11"/>
                  </a:cubicBezTo>
                  <a:cubicBezTo>
                    <a:pt x="11" y="0"/>
                    <a:pt x="11" y="0"/>
                    <a:pt x="11" y="0"/>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26">
              <a:extLst>
                <a:ext uri="{FF2B5EF4-FFF2-40B4-BE49-F238E27FC236}">
                  <a16:creationId xmlns:a16="http://schemas.microsoft.com/office/drawing/2014/main" id="{ABA90988-5EEF-417C-8B79-5FF0E84F53F0}"/>
                </a:ext>
              </a:extLst>
            </p:cNvPr>
            <p:cNvSpPr>
              <a:spLocks/>
            </p:cNvSpPr>
            <p:nvPr/>
          </p:nvSpPr>
          <p:spPr bwMode="auto">
            <a:xfrm>
              <a:off x="14953457" y="6574631"/>
              <a:ext cx="131762" cy="266700"/>
            </a:xfrm>
            <a:custGeom>
              <a:avLst/>
              <a:gdLst>
                <a:gd name="T0" fmla="*/ 0 w 8"/>
                <a:gd name="T1" fmla="*/ 0 h 16"/>
                <a:gd name="T2" fmla="*/ 0 w 8"/>
                <a:gd name="T3" fmla="*/ 8 h 16"/>
                <a:gd name="T4" fmla="*/ 1 w 8"/>
                <a:gd name="T5" fmla="*/ 16 h 16"/>
                <a:gd name="T6" fmla="*/ 8 w 8"/>
                <a:gd name="T7" fmla="*/ 8 h 16"/>
                <a:gd name="T8" fmla="*/ 0 w 8"/>
                <a:gd name="T9" fmla="*/ 0 h 16"/>
              </a:gdLst>
              <a:ahLst/>
              <a:cxnLst>
                <a:cxn ang="0">
                  <a:pos x="T0" y="T1"/>
                </a:cxn>
                <a:cxn ang="0">
                  <a:pos x="T2" y="T3"/>
                </a:cxn>
                <a:cxn ang="0">
                  <a:pos x="T4" y="T5"/>
                </a:cxn>
                <a:cxn ang="0">
                  <a:pos x="T6" y="T7"/>
                </a:cxn>
                <a:cxn ang="0">
                  <a:pos x="T8" y="T9"/>
                </a:cxn>
              </a:cxnLst>
              <a:rect l="0" t="0" r="r" b="b"/>
              <a:pathLst>
                <a:path w="8" h="16">
                  <a:moveTo>
                    <a:pt x="0" y="0"/>
                  </a:moveTo>
                  <a:cubicBezTo>
                    <a:pt x="0" y="3"/>
                    <a:pt x="0" y="5"/>
                    <a:pt x="0" y="8"/>
                  </a:cubicBezTo>
                  <a:cubicBezTo>
                    <a:pt x="0" y="11"/>
                    <a:pt x="0" y="13"/>
                    <a:pt x="1" y="16"/>
                  </a:cubicBezTo>
                  <a:cubicBezTo>
                    <a:pt x="8" y="8"/>
                    <a:pt x="8" y="8"/>
                    <a:pt x="8" y="8"/>
                  </a:cubicBezTo>
                  <a:cubicBezTo>
                    <a:pt x="0" y="0"/>
                    <a:pt x="0" y="0"/>
                    <a:pt x="0" y="0"/>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27">
              <a:extLst>
                <a:ext uri="{FF2B5EF4-FFF2-40B4-BE49-F238E27FC236}">
                  <a16:creationId xmlns:a16="http://schemas.microsoft.com/office/drawing/2014/main" id="{BC15B6F9-7D69-4559-9D75-F76ECD917356}"/>
                </a:ext>
              </a:extLst>
            </p:cNvPr>
            <p:cNvSpPr>
              <a:spLocks/>
            </p:cNvSpPr>
            <p:nvPr/>
          </p:nvSpPr>
          <p:spPr bwMode="auto">
            <a:xfrm>
              <a:off x="13569157" y="9140031"/>
              <a:ext cx="230187" cy="182563"/>
            </a:xfrm>
            <a:custGeom>
              <a:avLst/>
              <a:gdLst>
                <a:gd name="T0" fmla="*/ 14 w 14"/>
                <a:gd name="T1" fmla="*/ 0 h 11"/>
                <a:gd name="T2" fmla="*/ 7 w 14"/>
                <a:gd name="T3" fmla="*/ 4 h 11"/>
                <a:gd name="T4" fmla="*/ 0 w 14"/>
                <a:gd name="T5" fmla="*/ 8 h 11"/>
                <a:gd name="T6" fmla="*/ 11 w 14"/>
                <a:gd name="T7" fmla="*/ 11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2" y="1"/>
                    <a:pt x="9" y="3"/>
                    <a:pt x="7" y="4"/>
                  </a:cubicBezTo>
                  <a:cubicBezTo>
                    <a:pt x="5" y="6"/>
                    <a:pt x="3" y="7"/>
                    <a:pt x="0" y="8"/>
                  </a:cubicBezTo>
                  <a:cubicBezTo>
                    <a:pt x="11" y="11"/>
                    <a:pt x="11" y="11"/>
                    <a:pt x="11" y="11"/>
                  </a:cubicBezTo>
                  <a:cubicBezTo>
                    <a:pt x="14" y="0"/>
                    <a:pt x="14" y="0"/>
                    <a:pt x="14" y="0"/>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8">
              <a:extLst>
                <a:ext uri="{FF2B5EF4-FFF2-40B4-BE49-F238E27FC236}">
                  <a16:creationId xmlns:a16="http://schemas.microsoft.com/office/drawing/2014/main" id="{FF731CF5-6D72-41F8-B3F6-B1537040F325}"/>
                </a:ext>
              </a:extLst>
            </p:cNvPr>
            <p:cNvSpPr>
              <a:spLocks/>
            </p:cNvSpPr>
            <p:nvPr/>
          </p:nvSpPr>
          <p:spPr bwMode="auto">
            <a:xfrm>
              <a:off x="10802144" y="9255919"/>
              <a:ext cx="230187" cy="182563"/>
            </a:xfrm>
            <a:custGeom>
              <a:avLst/>
              <a:gdLst>
                <a:gd name="T0" fmla="*/ 0 w 14"/>
                <a:gd name="T1" fmla="*/ 0 h 11"/>
                <a:gd name="T2" fmla="*/ 3 w 14"/>
                <a:gd name="T3" fmla="*/ 11 h 11"/>
                <a:gd name="T4" fmla="*/ 14 w 14"/>
                <a:gd name="T5" fmla="*/ 7 h 11"/>
                <a:gd name="T6" fmla="*/ 7 w 14"/>
                <a:gd name="T7" fmla="*/ 4 h 11"/>
                <a:gd name="T8" fmla="*/ 0 w 14"/>
                <a:gd name="T9" fmla="*/ 0 h 11"/>
              </a:gdLst>
              <a:ahLst/>
              <a:cxnLst>
                <a:cxn ang="0">
                  <a:pos x="T0" y="T1"/>
                </a:cxn>
                <a:cxn ang="0">
                  <a:pos x="T2" y="T3"/>
                </a:cxn>
                <a:cxn ang="0">
                  <a:pos x="T4" y="T5"/>
                </a:cxn>
                <a:cxn ang="0">
                  <a:pos x="T6" y="T7"/>
                </a:cxn>
                <a:cxn ang="0">
                  <a:pos x="T8" y="T9"/>
                </a:cxn>
              </a:cxnLst>
              <a:rect l="0" t="0" r="r" b="b"/>
              <a:pathLst>
                <a:path w="14" h="11">
                  <a:moveTo>
                    <a:pt x="0" y="0"/>
                  </a:moveTo>
                  <a:cubicBezTo>
                    <a:pt x="3" y="11"/>
                    <a:pt x="3" y="11"/>
                    <a:pt x="3" y="11"/>
                  </a:cubicBezTo>
                  <a:cubicBezTo>
                    <a:pt x="14" y="7"/>
                    <a:pt x="14" y="7"/>
                    <a:pt x="14" y="7"/>
                  </a:cubicBezTo>
                  <a:cubicBezTo>
                    <a:pt x="11" y="6"/>
                    <a:pt x="9" y="5"/>
                    <a:pt x="7" y="4"/>
                  </a:cubicBezTo>
                  <a:cubicBezTo>
                    <a:pt x="4" y="3"/>
                    <a:pt x="2" y="1"/>
                    <a:pt x="0" y="0"/>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9">
              <a:extLst>
                <a:ext uri="{FF2B5EF4-FFF2-40B4-BE49-F238E27FC236}">
                  <a16:creationId xmlns:a16="http://schemas.microsoft.com/office/drawing/2014/main" id="{5E640AAD-8D20-4BEE-8D6F-7CCBA528A2E5}"/>
                </a:ext>
              </a:extLst>
            </p:cNvPr>
            <p:cNvSpPr>
              <a:spLocks/>
            </p:cNvSpPr>
            <p:nvPr/>
          </p:nvSpPr>
          <p:spPr bwMode="auto">
            <a:xfrm>
              <a:off x="9319419" y="6807994"/>
              <a:ext cx="131762" cy="249238"/>
            </a:xfrm>
            <a:custGeom>
              <a:avLst/>
              <a:gdLst>
                <a:gd name="T0" fmla="*/ 8 w 8"/>
                <a:gd name="T1" fmla="*/ 0 h 15"/>
                <a:gd name="T2" fmla="*/ 0 w 8"/>
                <a:gd name="T3" fmla="*/ 8 h 15"/>
                <a:gd name="T4" fmla="*/ 8 w 8"/>
                <a:gd name="T5" fmla="*/ 15 h 15"/>
                <a:gd name="T6" fmla="*/ 8 w 8"/>
                <a:gd name="T7" fmla="*/ 7 h 15"/>
                <a:gd name="T8" fmla="*/ 8 w 8"/>
                <a:gd name="T9" fmla="*/ 0 h 15"/>
              </a:gdLst>
              <a:ahLst/>
              <a:cxnLst>
                <a:cxn ang="0">
                  <a:pos x="T0" y="T1"/>
                </a:cxn>
                <a:cxn ang="0">
                  <a:pos x="T2" y="T3"/>
                </a:cxn>
                <a:cxn ang="0">
                  <a:pos x="T4" y="T5"/>
                </a:cxn>
                <a:cxn ang="0">
                  <a:pos x="T6" y="T7"/>
                </a:cxn>
                <a:cxn ang="0">
                  <a:pos x="T8" y="T9"/>
                </a:cxn>
              </a:cxnLst>
              <a:rect l="0" t="0" r="r" b="b"/>
              <a:pathLst>
                <a:path w="8" h="15">
                  <a:moveTo>
                    <a:pt x="8" y="0"/>
                  </a:moveTo>
                  <a:cubicBezTo>
                    <a:pt x="0" y="8"/>
                    <a:pt x="0" y="8"/>
                    <a:pt x="0" y="8"/>
                  </a:cubicBezTo>
                  <a:cubicBezTo>
                    <a:pt x="8" y="15"/>
                    <a:pt x="8" y="15"/>
                    <a:pt x="8" y="15"/>
                  </a:cubicBezTo>
                  <a:cubicBezTo>
                    <a:pt x="8" y="13"/>
                    <a:pt x="8" y="10"/>
                    <a:pt x="8" y="7"/>
                  </a:cubicBezTo>
                  <a:cubicBezTo>
                    <a:pt x="8" y="5"/>
                    <a:pt x="8" y="2"/>
                    <a:pt x="8" y="0"/>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30">
              <a:extLst>
                <a:ext uri="{FF2B5EF4-FFF2-40B4-BE49-F238E27FC236}">
                  <a16:creationId xmlns:a16="http://schemas.microsoft.com/office/drawing/2014/main" id="{1A6AC1E4-28A7-40B1-843A-EC4342899258}"/>
                </a:ext>
              </a:extLst>
            </p:cNvPr>
            <p:cNvSpPr>
              <a:spLocks/>
            </p:cNvSpPr>
            <p:nvPr/>
          </p:nvSpPr>
          <p:spPr bwMode="auto">
            <a:xfrm>
              <a:off x="10587832" y="4409281"/>
              <a:ext cx="230187" cy="184150"/>
            </a:xfrm>
            <a:custGeom>
              <a:avLst/>
              <a:gdLst>
                <a:gd name="T0" fmla="*/ 3 w 14"/>
                <a:gd name="T1" fmla="*/ 0 h 11"/>
                <a:gd name="T2" fmla="*/ 0 w 14"/>
                <a:gd name="T3" fmla="*/ 11 h 11"/>
                <a:gd name="T4" fmla="*/ 7 w 14"/>
                <a:gd name="T5" fmla="*/ 7 h 11"/>
                <a:gd name="T6" fmla="*/ 14 w 14"/>
                <a:gd name="T7" fmla="*/ 2 h 11"/>
                <a:gd name="T8" fmla="*/ 3 w 14"/>
                <a:gd name="T9" fmla="*/ 0 h 11"/>
              </a:gdLst>
              <a:ahLst/>
              <a:cxnLst>
                <a:cxn ang="0">
                  <a:pos x="T0" y="T1"/>
                </a:cxn>
                <a:cxn ang="0">
                  <a:pos x="T2" y="T3"/>
                </a:cxn>
                <a:cxn ang="0">
                  <a:pos x="T4" y="T5"/>
                </a:cxn>
                <a:cxn ang="0">
                  <a:pos x="T6" y="T7"/>
                </a:cxn>
                <a:cxn ang="0">
                  <a:pos x="T8" y="T9"/>
                </a:cxn>
              </a:cxnLst>
              <a:rect l="0" t="0" r="r" b="b"/>
              <a:pathLst>
                <a:path w="14" h="11">
                  <a:moveTo>
                    <a:pt x="3" y="0"/>
                  </a:moveTo>
                  <a:cubicBezTo>
                    <a:pt x="0" y="11"/>
                    <a:pt x="0" y="11"/>
                    <a:pt x="0" y="11"/>
                  </a:cubicBezTo>
                  <a:cubicBezTo>
                    <a:pt x="3" y="10"/>
                    <a:pt x="5" y="8"/>
                    <a:pt x="7" y="7"/>
                  </a:cubicBezTo>
                  <a:cubicBezTo>
                    <a:pt x="9" y="5"/>
                    <a:pt x="11" y="4"/>
                    <a:pt x="14" y="2"/>
                  </a:cubicBezTo>
                  <a:cubicBezTo>
                    <a:pt x="3" y="0"/>
                    <a:pt x="3" y="0"/>
                    <a:pt x="3" y="0"/>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3" name="Oval 25">
            <a:extLst>
              <a:ext uri="{FF2B5EF4-FFF2-40B4-BE49-F238E27FC236}">
                <a16:creationId xmlns:a16="http://schemas.microsoft.com/office/drawing/2014/main" id="{22D3E7AA-38CC-473B-B570-2FF12BD5407C}"/>
              </a:ext>
            </a:extLst>
          </p:cNvPr>
          <p:cNvSpPr/>
          <p:nvPr/>
        </p:nvSpPr>
        <p:spPr>
          <a:xfrm>
            <a:off x="15613763" y="5604237"/>
            <a:ext cx="2847974" cy="2847974"/>
          </a:xfrm>
          <a:prstGeom prst="ellipse">
            <a:avLst/>
          </a:prstGeom>
          <a:solidFill>
            <a:schemeClr val="bg1"/>
          </a:solidFill>
          <a:ln>
            <a:noFill/>
          </a:ln>
          <a:effectLst>
            <a:outerShdw blurRad="1257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48">
            <a:extLst>
              <a:ext uri="{FF2B5EF4-FFF2-40B4-BE49-F238E27FC236}">
                <a16:creationId xmlns:a16="http://schemas.microsoft.com/office/drawing/2014/main" id="{4020E5A7-7593-4BAD-90DA-C40651108D0D}"/>
              </a:ext>
            </a:extLst>
          </p:cNvPr>
          <p:cNvGrpSpPr/>
          <p:nvPr/>
        </p:nvGrpSpPr>
        <p:grpSpPr>
          <a:xfrm>
            <a:off x="15593912" y="5628338"/>
            <a:ext cx="2887676" cy="2799773"/>
            <a:chOff x="10605366" y="5318125"/>
            <a:chExt cx="3176443" cy="3079750"/>
          </a:xfrm>
        </p:grpSpPr>
        <p:sp>
          <p:nvSpPr>
            <p:cNvPr id="85" name="Freeform 34">
              <a:extLst>
                <a:ext uri="{FF2B5EF4-FFF2-40B4-BE49-F238E27FC236}">
                  <a16:creationId xmlns:a16="http://schemas.microsoft.com/office/drawing/2014/main" id="{A68B9D25-7987-4364-9735-BA7E71720A6C}"/>
                </a:ext>
              </a:extLst>
            </p:cNvPr>
            <p:cNvSpPr>
              <a:spLocks noEditPoints="1"/>
            </p:cNvSpPr>
            <p:nvPr/>
          </p:nvSpPr>
          <p:spPr bwMode="auto">
            <a:xfrm>
              <a:off x="11998036" y="5351318"/>
              <a:ext cx="1538432" cy="1506682"/>
            </a:xfrm>
            <a:custGeom>
              <a:avLst/>
              <a:gdLst>
                <a:gd name="T0" fmla="*/ 94 w 94"/>
                <a:gd name="T1" fmla="*/ 50 h 91"/>
                <a:gd name="T2" fmla="*/ 94 w 94"/>
                <a:gd name="T3" fmla="*/ 50 h 91"/>
                <a:gd name="T4" fmla="*/ 94 w 94"/>
                <a:gd name="T5" fmla="*/ 50 h 91"/>
                <a:gd name="T6" fmla="*/ 94 w 94"/>
                <a:gd name="T7" fmla="*/ 50 h 91"/>
                <a:gd name="T8" fmla="*/ 18 w 94"/>
                <a:gd name="T9" fmla="*/ 0 h 91"/>
                <a:gd name="T10" fmla="*/ 12 w 94"/>
                <a:gd name="T11" fmla="*/ 91 h 91"/>
                <a:gd name="T12" fmla="*/ 94 w 94"/>
                <a:gd name="T13" fmla="*/ 50 h 91"/>
                <a:gd name="T14" fmla="*/ 18 w 94"/>
                <a:gd name="T15" fmla="*/ 0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1">
                  <a:moveTo>
                    <a:pt x="94" y="50"/>
                  </a:moveTo>
                  <a:cubicBezTo>
                    <a:pt x="94" y="50"/>
                    <a:pt x="94" y="50"/>
                    <a:pt x="94" y="50"/>
                  </a:cubicBezTo>
                  <a:cubicBezTo>
                    <a:pt x="94" y="50"/>
                    <a:pt x="94" y="50"/>
                    <a:pt x="94" y="50"/>
                  </a:cubicBezTo>
                  <a:cubicBezTo>
                    <a:pt x="94" y="50"/>
                    <a:pt x="94" y="50"/>
                    <a:pt x="94" y="50"/>
                  </a:cubicBezTo>
                  <a:close/>
                  <a:moveTo>
                    <a:pt x="18" y="0"/>
                  </a:moveTo>
                  <a:cubicBezTo>
                    <a:pt x="3" y="28"/>
                    <a:pt x="0" y="62"/>
                    <a:pt x="12" y="91"/>
                  </a:cubicBezTo>
                  <a:cubicBezTo>
                    <a:pt x="31" y="66"/>
                    <a:pt x="62" y="52"/>
                    <a:pt x="94" y="50"/>
                  </a:cubicBezTo>
                  <a:cubicBezTo>
                    <a:pt x="79" y="22"/>
                    <a:pt x="51" y="2"/>
                    <a:pt x="18" y="0"/>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35">
              <a:extLst>
                <a:ext uri="{FF2B5EF4-FFF2-40B4-BE49-F238E27FC236}">
                  <a16:creationId xmlns:a16="http://schemas.microsoft.com/office/drawing/2014/main" id="{9B13DD99-DD24-4F47-8DB5-2EF1A708F92E}"/>
                </a:ext>
              </a:extLst>
            </p:cNvPr>
            <p:cNvSpPr>
              <a:spLocks noEditPoints="1"/>
            </p:cNvSpPr>
            <p:nvPr/>
          </p:nvSpPr>
          <p:spPr bwMode="auto">
            <a:xfrm>
              <a:off x="12194309" y="6178261"/>
              <a:ext cx="1587500" cy="1508125"/>
            </a:xfrm>
            <a:custGeom>
              <a:avLst/>
              <a:gdLst>
                <a:gd name="T0" fmla="*/ 76 w 97"/>
                <a:gd name="T1" fmla="*/ 91 h 91"/>
                <a:gd name="T2" fmla="*/ 76 w 97"/>
                <a:gd name="T3" fmla="*/ 91 h 91"/>
                <a:gd name="T4" fmla="*/ 76 w 97"/>
                <a:gd name="T5" fmla="*/ 91 h 91"/>
                <a:gd name="T6" fmla="*/ 76 w 97"/>
                <a:gd name="T7" fmla="*/ 91 h 91"/>
                <a:gd name="T8" fmla="*/ 82 w 97"/>
                <a:gd name="T9" fmla="*/ 0 h 91"/>
                <a:gd name="T10" fmla="*/ 0 w 97"/>
                <a:gd name="T11" fmla="*/ 41 h 91"/>
                <a:gd name="T12" fmla="*/ 76 w 97"/>
                <a:gd name="T13" fmla="*/ 91 h 91"/>
                <a:gd name="T14" fmla="*/ 82 w 97"/>
                <a:gd name="T15" fmla="*/ 0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1">
                  <a:moveTo>
                    <a:pt x="76" y="91"/>
                  </a:moveTo>
                  <a:cubicBezTo>
                    <a:pt x="76" y="91"/>
                    <a:pt x="76" y="91"/>
                    <a:pt x="76" y="91"/>
                  </a:cubicBezTo>
                  <a:cubicBezTo>
                    <a:pt x="76" y="91"/>
                    <a:pt x="76" y="91"/>
                    <a:pt x="76" y="91"/>
                  </a:cubicBezTo>
                  <a:cubicBezTo>
                    <a:pt x="76" y="91"/>
                    <a:pt x="76" y="91"/>
                    <a:pt x="76" y="91"/>
                  </a:cubicBezTo>
                  <a:close/>
                  <a:moveTo>
                    <a:pt x="82" y="0"/>
                  </a:moveTo>
                  <a:cubicBezTo>
                    <a:pt x="50" y="2"/>
                    <a:pt x="19" y="16"/>
                    <a:pt x="0" y="41"/>
                  </a:cubicBezTo>
                  <a:cubicBezTo>
                    <a:pt x="31" y="45"/>
                    <a:pt x="59" y="64"/>
                    <a:pt x="76" y="91"/>
                  </a:cubicBezTo>
                  <a:cubicBezTo>
                    <a:pt x="94" y="65"/>
                    <a:pt x="97" y="30"/>
                    <a:pt x="82" y="0"/>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36">
              <a:extLst>
                <a:ext uri="{FF2B5EF4-FFF2-40B4-BE49-F238E27FC236}">
                  <a16:creationId xmlns:a16="http://schemas.microsoft.com/office/drawing/2014/main" id="{92A7AA69-DE06-4275-9EC7-36B925059B57}"/>
                </a:ext>
              </a:extLst>
            </p:cNvPr>
            <p:cNvSpPr>
              <a:spLocks noEditPoints="1"/>
            </p:cNvSpPr>
            <p:nvPr/>
          </p:nvSpPr>
          <p:spPr bwMode="auto">
            <a:xfrm>
              <a:off x="12096172" y="6858000"/>
              <a:ext cx="1342159" cy="1539875"/>
            </a:xfrm>
            <a:custGeom>
              <a:avLst/>
              <a:gdLst>
                <a:gd name="T0" fmla="*/ 0 w 82"/>
                <a:gd name="T1" fmla="*/ 91 h 93"/>
                <a:gd name="T2" fmla="*/ 0 w 82"/>
                <a:gd name="T3" fmla="*/ 91 h 93"/>
                <a:gd name="T4" fmla="*/ 0 w 82"/>
                <a:gd name="T5" fmla="*/ 91 h 93"/>
                <a:gd name="T6" fmla="*/ 0 w 82"/>
                <a:gd name="T7" fmla="*/ 91 h 93"/>
                <a:gd name="T8" fmla="*/ 82 w 82"/>
                <a:gd name="T9" fmla="*/ 50 h 93"/>
                <a:gd name="T10" fmla="*/ 6 w 82"/>
                <a:gd name="T11" fmla="*/ 0 h 93"/>
                <a:gd name="T12" fmla="*/ 0 w 82"/>
                <a:gd name="T13" fmla="*/ 91 h 93"/>
                <a:gd name="T14" fmla="*/ 82 w 82"/>
                <a:gd name="T15" fmla="*/ 5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93">
                  <a:moveTo>
                    <a:pt x="0" y="91"/>
                  </a:moveTo>
                  <a:cubicBezTo>
                    <a:pt x="0" y="91"/>
                    <a:pt x="0" y="91"/>
                    <a:pt x="0" y="91"/>
                  </a:cubicBezTo>
                  <a:cubicBezTo>
                    <a:pt x="0" y="91"/>
                    <a:pt x="0" y="91"/>
                    <a:pt x="0" y="91"/>
                  </a:cubicBezTo>
                  <a:cubicBezTo>
                    <a:pt x="0" y="91"/>
                    <a:pt x="0" y="91"/>
                    <a:pt x="0" y="91"/>
                  </a:cubicBezTo>
                  <a:close/>
                  <a:moveTo>
                    <a:pt x="82" y="50"/>
                  </a:moveTo>
                  <a:cubicBezTo>
                    <a:pt x="65" y="23"/>
                    <a:pt x="37" y="4"/>
                    <a:pt x="6" y="0"/>
                  </a:cubicBezTo>
                  <a:cubicBezTo>
                    <a:pt x="18" y="29"/>
                    <a:pt x="15" y="63"/>
                    <a:pt x="0" y="91"/>
                  </a:cubicBezTo>
                  <a:cubicBezTo>
                    <a:pt x="32" y="93"/>
                    <a:pt x="64" y="78"/>
                    <a:pt x="82" y="5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7">
              <a:extLst>
                <a:ext uri="{FF2B5EF4-FFF2-40B4-BE49-F238E27FC236}">
                  <a16:creationId xmlns:a16="http://schemas.microsoft.com/office/drawing/2014/main" id="{0C10D16B-D62C-4619-9C22-33F63A9FAB71}"/>
                </a:ext>
              </a:extLst>
            </p:cNvPr>
            <p:cNvSpPr>
              <a:spLocks noEditPoints="1"/>
            </p:cNvSpPr>
            <p:nvPr/>
          </p:nvSpPr>
          <p:spPr bwMode="auto">
            <a:xfrm>
              <a:off x="10850707" y="6858000"/>
              <a:ext cx="1539876" cy="1506682"/>
            </a:xfrm>
            <a:custGeom>
              <a:avLst/>
              <a:gdLst>
                <a:gd name="T0" fmla="*/ 0 w 94"/>
                <a:gd name="T1" fmla="*/ 41 h 91"/>
                <a:gd name="T2" fmla="*/ 0 w 94"/>
                <a:gd name="T3" fmla="*/ 41 h 91"/>
                <a:gd name="T4" fmla="*/ 0 w 94"/>
                <a:gd name="T5" fmla="*/ 41 h 91"/>
                <a:gd name="T6" fmla="*/ 76 w 94"/>
                <a:gd name="T7" fmla="*/ 91 h 91"/>
                <a:gd name="T8" fmla="*/ 82 w 94"/>
                <a:gd name="T9" fmla="*/ 0 h 91"/>
                <a:gd name="T10" fmla="*/ 0 w 94"/>
                <a:gd name="T11" fmla="*/ 41 h 91"/>
                <a:gd name="T12" fmla="*/ 76 w 94"/>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94" h="91">
                  <a:moveTo>
                    <a:pt x="0" y="41"/>
                  </a:moveTo>
                  <a:cubicBezTo>
                    <a:pt x="0" y="41"/>
                    <a:pt x="0" y="41"/>
                    <a:pt x="0" y="41"/>
                  </a:cubicBezTo>
                  <a:cubicBezTo>
                    <a:pt x="0" y="41"/>
                    <a:pt x="0" y="41"/>
                    <a:pt x="0" y="41"/>
                  </a:cubicBezTo>
                  <a:close/>
                  <a:moveTo>
                    <a:pt x="76" y="91"/>
                  </a:moveTo>
                  <a:cubicBezTo>
                    <a:pt x="91" y="63"/>
                    <a:pt x="94" y="29"/>
                    <a:pt x="82" y="0"/>
                  </a:cubicBezTo>
                  <a:cubicBezTo>
                    <a:pt x="63" y="25"/>
                    <a:pt x="32" y="39"/>
                    <a:pt x="0" y="41"/>
                  </a:cubicBezTo>
                  <a:cubicBezTo>
                    <a:pt x="15" y="69"/>
                    <a:pt x="43" y="89"/>
                    <a:pt x="76" y="9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8">
              <a:extLst>
                <a:ext uri="{FF2B5EF4-FFF2-40B4-BE49-F238E27FC236}">
                  <a16:creationId xmlns:a16="http://schemas.microsoft.com/office/drawing/2014/main" id="{5A34D45B-49BD-4732-9E4D-A5C9BBE9C255}"/>
                </a:ext>
              </a:extLst>
            </p:cNvPr>
            <p:cNvSpPr>
              <a:spLocks noEditPoints="1"/>
            </p:cNvSpPr>
            <p:nvPr/>
          </p:nvSpPr>
          <p:spPr bwMode="auto">
            <a:xfrm>
              <a:off x="10605366" y="6029613"/>
              <a:ext cx="1588944" cy="1506682"/>
            </a:xfrm>
            <a:custGeom>
              <a:avLst/>
              <a:gdLst>
                <a:gd name="T0" fmla="*/ 21 w 97"/>
                <a:gd name="T1" fmla="*/ 0 h 91"/>
                <a:gd name="T2" fmla="*/ 21 w 97"/>
                <a:gd name="T3" fmla="*/ 0 h 91"/>
                <a:gd name="T4" fmla="*/ 21 w 97"/>
                <a:gd name="T5" fmla="*/ 0 h 91"/>
                <a:gd name="T6" fmla="*/ 21 w 97"/>
                <a:gd name="T7" fmla="*/ 0 h 91"/>
                <a:gd name="T8" fmla="*/ 15 w 97"/>
                <a:gd name="T9" fmla="*/ 91 h 91"/>
                <a:gd name="T10" fmla="*/ 97 w 97"/>
                <a:gd name="T11" fmla="*/ 50 h 91"/>
                <a:gd name="T12" fmla="*/ 21 w 97"/>
                <a:gd name="T13" fmla="*/ 0 h 91"/>
                <a:gd name="T14" fmla="*/ 15 w 97"/>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1">
                  <a:moveTo>
                    <a:pt x="21" y="0"/>
                  </a:moveTo>
                  <a:cubicBezTo>
                    <a:pt x="21" y="0"/>
                    <a:pt x="21" y="0"/>
                    <a:pt x="21" y="0"/>
                  </a:cubicBezTo>
                  <a:cubicBezTo>
                    <a:pt x="21" y="0"/>
                    <a:pt x="21" y="0"/>
                    <a:pt x="21" y="0"/>
                  </a:cubicBezTo>
                  <a:cubicBezTo>
                    <a:pt x="21" y="0"/>
                    <a:pt x="21" y="0"/>
                    <a:pt x="21" y="0"/>
                  </a:cubicBezTo>
                  <a:close/>
                  <a:moveTo>
                    <a:pt x="15" y="91"/>
                  </a:moveTo>
                  <a:cubicBezTo>
                    <a:pt x="47" y="89"/>
                    <a:pt x="78" y="75"/>
                    <a:pt x="97" y="50"/>
                  </a:cubicBezTo>
                  <a:cubicBezTo>
                    <a:pt x="66" y="46"/>
                    <a:pt x="38" y="26"/>
                    <a:pt x="21" y="0"/>
                  </a:cubicBezTo>
                  <a:cubicBezTo>
                    <a:pt x="3" y="26"/>
                    <a:pt x="0" y="61"/>
                    <a:pt x="15" y="9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39">
              <a:extLst>
                <a:ext uri="{FF2B5EF4-FFF2-40B4-BE49-F238E27FC236}">
                  <a16:creationId xmlns:a16="http://schemas.microsoft.com/office/drawing/2014/main" id="{7E166E6A-C4A7-49D0-B8BB-084F99741159}"/>
                </a:ext>
              </a:extLst>
            </p:cNvPr>
            <p:cNvSpPr>
              <a:spLocks noEditPoints="1"/>
            </p:cNvSpPr>
            <p:nvPr/>
          </p:nvSpPr>
          <p:spPr bwMode="auto">
            <a:xfrm>
              <a:off x="10950286" y="5318125"/>
              <a:ext cx="1342159" cy="1539875"/>
            </a:xfrm>
            <a:custGeom>
              <a:avLst/>
              <a:gdLst>
                <a:gd name="T0" fmla="*/ 82 w 82"/>
                <a:gd name="T1" fmla="*/ 2 h 93"/>
                <a:gd name="T2" fmla="*/ 82 w 82"/>
                <a:gd name="T3" fmla="*/ 2 h 93"/>
                <a:gd name="T4" fmla="*/ 82 w 82"/>
                <a:gd name="T5" fmla="*/ 2 h 93"/>
                <a:gd name="T6" fmla="*/ 82 w 82"/>
                <a:gd name="T7" fmla="*/ 2 h 93"/>
                <a:gd name="T8" fmla="*/ 0 w 82"/>
                <a:gd name="T9" fmla="*/ 43 h 93"/>
                <a:gd name="T10" fmla="*/ 76 w 82"/>
                <a:gd name="T11" fmla="*/ 93 h 93"/>
                <a:gd name="T12" fmla="*/ 82 w 82"/>
                <a:gd name="T13" fmla="*/ 2 h 93"/>
                <a:gd name="T14" fmla="*/ 0 w 82"/>
                <a:gd name="T15" fmla="*/ 4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93">
                  <a:moveTo>
                    <a:pt x="82" y="2"/>
                  </a:moveTo>
                  <a:cubicBezTo>
                    <a:pt x="82" y="2"/>
                    <a:pt x="82" y="2"/>
                    <a:pt x="82" y="2"/>
                  </a:cubicBezTo>
                  <a:cubicBezTo>
                    <a:pt x="82" y="2"/>
                    <a:pt x="82" y="2"/>
                    <a:pt x="82" y="2"/>
                  </a:cubicBezTo>
                  <a:cubicBezTo>
                    <a:pt x="82" y="2"/>
                    <a:pt x="82" y="2"/>
                    <a:pt x="82" y="2"/>
                  </a:cubicBezTo>
                  <a:close/>
                  <a:moveTo>
                    <a:pt x="0" y="43"/>
                  </a:moveTo>
                  <a:cubicBezTo>
                    <a:pt x="17" y="69"/>
                    <a:pt x="45" y="89"/>
                    <a:pt x="76" y="93"/>
                  </a:cubicBezTo>
                  <a:cubicBezTo>
                    <a:pt x="64" y="64"/>
                    <a:pt x="67" y="30"/>
                    <a:pt x="82" y="2"/>
                  </a:cubicBezTo>
                  <a:cubicBezTo>
                    <a:pt x="50" y="0"/>
                    <a:pt x="18" y="15"/>
                    <a:pt x="0" y="4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1" name="Group 57">
            <a:extLst>
              <a:ext uri="{FF2B5EF4-FFF2-40B4-BE49-F238E27FC236}">
                <a16:creationId xmlns:a16="http://schemas.microsoft.com/office/drawing/2014/main" id="{2E2EEB51-7F94-4DEA-8D8D-D5435B5F5869}"/>
              </a:ext>
            </a:extLst>
          </p:cNvPr>
          <p:cNvGrpSpPr/>
          <p:nvPr/>
        </p:nvGrpSpPr>
        <p:grpSpPr>
          <a:xfrm>
            <a:off x="15235368" y="4982303"/>
            <a:ext cx="3650604" cy="4098127"/>
            <a:chOff x="14491257" y="4654593"/>
            <a:chExt cx="3650604" cy="4098127"/>
          </a:xfrm>
        </p:grpSpPr>
        <p:sp>
          <p:nvSpPr>
            <p:cNvPr id="92" name="TextBox 53">
              <a:extLst>
                <a:ext uri="{FF2B5EF4-FFF2-40B4-BE49-F238E27FC236}">
                  <a16:creationId xmlns:a16="http://schemas.microsoft.com/office/drawing/2014/main" id="{B7670FFF-0508-40B1-AEEB-B20120D4753E}"/>
                </a:ext>
              </a:extLst>
            </p:cNvPr>
            <p:cNvSpPr txBox="1"/>
            <p:nvPr/>
          </p:nvSpPr>
          <p:spPr>
            <a:xfrm>
              <a:off x="15741608" y="8383388"/>
              <a:ext cx="184731" cy="369332"/>
            </a:xfrm>
            <a:prstGeom prst="rect">
              <a:avLst/>
            </a:prstGeom>
            <a:noFill/>
          </p:spPr>
          <p:txBody>
            <a:bodyPr wrap="none" rtlCol="0">
              <a:spAutoFit/>
            </a:bodyPr>
            <a:lstStyle/>
            <a:p>
              <a:endParaRPr lang="en-US" dirty="0">
                <a:solidFill>
                  <a:srgbClr val="FFFFFF"/>
                </a:solidFill>
              </a:endParaRPr>
            </a:p>
          </p:txBody>
        </p:sp>
        <p:sp>
          <p:nvSpPr>
            <p:cNvPr id="93" name="TextBox 68">
              <a:extLst>
                <a:ext uri="{FF2B5EF4-FFF2-40B4-BE49-F238E27FC236}">
                  <a16:creationId xmlns:a16="http://schemas.microsoft.com/office/drawing/2014/main" id="{A0B19C8B-D5E2-4605-AD8D-D71CD8561F22}"/>
                </a:ext>
              </a:extLst>
            </p:cNvPr>
            <p:cNvSpPr txBox="1"/>
            <p:nvPr/>
          </p:nvSpPr>
          <p:spPr>
            <a:xfrm rot="18000000">
              <a:off x="17864829" y="7404062"/>
              <a:ext cx="184731" cy="369332"/>
            </a:xfrm>
            <a:prstGeom prst="rect">
              <a:avLst/>
            </a:prstGeom>
            <a:noFill/>
          </p:spPr>
          <p:txBody>
            <a:bodyPr wrap="none" rtlCol="0">
              <a:spAutoFit/>
            </a:bodyPr>
            <a:lstStyle/>
            <a:p>
              <a:endParaRPr lang="en-US" dirty="0">
                <a:solidFill>
                  <a:srgbClr val="FFFFFF"/>
                </a:solidFill>
              </a:endParaRPr>
            </a:p>
          </p:txBody>
        </p:sp>
        <p:sp>
          <p:nvSpPr>
            <p:cNvPr id="94" name="TextBox 69">
              <a:extLst>
                <a:ext uri="{FF2B5EF4-FFF2-40B4-BE49-F238E27FC236}">
                  <a16:creationId xmlns:a16="http://schemas.microsoft.com/office/drawing/2014/main" id="{E16EFF24-5FD7-4DE8-813B-526FF7E4751A}"/>
                </a:ext>
              </a:extLst>
            </p:cNvPr>
            <p:cNvSpPr txBox="1"/>
            <p:nvPr/>
          </p:nvSpPr>
          <p:spPr>
            <a:xfrm rot="3600000">
              <a:off x="17798222" y="5525982"/>
              <a:ext cx="184731" cy="369332"/>
            </a:xfrm>
            <a:prstGeom prst="rect">
              <a:avLst/>
            </a:prstGeom>
            <a:noFill/>
          </p:spPr>
          <p:txBody>
            <a:bodyPr wrap="none" rtlCol="0">
              <a:spAutoFit/>
            </a:bodyPr>
            <a:lstStyle/>
            <a:p>
              <a:endParaRPr lang="en-US" dirty="0">
                <a:solidFill>
                  <a:srgbClr val="FFFFFF"/>
                </a:solidFill>
              </a:endParaRPr>
            </a:p>
          </p:txBody>
        </p:sp>
        <p:sp>
          <p:nvSpPr>
            <p:cNvPr id="95" name="TextBox 70">
              <a:extLst>
                <a:ext uri="{FF2B5EF4-FFF2-40B4-BE49-F238E27FC236}">
                  <a16:creationId xmlns:a16="http://schemas.microsoft.com/office/drawing/2014/main" id="{3B9AEAD2-12D4-4FDC-8D83-CF67C4CE428A}"/>
                </a:ext>
              </a:extLst>
            </p:cNvPr>
            <p:cNvSpPr txBox="1"/>
            <p:nvPr/>
          </p:nvSpPr>
          <p:spPr>
            <a:xfrm rot="3600000">
              <a:off x="14607346" y="7449875"/>
              <a:ext cx="184731" cy="369332"/>
            </a:xfrm>
            <a:prstGeom prst="rect">
              <a:avLst/>
            </a:prstGeom>
            <a:noFill/>
          </p:spPr>
          <p:txBody>
            <a:bodyPr wrap="none" rtlCol="0">
              <a:spAutoFit/>
            </a:bodyPr>
            <a:lstStyle/>
            <a:p>
              <a:endParaRPr lang="en-US" dirty="0">
                <a:solidFill>
                  <a:srgbClr val="FFFFFF"/>
                </a:solidFill>
              </a:endParaRPr>
            </a:p>
          </p:txBody>
        </p:sp>
        <p:sp>
          <p:nvSpPr>
            <p:cNvPr id="96" name="TextBox 71">
              <a:extLst>
                <a:ext uri="{FF2B5EF4-FFF2-40B4-BE49-F238E27FC236}">
                  <a16:creationId xmlns:a16="http://schemas.microsoft.com/office/drawing/2014/main" id="{5437CA5C-F428-4E1A-9570-E1F51702DC22}"/>
                </a:ext>
              </a:extLst>
            </p:cNvPr>
            <p:cNvSpPr txBox="1"/>
            <p:nvPr/>
          </p:nvSpPr>
          <p:spPr>
            <a:xfrm rot="18238107">
              <a:off x="14583557" y="5506124"/>
              <a:ext cx="184731" cy="369332"/>
            </a:xfrm>
            <a:prstGeom prst="rect">
              <a:avLst/>
            </a:prstGeom>
            <a:noFill/>
          </p:spPr>
          <p:txBody>
            <a:bodyPr wrap="none" rtlCol="0">
              <a:spAutoFit/>
            </a:bodyPr>
            <a:lstStyle/>
            <a:p>
              <a:endParaRPr lang="en-US" dirty="0">
                <a:solidFill>
                  <a:srgbClr val="FFFFFF"/>
                </a:solidFill>
              </a:endParaRPr>
            </a:p>
          </p:txBody>
        </p:sp>
        <p:sp>
          <p:nvSpPr>
            <p:cNvPr id="97" name="TextBox 72">
              <a:extLst>
                <a:ext uri="{FF2B5EF4-FFF2-40B4-BE49-F238E27FC236}">
                  <a16:creationId xmlns:a16="http://schemas.microsoft.com/office/drawing/2014/main" id="{4176AECD-3189-4412-9CFE-240D3F0A571E}"/>
                </a:ext>
              </a:extLst>
            </p:cNvPr>
            <p:cNvSpPr txBox="1"/>
            <p:nvPr/>
          </p:nvSpPr>
          <p:spPr>
            <a:xfrm>
              <a:off x="16254254" y="4654593"/>
              <a:ext cx="184731" cy="369332"/>
            </a:xfrm>
            <a:prstGeom prst="rect">
              <a:avLst/>
            </a:prstGeom>
            <a:noFill/>
          </p:spPr>
          <p:txBody>
            <a:bodyPr wrap="none" rtlCol="0">
              <a:spAutoFit/>
            </a:bodyPr>
            <a:lstStyle/>
            <a:p>
              <a:pPr algn="ctr"/>
              <a:endParaRPr lang="en-US" dirty="0">
                <a:solidFill>
                  <a:srgbClr val="FFFFFF"/>
                </a:solidFill>
              </a:endParaRPr>
            </a:p>
          </p:txBody>
        </p:sp>
      </p:grpSp>
      <p:grpSp>
        <p:nvGrpSpPr>
          <p:cNvPr id="98" name="Group 59">
            <a:extLst>
              <a:ext uri="{FF2B5EF4-FFF2-40B4-BE49-F238E27FC236}">
                <a16:creationId xmlns:a16="http://schemas.microsoft.com/office/drawing/2014/main" id="{91540707-5966-4794-9534-9F87B0F957EA}"/>
              </a:ext>
            </a:extLst>
          </p:cNvPr>
          <p:cNvGrpSpPr/>
          <p:nvPr/>
        </p:nvGrpSpPr>
        <p:grpSpPr>
          <a:xfrm>
            <a:off x="16034520" y="5789424"/>
            <a:ext cx="1926427" cy="2242896"/>
            <a:chOff x="15290408" y="5461715"/>
            <a:chExt cx="1926427" cy="2242896"/>
          </a:xfrm>
        </p:grpSpPr>
        <p:sp>
          <p:nvSpPr>
            <p:cNvPr id="99" name="Rectangle 54">
              <a:extLst>
                <a:ext uri="{FF2B5EF4-FFF2-40B4-BE49-F238E27FC236}">
                  <a16:creationId xmlns:a16="http://schemas.microsoft.com/office/drawing/2014/main" id="{35EDCA96-1297-40A3-93F8-7D542D2351E7}"/>
                </a:ext>
              </a:extLst>
            </p:cNvPr>
            <p:cNvSpPr/>
            <p:nvPr/>
          </p:nvSpPr>
          <p:spPr>
            <a:xfrm>
              <a:off x="15705682" y="5638686"/>
              <a:ext cx="184666" cy="707886"/>
            </a:xfrm>
            <a:prstGeom prst="rect">
              <a:avLst/>
            </a:prstGeom>
          </p:spPr>
          <p:txBody>
            <a:bodyPr wrap="none">
              <a:spAutoFit/>
            </a:bodyPr>
            <a:lstStyle/>
            <a:p>
              <a:pPr algn="ctr"/>
              <a:endParaRPr lang="en-US" sz="4000" dirty="0">
                <a:solidFill>
                  <a:schemeClr val="bg1"/>
                </a:solidFill>
                <a:latin typeface="dt-line-transportation-01" panose="02000509000000000000" pitchFamily="49" charset="0"/>
                <a:cs typeface="Arial" panose="020B0604020202020204" pitchFamily="34" charset="0"/>
              </a:endParaRPr>
            </a:p>
          </p:txBody>
        </p:sp>
        <p:sp>
          <p:nvSpPr>
            <p:cNvPr id="100" name="Rectangle 74">
              <a:extLst>
                <a:ext uri="{FF2B5EF4-FFF2-40B4-BE49-F238E27FC236}">
                  <a16:creationId xmlns:a16="http://schemas.microsoft.com/office/drawing/2014/main" id="{EB0F4EAF-82F7-4016-8C2C-CD3BA5FAC4BC}"/>
                </a:ext>
              </a:extLst>
            </p:cNvPr>
            <p:cNvSpPr/>
            <p:nvPr/>
          </p:nvSpPr>
          <p:spPr>
            <a:xfrm>
              <a:off x="16620404" y="5461715"/>
              <a:ext cx="184666" cy="707886"/>
            </a:xfrm>
            <a:prstGeom prst="rect">
              <a:avLst/>
            </a:prstGeom>
          </p:spPr>
          <p:txBody>
            <a:bodyPr wrap="none">
              <a:spAutoFit/>
            </a:bodyPr>
            <a:lstStyle/>
            <a:p>
              <a:pPr algn="ctr"/>
              <a:endParaRPr lang="en-US" sz="4000" dirty="0">
                <a:solidFill>
                  <a:schemeClr val="bg1"/>
                </a:solidFill>
                <a:latin typeface="dt-line-transportation-01" panose="02000509000000000000" pitchFamily="49" charset="0"/>
                <a:cs typeface="Arial" panose="020B0604020202020204" pitchFamily="34" charset="0"/>
              </a:endParaRPr>
            </a:p>
          </p:txBody>
        </p:sp>
        <p:sp>
          <p:nvSpPr>
            <p:cNvPr id="101" name="Rectangle 75">
              <a:extLst>
                <a:ext uri="{FF2B5EF4-FFF2-40B4-BE49-F238E27FC236}">
                  <a16:creationId xmlns:a16="http://schemas.microsoft.com/office/drawing/2014/main" id="{FAD87CAB-9783-4859-AFC6-0ABCCAF10364}"/>
                </a:ext>
              </a:extLst>
            </p:cNvPr>
            <p:cNvSpPr/>
            <p:nvPr/>
          </p:nvSpPr>
          <p:spPr>
            <a:xfrm>
              <a:off x="17032169" y="6224800"/>
              <a:ext cx="184666" cy="707886"/>
            </a:xfrm>
            <a:prstGeom prst="rect">
              <a:avLst/>
            </a:prstGeom>
          </p:spPr>
          <p:txBody>
            <a:bodyPr wrap="none">
              <a:spAutoFit/>
            </a:bodyPr>
            <a:lstStyle/>
            <a:p>
              <a:pPr algn="ctr"/>
              <a:endParaRPr lang="en-US" sz="4000" dirty="0">
                <a:solidFill>
                  <a:schemeClr val="bg1"/>
                </a:solidFill>
                <a:latin typeface="dt-line-transportation-01" panose="02000509000000000000" pitchFamily="49" charset="0"/>
                <a:cs typeface="Arial" panose="020B0604020202020204" pitchFamily="34" charset="0"/>
              </a:endParaRPr>
            </a:p>
          </p:txBody>
        </p:sp>
        <p:sp>
          <p:nvSpPr>
            <p:cNvPr id="102" name="Rectangle 76">
              <a:extLst>
                <a:ext uri="{FF2B5EF4-FFF2-40B4-BE49-F238E27FC236}">
                  <a16:creationId xmlns:a16="http://schemas.microsoft.com/office/drawing/2014/main" id="{E0010538-B3DB-4310-AF33-80F3BC3FD15C}"/>
                </a:ext>
              </a:extLst>
            </p:cNvPr>
            <p:cNvSpPr/>
            <p:nvPr/>
          </p:nvSpPr>
          <p:spPr>
            <a:xfrm>
              <a:off x="16703699" y="6996725"/>
              <a:ext cx="184666" cy="707886"/>
            </a:xfrm>
            <a:prstGeom prst="rect">
              <a:avLst/>
            </a:prstGeom>
          </p:spPr>
          <p:txBody>
            <a:bodyPr wrap="none">
              <a:spAutoFit/>
            </a:bodyPr>
            <a:lstStyle/>
            <a:p>
              <a:pPr algn="ctr"/>
              <a:endParaRPr lang="en-US" sz="4000" dirty="0">
                <a:solidFill>
                  <a:schemeClr val="bg1"/>
                </a:solidFill>
                <a:latin typeface="dt-line-transportation-01" panose="02000509000000000000" pitchFamily="49" charset="0"/>
                <a:cs typeface="Arial" panose="020B0604020202020204" pitchFamily="34" charset="0"/>
              </a:endParaRPr>
            </a:p>
          </p:txBody>
        </p:sp>
        <p:sp>
          <p:nvSpPr>
            <p:cNvPr id="103" name="Rectangle 77">
              <a:extLst>
                <a:ext uri="{FF2B5EF4-FFF2-40B4-BE49-F238E27FC236}">
                  <a16:creationId xmlns:a16="http://schemas.microsoft.com/office/drawing/2014/main" id="{83BE4D05-D0F3-4349-BA95-C5F90C53C68D}"/>
                </a:ext>
              </a:extLst>
            </p:cNvPr>
            <p:cNvSpPr/>
            <p:nvPr/>
          </p:nvSpPr>
          <p:spPr>
            <a:xfrm>
              <a:off x="15877999" y="7119465"/>
              <a:ext cx="184666" cy="584776"/>
            </a:xfrm>
            <a:prstGeom prst="rect">
              <a:avLst/>
            </a:prstGeom>
          </p:spPr>
          <p:txBody>
            <a:bodyPr wrap="none">
              <a:spAutoFit/>
            </a:bodyPr>
            <a:lstStyle/>
            <a:p>
              <a:pPr algn="ctr"/>
              <a:endParaRPr lang="en-US" sz="3200" dirty="0">
                <a:solidFill>
                  <a:schemeClr val="bg1"/>
                </a:solidFill>
                <a:latin typeface="dt-line-transportation-01" panose="02000509000000000000" pitchFamily="49" charset="0"/>
                <a:cs typeface="Arial" panose="020B0604020202020204" pitchFamily="34" charset="0"/>
              </a:endParaRPr>
            </a:p>
          </p:txBody>
        </p:sp>
        <p:sp>
          <p:nvSpPr>
            <p:cNvPr id="104" name="Rectangle 78">
              <a:extLst>
                <a:ext uri="{FF2B5EF4-FFF2-40B4-BE49-F238E27FC236}">
                  <a16:creationId xmlns:a16="http://schemas.microsoft.com/office/drawing/2014/main" id="{14429730-422B-4F49-A039-5511C8FAAB6E}"/>
                </a:ext>
              </a:extLst>
            </p:cNvPr>
            <p:cNvSpPr/>
            <p:nvPr/>
          </p:nvSpPr>
          <p:spPr>
            <a:xfrm>
              <a:off x="15290408" y="6456862"/>
              <a:ext cx="184666" cy="584776"/>
            </a:xfrm>
            <a:prstGeom prst="rect">
              <a:avLst/>
            </a:prstGeom>
          </p:spPr>
          <p:txBody>
            <a:bodyPr wrap="none">
              <a:spAutoFit/>
            </a:bodyPr>
            <a:lstStyle/>
            <a:p>
              <a:pPr algn="ctr"/>
              <a:endParaRPr lang="en-US" sz="3200" dirty="0">
                <a:solidFill>
                  <a:schemeClr val="bg1"/>
                </a:solidFill>
                <a:latin typeface="dt-line-transportation-01" panose="02000509000000000000" pitchFamily="49" charset="0"/>
                <a:cs typeface="Arial" panose="020B0604020202020204" pitchFamily="34" charset="0"/>
              </a:endParaRPr>
            </a:p>
          </p:txBody>
        </p:sp>
      </p:grpSp>
      <p:sp>
        <p:nvSpPr>
          <p:cNvPr id="105" name="TextBox 79">
            <a:extLst>
              <a:ext uri="{FF2B5EF4-FFF2-40B4-BE49-F238E27FC236}">
                <a16:creationId xmlns:a16="http://schemas.microsoft.com/office/drawing/2014/main" id="{F3EA3260-7E3C-4DF5-B33B-28DC18E4B564}"/>
              </a:ext>
            </a:extLst>
          </p:cNvPr>
          <p:cNvSpPr txBox="1"/>
          <p:nvPr/>
        </p:nvSpPr>
        <p:spPr>
          <a:xfrm>
            <a:off x="20024734" y="3369938"/>
            <a:ext cx="3472432" cy="1077218"/>
          </a:xfrm>
          <a:prstGeom prst="rect">
            <a:avLst/>
          </a:prstGeom>
          <a:noFill/>
        </p:spPr>
        <p:txBody>
          <a:bodyPr wrap="square" rtlCol="0">
            <a:spAutoFit/>
          </a:bodyPr>
          <a:lstStyle/>
          <a:p>
            <a:r>
              <a:rPr lang="en-GB" sz="3200" dirty="0" err="1">
                <a:latin typeface="Tahoma" panose="020B0604030504040204" pitchFamily="34" charset="0"/>
                <a:ea typeface="Tahoma" panose="020B0604030504040204" pitchFamily="34" charset="0"/>
                <a:cs typeface="Tahoma" panose="020B0604030504040204" pitchFamily="34" charset="0"/>
              </a:rPr>
              <a:t>Gôm</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cụm</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văn</a:t>
            </a:r>
            <a:r>
              <a:rPr lang="en-GB" sz="3200" dirty="0">
                <a:latin typeface="Tahoma" panose="020B0604030504040204" pitchFamily="34" charset="0"/>
                <a:ea typeface="Tahoma" panose="020B0604030504040204" pitchFamily="34" charset="0"/>
                <a:cs typeface="Tahoma" panose="020B0604030504040204" pitchFamily="34" charset="0"/>
              </a:rPr>
              <a:t> bản (</a:t>
            </a:r>
            <a:r>
              <a:rPr lang="en-GB" sz="3200" dirty="0" err="1">
                <a:latin typeface="Tahoma" panose="020B0604030504040204" pitchFamily="34" charset="0"/>
                <a:ea typeface="Tahoma" panose="020B0604030504040204" pitchFamily="34" charset="0"/>
                <a:cs typeface="Tahoma" panose="020B0604030504040204" pitchFamily="34" charset="0"/>
              </a:rPr>
              <a:t>textclustering</a:t>
            </a:r>
            <a:r>
              <a:rPr lang="en-GB" sz="3200" dirty="0">
                <a:latin typeface="Tahoma" panose="020B0604030504040204" pitchFamily="34" charset="0"/>
                <a:ea typeface="Tahoma" panose="020B0604030504040204" pitchFamily="34" charset="0"/>
                <a:cs typeface="Tahoma" panose="020B0604030504040204" pitchFamily="34" charset="0"/>
              </a:rPr>
              <a:t>)</a:t>
            </a:r>
            <a:endParaRPr lang="en-US" sz="2000" dirty="0"/>
          </a:p>
        </p:txBody>
      </p:sp>
      <p:sp>
        <p:nvSpPr>
          <p:cNvPr id="106" name="TextBox 80">
            <a:extLst>
              <a:ext uri="{FF2B5EF4-FFF2-40B4-BE49-F238E27FC236}">
                <a16:creationId xmlns:a16="http://schemas.microsoft.com/office/drawing/2014/main" id="{DA3874F1-17D4-42C7-AE58-94DE0F673A0F}"/>
              </a:ext>
            </a:extLst>
          </p:cNvPr>
          <p:cNvSpPr txBox="1"/>
          <p:nvPr/>
        </p:nvSpPr>
        <p:spPr>
          <a:xfrm>
            <a:off x="20936442" y="6989197"/>
            <a:ext cx="3472432" cy="1569660"/>
          </a:xfrm>
          <a:prstGeom prst="rect">
            <a:avLst/>
          </a:prstGeom>
          <a:noFill/>
        </p:spPr>
        <p:txBody>
          <a:bodyPr wrap="square" rtlCol="0">
            <a:spAutoFit/>
          </a:bodyPr>
          <a:lstStyle/>
          <a:p>
            <a:r>
              <a:rPr lang="fr-FR" sz="3200" dirty="0">
                <a:latin typeface="Tahoma" panose="020B0604030504040204" pitchFamily="34" charset="0"/>
                <a:ea typeface="Tahoma" panose="020B0604030504040204" pitchFamily="34" charset="0"/>
                <a:cs typeface="Tahoma" panose="020B0604030504040204" pitchFamily="34" charset="0"/>
              </a:rPr>
              <a:t>Phân </a:t>
            </a:r>
            <a:r>
              <a:rPr lang="fr-FR" sz="3200" dirty="0" err="1">
                <a:latin typeface="Tahoma" panose="020B0604030504040204" pitchFamily="34" charset="0"/>
                <a:ea typeface="Tahoma" panose="020B0604030504040204" pitchFamily="34" charset="0"/>
                <a:cs typeface="Tahoma" panose="020B0604030504040204" pitchFamily="34" charset="0"/>
              </a:rPr>
              <a:t>tích</a:t>
            </a:r>
            <a:r>
              <a:rPr lang="fr-FR" sz="3200" dirty="0">
                <a:latin typeface="Tahoma" panose="020B0604030504040204" pitchFamily="34" charset="0"/>
                <a:ea typeface="Tahoma" panose="020B0604030504040204" pitchFamily="34" charset="0"/>
                <a:cs typeface="Tahoma" panose="020B0604030504040204" pitchFamily="34" charset="0"/>
              </a:rPr>
              <a:t> quan </a:t>
            </a:r>
            <a:r>
              <a:rPr lang="fr-FR" sz="3200" dirty="0" err="1">
                <a:latin typeface="Tahoma" panose="020B0604030504040204" pitchFamily="34" charset="0"/>
                <a:ea typeface="Tahoma" panose="020B0604030504040204" pitchFamily="34" charset="0"/>
                <a:cs typeface="Tahoma" panose="020B0604030504040204" pitchFamily="34" charset="0"/>
              </a:rPr>
              <a:t>điểm</a:t>
            </a:r>
            <a:r>
              <a:rPr lang="fr-FR" sz="3200" dirty="0">
                <a:latin typeface="Tahoma" panose="020B0604030504040204" pitchFamily="34" charset="0"/>
                <a:ea typeface="Tahoma" panose="020B0604030504040204" pitchFamily="34" charset="0"/>
                <a:cs typeface="Tahoma" panose="020B0604030504040204" pitchFamily="34" charset="0"/>
              </a:rPr>
              <a:t> </a:t>
            </a:r>
            <a:r>
              <a:rPr lang="en-GB" sz="3200" dirty="0">
                <a:latin typeface="Tahoma" panose="020B0604030504040204" pitchFamily="34" charset="0"/>
                <a:ea typeface="Tahoma" panose="020B0604030504040204" pitchFamily="34" charset="0"/>
                <a:cs typeface="Tahoma" panose="020B0604030504040204" pitchFamily="34" charset="0"/>
              </a:rPr>
              <a:t>(sentiment analysis)</a:t>
            </a:r>
            <a:endParaRPr lang="en-US" sz="2000" dirty="0"/>
          </a:p>
        </p:txBody>
      </p:sp>
      <p:sp>
        <p:nvSpPr>
          <p:cNvPr id="107" name="TextBox 81">
            <a:extLst>
              <a:ext uri="{FF2B5EF4-FFF2-40B4-BE49-F238E27FC236}">
                <a16:creationId xmlns:a16="http://schemas.microsoft.com/office/drawing/2014/main" id="{9B0257BD-8B47-4B5D-B3DF-30068A733448}"/>
              </a:ext>
            </a:extLst>
          </p:cNvPr>
          <p:cNvSpPr txBox="1"/>
          <p:nvPr/>
        </p:nvSpPr>
        <p:spPr>
          <a:xfrm>
            <a:off x="14558235" y="1144255"/>
            <a:ext cx="3732271" cy="1077218"/>
          </a:xfrm>
          <a:prstGeom prst="rect">
            <a:avLst/>
          </a:prstGeom>
          <a:noFill/>
        </p:spPr>
        <p:txBody>
          <a:bodyPr wrap="square" rtlCol="0">
            <a:spAutoFit/>
          </a:bodyPr>
          <a:lstStyle/>
          <a:p>
            <a:r>
              <a:rPr lang="vi-VN" sz="3200" dirty="0">
                <a:latin typeface="Tahoma" panose="020B0604030504040204" pitchFamily="34" charset="0"/>
                <a:ea typeface="Tahoma" panose="020B0604030504040204" pitchFamily="34" charset="0"/>
                <a:cs typeface="Tahoma" panose="020B0604030504040204" pitchFamily="34" charset="0"/>
              </a:rPr>
              <a:t>Phân </a:t>
            </a:r>
            <a:r>
              <a:rPr lang="vi-VN" sz="3200" dirty="0" err="1">
                <a:latin typeface="Tahoma" panose="020B0604030504040204" pitchFamily="34" charset="0"/>
                <a:ea typeface="Tahoma" panose="020B0604030504040204" pitchFamily="34" charset="0"/>
                <a:cs typeface="Tahoma" panose="020B0604030504040204" pitchFamily="34" charset="0"/>
              </a:rPr>
              <a:t>loại</a:t>
            </a:r>
            <a:r>
              <a:rPr lang="vi-VN" sz="3200" dirty="0">
                <a:latin typeface="Tahoma" panose="020B0604030504040204" pitchFamily="34" charset="0"/>
                <a:ea typeface="Tahoma" panose="020B0604030504040204" pitchFamily="34" charset="0"/>
                <a:cs typeface="Tahoma" panose="020B0604030504040204" pitchFamily="34" charset="0"/>
              </a:rPr>
              <a:t> văn bản (</a:t>
            </a:r>
            <a:r>
              <a:rPr lang="vi-VN" sz="3200" dirty="0" err="1">
                <a:latin typeface="Tahoma" panose="020B0604030504040204" pitchFamily="34" charset="0"/>
                <a:ea typeface="Tahoma" panose="020B0604030504040204" pitchFamily="34" charset="0"/>
                <a:cs typeface="Tahoma" panose="020B0604030504040204" pitchFamily="34" charset="0"/>
              </a:rPr>
              <a:t>text</a:t>
            </a:r>
            <a:r>
              <a:rPr lang="en-GB" sz="3200" dirty="0">
                <a:latin typeface="Tahoma" panose="020B0604030504040204" pitchFamily="34" charset="0"/>
                <a:ea typeface="Tahoma" panose="020B0604030504040204" pitchFamily="34" charset="0"/>
                <a:cs typeface="Tahoma" panose="020B0604030504040204" pitchFamily="34" charset="0"/>
              </a:rPr>
              <a:t>categorization)</a:t>
            </a:r>
            <a:endParaRPr lang="en-US" sz="2000" dirty="0"/>
          </a:p>
        </p:txBody>
      </p:sp>
      <p:sp>
        <p:nvSpPr>
          <p:cNvPr id="108" name="TextBox 82">
            <a:extLst>
              <a:ext uri="{FF2B5EF4-FFF2-40B4-BE49-F238E27FC236}">
                <a16:creationId xmlns:a16="http://schemas.microsoft.com/office/drawing/2014/main" id="{26CB6DE1-4106-4AE9-A10E-2EF1AAFCDC7B}"/>
              </a:ext>
            </a:extLst>
          </p:cNvPr>
          <p:cNvSpPr txBox="1"/>
          <p:nvPr/>
        </p:nvSpPr>
        <p:spPr>
          <a:xfrm>
            <a:off x="16430746" y="11103507"/>
            <a:ext cx="4772435" cy="1569660"/>
          </a:xfrm>
          <a:prstGeom prst="rect">
            <a:avLst/>
          </a:prstGeom>
          <a:noFill/>
        </p:spPr>
        <p:txBody>
          <a:bodyPr wrap="square" rtlCol="0">
            <a:spAutoFit/>
          </a:bodyPr>
          <a:lstStyle/>
          <a:p>
            <a:r>
              <a:rPr lang="fr-FR" sz="3200" dirty="0" err="1">
                <a:latin typeface="Tahoma" panose="020B0604030504040204" pitchFamily="34" charset="0"/>
                <a:ea typeface="Tahoma" panose="020B0604030504040204" pitchFamily="34" charset="0"/>
                <a:cs typeface="Tahoma" panose="020B0604030504040204" pitchFamily="34" charset="0"/>
              </a:rPr>
              <a:t>Mô</a:t>
            </a:r>
            <a:r>
              <a:rPr lang="fr-FR" sz="3200" dirty="0">
                <a:latin typeface="Tahoma" panose="020B0604030504040204" pitchFamily="34" charset="0"/>
                <a:ea typeface="Tahoma" panose="020B0604030504040204" pitchFamily="34" charset="0"/>
                <a:cs typeface="Tahoma" panose="020B0604030504040204" pitchFamily="34" charset="0"/>
              </a:rPr>
              <a:t> </a:t>
            </a:r>
            <a:r>
              <a:rPr lang="en-GB" sz="3200" dirty="0">
                <a:latin typeface="Tahoma" panose="020B0604030504040204" pitchFamily="34" charset="0"/>
                <a:ea typeface="Tahoma" panose="020B0604030504040204" pitchFamily="34" charset="0"/>
                <a:cs typeface="Tahoma" panose="020B0604030504040204" pitchFamily="34" charset="0"/>
              </a:rPr>
              <a:t>hình </a:t>
            </a:r>
            <a:r>
              <a:rPr lang="en-GB" sz="3200" dirty="0" err="1">
                <a:latin typeface="Tahoma" panose="020B0604030504040204" pitchFamily="34" charset="0"/>
                <a:ea typeface="Tahoma" panose="020B0604030504040204" pitchFamily="34" charset="0"/>
                <a:cs typeface="Tahoma" panose="020B0604030504040204" pitchFamily="34" charset="0"/>
              </a:rPr>
              <a:t>hóa</a:t>
            </a:r>
            <a:r>
              <a:rPr lang="en-GB" sz="3200" dirty="0">
                <a:latin typeface="Tahoma" panose="020B0604030504040204" pitchFamily="34" charset="0"/>
                <a:ea typeface="Tahoma" panose="020B0604030504040204" pitchFamily="34" charset="0"/>
                <a:cs typeface="Tahoma" panose="020B0604030504040204" pitchFamily="34" charset="0"/>
              </a:rPr>
              <a:t> quan </a:t>
            </a:r>
            <a:r>
              <a:rPr lang="en-GB" sz="3200" dirty="0" err="1">
                <a:latin typeface="Tahoma" panose="020B0604030504040204" pitchFamily="34" charset="0"/>
                <a:ea typeface="Tahoma" panose="020B0604030504040204" pitchFamily="34" charset="0"/>
                <a:cs typeface="Tahoma" panose="020B0604030504040204" pitchFamily="34" charset="0"/>
              </a:rPr>
              <a:t>hệ</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giữa</a:t>
            </a:r>
            <a:r>
              <a:rPr lang="en-GB" sz="3200" dirty="0">
                <a:latin typeface="Tahoma" panose="020B0604030504040204" pitchFamily="34" charset="0"/>
                <a:ea typeface="Tahoma" panose="020B0604030504040204" pitchFamily="34" charset="0"/>
                <a:cs typeface="Tahoma" panose="020B0604030504040204" pitchFamily="34" charset="0"/>
              </a:rPr>
              <a:t> các thực </a:t>
            </a:r>
            <a:r>
              <a:rPr lang="en-GB" sz="3200" dirty="0" err="1">
                <a:latin typeface="Tahoma" panose="020B0604030504040204" pitchFamily="34" charset="0"/>
                <a:ea typeface="Tahoma" panose="020B0604030504040204" pitchFamily="34" charset="0"/>
                <a:cs typeface="Tahoma" panose="020B0604030504040204" pitchFamily="34" charset="0"/>
              </a:rPr>
              <a:t>thể</a:t>
            </a:r>
            <a:r>
              <a:rPr lang="en-GB" sz="3200" dirty="0">
                <a:latin typeface="Tahoma" panose="020B0604030504040204" pitchFamily="34" charset="0"/>
                <a:ea typeface="Tahoma" panose="020B0604030504040204" pitchFamily="34" charset="0"/>
                <a:cs typeface="Tahoma" panose="020B0604030504040204" pitchFamily="34" charset="0"/>
              </a:rPr>
              <a:t> (entity relation </a:t>
            </a:r>
            <a:r>
              <a:rPr lang="en-GB" sz="3200" dirty="0" err="1">
                <a:latin typeface="Tahoma" panose="020B0604030504040204" pitchFamily="34" charset="0"/>
                <a:ea typeface="Tahoma" panose="020B0604030504040204" pitchFamily="34" charset="0"/>
                <a:cs typeface="Tahoma" panose="020B0604030504040204" pitchFamily="34" charset="0"/>
              </a:rPr>
              <a:t>modeling</a:t>
            </a:r>
            <a:r>
              <a:rPr lang="en-GB" sz="3200" dirty="0">
                <a:latin typeface="Tahoma" panose="020B0604030504040204" pitchFamily="34" charset="0"/>
                <a:ea typeface="Tahoma" panose="020B0604030504040204" pitchFamily="34" charset="0"/>
                <a:cs typeface="Tahoma" panose="020B0604030504040204" pitchFamily="34" charset="0"/>
              </a:rPr>
              <a:t>).</a:t>
            </a:r>
            <a:endParaRPr lang="en-US" sz="2000" dirty="0"/>
          </a:p>
        </p:txBody>
      </p:sp>
      <p:sp>
        <p:nvSpPr>
          <p:cNvPr id="109" name="TextBox 83">
            <a:extLst>
              <a:ext uri="{FF2B5EF4-FFF2-40B4-BE49-F238E27FC236}">
                <a16:creationId xmlns:a16="http://schemas.microsoft.com/office/drawing/2014/main" id="{243C4F72-2379-4321-8410-A67A6CD8F78C}"/>
              </a:ext>
            </a:extLst>
          </p:cNvPr>
          <p:cNvSpPr txBox="1"/>
          <p:nvPr/>
        </p:nvSpPr>
        <p:spPr>
          <a:xfrm>
            <a:off x="9019348" y="5287993"/>
            <a:ext cx="3922984" cy="1077218"/>
          </a:xfrm>
          <a:prstGeom prst="rect">
            <a:avLst/>
          </a:prstGeom>
          <a:noFill/>
        </p:spPr>
        <p:txBody>
          <a:bodyPr wrap="square" rtlCol="0">
            <a:spAutoFit/>
          </a:bodyPr>
          <a:lstStyle/>
          <a:p>
            <a:pPr algn="r"/>
            <a:r>
              <a:rPr lang="en-GB" sz="3200" dirty="0" err="1">
                <a:latin typeface="Tahoma" panose="020B0604030504040204" pitchFamily="34" charset="0"/>
                <a:ea typeface="Tahoma" panose="020B0604030504040204" pitchFamily="34" charset="0"/>
                <a:cs typeface="Tahoma" panose="020B0604030504040204" pitchFamily="34" charset="0"/>
              </a:rPr>
              <a:t>Rút</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trích</a:t>
            </a:r>
            <a:r>
              <a:rPr lang="en-GB" sz="3200" dirty="0">
                <a:latin typeface="Tahoma" panose="020B0604030504040204" pitchFamily="34" charset="0"/>
                <a:ea typeface="Tahoma" panose="020B0604030504040204" pitchFamily="34" charset="0"/>
                <a:cs typeface="Tahoma" panose="020B0604030504040204" pitchFamily="34" charset="0"/>
              </a:rPr>
              <a:t> thực </a:t>
            </a:r>
            <a:r>
              <a:rPr lang="en-GB" sz="3200" dirty="0" err="1">
                <a:latin typeface="Tahoma" panose="020B0604030504040204" pitchFamily="34" charset="0"/>
                <a:ea typeface="Tahoma" panose="020B0604030504040204" pitchFamily="34" charset="0"/>
                <a:cs typeface="Tahoma" panose="020B0604030504040204" pitchFamily="34" charset="0"/>
              </a:rPr>
              <a:t>thể</a:t>
            </a:r>
            <a:r>
              <a:rPr lang="en-GB" sz="3200" dirty="0">
                <a:latin typeface="Tahoma" panose="020B0604030504040204" pitchFamily="34" charset="0"/>
                <a:ea typeface="Tahoma" panose="020B0604030504040204" pitchFamily="34" charset="0"/>
                <a:cs typeface="Tahoma" panose="020B0604030504040204" pitchFamily="34" charset="0"/>
              </a:rPr>
              <a:t> (entity</a:t>
            </a:r>
            <a:r>
              <a:rPr lang="fr-FR" sz="3200" dirty="0">
                <a:latin typeface="Tahoma" panose="020B0604030504040204" pitchFamily="34" charset="0"/>
                <a:ea typeface="Tahoma" panose="020B0604030504040204" pitchFamily="34" charset="0"/>
                <a:cs typeface="Tahoma" panose="020B0604030504040204" pitchFamily="34" charset="0"/>
              </a:rPr>
              <a:t>extraction)</a:t>
            </a:r>
            <a:endParaRPr lang="en-US" sz="2000" dirty="0"/>
          </a:p>
        </p:txBody>
      </p:sp>
      <p:sp>
        <p:nvSpPr>
          <p:cNvPr id="110" name="TextBox 84">
            <a:extLst>
              <a:ext uri="{FF2B5EF4-FFF2-40B4-BE49-F238E27FC236}">
                <a16:creationId xmlns:a16="http://schemas.microsoft.com/office/drawing/2014/main" id="{C26F3E82-F7E6-4DD9-A944-CF2996D4C9C2}"/>
              </a:ext>
            </a:extLst>
          </p:cNvPr>
          <p:cNvSpPr txBox="1"/>
          <p:nvPr/>
        </p:nvSpPr>
        <p:spPr>
          <a:xfrm>
            <a:off x="8834077" y="8985621"/>
            <a:ext cx="5052487" cy="1077218"/>
          </a:xfrm>
          <a:prstGeom prst="rect">
            <a:avLst/>
          </a:prstGeom>
          <a:noFill/>
        </p:spPr>
        <p:txBody>
          <a:bodyPr wrap="square" rtlCol="0">
            <a:spAutoFit/>
          </a:bodyPr>
          <a:lstStyle/>
          <a:p>
            <a:pPr algn="r"/>
            <a:r>
              <a:rPr lang="en-GB" sz="3200" dirty="0" err="1">
                <a:latin typeface="Tahoma" panose="020B0604030504040204" pitchFamily="34" charset="0"/>
                <a:ea typeface="Tahoma" panose="020B0604030504040204" pitchFamily="34" charset="0"/>
                <a:cs typeface="Tahoma" panose="020B0604030504040204" pitchFamily="34" charset="0"/>
              </a:rPr>
              <a:t>Tóm</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tắt</a:t>
            </a:r>
            <a:r>
              <a:rPr lang="en-GB" sz="3200" dirty="0">
                <a:latin typeface="Tahoma" panose="020B0604030504040204" pitchFamily="34" charset="0"/>
                <a:ea typeface="Tahoma" panose="020B0604030504040204" pitchFamily="34" charset="0"/>
                <a:cs typeface="Tahoma" panose="020B0604030504040204" pitchFamily="34" charset="0"/>
              </a:rPr>
              <a:t> </a:t>
            </a:r>
            <a:r>
              <a:rPr lang="en-GB" sz="3200" dirty="0" err="1">
                <a:latin typeface="Tahoma" panose="020B0604030504040204" pitchFamily="34" charset="0"/>
                <a:ea typeface="Tahoma" panose="020B0604030504040204" pitchFamily="34" charset="0"/>
                <a:cs typeface="Tahoma" panose="020B0604030504040204" pitchFamily="34" charset="0"/>
              </a:rPr>
              <a:t>tài</a:t>
            </a:r>
            <a:r>
              <a:rPr lang="en-GB"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liệu</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documentsummarization</a:t>
            </a:r>
            <a:r>
              <a:rPr lang="fr-FR" sz="3200" dirty="0">
                <a:latin typeface="Tahoma" panose="020B0604030504040204" pitchFamily="34" charset="0"/>
                <a:ea typeface="Tahoma" panose="020B0604030504040204" pitchFamily="34" charset="0"/>
                <a:cs typeface="Tahoma" panose="020B0604030504040204" pitchFamily="34" charset="0"/>
              </a:rPr>
              <a:t>)</a:t>
            </a:r>
            <a:endParaRPr lang="en-US" sz="2000" dirty="0"/>
          </a:p>
        </p:txBody>
      </p:sp>
      <p:sp>
        <p:nvSpPr>
          <p:cNvPr id="111" name="Rectangle 86">
            <a:extLst>
              <a:ext uri="{FF2B5EF4-FFF2-40B4-BE49-F238E27FC236}">
                <a16:creationId xmlns:a16="http://schemas.microsoft.com/office/drawing/2014/main" id="{4A0E5E41-A963-4B40-A2CF-3F733B59CF1C}"/>
              </a:ext>
            </a:extLst>
          </p:cNvPr>
          <p:cNvSpPr/>
          <p:nvPr/>
        </p:nvSpPr>
        <p:spPr>
          <a:xfrm>
            <a:off x="2248867" y="2895585"/>
            <a:ext cx="6218052" cy="5815513"/>
          </a:xfrm>
          <a:prstGeom prst="rect">
            <a:avLst/>
          </a:prstGeom>
          <a:solidFill>
            <a:schemeClr val="tx1">
              <a:lumMod val="10000"/>
              <a:lumOff val="9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itle 1">
            <a:extLst>
              <a:ext uri="{FF2B5EF4-FFF2-40B4-BE49-F238E27FC236}">
                <a16:creationId xmlns:a16="http://schemas.microsoft.com/office/drawing/2014/main" id="{65719092-658A-4F9A-B87E-9F93DE3DDF69}"/>
              </a:ext>
            </a:extLst>
          </p:cNvPr>
          <p:cNvSpPr txBox="1">
            <a:spLocks/>
          </p:cNvSpPr>
          <p:nvPr/>
        </p:nvSpPr>
        <p:spPr>
          <a:xfrm>
            <a:off x="2494684" y="3594993"/>
            <a:ext cx="5661676" cy="41985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vi-VN" sz="6000" dirty="0">
                <a:latin typeface="Tahoma" panose="020B0604030504040204" pitchFamily="34" charset="0"/>
                <a:ea typeface="Tahoma" panose="020B0604030504040204" pitchFamily="34" charset="0"/>
                <a:cs typeface="Tahoma" panose="020B0604030504040204" pitchFamily="34" charset="0"/>
              </a:rPr>
              <a:t>Khai </a:t>
            </a:r>
            <a:r>
              <a:rPr lang="vi-VN" sz="6000" dirty="0" err="1">
                <a:latin typeface="Tahoma" panose="020B0604030504040204" pitchFamily="34" charset="0"/>
                <a:ea typeface="Tahoma" panose="020B0604030504040204" pitchFamily="34" charset="0"/>
                <a:cs typeface="Tahoma" panose="020B0604030504040204" pitchFamily="34" charset="0"/>
              </a:rPr>
              <a:t>phá</a:t>
            </a:r>
            <a:r>
              <a:rPr lang="vi-VN" sz="6000" dirty="0">
                <a:latin typeface="Tahoma" panose="020B0604030504040204" pitchFamily="34" charset="0"/>
                <a:ea typeface="Tahoma" panose="020B0604030504040204" pitchFamily="34" charset="0"/>
                <a:cs typeface="Tahoma" panose="020B0604030504040204" pitchFamily="34" charset="0"/>
              </a:rPr>
              <a:t> văn bản chia </a:t>
            </a:r>
            <a:r>
              <a:rPr lang="vi-VN" sz="6000" dirty="0" err="1">
                <a:latin typeface="Tahoma" panose="020B0604030504040204" pitchFamily="34" charset="0"/>
                <a:ea typeface="Tahoma" panose="020B0604030504040204" pitchFamily="34" charset="0"/>
                <a:cs typeface="Tahoma" panose="020B0604030504040204" pitchFamily="34" charset="0"/>
              </a:rPr>
              <a:t>thành</a:t>
            </a:r>
            <a:r>
              <a:rPr lang="vi-VN" sz="6000" dirty="0">
                <a:latin typeface="Tahoma" panose="020B0604030504040204" pitchFamily="34" charset="0"/>
                <a:ea typeface="Tahoma" panose="020B0604030504040204" pitchFamily="34" charset="0"/>
                <a:cs typeface="Tahoma" panose="020B0604030504040204" pitchFamily="34" charset="0"/>
              </a:rPr>
              <a:t> các </a:t>
            </a:r>
            <a:r>
              <a:rPr lang="vi-VN" sz="6000" dirty="0" err="1">
                <a:latin typeface="Tahoma" panose="020B0604030504040204" pitchFamily="34" charset="0"/>
                <a:ea typeface="Tahoma" panose="020B0604030504040204" pitchFamily="34" charset="0"/>
                <a:cs typeface="Tahoma" panose="020B0604030504040204" pitchFamily="34" charset="0"/>
              </a:rPr>
              <a:t>vấn</a:t>
            </a:r>
            <a:r>
              <a:rPr lang="vi-VN" sz="6000" dirty="0">
                <a:latin typeface="Tahoma" panose="020B0604030504040204" pitchFamily="34" charset="0"/>
                <a:ea typeface="Tahoma" panose="020B0604030504040204" pitchFamily="34" charset="0"/>
                <a:cs typeface="Tahoma" panose="020B0604030504040204" pitchFamily="34" charset="0"/>
              </a:rPr>
              <a:t> đề</a:t>
            </a:r>
            <a:r>
              <a:rPr lang="en-GB" sz="6000" dirty="0">
                <a:latin typeface="Tahoma" panose="020B0604030504040204" pitchFamily="34" charset="0"/>
                <a:ea typeface="Tahoma" panose="020B0604030504040204" pitchFamily="34" charset="0"/>
                <a:cs typeface="Tahoma" panose="020B0604030504040204" pitchFamily="34" charset="0"/>
              </a:rPr>
              <a:t> </a:t>
            </a:r>
            <a:r>
              <a:rPr lang="vi-VN" sz="6000" dirty="0" err="1">
                <a:latin typeface="Tahoma" panose="020B0604030504040204" pitchFamily="34" charset="0"/>
                <a:ea typeface="Tahoma" panose="020B0604030504040204" pitchFamily="34" charset="0"/>
                <a:cs typeface="Tahoma" panose="020B0604030504040204" pitchFamily="34" charset="0"/>
              </a:rPr>
              <a:t>nhỏ</a:t>
            </a:r>
            <a:r>
              <a:rPr lang="vi-VN" sz="6000" dirty="0">
                <a:latin typeface="Tahoma" panose="020B0604030504040204" pitchFamily="34" charset="0"/>
                <a:ea typeface="Tahoma" panose="020B0604030504040204" pitchFamily="34" charset="0"/>
                <a:cs typeface="Tahoma" panose="020B0604030504040204" pitchFamily="34" charset="0"/>
              </a:rPr>
              <a:t> hơn bao </a:t>
            </a:r>
            <a:r>
              <a:rPr lang="vi-VN" sz="6000" dirty="0" err="1">
                <a:latin typeface="Tahoma" panose="020B0604030504040204" pitchFamily="34" charset="0"/>
                <a:ea typeface="Tahoma" panose="020B0604030504040204" pitchFamily="34" charset="0"/>
                <a:cs typeface="Tahoma" panose="020B0604030504040204" pitchFamily="34" charset="0"/>
              </a:rPr>
              <a:t>gồm</a:t>
            </a:r>
            <a:r>
              <a:rPr lang="vi-VN" sz="6000" dirty="0">
                <a:latin typeface="Tahoma" panose="020B0604030504040204" pitchFamily="34" charset="0"/>
                <a:ea typeface="Tahoma" panose="020B0604030504040204" pitchFamily="34" charset="0"/>
                <a:cs typeface="Tahoma" panose="020B0604030504040204" pitchFamily="34" charset="0"/>
              </a:rPr>
              <a:t> phân </a:t>
            </a:r>
            <a:r>
              <a:rPr lang="vi-VN" sz="6000" dirty="0" err="1">
                <a:latin typeface="Tahoma" panose="020B0604030504040204" pitchFamily="34" charset="0"/>
                <a:ea typeface="Tahoma" panose="020B0604030504040204" pitchFamily="34" charset="0"/>
                <a:cs typeface="Tahoma" panose="020B0604030504040204" pitchFamily="34" charset="0"/>
              </a:rPr>
              <a:t>loại</a:t>
            </a:r>
            <a:r>
              <a:rPr lang="vi-VN" sz="6000" dirty="0">
                <a:latin typeface="Tahoma" panose="020B0604030504040204" pitchFamily="34" charset="0"/>
                <a:ea typeface="Tahoma" panose="020B0604030504040204" pitchFamily="34" charset="0"/>
                <a:cs typeface="Tahoma" panose="020B0604030504040204" pitchFamily="34" charset="0"/>
              </a:rPr>
              <a:t>:</a:t>
            </a:r>
            <a:endParaRPr lang="en-US" sz="6000" dirty="0">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endParaRPr>
          </a:p>
          <a:p>
            <a:pPr algn="ctr"/>
            <a:endParaRPr lang="en-US" sz="6000" dirty="0">
              <a:solidFill>
                <a:schemeClr val="tx1">
                  <a:lumMod val="90000"/>
                  <a:lumOff val="10000"/>
                </a:schemeClr>
              </a:solidFill>
            </a:endParaRPr>
          </a:p>
        </p:txBody>
      </p:sp>
      <p:sp>
        <p:nvSpPr>
          <p:cNvPr id="3" name="Chỗ dành sẵn cho Số hiệu Bản chiếu 2">
            <a:extLst>
              <a:ext uri="{FF2B5EF4-FFF2-40B4-BE49-F238E27FC236}">
                <a16:creationId xmlns:a16="http://schemas.microsoft.com/office/drawing/2014/main" id="{58EFB7AF-3671-44C5-A401-EB2A4FC28F95}"/>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33972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fltVal val="0"/>
                                          </p:val>
                                        </p:tav>
                                        <p:tav tm="100000">
                                          <p:val>
                                            <p:strVal val="#ppt_w"/>
                                          </p:val>
                                        </p:tav>
                                      </p:tavLst>
                                    </p:anim>
                                    <p:anim calcmode="lin" valueType="num">
                                      <p:cBhvr>
                                        <p:cTn id="8" dur="1000" fill="hold"/>
                                        <p:tgtEl>
                                          <p:spTgt spid="60"/>
                                        </p:tgtEl>
                                        <p:attrNameLst>
                                          <p:attrName>ppt_h</p:attrName>
                                        </p:attrNameLst>
                                      </p:cBhvr>
                                      <p:tavLst>
                                        <p:tav tm="0">
                                          <p:val>
                                            <p:fltVal val="0"/>
                                          </p:val>
                                        </p:tav>
                                        <p:tav tm="100000">
                                          <p:val>
                                            <p:strVal val="#ppt_h"/>
                                          </p:val>
                                        </p:tav>
                                      </p:tavLst>
                                    </p:anim>
                                    <p:anim calcmode="lin" valueType="num">
                                      <p:cBhvr>
                                        <p:cTn id="9" dur="1000" fill="hold"/>
                                        <p:tgtEl>
                                          <p:spTgt spid="60"/>
                                        </p:tgtEl>
                                        <p:attrNameLst>
                                          <p:attrName>style.rotation</p:attrName>
                                        </p:attrNameLst>
                                      </p:cBhvr>
                                      <p:tavLst>
                                        <p:tav tm="0">
                                          <p:val>
                                            <p:fltVal val="360"/>
                                          </p:val>
                                        </p:tav>
                                        <p:tav tm="100000">
                                          <p:val>
                                            <p:fltVal val="0"/>
                                          </p:val>
                                        </p:tav>
                                      </p:tavLst>
                                    </p:anim>
                                    <p:animEffect transition="in" filter="fade">
                                      <p:cBhvr>
                                        <p:cTn id="10" dur="1000"/>
                                        <p:tgtEl>
                                          <p:spTgt spid="60"/>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68"/>
                                        </p:tgtEl>
                                        <p:attrNameLst>
                                          <p:attrName>style.visibility</p:attrName>
                                        </p:attrNameLst>
                                      </p:cBhvr>
                                      <p:to>
                                        <p:strVal val="visible"/>
                                      </p:to>
                                    </p:set>
                                    <p:anim calcmode="lin" valueType="num">
                                      <p:cBhvr>
                                        <p:cTn id="13" dur="1000" fill="hold"/>
                                        <p:tgtEl>
                                          <p:spTgt spid="68"/>
                                        </p:tgtEl>
                                        <p:attrNameLst>
                                          <p:attrName>ppt_w</p:attrName>
                                        </p:attrNameLst>
                                      </p:cBhvr>
                                      <p:tavLst>
                                        <p:tav tm="0">
                                          <p:val>
                                            <p:fltVal val="0"/>
                                          </p:val>
                                        </p:tav>
                                        <p:tav tm="100000">
                                          <p:val>
                                            <p:strVal val="#ppt_w"/>
                                          </p:val>
                                        </p:tav>
                                      </p:tavLst>
                                    </p:anim>
                                    <p:anim calcmode="lin" valueType="num">
                                      <p:cBhvr>
                                        <p:cTn id="14" dur="1000" fill="hold"/>
                                        <p:tgtEl>
                                          <p:spTgt spid="68"/>
                                        </p:tgtEl>
                                        <p:attrNameLst>
                                          <p:attrName>ppt_h</p:attrName>
                                        </p:attrNameLst>
                                      </p:cBhvr>
                                      <p:tavLst>
                                        <p:tav tm="0">
                                          <p:val>
                                            <p:fltVal val="0"/>
                                          </p:val>
                                        </p:tav>
                                        <p:tav tm="100000">
                                          <p:val>
                                            <p:strVal val="#ppt_h"/>
                                          </p:val>
                                        </p:tav>
                                      </p:tavLst>
                                    </p:anim>
                                    <p:anim calcmode="lin" valueType="num">
                                      <p:cBhvr>
                                        <p:cTn id="15" dur="1000" fill="hold"/>
                                        <p:tgtEl>
                                          <p:spTgt spid="68"/>
                                        </p:tgtEl>
                                        <p:attrNameLst>
                                          <p:attrName>style.rotation</p:attrName>
                                        </p:attrNameLst>
                                      </p:cBhvr>
                                      <p:tavLst>
                                        <p:tav tm="0">
                                          <p:val>
                                            <p:fltVal val="360"/>
                                          </p:val>
                                        </p:tav>
                                        <p:tav tm="100000">
                                          <p:val>
                                            <p:fltVal val="0"/>
                                          </p:val>
                                        </p:tav>
                                      </p:tavLst>
                                    </p:anim>
                                    <p:animEffect transition="in" filter="fade">
                                      <p:cBhvr>
                                        <p:cTn id="16" dur="1000"/>
                                        <p:tgtEl>
                                          <p:spTgt spid="68"/>
                                        </p:tgtEl>
                                      </p:cBhvr>
                                    </p:animEffect>
                                  </p:childTnLst>
                                </p:cTn>
                              </p:par>
                              <p:par>
                                <p:cTn id="17" presetID="49" presetClass="entr" presetSubtype="0" decel="100000" fill="hold" nodeType="withEffect">
                                  <p:stCondLst>
                                    <p:cond delay="200"/>
                                  </p:stCondLst>
                                  <p:childTnLst>
                                    <p:set>
                                      <p:cBhvr>
                                        <p:cTn id="18" dur="1" fill="hold">
                                          <p:stCondLst>
                                            <p:cond delay="0"/>
                                          </p:stCondLst>
                                        </p:cTn>
                                        <p:tgtEl>
                                          <p:spTgt spid="61"/>
                                        </p:tgtEl>
                                        <p:attrNameLst>
                                          <p:attrName>style.visibility</p:attrName>
                                        </p:attrNameLst>
                                      </p:cBhvr>
                                      <p:to>
                                        <p:strVal val="visible"/>
                                      </p:to>
                                    </p:set>
                                    <p:anim calcmode="lin" valueType="num">
                                      <p:cBhvr>
                                        <p:cTn id="19" dur="1000" fill="hold"/>
                                        <p:tgtEl>
                                          <p:spTgt spid="61"/>
                                        </p:tgtEl>
                                        <p:attrNameLst>
                                          <p:attrName>ppt_w</p:attrName>
                                        </p:attrNameLst>
                                      </p:cBhvr>
                                      <p:tavLst>
                                        <p:tav tm="0">
                                          <p:val>
                                            <p:fltVal val="0"/>
                                          </p:val>
                                        </p:tav>
                                        <p:tav tm="100000">
                                          <p:val>
                                            <p:strVal val="#ppt_w"/>
                                          </p:val>
                                        </p:tav>
                                      </p:tavLst>
                                    </p:anim>
                                    <p:anim calcmode="lin" valueType="num">
                                      <p:cBhvr>
                                        <p:cTn id="20" dur="1000" fill="hold"/>
                                        <p:tgtEl>
                                          <p:spTgt spid="61"/>
                                        </p:tgtEl>
                                        <p:attrNameLst>
                                          <p:attrName>ppt_h</p:attrName>
                                        </p:attrNameLst>
                                      </p:cBhvr>
                                      <p:tavLst>
                                        <p:tav tm="0">
                                          <p:val>
                                            <p:fltVal val="0"/>
                                          </p:val>
                                        </p:tav>
                                        <p:tav tm="100000">
                                          <p:val>
                                            <p:strVal val="#ppt_h"/>
                                          </p:val>
                                        </p:tav>
                                      </p:tavLst>
                                    </p:anim>
                                    <p:anim calcmode="lin" valueType="num">
                                      <p:cBhvr>
                                        <p:cTn id="21" dur="1000" fill="hold"/>
                                        <p:tgtEl>
                                          <p:spTgt spid="61"/>
                                        </p:tgtEl>
                                        <p:attrNameLst>
                                          <p:attrName>style.rotation</p:attrName>
                                        </p:attrNameLst>
                                      </p:cBhvr>
                                      <p:tavLst>
                                        <p:tav tm="0">
                                          <p:val>
                                            <p:fltVal val="360"/>
                                          </p:val>
                                        </p:tav>
                                        <p:tav tm="100000">
                                          <p:val>
                                            <p:fltVal val="0"/>
                                          </p:val>
                                        </p:tav>
                                      </p:tavLst>
                                    </p:anim>
                                    <p:animEffect transition="in" filter="fade">
                                      <p:cBhvr>
                                        <p:cTn id="22" dur="1000"/>
                                        <p:tgtEl>
                                          <p:spTgt spid="61"/>
                                        </p:tgtEl>
                                      </p:cBhvr>
                                    </p:animEffect>
                                  </p:childTnLst>
                                </p:cTn>
                              </p:par>
                              <p:par>
                                <p:cTn id="23" presetID="49" presetClass="entr" presetSubtype="0" decel="100000" fill="hold" nodeType="withEffect">
                                  <p:stCondLst>
                                    <p:cond delay="300"/>
                                  </p:stCondLst>
                                  <p:childTnLst>
                                    <p:set>
                                      <p:cBhvr>
                                        <p:cTn id="24" dur="1" fill="hold">
                                          <p:stCondLst>
                                            <p:cond delay="0"/>
                                          </p:stCondLst>
                                        </p:cTn>
                                        <p:tgtEl>
                                          <p:spTgt spid="76"/>
                                        </p:tgtEl>
                                        <p:attrNameLst>
                                          <p:attrName>style.visibility</p:attrName>
                                        </p:attrNameLst>
                                      </p:cBhvr>
                                      <p:to>
                                        <p:strVal val="visible"/>
                                      </p:to>
                                    </p:set>
                                    <p:anim calcmode="lin" valueType="num">
                                      <p:cBhvr>
                                        <p:cTn id="25" dur="1000" fill="hold"/>
                                        <p:tgtEl>
                                          <p:spTgt spid="76"/>
                                        </p:tgtEl>
                                        <p:attrNameLst>
                                          <p:attrName>ppt_w</p:attrName>
                                        </p:attrNameLst>
                                      </p:cBhvr>
                                      <p:tavLst>
                                        <p:tav tm="0">
                                          <p:val>
                                            <p:fltVal val="0"/>
                                          </p:val>
                                        </p:tav>
                                        <p:tav tm="100000">
                                          <p:val>
                                            <p:strVal val="#ppt_w"/>
                                          </p:val>
                                        </p:tav>
                                      </p:tavLst>
                                    </p:anim>
                                    <p:anim calcmode="lin" valueType="num">
                                      <p:cBhvr>
                                        <p:cTn id="26" dur="1000" fill="hold"/>
                                        <p:tgtEl>
                                          <p:spTgt spid="76"/>
                                        </p:tgtEl>
                                        <p:attrNameLst>
                                          <p:attrName>ppt_h</p:attrName>
                                        </p:attrNameLst>
                                      </p:cBhvr>
                                      <p:tavLst>
                                        <p:tav tm="0">
                                          <p:val>
                                            <p:fltVal val="0"/>
                                          </p:val>
                                        </p:tav>
                                        <p:tav tm="100000">
                                          <p:val>
                                            <p:strVal val="#ppt_h"/>
                                          </p:val>
                                        </p:tav>
                                      </p:tavLst>
                                    </p:anim>
                                    <p:anim calcmode="lin" valueType="num">
                                      <p:cBhvr>
                                        <p:cTn id="27" dur="1000" fill="hold"/>
                                        <p:tgtEl>
                                          <p:spTgt spid="76"/>
                                        </p:tgtEl>
                                        <p:attrNameLst>
                                          <p:attrName>style.rotation</p:attrName>
                                        </p:attrNameLst>
                                      </p:cBhvr>
                                      <p:tavLst>
                                        <p:tav tm="0">
                                          <p:val>
                                            <p:fltVal val="360"/>
                                          </p:val>
                                        </p:tav>
                                        <p:tav tm="100000">
                                          <p:val>
                                            <p:fltVal val="0"/>
                                          </p:val>
                                        </p:tav>
                                      </p:tavLst>
                                    </p:anim>
                                    <p:animEffect transition="in" filter="fade">
                                      <p:cBhvr>
                                        <p:cTn id="28" dur="1000"/>
                                        <p:tgtEl>
                                          <p:spTgt spid="76"/>
                                        </p:tgtEl>
                                      </p:cBhvr>
                                    </p:animEffect>
                                  </p:childTnLst>
                                </p:cTn>
                              </p:par>
                              <p:par>
                                <p:cTn id="29" presetID="49" presetClass="entr" presetSubtype="0" decel="100000" fill="hold" nodeType="withEffect">
                                  <p:stCondLst>
                                    <p:cond delay="400"/>
                                  </p:stCondLst>
                                  <p:childTnLst>
                                    <p:set>
                                      <p:cBhvr>
                                        <p:cTn id="30" dur="1" fill="hold">
                                          <p:stCondLst>
                                            <p:cond delay="0"/>
                                          </p:stCondLst>
                                        </p:cTn>
                                        <p:tgtEl>
                                          <p:spTgt spid="69"/>
                                        </p:tgtEl>
                                        <p:attrNameLst>
                                          <p:attrName>style.visibility</p:attrName>
                                        </p:attrNameLst>
                                      </p:cBhvr>
                                      <p:to>
                                        <p:strVal val="visible"/>
                                      </p:to>
                                    </p:set>
                                    <p:anim calcmode="lin" valueType="num">
                                      <p:cBhvr>
                                        <p:cTn id="31" dur="1000" fill="hold"/>
                                        <p:tgtEl>
                                          <p:spTgt spid="69"/>
                                        </p:tgtEl>
                                        <p:attrNameLst>
                                          <p:attrName>ppt_w</p:attrName>
                                        </p:attrNameLst>
                                      </p:cBhvr>
                                      <p:tavLst>
                                        <p:tav tm="0">
                                          <p:val>
                                            <p:fltVal val="0"/>
                                          </p:val>
                                        </p:tav>
                                        <p:tav tm="100000">
                                          <p:val>
                                            <p:strVal val="#ppt_w"/>
                                          </p:val>
                                        </p:tav>
                                      </p:tavLst>
                                    </p:anim>
                                    <p:anim calcmode="lin" valueType="num">
                                      <p:cBhvr>
                                        <p:cTn id="32" dur="1000" fill="hold"/>
                                        <p:tgtEl>
                                          <p:spTgt spid="69"/>
                                        </p:tgtEl>
                                        <p:attrNameLst>
                                          <p:attrName>ppt_h</p:attrName>
                                        </p:attrNameLst>
                                      </p:cBhvr>
                                      <p:tavLst>
                                        <p:tav tm="0">
                                          <p:val>
                                            <p:fltVal val="0"/>
                                          </p:val>
                                        </p:tav>
                                        <p:tav tm="100000">
                                          <p:val>
                                            <p:strVal val="#ppt_h"/>
                                          </p:val>
                                        </p:tav>
                                      </p:tavLst>
                                    </p:anim>
                                    <p:anim calcmode="lin" valueType="num">
                                      <p:cBhvr>
                                        <p:cTn id="33" dur="1000" fill="hold"/>
                                        <p:tgtEl>
                                          <p:spTgt spid="69"/>
                                        </p:tgtEl>
                                        <p:attrNameLst>
                                          <p:attrName>style.rotation</p:attrName>
                                        </p:attrNameLst>
                                      </p:cBhvr>
                                      <p:tavLst>
                                        <p:tav tm="0">
                                          <p:val>
                                            <p:fltVal val="360"/>
                                          </p:val>
                                        </p:tav>
                                        <p:tav tm="100000">
                                          <p:val>
                                            <p:fltVal val="0"/>
                                          </p:val>
                                        </p:tav>
                                      </p:tavLst>
                                    </p:anim>
                                    <p:animEffect transition="in" filter="fade">
                                      <p:cBhvr>
                                        <p:cTn id="34" dur="1000"/>
                                        <p:tgtEl>
                                          <p:spTgt spid="69"/>
                                        </p:tgtEl>
                                      </p:cBhvr>
                                    </p:animEffect>
                                  </p:childTnLst>
                                </p:cTn>
                              </p:par>
                              <p:par>
                                <p:cTn id="35" presetID="49" presetClass="entr" presetSubtype="0" decel="100000" fill="hold" nodeType="withEffect">
                                  <p:stCondLst>
                                    <p:cond delay="500"/>
                                  </p:stCondLst>
                                  <p:childTnLst>
                                    <p:set>
                                      <p:cBhvr>
                                        <p:cTn id="36" dur="1" fill="hold">
                                          <p:stCondLst>
                                            <p:cond delay="0"/>
                                          </p:stCondLst>
                                        </p:cTn>
                                        <p:tgtEl>
                                          <p:spTgt spid="91"/>
                                        </p:tgtEl>
                                        <p:attrNameLst>
                                          <p:attrName>style.visibility</p:attrName>
                                        </p:attrNameLst>
                                      </p:cBhvr>
                                      <p:to>
                                        <p:strVal val="visible"/>
                                      </p:to>
                                    </p:set>
                                    <p:anim calcmode="lin" valueType="num">
                                      <p:cBhvr>
                                        <p:cTn id="37" dur="1000" fill="hold"/>
                                        <p:tgtEl>
                                          <p:spTgt spid="91"/>
                                        </p:tgtEl>
                                        <p:attrNameLst>
                                          <p:attrName>ppt_w</p:attrName>
                                        </p:attrNameLst>
                                      </p:cBhvr>
                                      <p:tavLst>
                                        <p:tav tm="0">
                                          <p:val>
                                            <p:fltVal val="0"/>
                                          </p:val>
                                        </p:tav>
                                        <p:tav tm="100000">
                                          <p:val>
                                            <p:strVal val="#ppt_w"/>
                                          </p:val>
                                        </p:tav>
                                      </p:tavLst>
                                    </p:anim>
                                    <p:anim calcmode="lin" valueType="num">
                                      <p:cBhvr>
                                        <p:cTn id="38" dur="1000" fill="hold"/>
                                        <p:tgtEl>
                                          <p:spTgt spid="91"/>
                                        </p:tgtEl>
                                        <p:attrNameLst>
                                          <p:attrName>ppt_h</p:attrName>
                                        </p:attrNameLst>
                                      </p:cBhvr>
                                      <p:tavLst>
                                        <p:tav tm="0">
                                          <p:val>
                                            <p:fltVal val="0"/>
                                          </p:val>
                                        </p:tav>
                                        <p:tav tm="100000">
                                          <p:val>
                                            <p:strVal val="#ppt_h"/>
                                          </p:val>
                                        </p:tav>
                                      </p:tavLst>
                                    </p:anim>
                                    <p:anim calcmode="lin" valueType="num">
                                      <p:cBhvr>
                                        <p:cTn id="39" dur="1000" fill="hold"/>
                                        <p:tgtEl>
                                          <p:spTgt spid="91"/>
                                        </p:tgtEl>
                                        <p:attrNameLst>
                                          <p:attrName>style.rotation</p:attrName>
                                        </p:attrNameLst>
                                      </p:cBhvr>
                                      <p:tavLst>
                                        <p:tav tm="0">
                                          <p:val>
                                            <p:fltVal val="360"/>
                                          </p:val>
                                        </p:tav>
                                        <p:tav tm="100000">
                                          <p:val>
                                            <p:fltVal val="0"/>
                                          </p:val>
                                        </p:tav>
                                      </p:tavLst>
                                    </p:anim>
                                    <p:animEffect transition="in" filter="fade">
                                      <p:cBhvr>
                                        <p:cTn id="40" dur="1000"/>
                                        <p:tgtEl>
                                          <p:spTgt spid="91"/>
                                        </p:tgtEl>
                                      </p:cBhvr>
                                    </p:animEffect>
                                  </p:childTnLst>
                                </p:cTn>
                              </p:par>
                              <p:par>
                                <p:cTn id="41" presetID="49" presetClass="entr" presetSubtype="0" decel="100000" fill="hold" grpId="0" nodeType="withEffect">
                                  <p:stCondLst>
                                    <p:cond delay="600"/>
                                  </p:stCondLst>
                                  <p:childTnLst>
                                    <p:set>
                                      <p:cBhvr>
                                        <p:cTn id="42" dur="1" fill="hold">
                                          <p:stCondLst>
                                            <p:cond delay="0"/>
                                          </p:stCondLst>
                                        </p:cTn>
                                        <p:tgtEl>
                                          <p:spTgt spid="83"/>
                                        </p:tgtEl>
                                        <p:attrNameLst>
                                          <p:attrName>style.visibility</p:attrName>
                                        </p:attrNameLst>
                                      </p:cBhvr>
                                      <p:to>
                                        <p:strVal val="visible"/>
                                      </p:to>
                                    </p:set>
                                    <p:anim calcmode="lin" valueType="num">
                                      <p:cBhvr>
                                        <p:cTn id="43" dur="1000" fill="hold"/>
                                        <p:tgtEl>
                                          <p:spTgt spid="83"/>
                                        </p:tgtEl>
                                        <p:attrNameLst>
                                          <p:attrName>ppt_w</p:attrName>
                                        </p:attrNameLst>
                                      </p:cBhvr>
                                      <p:tavLst>
                                        <p:tav tm="0">
                                          <p:val>
                                            <p:fltVal val="0"/>
                                          </p:val>
                                        </p:tav>
                                        <p:tav tm="100000">
                                          <p:val>
                                            <p:strVal val="#ppt_w"/>
                                          </p:val>
                                        </p:tav>
                                      </p:tavLst>
                                    </p:anim>
                                    <p:anim calcmode="lin" valueType="num">
                                      <p:cBhvr>
                                        <p:cTn id="44" dur="1000" fill="hold"/>
                                        <p:tgtEl>
                                          <p:spTgt spid="83"/>
                                        </p:tgtEl>
                                        <p:attrNameLst>
                                          <p:attrName>ppt_h</p:attrName>
                                        </p:attrNameLst>
                                      </p:cBhvr>
                                      <p:tavLst>
                                        <p:tav tm="0">
                                          <p:val>
                                            <p:fltVal val="0"/>
                                          </p:val>
                                        </p:tav>
                                        <p:tav tm="100000">
                                          <p:val>
                                            <p:strVal val="#ppt_h"/>
                                          </p:val>
                                        </p:tav>
                                      </p:tavLst>
                                    </p:anim>
                                    <p:anim calcmode="lin" valueType="num">
                                      <p:cBhvr>
                                        <p:cTn id="45" dur="1000" fill="hold"/>
                                        <p:tgtEl>
                                          <p:spTgt spid="83"/>
                                        </p:tgtEl>
                                        <p:attrNameLst>
                                          <p:attrName>style.rotation</p:attrName>
                                        </p:attrNameLst>
                                      </p:cBhvr>
                                      <p:tavLst>
                                        <p:tav tm="0">
                                          <p:val>
                                            <p:fltVal val="360"/>
                                          </p:val>
                                        </p:tav>
                                        <p:tav tm="100000">
                                          <p:val>
                                            <p:fltVal val="0"/>
                                          </p:val>
                                        </p:tav>
                                      </p:tavLst>
                                    </p:anim>
                                    <p:animEffect transition="in" filter="fade">
                                      <p:cBhvr>
                                        <p:cTn id="46" dur="1000"/>
                                        <p:tgtEl>
                                          <p:spTgt spid="83"/>
                                        </p:tgtEl>
                                      </p:cBhvr>
                                    </p:animEffect>
                                  </p:childTnLst>
                                </p:cTn>
                              </p:par>
                              <p:par>
                                <p:cTn id="47" presetID="49" presetClass="entr" presetSubtype="0" decel="100000" fill="hold" nodeType="withEffect">
                                  <p:stCondLst>
                                    <p:cond delay="700"/>
                                  </p:stCondLst>
                                  <p:childTnLst>
                                    <p:set>
                                      <p:cBhvr>
                                        <p:cTn id="48" dur="1" fill="hold">
                                          <p:stCondLst>
                                            <p:cond delay="0"/>
                                          </p:stCondLst>
                                        </p:cTn>
                                        <p:tgtEl>
                                          <p:spTgt spid="84"/>
                                        </p:tgtEl>
                                        <p:attrNameLst>
                                          <p:attrName>style.visibility</p:attrName>
                                        </p:attrNameLst>
                                      </p:cBhvr>
                                      <p:to>
                                        <p:strVal val="visible"/>
                                      </p:to>
                                    </p:set>
                                    <p:anim calcmode="lin" valueType="num">
                                      <p:cBhvr>
                                        <p:cTn id="49" dur="1000" fill="hold"/>
                                        <p:tgtEl>
                                          <p:spTgt spid="84"/>
                                        </p:tgtEl>
                                        <p:attrNameLst>
                                          <p:attrName>ppt_w</p:attrName>
                                        </p:attrNameLst>
                                      </p:cBhvr>
                                      <p:tavLst>
                                        <p:tav tm="0">
                                          <p:val>
                                            <p:fltVal val="0"/>
                                          </p:val>
                                        </p:tav>
                                        <p:tav tm="100000">
                                          <p:val>
                                            <p:strVal val="#ppt_w"/>
                                          </p:val>
                                        </p:tav>
                                      </p:tavLst>
                                    </p:anim>
                                    <p:anim calcmode="lin" valueType="num">
                                      <p:cBhvr>
                                        <p:cTn id="50" dur="1000" fill="hold"/>
                                        <p:tgtEl>
                                          <p:spTgt spid="84"/>
                                        </p:tgtEl>
                                        <p:attrNameLst>
                                          <p:attrName>ppt_h</p:attrName>
                                        </p:attrNameLst>
                                      </p:cBhvr>
                                      <p:tavLst>
                                        <p:tav tm="0">
                                          <p:val>
                                            <p:fltVal val="0"/>
                                          </p:val>
                                        </p:tav>
                                        <p:tav tm="100000">
                                          <p:val>
                                            <p:strVal val="#ppt_h"/>
                                          </p:val>
                                        </p:tav>
                                      </p:tavLst>
                                    </p:anim>
                                    <p:anim calcmode="lin" valueType="num">
                                      <p:cBhvr>
                                        <p:cTn id="51" dur="1000" fill="hold"/>
                                        <p:tgtEl>
                                          <p:spTgt spid="84"/>
                                        </p:tgtEl>
                                        <p:attrNameLst>
                                          <p:attrName>style.rotation</p:attrName>
                                        </p:attrNameLst>
                                      </p:cBhvr>
                                      <p:tavLst>
                                        <p:tav tm="0">
                                          <p:val>
                                            <p:fltVal val="360"/>
                                          </p:val>
                                        </p:tav>
                                        <p:tav tm="100000">
                                          <p:val>
                                            <p:fltVal val="0"/>
                                          </p:val>
                                        </p:tav>
                                      </p:tavLst>
                                    </p:anim>
                                    <p:animEffect transition="in" filter="fade">
                                      <p:cBhvr>
                                        <p:cTn id="52" dur="1000"/>
                                        <p:tgtEl>
                                          <p:spTgt spid="84"/>
                                        </p:tgtEl>
                                      </p:cBhvr>
                                    </p:animEffect>
                                  </p:childTnLst>
                                </p:cTn>
                              </p:par>
                              <p:par>
                                <p:cTn id="53" presetID="49" presetClass="entr" presetSubtype="0" decel="100000" fill="hold" nodeType="withEffect">
                                  <p:stCondLst>
                                    <p:cond delay="800"/>
                                  </p:stCondLst>
                                  <p:childTnLst>
                                    <p:set>
                                      <p:cBhvr>
                                        <p:cTn id="54" dur="1" fill="hold">
                                          <p:stCondLst>
                                            <p:cond delay="0"/>
                                          </p:stCondLst>
                                        </p:cTn>
                                        <p:tgtEl>
                                          <p:spTgt spid="98"/>
                                        </p:tgtEl>
                                        <p:attrNameLst>
                                          <p:attrName>style.visibility</p:attrName>
                                        </p:attrNameLst>
                                      </p:cBhvr>
                                      <p:to>
                                        <p:strVal val="visible"/>
                                      </p:to>
                                    </p:set>
                                    <p:anim calcmode="lin" valueType="num">
                                      <p:cBhvr>
                                        <p:cTn id="55" dur="1000" fill="hold"/>
                                        <p:tgtEl>
                                          <p:spTgt spid="98"/>
                                        </p:tgtEl>
                                        <p:attrNameLst>
                                          <p:attrName>ppt_w</p:attrName>
                                        </p:attrNameLst>
                                      </p:cBhvr>
                                      <p:tavLst>
                                        <p:tav tm="0">
                                          <p:val>
                                            <p:fltVal val="0"/>
                                          </p:val>
                                        </p:tav>
                                        <p:tav tm="100000">
                                          <p:val>
                                            <p:strVal val="#ppt_w"/>
                                          </p:val>
                                        </p:tav>
                                      </p:tavLst>
                                    </p:anim>
                                    <p:anim calcmode="lin" valueType="num">
                                      <p:cBhvr>
                                        <p:cTn id="56" dur="1000" fill="hold"/>
                                        <p:tgtEl>
                                          <p:spTgt spid="98"/>
                                        </p:tgtEl>
                                        <p:attrNameLst>
                                          <p:attrName>ppt_h</p:attrName>
                                        </p:attrNameLst>
                                      </p:cBhvr>
                                      <p:tavLst>
                                        <p:tav tm="0">
                                          <p:val>
                                            <p:fltVal val="0"/>
                                          </p:val>
                                        </p:tav>
                                        <p:tav tm="100000">
                                          <p:val>
                                            <p:strVal val="#ppt_h"/>
                                          </p:val>
                                        </p:tav>
                                      </p:tavLst>
                                    </p:anim>
                                    <p:anim calcmode="lin" valueType="num">
                                      <p:cBhvr>
                                        <p:cTn id="57" dur="1000" fill="hold"/>
                                        <p:tgtEl>
                                          <p:spTgt spid="98"/>
                                        </p:tgtEl>
                                        <p:attrNameLst>
                                          <p:attrName>style.rotation</p:attrName>
                                        </p:attrNameLst>
                                      </p:cBhvr>
                                      <p:tavLst>
                                        <p:tav tm="0">
                                          <p:val>
                                            <p:fltVal val="360"/>
                                          </p:val>
                                        </p:tav>
                                        <p:tav tm="100000">
                                          <p:val>
                                            <p:fltVal val="0"/>
                                          </p:val>
                                        </p:tav>
                                      </p:tavLst>
                                    </p:anim>
                                    <p:animEffect transition="in" filter="fade">
                                      <p:cBhvr>
                                        <p:cTn id="58" dur="1000"/>
                                        <p:tgtEl>
                                          <p:spTgt spid="98"/>
                                        </p:tgtEl>
                                      </p:cBhvr>
                                    </p:animEffect>
                                  </p:childTnLst>
                                </p:cTn>
                              </p:par>
                              <p:par>
                                <p:cTn id="59" presetID="10" presetClass="entr" presetSubtype="0" fill="hold" grpId="0" nodeType="withEffect">
                                  <p:stCondLst>
                                    <p:cond delay="800"/>
                                  </p:stCondLst>
                                  <p:childTnLst>
                                    <p:set>
                                      <p:cBhvr>
                                        <p:cTn id="60" dur="1" fill="hold">
                                          <p:stCondLst>
                                            <p:cond delay="0"/>
                                          </p:stCondLst>
                                        </p:cTn>
                                        <p:tgtEl>
                                          <p:spTgt spid="106"/>
                                        </p:tgtEl>
                                        <p:attrNameLst>
                                          <p:attrName>style.visibility</p:attrName>
                                        </p:attrNameLst>
                                      </p:cBhvr>
                                      <p:to>
                                        <p:strVal val="visible"/>
                                      </p:to>
                                    </p:set>
                                    <p:animEffect transition="in" filter="fade">
                                      <p:cBhvr>
                                        <p:cTn id="61" dur="300"/>
                                        <p:tgtEl>
                                          <p:spTgt spid="106"/>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105"/>
                                        </p:tgtEl>
                                        <p:attrNameLst>
                                          <p:attrName>style.visibility</p:attrName>
                                        </p:attrNameLst>
                                      </p:cBhvr>
                                      <p:to>
                                        <p:strVal val="visible"/>
                                      </p:to>
                                    </p:set>
                                    <p:animEffect transition="in" filter="fade">
                                      <p:cBhvr>
                                        <p:cTn id="64" dur="300"/>
                                        <p:tgtEl>
                                          <p:spTgt spid="105"/>
                                        </p:tgtEl>
                                      </p:cBhvr>
                                    </p:animEffect>
                                  </p:childTnLst>
                                </p:cTn>
                              </p:par>
                              <p:par>
                                <p:cTn id="65" presetID="10" presetClass="entr" presetSubtype="0" fill="hold" grpId="0" nodeType="withEffect">
                                  <p:stCondLst>
                                    <p:cond delay="1200"/>
                                  </p:stCondLst>
                                  <p:childTnLst>
                                    <p:set>
                                      <p:cBhvr>
                                        <p:cTn id="66" dur="1" fill="hold">
                                          <p:stCondLst>
                                            <p:cond delay="0"/>
                                          </p:stCondLst>
                                        </p:cTn>
                                        <p:tgtEl>
                                          <p:spTgt spid="107"/>
                                        </p:tgtEl>
                                        <p:attrNameLst>
                                          <p:attrName>style.visibility</p:attrName>
                                        </p:attrNameLst>
                                      </p:cBhvr>
                                      <p:to>
                                        <p:strVal val="visible"/>
                                      </p:to>
                                    </p:set>
                                    <p:animEffect transition="in" filter="fade">
                                      <p:cBhvr>
                                        <p:cTn id="67" dur="300"/>
                                        <p:tgtEl>
                                          <p:spTgt spid="107"/>
                                        </p:tgtEl>
                                      </p:cBhvr>
                                    </p:animEffect>
                                  </p:childTnLst>
                                </p:cTn>
                              </p:par>
                              <p:par>
                                <p:cTn id="68" presetID="10" presetClass="entr" presetSubtype="0" fill="hold" grpId="0" nodeType="withEffect">
                                  <p:stCondLst>
                                    <p:cond delay="1400"/>
                                  </p:stCondLst>
                                  <p:childTnLst>
                                    <p:set>
                                      <p:cBhvr>
                                        <p:cTn id="69" dur="1" fill="hold">
                                          <p:stCondLst>
                                            <p:cond delay="0"/>
                                          </p:stCondLst>
                                        </p:cTn>
                                        <p:tgtEl>
                                          <p:spTgt spid="109"/>
                                        </p:tgtEl>
                                        <p:attrNameLst>
                                          <p:attrName>style.visibility</p:attrName>
                                        </p:attrNameLst>
                                      </p:cBhvr>
                                      <p:to>
                                        <p:strVal val="visible"/>
                                      </p:to>
                                    </p:set>
                                    <p:animEffect transition="in" filter="fade">
                                      <p:cBhvr>
                                        <p:cTn id="70" dur="300"/>
                                        <p:tgtEl>
                                          <p:spTgt spid="109"/>
                                        </p:tgtEl>
                                      </p:cBhvr>
                                    </p:animEffect>
                                  </p:childTnLst>
                                </p:cTn>
                              </p:par>
                              <p:par>
                                <p:cTn id="71" presetID="10" presetClass="entr" presetSubtype="0" fill="hold" grpId="0" nodeType="withEffect">
                                  <p:stCondLst>
                                    <p:cond delay="1600"/>
                                  </p:stCondLst>
                                  <p:childTnLst>
                                    <p:set>
                                      <p:cBhvr>
                                        <p:cTn id="72" dur="1" fill="hold">
                                          <p:stCondLst>
                                            <p:cond delay="0"/>
                                          </p:stCondLst>
                                        </p:cTn>
                                        <p:tgtEl>
                                          <p:spTgt spid="110"/>
                                        </p:tgtEl>
                                        <p:attrNameLst>
                                          <p:attrName>style.visibility</p:attrName>
                                        </p:attrNameLst>
                                      </p:cBhvr>
                                      <p:to>
                                        <p:strVal val="visible"/>
                                      </p:to>
                                    </p:set>
                                    <p:animEffect transition="in" filter="fade">
                                      <p:cBhvr>
                                        <p:cTn id="73" dur="300"/>
                                        <p:tgtEl>
                                          <p:spTgt spid="110"/>
                                        </p:tgtEl>
                                      </p:cBhvr>
                                    </p:animEffect>
                                  </p:childTnLst>
                                </p:cTn>
                              </p:par>
                              <p:par>
                                <p:cTn id="74" presetID="10" presetClass="entr" presetSubtype="0" fill="hold" grpId="0" nodeType="withEffect">
                                  <p:stCondLst>
                                    <p:cond delay="1800"/>
                                  </p:stCondLst>
                                  <p:childTnLst>
                                    <p:set>
                                      <p:cBhvr>
                                        <p:cTn id="75" dur="1" fill="hold">
                                          <p:stCondLst>
                                            <p:cond delay="0"/>
                                          </p:stCondLst>
                                        </p:cTn>
                                        <p:tgtEl>
                                          <p:spTgt spid="108"/>
                                        </p:tgtEl>
                                        <p:attrNameLst>
                                          <p:attrName>style.visibility</p:attrName>
                                        </p:attrNameLst>
                                      </p:cBhvr>
                                      <p:to>
                                        <p:strVal val="visible"/>
                                      </p:to>
                                    </p:set>
                                    <p:animEffect transition="in" filter="fade">
                                      <p:cBhvr>
                                        <p:cTn id="76" dur="3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8" grpId="0" animBg="1"/>
      <p:bldP spid="83" grpId="0" animBg="1"/>
      <p:bldP spid="105" grpId="0"/>
      <p:bldP spid="106" grpId="0"/>
      <p:bldP spid="107" grpId="0"/>
      <p:bldP spid="108" grpId="0"/>
      <p:bldP spid="109" grpId="0"/>
      <p:bldP spid="1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nh chữ nhật: Góc Tròn 5">
            <a:extLst>
              <a:ext uri="{FF2B5EF4-FFF2-40B4-BE49-F238E27FC236}">
                <a16:creationId xmlns:a16="http://schemas.microsoft.com/office/drawing/2014/main" id="{B53B4E2A-082B-49F4-B71C-AA726247FFDB}"/>
              </a:ext>
            </a:extLst>
          </p:cNvPr>
          <p:cNvSpPr/>
          <p:nvPr/>
        </p:nvSpPr>
        <p:spPr>
          <a:xfrm>
            <a:off x="6364280" y="578839"/>
            <a:ext cx="11658612"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2 : Khai </a:t>
            </a:r>
            <a:r>
              <a:rPr lang="vi-VN" sz="4800" b="1" dirty="0" err="1">
                <a:latin typeface="Tahoma" panose="020B0604030504040204" pitchFamily="34" charset="0"/>
                <a:ea typeface="Tahoma" panose="020B0604030504040204" pitchFamily="34" charset="0"/>
                <a:cs typeface="Tahoma" panose="020B0604030504040204" pitchFamily="34" charset="0"/>
              </a:rPr>
              <a:t>phá</a:t>
            </a:r>
            <a:r>
              <a:rPr lang="vi-VN" sz="4800" b="1" dirty="0">
                <a:latin typeface="Tahoma" panose="020B0604030504040204" pitchFamily="34" charset="0"/>
                <a:ea typeface="Tahoma" panose="020B0604030504040204" pitchFamily="34" charset="0"/>
                <a:cs typeface="Tahoma" panose="020B0604030504040204" pitchFamily="34" charset="0"/>
              </a:rPr>
              <a:t> </a:t>
            </a:r>
            <a:r>
              <a:rPr lang="vi-VN" sz="4800" b="1" dirty="0" err="1">
                <a:latin typeface="Tahoma" panose="020B0604030504040204" pitchFamily="34" charset="0"/>
                <a:ea typeface="Tahoma" panose="020B0604030504040204" pitchFamily="34" charset="0"/>
                <a:cs typeface="Tahoma" panose="020B0604030504040204" pitchFamily="34" charset="0"/>
              </a:rPr>
              <a:t>dữ</a:t>
            </a:r>
            <a:r>
              <a:rPr lang="vi-VN" sz="4800" b="1" dirty="0">
                <a:latin typeface="Tahoma" panose="020B0604030504040204" pitchFamily="34" charset="0"/>
                <a:ea typeface="Tahoma" panose="020B0604030504040204" pitchFamily="34" charset="0"/>
                <a:cs typeface="Tahoma" panose="020B0604030504040204" pitchFamily="34" charset="0"/>
              </a:rPr>
              <a:t> </a:t>
            </a:r>
            <a:r>
              <a:rPr lang="vi-VN" sz="4800" b="1" dirty="0" err="1">
                <a:latin typeface="Tahoma" panose="020B0604030504040204" pitchFamily="34" charset="0"/>
                <a:ea typeface="Tahoma" panose="020B0604030504040204" pitchFamily="34" charset="0"/>
                <a:cs typeface="Tahoma" panose="020B0604030504040204" pitchFamily="34" charset="0"/>
              </a:rPr>
              <a:t>liệu</a:t>
            </a:r>
            <a:r>
              <a:rPr lang="vi-VN" sz="4800" b="1" dirty="0">
                <a:latin typeface="Tahoma" panose="020B0604030504040204" pitchFamily="34" charset="0"/>
                <a:ea typeface="Tahoma" panose="020B0604030504040204" pitchFamily="34" charset="0"/>
                <a:cs typeface="Tahoma" panose="020B0604030504040204" pitchFamily="34" charset="0"/>
              </a:rPr>
              <a:t> văn bản</a:t>
            </a:r>
          </a:p>
        </p:txBody>
      </p:sp>
      <p:grpSp>
        <p:nvGrpSpPr>
          <p:cNvPr id="245" name="Nhóm 244">
            <a:extLst>
              <a:ext uri="{FF2B5EF4-FFF2-40B4-BE49-F238E27FC236}">
                <a16:creationId xmlns:a16="http://schemas.microsoft.com/office/drawing/2014/main" id="{EAA570E6-0C94-469C-BCAA-7A97263F0ADA}"/>
              </a:ext>
            </a:extLst>
          </p:cNvPr>
          <p:cNvGrpSpPr/>
          <p:nvPr/>
        </p:nvGrpSpPr>
        <p:grpSpPr>
          <a:xfrm>
            <a:off x="15719285" y="-573373"/>
            <a:ext cx="6547224" cy="14921311"/>
            <a:chOff x="15719285" y="-573373"/>
            <a:chExt cx="6547224" cy="14921311"/>
          </a:xfrm>
        </p:grpSpPr>
        <p:pic>
          <p:nvPicPr>
            <p:cNvPr id="153" name="Picture 1">
              <a:extLst>
                <a:ext uri="{FF2B5EF4-FFF2-40B4-BE49-F238E27FC236}">
                  <a16:creationId xmlns:a16="http://schemas.microsoft.com/office/drawing/2014/main" id="{A13F1FCE-FA7D-4DE5-A39E-35969ED8FC71}"/>
                </a:ext>
              </a:extLst>
            </p:cNvPr>
            <p:cNvPicPr>
              <a:picLocks noChangeAspect="1"/>
            </p:cNvPicPr>
            <p:nvPr/>
          </p:nvPicPr>
          <p:blipFill>
            <a:blip r:embed="rId2"/>
            <a:srcRect l="50000"/>
            <a:stretch>
              <a:fillRect/>
            </a:stretch>
          </p:blipFill>
          <p:spPr>
            <a:xfrm>
              <a:off x="21794357" y="-573373"/>
              <a:ext cx="169000" cy="14921311"/>
            </a:xfrm>
            <a:custGeom>
              <a:avLst/>
              <a:gdLst>
                <a:gd name="connsiteX0" fmla="*/ 0 w 237744"/>
                <a:gd name="connsiteY0" fmla="*/ 0 h 6858000"/>
                <a:gd name="connsiteX1" fmla="*/ 237744 w 237744"/>
                <a:gd name="connsiteY1" fmla="*/ 0 h 6858000"/>
                <a:gd name="connsiteX2" fmla="*/ 237744 w 237744"/>
                <a:gd name="connsiteY2" fmla="*/ 6858000 h 6858000"/>
                <a:gd name="connsiteX3" fmla="*/ 0 w 2377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7744" h="6858000">
                  <a:moveTo>
                    <a:pt x="0" y="0"/>
                  </a:moveTo>
                  <a:lnTo>
                    <a:pt x="237744" y="0"/>
                  </a:lnTo>
                  <a:lnTo>
                    <a:pt x="237744" y="6858000"/>
                  </a:lnTo>
                  <a:lnTo>
                    <a:pt x="0" y="6858000"/>
                  </a:lnTo>
                  <a:close/>
                </a:path>
              </a:pathLst>
            </a:custGeom>
          </p:spPr>
        </p:pic>
        <p:sp>
          <p:nvSpPr>
            <p:cNvPr id="154" name="Right Triangle 2">
              <a:extLst>
                <a:ext uri="{FF2B5EF4-FFF2-40B4-BE49-F238E27FC236}">
                  <a16:creationId xmlns:a16="http://schemas.microsoft.com/office/drawing/2014/main" id="{F684BBE0-8AAF-478D-90B8-E5C994655B44}"/>
                </a:ext>
              </a:extLst>
            </p:cNvPr>
            <p:cNvSpPr/>
            <p:nvPr/>
          </p:nvSpPr>
          <p:spPr>
            <a:xfrm rot="391715" flipH="1" flipV="1">
              <a:off x="15719285" y="9240415"/>
              <a:ext cx="6398639" cy="802856"/>
            </a:xfrm>
            <a:prstGeom prst="rtTriangle">
              <a:avLst/>
            </a:prstGeom>
            <a:gradFill flip="none" rotWithShape="1">
              <a:gsLst>
                <a:gs pos="68000">
                  <a:sysClr val="windowText" lastClr="000000">
                    <a:lumMod val="85000"/>
                    <a:lumOff val="15000"/>
                  </a:sysClr>
                </a:gs>
                <a:gs pos="100000">
                  <a:sysClr val="window" lastClr="FFFFFF"/>
                </a:gs>
              </a:gsLst>
              <a:lin ang="10800000" scaled="1"/>
              <a:tileRect/>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Isosceles Triangle 3">
              <a:extLst>
                <a:ext uri="{FF2B5EF4-FFF2-40B4-BE49-F238E27FC236}">
                  <a16:creationId xmlns:a16="http://schemas.microsoft.com/office/drawing/2014/main" id="{E5E58993-199C-43A4-A0EF-0B2AF35BF150}"/>
                </a:ext>
              </a:extLst>
            </p:cNvPr>
            <p:cNvSpPr/>
            <p:nvPr/>
          </p:nvSpPr>
          <p:spPr>
            <a:xfrm rot="5400000">
              <a:off x="21800658" y="9707050"/>
              <a:ext cx="316800" cy="329402"/>
            </a:xfrm>
            <a:prstGeom prst="triangl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56" name="Group 4">
              <a:extLst>
                <a:ext uri="{FF2B5EF4-FFF2-40B4-BE49-F238E27FC236}">
                  <a16:creationId xmlns:a16="http://schemas.microsoft.com/office/drawing/2014/main" id="{7A4A1E5B-5A28-4020-B12B-510AAF7A5916}"/>
                </a:ext>
              </a:extLst>
            </p:cNvPr>
            <p:cNvGrpSpPr/>
            <p:nvPr/>
          </p:nvGrpSpPr>
          <p:grpSpPr>
            <a:xfrm>
              <a:off x="19468277" y="4177272"/>
              <a:ext cx="2655450" cy="5696042"/>
              <a:chOff x="8951773" y="2057401"/>
              <a:chExt cx="1343985" cy="2882899"/>
            </a:xfrm>
            <a:effectLst>
              <a:outerShdw blurRad="457200" dist="38100" algn="l" rotWithShape="0">
                <a:prstClr val="black">
                  <a:alpha val="40000"/>
                </a:prstClr>
              </a:outerShdw>
            </a:effectLst>
          </p:grpSpPr>
          <p:sp>
            <p:nvSpPr>
              <p:cNvPr id="157" name="Freeform: Shape 5">
                <a:extLst>
                  <a:ext uri="{FF2B5EF4-FFF2-40B4-BE49-F238E27FC236}">
                    <a16:creationId xmlns:a16="http://schemas.microsoft.com/office/drawing/2014/main" id="{8DF637E9-16E5-44AB-B2BA-F5D4F7C17BCD}"/>
                  </a:ext>
                </a:extLst>
              </p:cNvPr>
              <p:cNvSpPr/>
              <p:nvPr/>
            </p:nvSpPr>
            <p:spPr>
              <a:xfrm>
                <a:off x="8951773" y="2057401"/>
                <a:ext cx="1343975" cy="767135"/>
              </a:xfrm>
              <a:custGeom>
                <a:avLst/>
                <a:gdLst>
                  <a:gd name="connsiteX0" fmla="*/ 0 w 1343975"/>
                  <a:gd name="connsiteY0" fmla="*/ 0 h 767135"/>
                  <a:gd name="connsiteX1" fmla="*/ 1343390 w 1343975"/>
                  <a:gd name="connsiteY1" fmla="*/ 139700 h 767135"/>
                  <a:gd name="connsiteX2" fmla="*/ 1343911 w 1343975"/>
                  <a:gd name="connsiteY2" fmla="*/ 471140 h 767135"/>
                  <a:gd name="connsiteX3" fmla="*/ 1343975 w 1343975"/>
                  <a:gd name="connsiteY3" fmla="*/ 767135 h 767135"/>
                  <a:gd name="connsiteX4" fmla="*/ 0 w 1343975"/>
                  <a:gd name="connsiteY4" fmla="*/ 620676 h 767135"/>
                  <a:gd name="connsiteX5" fmla="*/ 0 w 1343975"/>
                  <a:gd name="connsiteY5" fmla="*/ 0 h 76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75" h="767135">
                    <a:moveTo>
                      <a:pt x="0" y="0"/>
                    </a:moveTo>
                    <a:lnTo>
                      <a:pt x="1343390" y="139700"/>
                    </a:lnTo>
                    <a:cubicBezTo>
                      <a:pt x="1343655" y="248179"/>
                      <a:pt x="1343820" y="358841"/>
                      <a:pt x="1343911" y="471140"/>
                    </a:cubicBezTo>
                    <a:lnTo>
                      <a:pt x="1343975" y="767135"/>
                    </a:lnTo>
                    <a:lnTo>
                      <a:pt x="0" y="620676"/>
                    </a:lnTo>
                    <a:lnTo>
                      <a:pt x="0" y="0"/>
                    </a:lnTo>
                    <a:close/>
                  </a:path>
                </a:pathLst>
              </a:custGeom>
              <a:gradFill flip="none" rotWithShape="1">
                <a:gsLst>
                  <a:gs pos="0">
                    <a:srgbClr val="B0289B"/>
                  </a:gs>
                  <a:gs pos="100000">
                    <a:srgbClr val="EB018C"/>
                  </a:gs>
                </a:gsLst>
                <a:lin ang="0" scaled="1"/>
                <a:tileRect/>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Freeform: Shape 6">
                <a:extLst>
                  <a:ext uri="{FF2B5EF4-FFF2-40B4-BE49-F238E27FC236}">
                    <a16:creationId xmlns:a16="http://schemas.microsoft.com/office/drawing/2014/main" id="{8A14A1FB-FB44-4575-98C7-3C314BA15406}"/>
                  </a:ext>
                </a:extLst>
              </p:cNvPr>
              <p:cNvSpPr/>
              <p:nvPr/>
            </p:nvSpPr>
            <p:spPr>
              <a:xfrm>
                <a:off x="8951773" y="2678076"/>
                <a:ext cx="1343985" cy="2262224"/>
              </a:xfrm>
              <a:custGeom>
                <a:avLst/>
                <a:gdLst>
                  <a:gd name="connsiteX0" fmla="*/ 0 w 1343985"/>
                  <a:gd name="connsiteY0" fmla="*/ 0 h 2262224"/>
                  <a:gd name="connsiteX1" fmla="*/ 1343975 w 1343985"/>
                  <a:gd name="connsiteY1" fmla="*/ 146459 h 2262224"/>
                  <a:gd name="connsiteX2" fmla="*/ 1343985 w 1343985"/>
                  <a:gd name="connsiteY2" fmla="*/ 191727 h 2262224"/>
                  <a:gd name="connsiteX3" fmla="*/ 1343390 w 1343985"/>
                  <a:gd name="connsiteY3" fmla="*/ 2262224 h 2262224"/>
                  <a:gd name="connsiteX4" fmla="*/ 0 w 1343985"/>
                  <a:gd name="connsiteY4" fmla="*/ 2122524 h 2262224"/>
                  <a:gd name="connsiteX5" fmla="*/ 0 w 1343985"/>
                  <a:gd name="connsiteY5" fmla="*/ 0 h 226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85" h="2262224">
                    <a:moveTo>
                      <a:pt x="0" y="0"/>
                    </a:moveTo>
                    <a:lnTo>
                      <a:pt x="1343975" y="146459"/>
                    </a:lnTo>
                    <a:lnTo>
                      <a:pt x="1343985" y="191727"/>
                    </a:lnTo>
                    <a:cubicBezTo>
                      <a:pt x="1343787" y="881893"/>
                      <a:pt x="1341802" y="1611349"/>
                      <a:pt x="1343390" y="2262224"/>
                    </a:cubicBezTo>
                    <a:lnTo>
                      <a:pt x="0" y="2122524"/>
                    </a:lnTo>
                    <a:lnTo>
                      <a:pt x="0" y="0"/>
                    </a:lnTo>
                    <a:close/>
                  </a:path>
                </a:pathLst>
              </a:custGeom>
              <a:gradFill>
                <a:gsLst>
                  <a:gs pos="0">
                    <a:sysClr val="window" lastClr="FFFFFF">
                      <a:lumMod val="85000"/>
                    </a:sysClr>
                  </a:gs>
                  <a:gs pos="100000">
                    <a:sysClr val="window" lastClr="FFFFFF"/>
                  </a:gs>
                </a:gsLst>
                <a:lin ang="0" scaled="1"/>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59" name="Picture 7">
              <a:extLst>
                <a:ext uri="{FF2B5EF4-FFF2-40B4-BE49-F238E27FC236}">
                  <a16:creationId xmlns:a16="http://schemas.microsoft.com/office/drawing/2014/main" id="{75C8B374-3407-4BA0-9E89-26AEAEC3D815}"/>
                </a:ext>
              </a:extLst>
            </p:cNvPr>
            <p:cNvPicPr>
              <a:picLocks noChangeAspect="1"/>
            </p:cNvPicPr>
            <p:nvPr/>
          </p:nvPicPr>
          <p:blipFill>
            <a:blip r:embed="rId2"/>
            <a:srcRect l="50000"/>
            <a:stretch>
              <a:fillRect/>
            </a:stretch>
          </p:blipFill>
          <p:spPr>
            <a:xfrm>
              <a:off x="19435643" y="-573373"/>
              <a:ext cx="169000" cy="14921311"/>
            </a:xfrm>
            <a:custGeom>
              <a:avLst/>
              <a:gdLst>
                <a:gd name="connsiteX0" fmla="*/ 0 w 237744"/>
                <a:gd name="connsiteY0" fmla="*/ 0 h 6858000"/>
                <a:gd name="connsiteX1" fmla="*/ 237744 w 237744"/>
                <a:gd name="connsiteY1" fmla="*/ 0 h 6858000"/>
                <a:gd name="connsiteX2" fmla="*/ 237744 w 237744"/>
                <a:gd name="connsiteY2" fmla="*/ 6858000 h 6858000"/>
                <a:gd name="connsiteX3" fmla="*/ 0 w 2377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7744" h="6858000">
                  <a:moveTo>
                    <a:pt x="0" y="0"/>
                  </a:moveTo>
                  <a:lnTo>
                    <a:pt x="237744" y="0"/>
                  </a:lnTo>
                  <a:lnTo>
                    <a:pt x="237744" y="6858000"/>
                  </a:lnTo>
                  <a:lnTo>
                    <a:pt x="0" y="6858000"/>
                  </a:lnTo>
                  <a:close/>
                </a:path>
              </a:pathLst>
            </a:custGeom>
          </p:spPr>
        </p:pic>
        <p:sp>
          <p:nvSpPr>
            <p:cNvPr id="209" name="TextBox 57">
              <a:extLst>
                <a:ext uri="{FF2B5EF4-FFF2-40B4-BE49-F238E27FC236}">
                  <a16:creationId xmlns:a16="http://schemas.microsoft.com/office/drawing/2014/main" id="{04E25FF3-209D-43E1-8B43-ED6D233646F3}"/>
                </a:ext>
              </a:extLst>
            </p:cNvPr>
            <p:cNvSpPr txBox="1"/>
            <p:nvPr/>
          </p:nvSpPr>
          <p:spPr>
            <a:xfrm>
              <a:off x="20114411" y="4536181"/>
              <a:ext cx="1386052" cy="1398644"/>
            </a:xfrm>
            <a:prstGeom prst="rect">
              <a:avLst/>
            </a:prstGeom>
            <a:noFill/>
            <a:scene3d>
              <a:camera prst="isometricOffAxis2Left"/>
              <a:lightRig rig="threePt" dir="t"/>
            </a:scene3d>
          </p:spPr>
          <p:txBody>
            <a:bodyPr wrap="square" rtlCol="0">
              <a:spAutoFit/>
            </a:bodyPr>
            <a:lstStyle/>
            <a:p>
              <a:pPr algn="ctr" defTabSz="914400"/>
              <a:r>
                <a:rPr lang="en-US" sz="4000" dirty="0">
                  <a:solidFill>
                    <a:prstClr val="black">
                      <a:lumMod val="95000"/>
                      <a:lumOff val="5000"/>
                    </a:prstClr>
                  </a:solidFill>
                  <a:latin typeface="Bahnschrift SemiBold SemiConden" panose="020B0502040204020203" pitchFamily="34" charset="0"/>
                </a:rPr>
                <a:t>08</a:t>
              </a:r>
              <a:endParaRPr lang="en-IN" sz="3200" dirty="0">
                <a:solidFill>
                  <a:prstClr val="black">
                    <a:lumMod val="95000"/>
                    <a:lumOff val="5000"/>
                  </a:prstClr>
                </a:solidFill>
                <a:latin typeface="Bahnschrift SemiBold SemiConden" panose="020B0502040204020203" pitchFamily="34" charset="0"/>
              </a:endParaRPr>
            </a:p>
          </p:txBody>
        </p:sp>
        <p:sp>
          <p:nvSpPr>
            <p:cNvPr id="225" name="TextBox 73">
              <a:extLst>
                <a:ext uri="{FF2B5EF4-FFF2-40B4-BE49-F238E27FC236}">
                  <a16:creationId xmlns:a16="http://schemas.microsoft.com/office/drawing/2014/main" id="{6B083747-B4B9-4E41-8890-D3508E4E9CFB}"/>
                </a:ext>
              </a:extLst>
            </p:cNvPr>
            <p:cNvSpPr txBox="1"/>
            <p:nvPr/>
          </p:nvSpPr>
          <p:spPr>
            <a:xfrm>
              <a:off x="19648074" y="5978604"/>
              <a:ext cx="2618435" cy="3477875"/>
            </a:xfrm>
            <a:prstGeom prst="rect">
              <a:avLst/>
            </a:prstGeom>
            <a:noFill/>
            <a:scene3d>
              <a:camera prst="isometricOffAxis2Left"/>
              <a:lightRig rig="threePt" dir="t"/>
            </a:scene3d>
          </p:spPr>
          <p:txBody>
            <a:bodyPr wrap="square" rtlCol="0">
              <a:spAutoFit/>
            </a:bodyPr>
            <a:lstStyle/>
            <a:p>
              <a:pPr algn="ctr" defTabSz="914400"/>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Bản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thân</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các kỹ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thuật</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khai</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phá</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dữ</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liệu</a:t>
              </a:r>
              <a:endPar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44" name="Nhóm 243">
            <a:extLst>
              <a:ext uri="{FF2B5EF4-FFF2-40B4-BE49-F238E27FC236}">
                <a16:creationId xmlns:a16="http://schemas.microsoft.com/office/drawing/2014/main" id="{499817C7-51DF-4393-B29B-F395B3DAA482}"/>
              </a:ext>
            </a:extLst>
          </p:cNvPr>
          <p:cNvGrpSpPr/>
          <p:nvPr/>
        </p:nvGrpSpPr>
        <p:grpSpPr>
          <a:xfrm>
            <a:off x="13360571" y="-573373"/>
            <a:ext cx="6404474" cy="14921311"/>
            <a:chOff x="13360571" y="-573373"/>
            <a:chExt cx="6404474" cy="14921311"/>
          </a:xfrm>
        </p:grpSpPr>
        <p:sp>
          <p:nvSpPr>
            <p:cNvPr id="160" name="Right Triangle 8">
              <a:extLst>
                <a:ext uri="{FF2B5EF4-FFF2-40B4-BE49-F238E27FC236}">
                  <a16:creationId xmlns:a16="http://schemas.microsoft.com/office/drawing/2014/main" id="{EAEA78EB-4805-435A-8483-A668CFC1B9F8}"/>
                </a:ext>
              </a:extLst>
            </p:cNvPr>
            <p:cNvSpPr/>
            <p:nvPr/>
          </p:nvSpPr>
          <p:spPr>
            <a:xfrm rot="391715" flipH="1" flipV="1">
              <a:off x="13360571" y="9240415"/>
              <a:ext cx="6398639" cy="802856"/>
            </a:xfrm>
            <a:prstGeom prst="rtTriangle">
              <a:avLst/>
            </a:prstGeom>
            <a:gradFill flip="none" rotWithShape="1">
              <a:gsLst>
                <a:gs pos="68000">
                  <a:sysClr val="windowText" lastClr="000000">
                    <a:lumMod val="85000"/>
                    <a:lumOff val="15000"/>
                  </a:sysClr>
                </a:gs>
                <a:gs pos="100000">
                  <a:sysClr val="window" lastClr="FFFFFF"/>
                </a:gs>
              </a:gsLst>
              <a:lin ang="10800000" scaled="1"/>
              <a:tileRect/>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1" name="Isosceles Triangle 9">
              <a:extLst>
                <a:ext uri="{FF2B5EF4-FFF2-40B4-BE49-F238E27FC236}">
                  <a16:creationId xmlns:a16="http://schemas.microsoft.com/office/drawing/2014/main" id="{2BFF80A9-6BA7-4720-AEEC-4ACFBE333099}"/>
                </a:ext>
              </a:extLst>
            </p:cNvPr>
            <p:cNvSpPr/>
            <p:nvPr/>
          </p:nvSpPr>
          <p:spPr>
            <a:xfrm rot="5400000">
              <a:off x="19441944" y="9707050"/>
              <a:ext cx="316800" cy="329402"/>
            </a:xfrm>
            <a:prstGeom prst="triangl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0">
              <a:extLst>
                <a:ext uri="{FF2B5EF4-FFF2-40B4-BE49-F238E27FC236}">
                  <a16:creationId xmlns:a16="http://schemas.microsoft.com/office/drawing/2014/main" id="{F35B99B3-8D28-46D4-A4F6-73D9A31DB20E}"/>
                </a:ext>
              </a:extLst>
            </p:cNvPr>
            <p:cNvGrpSpPr/>
            <p:nvPr/>
          </p:nvGrpSpPr>
          <p:grpSpPr>
            <a:xfrm>
              <a:off x="17109563" y="4177272"/>
              <a:ext cx="2655450" cy="5696042"/>
              <a:chOff x="7757973" y="2057401"/>
              <a:chExt cx="1343985" cy="2882899"/>
            </a:xfrm>
            <a:effectLst>
              <a:outerShdw blurRad="457200" dist="38100" algn="l" rotWithShape="0">
                <a:prstClr val="black">
                  <a:alpha val="40000"/>
                </a:prstClr>
              </a:outerShdw>
            </a:effectLst>
          </p:grpSpPr>
          <p:sp>
            <p:nvSpPr>
              <p:cNvPr id="163" name="Freeform: Shape 11">
                <a:extLst>
                  <a:ext uri="{FF2B5EF4-FFF2-40B4-BE49-F238E27FC236}">
                    <a16:creationId xmlns:a16="http://schemas.microsoft.com/office/drawing/2014/main" id="{179B9A8E-DC78-42B1-9207-FEF5DC2F9A96}"/>
                  </a:ext>
                </a:extLst>
              </p:cNvPr>
              <p:cNvSpPr/>
              <p:nvPr/>
            </p:nvSpPr>
            <p:spPr>
              <a:xfrm>
                <a:off x="7757973" y="2057401"/>
                <a:ext cx="1343975" cy="767135"/>
              </a:xfrm>
              <a:custGeom>
                <a:avLst/>
                <a:gdLst>
                  <a:gd name="connsiteX0" fmla="*/ 0 w 1343975"/>
                  <a:gd name="connsiteY0" fmla="*/ 0 h 767135"/>
                  <a:gd name="connsiteX1" fmla="*/ 1343390 w 1343975"/>
                  <a:gd name="connsiteY1" fmla="*/ 139700 h 767135"/>
                  <a:gd name="connsiteX2" fmla="*/ 1343911 w 1343975"/>
                  <a:gd name="connsiteY2" fmla="*/ 471140 h 767135"/>
                  <a:gd name="connsiteX3" fmla="*/ 1343975 w 1343975"/>
                  <a:gd name="connsiteY3" fmla="*/ 767135 h 767135"/>
                  <a:gd name="connsiteX4" fmla="*/ 0 w 1343975"/>
                  <a:gd name="connsiteY4" fmla="*/ 620676 h 767135"/>
                  <a:gd name="connsiteX5" fmla="*/ 0 w 1343975"/>
                  <a:gd name="connsiteY5" fmla="*/ 0 h 76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75" h="767135">
                    <a:moveTo>
                      <a:pt x="0" y="0"/>
                    </a:moveTo>
                    <a:lnTo>
                      <a:pt x="1343390" y="139700"/>
                    </a:lnTo>
                    <a:cubicBezTo>
                      <a:pt x="1343655" y="248179"/>
                      <a:pt x="1343820" y="358841"/>
                      <a:pt x="1343911" y="471140"/>
                    </a:cubicBezTo>
                    <a:lnTo>
                      <a:pt x="1343975" y="767135"/>
                    </a:lnTo>
                    <a:lnTo>
                      <a:pt x="0" y="620676"/>
                    </a:lnTo>
                    <a:lnTo>
                      <a:pt x="0" y="0"/>
                    </a:lnTo>
                    <a:close/>
                  </a:path>
                </a:pathLst>
              </a:custGeom>
              <a:gradFill flip="none" rotWithShape="1">
                <a:gsLst>
                  <a:gs pos="0">
                    <a:srgbClr val="B40C62"/>
                  </a:gs>
                  <a:gs pos="100000">
                    <a:srgbClr val="DD322D"/>
                  </a:gs>
                </a:gsLst>
                <a:lin ang="0" scaled="1"/>
                <a:tileRect/>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4" name="Freeform: Shape 12">
                <a:extLst>
                  <a:ext uri="{FF2B5EF4-FFF2-40B4-BE49-F238E27FC236}">
                    <a16:creationId xmlns:a16="http://schemas.microsoft.com/office/drawing/2014/main" id="{4C74944B-6275-4BFF-9BC2-5C1B1CF84DEC}"/>
                  </a:ext>
                </a:extLst>
              </p:cNvPr>
              <p:cNvSpPr/>
              <p:nvPr/>
            </p:nvSpPr>
            <p:spPr>
              <a:xfrm>
                <a:off x="7757973" y="2678076"/>
                <a:ext cx="1343985" cy="2262224"/>
              </a:xfrm>
              <a:custGeom>
                <a:avLst/>
                <a:gdLst>
                  <a:gd name="connsiteX0" fmla="*/ 0 w 1343985"/>
                  <a:gd name="connsiteY0" fmla="*/ 0 h 2262224"/>
                  <a:gd name="connsiteX1" fmla="*/ 1343975 w 1343985"/>
                  <a:gd name="connsiteY1" fmla="*/ 146459 h 2262224"/>
                  <a:gd name="connsiteX2" fmla="*/ 1343985 w 1343985"/>
                  <a:gd name="connsiteY2" fmla="*/ 191727 h 2262224"/>
                  <a:gd name="connsiteX3" fmla="*/ 1343390 w 1343985"/>
                  <a:gd name="connsiteY3" fmla="*/ 2262224 h 2262224"/>
                  <a:gd name="connsiteX4" fmla="*/ 0 w 1343985"/>
                  <a:gd name="connsiteY4" fmla="*/ 2122524 h 2262224"/>
                  <a:gd name="connsiteX5" fmla="*/ 0 w 1343985"/>
                  <a:gd name="connsiteY5" fmla="*/ 0 h 226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85" h="2262224">
                    <a:moveTo>
                      <a:pt x="0" y="0"/>
                    </a:moveTo>
                    <a:lnTo>
                      <a:pt x="1343975" y="146459"/>
                    </a:lnTo>
                    <a:lnTo>
                      <a:pt x="1343985" y="191727"/>
                    </a:lnTo>
                    <a:cubicBezTo>
                      <a:pt x="1343787" y="881893"/>
                      <a:pt x="1341802" y="1611349"/>
                      <a:pt x="1343390" y="2262224"/>
                    </a:cubicBezTo>
                    <a:lnTo>
                      <a:pt x="0" y="2122524"/>
                    </a:lnTo>
                    <a:lnTo>
                      <a:pt x="0" y="0"/>
                    </a:lnTo>
                    <a:close/>
                  </a:path>
                </a:pathLst>
              </a:custGeom>
              <a:gradFill>
                <a:gsLst>
                  <a:gs pos="0">
                    <a:sysClr val="window" lastClr="FFFFFF">
                      <a:lumMod val="85000"/>
                    </a:sysClr>
                  </a:gs>
                  <a:gs pos="100000">
                    <a:sysClr val="window" lastClr="FFFFFF"/>
                  </a:gs>
                </a:gsLst>
                <a:lin ang="0" scaled="1"/>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65" name="Picture 13">
              <a:extLst>
                <a:ext uri="{FF2B5EF4-FFF2-40B4-BE49-F238E27FC236}">
                  <a16:creationId xmlns:a16="http://schemas.microsoft.com/office/drawing/2014/main" id="{9573D7CD-BC61-4AB6-9B4C-4B40442E51AC}"/>
                </a:ext>
              </a:extLst>
            </p:cNvPr>
            <p:cNvPicPr>
              <a:picLocks noChangeAspect="1"/>
            </p:cNvPicPr>
            <p:nvPr/>
          </p:nvPicPr>
          <p:blipFill>
            <a:blip r:embed="rId2"/>
            <a:srcRect l="50000"/>
            <a:stretch>
              <a:fillRect/>
            </a:stretch>
          </p:blipFill>
          <p:spPr>
            <a:xfrm>
              <a:off x="17076929" y="-573373"/>
              <a:ext cx="169000" cy="14921311"/>
            </a:xfrm>
            <a:custGeom>
              <a:avLst/>
              <a:gdLst>
                <a:gd name="connsiteX0" fmla="*/ 0 w 237744"/>
                <a:gd name="connsiteY0" fmla="*/ 0 h 6858000"/>
                <a:gd name="connsiteX1" fmla="*/ 237744 w 237744"/>
                <a:gd name="connsiteY1" fmla="*/ 0 h 6858000"/>
                <a:gd name="connsiteX2" fmla="*/ 237744 w 237744"/>
                <a:gd name="connsiteY2" fmla="*/ 6858000 h 6858000"/>
                <a:gd name="connsiteX3" fmla="*/ 0 w 2377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7744" h="6858000">
                  <a:moveTo>
                    <a:pt x="0" y="0"/>
                  </a:moveTo>
                  <a:lnTo>
                    <a:pt x="237744" y="0"/>
                  </a:lnTo>
                  <a:lnTo>
                    <a:pt x="237744" y="6858000"/>
                  </a:lnTo>
                  <a:lnTo>
                    <a:pt x="0" y="6858000"/>
                  </a:lnTo>
                  <a:close/>
                </a:path>
              </a:pathLst>
            </a:custGeom>
          </p:spPr>
        </p:pic>
        <p:sp>
          <p:nvSpPr>
            <p:cNvPr id="208" name="TextBox 56">
              <a:extLst>
                <a:ext uri="{FF2B5EF4-FFF2-40B4-BE49-F238E27FC236}">
                  <a16:creationId xmlns:a16="http://schemas.microsoft.com/office/drawing/2014/main" id="{A42CFF78-2349-43CD-B8CD-8C806CBD59C5}"/>
                </a:ext>
              </a:extLst>
            </p:cNvPr>
            <p:cNvSpPr txBox="1"/>
            <p:nvPr/>
          </p:nvSpPr>
          <p:spPr>
            <a:xfrm>
              <a:off x="17638947" y="4501612"/>
              <a:ext cx="1386052" cy="1398644"/>
            </a:xfrm>
            <a:prstGeom prst="rect">
              <a:avLst/>
            </a:prstGeom>
            <a:noFill/>
            <a:scene3d>
              <a:camera prst="isometricOffAxis2Left"/>
              <a:lightRig rig="threePt" dir="t"/>
            </a:scene3d>
          </p:spPr>
          <p:txBody>
            <a:bodyPr wrap="square" rtlCol="0">
              <a:spAutoFit/>
            </a:bodyPr>
            <a:lstStyle/>
            <a:p>
              <a:pPr algn="ctr" defTabSz="914400"/>
              <a:r>
                <a:rPr lang="en-US" sz="4000" dirty="0">
                  <a:solidFill>
                    <a:prstClr val="black">
                      <a:lumMod val="95000"/>
                      <a:lumOff val="5000"/>
                    </a:prstClr>
                  </a:solidFill>
                  <a:latin typeface="Bahnschrift SemiBold SemiConden" panose="020B0502040204020203" pitchFamily="34" charset="0"/>
                </a:rPr>
                <a:t>07</a:t>
              </a:r>
              <a:endParaRPr lang="en-IN" sz="3200" dirty="0">
                <a:solidFill>
                  <a:prstClr val="black">
                    <a:lumMod val="95000"/>
                    <a:lumOff val="5000"/>
                  </a:prstClr>
                </a:solidFill>
                <a:latin typeface="Bahnschrift SemiBold SemiConden" panose="020B0502040204020203" pitchFamily="34" charset="0"/>
              </a:endParaRPr>
            </a:p>
          </p:txBody>
        </p:sp>
        <p:sp>
          <p:nvSpPr>
            <p:cNvPr id="224" name="TextBox 72">
              <a:extLst>
                <a:ext uri="{FF2B5EF4-FFF2-40B4-BE49-F238E27FC236}">
                  <a16:creationId xmlns:a16="http://schemas.microsoft.com/office/drawing/2014/main" id="{369F74D7-437C-4412-9618-C50C8DD094E0}"/>
                </a:ext>
              </a:extLst>
            </p:cNvPr>
            <p:cNvSpPr txBox="1"/>
            <p:nvPr/>
          </p:nvSpPr>
          <p:spPr>
            <a:xfrm>
              <a:off x="17345390" y="6919312"/>
              <a:ext cx="2229483" cy="1446550"/>
            </a:xfrm>
            <a:prstGeom prst="rect">
              <a:avLst/>
            </a:prstGeom>
            <a:noFill/>
            <a:scene3d>
              <a:camera prst="isometricOffAxis2Left"/>
              <a:lightRig rig="threePt" dir="t"/>
            </a:scene3d>
          </p:spPr>
          <p:txBody>
            <a:bodyPr wrap="square" rtlCol="0">
              <a:spAutoFit/>
            </a:bodyPr>
            <a:lstStyle/>
            <a:p>
              <a:pPr algn="ctr" defTabSz="914400"/>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Học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máy</a:t>
              </a:r>
              <a:endPar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43" name="Nhóm 242">
            <a:extLst>
              <a:ext uri="{FF2B5EF4-FFF2-40B4-BE49-F238E27FC236}">
                <a16:creationId xmlns:a16="http://schemas.microsoft.com/office/drawing/2014/main" id="{CB4A485D-BCE5-44EA-AAC5-44D827E65A53}"/>
              </a:ext>
            </a:extLst>
          </p:cNvPr>
          <p:cNvGrpSpPr/>
          <p:nvPr/>
        </p:nvGrpSpPr>
        <p:grpSpPr>
          <a:xfrm>
            <a:off x="11001857" y="-573373"/>
            <a:ext cx="6404474" cy="14921311"/>
            <a:chOff x="11001857" y="-573373"/>
            <a:chExt cx="6404474" cy="14921311"/>
          </a:xfrm>
        </p:grpSpPr>
        <p:sp>
          <p:nvSpPr>
            <p:cNvPr id="166" name="Right Triangle 14">
              <a:extLst>
                <a:ext uri="{FF2B5EF4-FFF2-40B4-BE49-F238E27FC236}">
                  <a16:creationId xmlns:a16="http://schemas.microsoft.com/office/drawing/2014/main" id="{05A63AA2-4C1C-4C3F-89EA-B9EEECF8BE07}"/>
                </a:ext>
              </a:extLst>
            </p:cNvPr>
            <p:cNvSpPr/>
            <p:nvPr/>
          </p:nvSpPr>
          <p:spPr>
            <a:xfrm rot="391715" flipH="1" flipV="1">
              <a:off x="11001857" y="9240415"/>
              <a:ext cx="6398639" cy="802856"/>
            </a:xfrm>
            <a:prstGeom prst="rtTriangle">
              <a:avLst/>
            </a:prstGeom>
            <a:gradFill flip="none" rotWithShape="1">
              <a:gsLst>
                <a:gs pos="68000">
                  <a:sysClr val="windowText" lastClr="000000">
                    <a:lumMod val="85000"/>
                    <a:lumOff val="15000"/>
                  </a:sysClr>
                </a:gs>
                <a:gs pos="100000">
                  <a:sysClr val="window" lastClr="FFFFFF"/>
                </a:gs>
              </a:gsLst>
              <a:lin ang="10800000" scaled="1"/>
              <a:tileRect/>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7" name="Isosceles Triangle 15">
              <a:extLst>
                <a:ext uri="{FF2B5EF4-FFF2-40B4-BE49-F238E27FC236}">
                  <a16:creationId xmlns:a16="http://schemas.microsoft.com/office/drawing/2014/main" id="{1454B5E9-D56C-43E5-96D4-9FB7A71DF5ED}"/>
                </a:ext>
              </a:extLst>
            </p:cNvPr>
            <p:cNvSpPr/>
            <p:nvPr/>
          </p:nvSpPr>
          <p:spPr>
            <a:xfrm rot="5400000">
              <a:off x="17083230" y="9707050"/>
              <a:ext cx="316800" cy="329402"/>
            </a:xfrm>
            <a:prstGeom prst="triangl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68" name="Group 16">
              <a:extLst>
                <a:ext uri="{FF2B5EF4-FFF2-40B4-BE49-F238E27FC236}">
                  <a16:creationId xmlns:a16="http://schemas.microsoft.com/office/drawing/2014/main" id="{9E47E631-384A-4575-A6F3-308F9B8B927D}"/>
                </a:ext>
              </a:extLst>
            </p:cNvPr>
            <p:cNvGrpSpPr/>
            <p:nvPr/>
          </p:nvGrpSpPr>
          <p:grpSpPr>
            <a:xfrm>
              <a:off x="14750849" y="4177272"/>
              <a:ext cx="2655450" cy="5696042"/>
              <a:chOff x="6564173" y="2057401"/>
              <a:chExt cx="1343985" cy="2882899"/>
            </a:xfrm>
            <a:effectLst>
              <a:outerShdw blurRad="457200" dist="38100" algn="l" rotWithShape="0">
                <a:prstClr val="black">
                  <a:alpha val="40000"/>
                </a:prstClr>
              </a:outerShdw>
            </a:effectLst>
          </p:grpSpPr>
          <p:sp>
            <p:nvSpPr>
              <p:cNvPr id="169" name="Freeform: Shape 17">
                <a:extLst>
                  <a:ext uri="{FF2B5EF4-FFF2-40B4-BE49-F238E27FC236}">
                    <a16:creationId xmlns:a16="http://schemas.microsoft.com/office/drawing/2014/main" id="{467244DC-906F-4B35-8CF8-60DEBA408295}"/>
                  </a:ext>
                </a:extLst>
              </p:cNvPr>
              <p:cNvSpPr/>
              <p:nvPr/>
            </p:nvSpPr>
            <p:spPr>
              <a:xfrm>
                <a:off x="6564173" y="2057401"/>
                <a:ext cx="1343975" cy="767135"/>
              </a:xfrm>
              <a:custGeom>
                <a:avLst/>
                <a:gdLst>
                  <a:gd name="connsiteX0" fmla="*/ 0 w 1343975"/>
                  <a:gd name="connsiteY0" fmla="*/ 0 h 767135"/>
                  <a:gd name="connsiteX1" fmla="*/ 1343390 w 1343975"/>
                  <a:gd name="connsiteY1" fmla="*/ 139700 h 767135"/>
                  <a:gd name="connsiteX2" fmla="*/ 1343911 w 1343975"/>
                  <a:gd name="connsiteY2" fmla="*/ 471140 h 767135"/>
                  <a:gd name="connsiteX3" fmla="*/ 1343975 w 1343975"/>
                  <a:gd name="connsiteY3" fmla="*/ 767135 h 767135"/>
                  <a:gd name="connsiteX4" fmla="*/ 0 w 1343975"/>
                  <a:gd name="connsiteY4" fmla="*/ 620676 h 767135"/>
                  <a:gd name="connsiteX5" fmla="*/ 0 w 1343975"/>
                  <a:gd name="connsiteY5" fmla="*/ 0 h 76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75" h="767135">
                    <a:moveTo>
                      <a:pt x="0" y="0"/>
                    </a:moveTo>
                    <a:lnTo>
                      <a:pt x="1343390" y="139700"/>
                    </a:lnTo>
                    <a:cubicBezTo>
                      <a:pt x="1343655" y="248179"/>
                      <a:pt x="1343820" y="358841"/>
                      <a:pt x="1343911" y="471140"/>
                    </a:cubicBezTo>
                    <a:lnTo>
                      <a:pt x="1343975" y="767135"/>
                    </a:lnTo>
                    <a:lnTo>
                      <a:pt x="0" y="620676"/>
                    </a:lnTo>
                    <a:lnTo>
                      <a:pt x="0" y="0"/>
                    </a:lnTo>
                    <a:close/>
                  </a:path>
                </a:pathLst>
              </a:custGeom>
              <a:gradFill flip="none" rotWithShape="1">
                <a:gsLst>
                  <a:gs pos="0">
                    <a:srgbClr val="E44523"/>
                  </a:gs>
                  <a:gs pos="100000">
                    <a:srgbClr val="F88321"/>
                  </a:gs>
                </a:gsLst>
                <a:lin ang="0" scaled="1"/>
                <a:tileRect/>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0" name="Freeform: Shape 18">
                <a:extLst>
                  <a:ext uri="{FF2B5EF4-FFF2-40B4-BE49-F238E27FC236}">
                    <a16:creationId xmlns:a16="http://schemas.microsoft.com/office/drawing/2014/main" id="{5B2920D5-3227-4CF2-A501-8F8F93D1FCCA}"/>
                  </a:ext>
                </a:extLst>
              </p:cNvPr>
              <p:cNvSpPr/>
              <p:nvPr/>
            </p:nvSpPr>
            <p:spPr>
              <a:xfrm>
                <a:off x="6564173" y="2678076"/>
                <a:ext cx="1343985" cy="2262224"/>
              </a:xfrm>
              <a:custGeom>
                <a:avLst/>
                <a:gdLst>
                  <a:gd name="connsiteX0" fmla="*/ 0 w 1343985"/>
                  <a:gd name="connsiteY0" fmla="*/ 0 h 2262224"/>
                  <a:gd name="connsiteX1" fmla="*/ 1343975 w 1343985"/>
                  <a:gd name="connsiteY1" fmla="*/ 146459 h 2262224"/>
                  <a:gd name="connsiteX2" fmla="*/ 1343985 w 1343985"/>
                  <a:gd name="connsiteY2" fmla="*/ 191727 h 2262224"/>
                  <a:gd name="connsiteX3" fmla="*/ 1343390 w 1343985"/>
                  <a:gd name="connsiteY3" fmla="*/ 2262224 h 2262224"/>
                  <a:gd name="connsiteX4" fmla="*/ 0 w 1343985"/>
                  <a:gd name="connsiteY4" fmla="*/ 2122524 h 2262224"/>
                  <a:gd name="connsiteX5" fmla="*/ 0 w 1343985"/>
                  <a:gd name="connsiteY5" fmla="*/ 0 h 226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85" h="2262224">
                    <a:moveTo>
                      <a:pt x="0" y="0"/>
                    </a:moveTo>
                    <a:lnTo>
                      <a:pt x="1343975" y="146459"/>
                    </a:lnTo>
                    <a:lnTo>
                      <a:pt x="1343985" y="191727"/>
                    </a:lnTo>
                    <a:cubicBezTo>
                      <a:pt x="1343787" y="881893"/>
                      <a:pt x="1341802" y="1611349"/>
                      <a:pt x="1343390" y="2262224"/>
                    </a:cubicBezTo>
                    <a:lnTo>
                      <a:pt x="0" y="2122524"/>
                    </a:lnTo>
                    <a:lnTo>
                      <a:pt x="0" y="0"/>
                    </a:lnTo>
                    <a:close/>
                  </a:path>
                </a:pathLst>
              </a:custGeom>
              <a:gradFill>
                <a:gsLst>
                  <a:gs pos="0">
                    <a:sysClr val="window" lastClr="FFFFFF">
                      <a:lumMod val="85000"/>
                    </a:sysClr>
                  </a:gs>
                  <a:gs pos="100000">
                    <a:sysClr val="window" lastClr="FFFFFF"/>
                  </a:gs>
                </a:gsLst>
                <a:lin ang="0" scaled="1"/>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71" name="Picture 19">
              <a:extLst>
                <a:ext uri="{FF2B5EF4-FFF2-40B4-BE49-F238E27FC236}">
                  <a16:creationId xmlns:a16="http://schemas.microsoft.com/office/drawing/2014/main" id="{4BD72D6F-E861-4C9C-A3E7-613EC962BF66}"/>
                </a:ext>
              </a:extLst>
            </p:cNvPr>
            <p:cNvPicPr>
              <a:picLocks noChangeAspect="1"/>
            </p:cNvPicPr>
            <p:nvPr/>
          </p:nvPicPr>
          <p:blipFill>
            <a:blip r:embed="rId2"/>
            <a:srcRect l="50000"/>
            <a:stretch>
              <a:fillRect/>
            </a:stretch>
          </p:blipFill>
          <p:spPr>
            <a:xfrm>
              <a:off x="14718215" y="-573373"/>
              <a:ext cx="169000" cy="14921311"/>
            </a:xfrm>
            <a:custGeom>
              <a:avLst/>
              <a:gdLst>
                <a:gd name="connsiteX0" fmla="*/ 0 w 237744"/>
                <a:gd name="connsiteY0" fmla="*/ 0 h 6858000"/>
                <a:gd name="connsiteX1" fmla="*/ 237744 w 237744"/>
                <a:gd name="connsiteY1" fmla="*/ 0 h 6858000"/>
                <a:gd name="connsiteX2" fmla="*/ 237744 w 237744"/>
                <a:gd name="connsiteY2" fmla="*/ 6858000 h 6858000"/>
                <a:gd name="connsiteX3" fmla="*/ 0 w 2377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7744" h="6858000">
                  <a:moveTo>
                    <a:pt x="0" y="0"/>
                  </a:moveTo>
                  <a:lnTo>
                    <a:pt x="237744" y="0"/>
                  </a:lnTo>
                  <a:lnTo>
                    <a:pt x="237744" y="6858000"/>
                  </a:lnTo>
                  <a:lnTo>
                    <a:pt x="0" y="6858000"/>
                  </a:lnTo>
                  <a:close/>
                </a:path>
              </a:pathLst>
            </a:custGeom>
          </p:spPr>
        </p:pic>
        <p:sp>
          <p:nvSpPr>
            <p:cNvPr id="207" name="TextBox 55">
              <a:extLst>
                <a:ext uri="{FF2B5EF4-FFF2-40B4-BE49-F238E27FC236}">
                  <a16:creationId xmlns:a16="http://schemas.microsoft.com/office/drawing/2014/main" id="{44EBE1C5-466A-4561-9800-F9F17B82ADC2}"/>
                </a:ext>
              </a:extLst>
            </p:cNvPr>
            <p:cNvSpPr txBox="1"/>
            <p:nvPr/>
          </p:nvSpPr>
          <p:spPr>
            <a:xfrm>
              <a:off x="15325391" y="4559893"/>
              <a:ext cx="1386052" cy="1398644"/>
            </a:xfrm>
            <a:prstGeom prst="rect">
              <a:avLst/>
            </a:prstGeom>
            <a:noFill/>
            <a:scene3d>
              <a:camera prst="isometricOffAxis2Left"/>
              <a:lightRig rig="threePt" dir="t"/>
            </a:scene3d>
          </p:spPr>
          <p:txBody>
            <a:bodyPr wrap="square" rtlCol="0">
              <a:spAutoFit/>
            </a:bodyPr>
            <a:lstStyle/>
            <a:p>
              <a:pPr algn="ctr" defTabSz="914400"/>
              <a:r>
                <a:rPr lang="en-US" sz="4000" dirty="0">
                  <a:solidFill>
                    <a:prstClr val="black">
                      <a:lumMod val="95000"/>
                      <a:lumOff val="5000"/>
                    </a:prstClr>
                  </a:solidFill>
                  <a:latin typeface="Bahnschrift SemiBold SemiConden" panose="020B0502040204020203" pitchFamily="34" charset="0"/>
                </a:rPr>
                <a:t>06</a:t>
              </a:r>
              <a:endParaRPr lang="en-IN" sz="3200" dirty="0">
                <a:solidFill>
                  <a:prstClr val="black">
                    <a:lumMod val="95000"/>
                    <a:lumOff val="5000"/>
                  </a:prstClr>
                </a:solidFill>
                <a:latin typeface="Bahnschrift SemiBold SemiConden" panose="020B0502040204020203" pitchFamily="34" charset="0"/>
              </a:endParaRPr>
            </a:p>
          </p:txBody>
        </p:sp>
        <p:sp>
          <p:nvSpPr>
            <p:cNvPr id="223" name="TextBox 71">
              <a:extLst>
                <a:ext uri="{FF2B5EF4-FFF2-40B4-BE49-F238E27FC236}">
                  <a16:creationId xmlns:a16="http://schemas.microsoft.com/office/drawing/2014/main" id="{0FC8650F-6AC2-41D7-BFC3-E2B5AAA6888B}"/>
                </a:ext>
              </a:extLst>
            </p:cNvPr>
            <p:cNvSpPr txBox="1"/>
            <p:nvPr/>
          </p:nvSpPr>
          <p:spPr>
            <a:xfrm>
              <a:off x="15018051" y="6655712"/>
              <a:ext cx="2274978" cy="2123658"/>
            </a:xfrm>
            <a:prstGeom prst="rect">
              <a:avLst/>
            </a:prstGeom>
            <a:noFill/>
            <a:scene3d>
              <a:camera prst="isometricOffAxis2Left"/>
              <a:lightRig rig="threePt" dir="t"/>
            </a:scene3d>
          </p:spPr>
          <p:txBody>
            <a:bodyPr wrap="square" rtlCol="0">
              <a:spAutoFit/>
            </a:bodyPr>
            <a:lstStyle/>
            <a:p>
              <a:pPr algn="ctr" defTabSz="914400"/>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Công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nghệ</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CSDL</a:t>
              </a:r>
            </a:p>
          </p:txBody>
        </p:sp>
      </p:grpSp>
      <p:grpSp>
        <p:nvGrpSpPr>
          <p:cNvPr id="242" name="Nhóm 241">
            <a:extLst>
              <a:ext uri="{FF2B5EF4-FFF2-40B4-BE49-F238E27FC236}">
                <a16:creationId xmlns:a16="http://schemas.microsoft.com/office/drawing/2014/main" id="{EBA754EB-2D02-453F-B8C6-B831B0DB3B19}"/>
              </a:ext>
            </a:extLst>
          </p:cNvPr>
          <p:cNvGrpSpPr/>
          <p:nvPr/>
        </p:nvGrpSpPr>
        <p:grpSpPr>
          <a:xfrm>
            <a:off x="8643143" y="-573373"/>
            <a:ext cx="6404474" cy="14921311"/>
            <a:chOff x="8643143" y="-573373"/>
            <a:chExt cx="6404474" cy="14921311"/>
          </a:xfrm>
        </p:grpSpPr>
        <p:sp>
          <p:nvSpPr>
            <p:cNvPr id="172" name="Right Triangle 20">
              <a:extLst>
                <a:ext uri="{FF2B5EF4-FFF2-40B4-BE49-F238E27FC236}">
                  <a16:creationId xmlns:a16="http://schemas.microsoft.com/office/drawing/2014/main" id="{B5B8D11A-3826-4AA3-9643-8CFF14D9B7E0}"/>
                </a:ext>
              </a:extLst>
            </p:cNvPr>
            <p:cNvSpPr/>
            <p:nvPr/>
          </p:nvSpPr>
          <p:spPr>
            <a:xfrm rot="391715" flipH="1" flipV="1">
              <a:off x="8643143" y="9240415"/>
              <a:ext cx="6398639" cy="802856"/>
            </a:xfrm>
            <a:prstGeom prst="rtTriangle">
              <a:avLst/>
            </a:prstGeom>
            <a:gradFill flip="none" rotWithShape="1">
              <a:gsLst>
                <a:gs pos="68000">
                  <a:sysClr val="windowText" lastClr="000000">
                    <a:lumMod val="85000"/>
                    <a:lumOff val="15000"/>
                  </a:sysClr>
                </a:gs>
                <a:gs pos="100000">
                  <a:sysClr val="window" lastClr="FFFFFF"/>
                </a:gs>
              </a:gsLst>
              <a:lin ang="10800000" scaled="1"/>
              <a:tileRect/>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Isosceles Triangle 21">
              <a:extLst>
                <a:ext uri="{FF2B5EF4-FFF2-40B4-BE49-F238E27FC236}">
                  <a16:creationId xmlns:a16="http://schemas.microsoft.com/office/drawing/2014/main" id="{61161428-CE07-4401-A6D9-76124571D70D}"/>
                </a:ext>
              </a:extLst>
            </p:cNvPr>
            <p:cNvSpPr/>
            <p:nvPr/>
          </p:nvSpPr>
          <p:spPr>
            <a:xfrm rot="5400000">
              <a:off x="14724516" y="9707050"/>
              <a:ext cx="316800" cy="329402"/>
            </a:xfrm>
            <a:prstGeom prst="triangl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4" name="Group 22">
              <a:extLst>
                <a:ext uri="{FF2B5EF4-FFF2-40B4-BE49-F238E27FC236}">
                  <a16:creationId xmlns:a16="http://schemas.microsoft.com/office/drawing/2014/main" id="{32B5CA0C-5A2C-4C65-8CA5-B33654BAB6EC}"/>
                </a:ext>
              </a:extLst>
            </p:cNvPr>
            <p:cNvGrpSpPr/>
            <p:nvPr/>
          </p:nvGrpSpPr>
          <p:grpSpPr>
            <a:xfrm>
              <a:off x="12392135" y="4177272"/>
              <a:ext cx="2655450" cy="5696042"/>
              <a:chOff x="5370373" y="2057401"/>
              <a:chExt cx="1343985" cy="2882899"/>
            </a:xfrm>
            <a:effectLst>
              <a:outerShdw blurRad="457200" dist="38100" algn="l" rotWithShape="0">
                <a:prstClr val="black">
                  <a:alpha val="40000"/>
                </a:prstClr>
              </a:outerShdw>
            </a:effectLst>
          </p:grpSpPr>
          <p:sp>
            <p:nvSpPr>
              <p:cNvPr id="175" name="Freeform: Shape 23">
                <a:extLst>
                  <a:ext uri="{FF2B5EF4-FFF2-40B4-BE49-F238E27FC236}">
                    <a16:creationId xmlns:a16="http://schemas.microsoft.com/office/drawing/2014/main" id="{4697EA01-C551-48B1-A4B9-DF8A1BF2AE10}"/>
                  </a:ext>
                </a:extLst>
              </p:cNvPr>
              <p:cNvSpPr/>
              <p:nvPr/>
            </p:nvSpPr>
            <p:spPr>
              <a:xfrm>
                <a:off x="5370373" y="2057401"/>
                <a:ext cx="1343975" cy="767135"/>
              </a:xfrm>
              <a:custGeom>
                <a:avLst/>
                <a:gdLst>
                  <a:gd name="connsiteX0" fmla="*/ 0 w 1343975"/>
                  <a:gd name="connsiteY0" fmla="*/ 0 h 767135"/>
                  <a:gd name="connsiteX1" fmla="*/ 1343390 w 1343975"/>
                  <a:gd name="connsiteY1" fmla="*/ 139700 h 767135"/>
                  <a:gd name="connsiteX2" fmla="*/ 1343911 w 1343975"/>
                  <a:gd name="connsiteY2" fmla="*/ 471140 h 767135"/>
                  <a:gd name="connsiteX3" fmla="*/ 1343975 w 1343975"/>
                  <a:gd name="connsiteY3" fmla="*/ 767135 h 767135"/>
                  <a:gd name="connsiteX4" fmla="*/ 0 w 1343975"/>
                  <a:gd name="connsiteY4" fmla="*/ 620676 h 767135"/>
                  <a:gd name="connsiteX5" fmla="*/ 0 w 1343975"/>
                  <a:gd name="connsiteY5" fmla="*/ 0 h 76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75" h="767135">
                    <a:moveTo>
                      <a:pt x="0" y="0"/>
                    </a:moveTo>
                    <a:lnTo>
                      <a:pt x="1343390" y="139700"/>
                    </a:lnTo>
                    <a:cubicBezTo>
                      <a:pt x="1343655" y="248179"/>
                      <a:pt x="1343820" y="358841"/>
                      <a:pt x="1343911" y="471140"/>
                    </a:cubicBezTo>
                    <a:lnTo>
                      <a:pt x="1343975" y="767135"/>
                    </a:lnTo>
                    <a:lnTo>
                      <a:pt x="0" y="620676"/>
                    </a:lnTo>
                    <a:lnTo>
                      <a:pt x="0" y="0"/>
                    </a:lnTo>
                    <a:close/>
                  </a:path>
                </a:pathLst>
              </a:custGeom>
              <a:gradFill flip="none" rotWithShape="1">
                <a:gsLst>
                  <a:gs pos="0">
                    <a:srgbClr val="DCA21F"/>
                  </a:gs>
                  <a:gs pos="100000">
                    <a:srgbClr val="F9E532"/>
                  </a:gs>
                </a:gsLst>
                <a:lin ang="0" scaled="1"/>
                <a:tileRect/>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6" name="Freeform: Shape 24">
                <a:extLst>
                  <a:ext uri="{FF2B5EF4-FFF2-40B4-BE49-F238E27FC236}">
                    <a16:creationId xmlns:a16="http://schemas.microsoft.com/office/drawing/2014/main" id="{E60EB8A2-E42A-428F-8A19-5FA1641A7EBC}"/>
                  </a:ext>
                </a:extLst>
              </p:cNvPr>
              <p:cNvSpPr/>
              <p:nvPr/>
            </p:nvSpPr>
            <p:spPr>
              <a:xfrm>
                <a:off x="5370373" y="2678076"/>
                <a:ext cx="1343985" cy="2262224"/>
              </a:xfrm>
              <a:custGeom>
                <a:avLst/>
                <a:gdLst>
                  <a:gd name="connsiteX0" fmla="*/ 0 w 1343985"/>
                  <a:gd name="connsiteY0" fmla="*/ 0 h 2262224"/>
                  <a:gd name="connsiteX1" fmla="*/ 1343975 w 1343985"/>
                  <a:gd name="connsiteY1" fmla="*/ 146459 h 2262224"/>
                  <a:gd name="connsiteX2" fmla="*/ 1343985 w 1343985"/>
                  <a:gd name="connsiteY2" fmla="*/ 191727 h 2262224"/>
                  <a:gd name="connsiteX3" fmla="*/ 1343390 w 1343985"/>
                  <a:gd name="connsiteY3" fmla="*/ 2262224 h 2262224"/>
                  <a:gd name="connsiteX4" fmla="*/ 0 w 1343985"/>
                  <a:gd name="connsiteY4" fmla="*/ 2122524 h 2262224"/>
                  <a:gd name="connsiteX5" fmla="*/ 0 w 1343985"/>
                  <a:gd name="connsiteY5" fmla="*/ 0 h 226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85" h="2262224">
                    <a:moveTo>
                      <a:pt x="0" y="0"/>
                    </a:moveTo>
                    <a:lnTo>
                      <a:pt x="1343975" y="146459"/>
                    </a:lnTo>
                    <a:lnTo>
                      <a:pt x="1343985" y="191727"/>
                    </a:lnTo>
                    <a:cubicBezTo>
                      <a:pt x="1343787" y="881893"/>
                      <a:pt x="1341802" y="1611349"/>
                      <a:pt x="1343390" y="2262224"/>
                    </a:cubicBezTo>
                    <a:lnTo>
                      <a:pt x="0" y="2122524"/>
                    </a:lnTo>
                    <a:lnTo>
                      <a:pt x="0" y="0"/>
                    </a:lnTo>
                    <a:close/>
                  </a:path>
                </a:pathLst>
              </a:custGeom>
              <a:gradFill>
                <a:gsLst>
                  <a:gs pos="0">
                    <a:sysClr val="window" lastClr="FFFFFF">
                      <a:lumMod val="85000"/>
                    </a:sysClr>
                  </a:gs>
                  <a:gs pos="100000">
                    <a:sysClr val="window" lastClr="FFFFFF"/>
                  </a:gs>
                </a:gsLst>
                <a:lin ang="0" scaled="1"/>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77" name="Picture 25">
              <a:extLst>
                <a:ext uri="{FF2B5EF4-FFF2-40B4-BE49-F238E27FC236}">
                  <a16:creationId xmlns:a16="http://schemas.microsoft.com/office/drawing/2014/main" id="{E1DE42B4-5697-413C-B028-2A3EDD9A9B5F}"/>
                </a:ext>
              </a:extLst>
            </p:cNvPr>
            <p:cNvPicPr>
              <a:picLocks noChangeAspect="1"/>
            </p:cNvPicPr>
            <p:nvPr/>
          </p:nvPicPr>
          <p:blipFill>
            <a:blip r:embed="rId2"/>
            <a:srcRect l="50000"/>
            <a:stretch>
              <a:fillRect/>
            </a:stretch>
          </p:blipFill>
          <p:spPr>
            <a:xfrm>
              <a:off x="12359501" y="-573373"/>
              <a:ext cx="169000" cy="14921311"/>
            </a:xfrm>
            <a:custGeom>
              <a:avLst/>
              <a:gdLst>
                <a:gd name="connsiteX0" fmla="*/ 0 w 237744"/>
                <a:gd name="connsiteY0" fmla="*/ 0 h 6858000"/>
                <a:gd name="connsiteX1" fmla="*/ 237744 w 237744"/>
                <a:gd name="connsiteY1" fmla="*/ 0 h 6858000"/>
                <a:gd name="connsiteX2" fmla="*/ 237744 w 237744"/>
                <a:gd name="connsiteY2" fmla="*/ 6858000 h 6858000"/>
                <a:gd name="connsiteX3" fmla="*/ 0 w 2377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7744" h="6858000">
                  <a:moveTo>
                    <a:pt x="0" y="0"/>
                  </a:moveTo>
                  <a:lnTo>
                    <a:pt x="237744" y="0"/>
                  </a:lnTo>
                  <a:lnTo>
                    <a:pt x="237744" y="6858000"/>
                  </a:lnTo>
                  <a:lnTo>
                    <a:pt x="0" y="6858000"/>
                  </a:lnTo>
                  <a:close/>
                </a:path>
              </a:pathLst>
            </a:custGeom>
          </p:spPr>
        </p:pic>
        <p:sp>
          <p:nvSpPr>
            <p:cNvPr id="206" name="TextBox 54">
              <a:extLst>
                <a:ext uri="{FF2B5EF4-FFF2-40B4-BE49-F238E27FC236}">
                  <a16:creationId xmlns:a16="http://schemas.microsoft.com/office/drawing/2014/main" id="{A6FA18EE-9D4A-40A6-8512-63B5B54C4EFF}"/>
                </a:ext>
              </a:extLst>
            </p:cNvPr>
            <p:cNvSpPr txBox="1"/>
            <p:nvPr/>
          </p:nvSpPr>
          <p:spPr>
            <a:xfrm>
              <a:off x="12946158" y="4501612"/>
              <a:ext cx="1386052" cy="1398644"/>
            </a:xfrm>
            <a:prstGeom prst="rect">
              <a:avLst/>
            </a:prstGeom>
            <a:noFill/>
            <a:scene3d>
              <a:camera prst="isometricOffAxis2Left"/>
              <a:lightRig rig="threePt" dir="t"/>
            </a:scene3d>
          </p:spPr>
          <p:txBody>
            <a:bodyPr wrap="square" rtlCol="0">
              <a:spAutoFit/>
            </a:bodyPr>
            <a:lstStyle/>
            <a:p>
              <a:pPr algn="ctr" defTabSz="914400"/>
              <a:r>
                <a:rPr lang="en-US" sz="4000" dirty="0">
                  <a:solidFill>
                    <a:prstClr val="black">
                      <a:lumMod val="95000"/>
                      <a:lumOff val="5000"/>
                    </a:prstClr>
                  </a:solidFill>
                  <a:latin typeface="Bahnschrift SemiBold SemiConden" panose="020B0502040204020203" pitchFamily="34" charset="0"/>
                </a:rPr>
                <a:t>05</a:t>
              </a:r>
              <a:endParaRPr lang="en-IN" sz="3200" dirty="0">
                <a:solidFill>
                  <a:prstClr val="black">
                    <a:lumMod val="95000"/>
                    <a:lumOff val="5000"/>
                  </a:prstClr>
                </a:solidFill>
                <a:latin typeface="Bahnschrift SemiBold SemiConden" panose="020B0502040204020203" pitchFamily="34" charset="0"/>
              </a:endParaRPr>
            </a:p>
          </p:txBody>
        </p:sp>
        <p:sp>
          <p:nvSpPr>
            <p:cNvPr id="222" name="TextBox 70">
              <a:extLst>
                <a:ext uri="{FF2B5EF4-FFF2-40B4-BE49-F238E27FC236}">
                  <a16:creationId xmlns:a16="http://schemas.microsoft.com/office/drawing/2014/main" id="{324349B5-1DC4-4556-A512-BC695B91B703}"/>
                </a:ext>
              </a:extLst>
            </p:cNvPr>
            <p:cNvSpPr txBox="1"/>
            <p:nvPr/>
          </p:nvSpPr>
          <p:spPr>
            <a:xfrm>
              <a:off x="12741069" y="6415163"/>
              <a:ext cx="2134200" cy="2800767"/>
            </a:xfrm>
            <a:prstGeom prst="rect">
              <a:avLst/>
            </a:prstGeom>
            <a:noFill/>
            <a:scene3d>
              <a:camera prst="isometricOffAxis2Left"/>
              <a:lightRig rig="threePt" dir="t"/>
            </a:scene3d>
          </p:spPr>
          <p:txBody>
            <a:bodyPr wrap="square" rtlCol="0">
              <a:spAutoFit/>
            </a:bodyPr>
            <a:lstStyle/>
            <a:p>
              <a:pPr algn="ctr" defTabSz="914400"/>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Hiển</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thị</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trực</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quan</a:t>
              </a:r>
              <a:endParaRPr lang="en-IN" sz="44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41" name="Nhóm 240">
            <a:extLst>
              <a:ext uri="{FF2B5EF4-FFF2-40B4-BE49-F238E27FC236}">
                <a16:creationId xmlns:a16="http://schemas.microsoft.com/office/drawing/2014/main" id="{FD22406C-7331-45B2-85E1-99F31DA2508E}"/>
              </a:ext>
            </a:extLst>
          </p:cNvPr>
          <p:cNvGrpSpPr/>
          <p:nvPr/>
        </p:nvGrpSpPr>
        <p:grpSpPr>
          <a:xfrm>
            <a:off x="6284429" y="-573373"/>
            <a:ext cx="6569600" cy="14921311"/>
            <a:chOff x="6284429" y="-573373"/>
            <a:chExt cx="6569600" cy="14921311"/>
          </a:xfrm>
        </p:grpSpPr>
        <p:sp>
          <p:nvSpPr>
            <p:cNvPr id="178" name="Right Triangle 26">
              <a:extLst>
                <a:ext uri="{FF2B5EF4-FFF2-40B4-BE49-F238E27FC236}">
                  <a16:creationId xmlns:a16="http://schemas.microsoft.com/office/drawing/2014/main" id="{EB6E12E1-FCE4-4BEA-970A-090218EC6E72}"/>
                </a:ext>
              </a:extLst>
            </p:cNvPr>
            <p:cNvSpPr/>
            <p:nvPr/>
          </p:nvSpPr>
          <p:spPr>
            <a:xfrm rot="391715" flipH="1" flipV="1">
              <a:off x="6284429" y="9240415"/>
              <a:ext cx="6398639" cy="802856"/>
            </a:xfrm>
            <a:prstGeom prst="rtTriangle">
              <a:avLst/>
            </a:prstGeom>
            <a:gradFill flip="none" rotWithShape="1">
              <a:gsLst>
                <a:gs pos="68000">
                  <a:sysClr val="windowText" lastClr="000000">
                    <a:lumMod val="85000"/>
                    <a:lumOff val="15000"/>
                  </a:sysClr>
                </a:gs>
                <a:gs pos="100000">
                  <a:sysClr val="window" lastClr="FFFFFF"/>
                </a:gs>
              </a:gsLst>
              <a:lin ang="10800000" scaled="1"/>
              <a:tileRect/>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Isosceles Triangle 27">
              <a:extLst>
                <a:ext uri="{FF2B5EF4-FFF2-40B4-BE49-F238E27FC236}">
                  <a16:creationId xmlns:a16="http://schemas.microsoft.com/office/drawing/2014/main" id="{5A180134-B4D3-424D-B931-561FB6E2E154}"/>
                </a:ext>
              </a:extLst>
            </p:cNvPr>
            <p:cNvSpPr/>
            <p:nvPr/>
          </p:nvSpPr>
          <p:spPr>
            <a:xfrm rot="5400000">
              <a:off x="12365802" y="9707050"/>
              <a:ext cx="316800" cy="329402"/>
            </a:xfrm>
            <a:prstGeom prst="triangl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80" name="Group 28">
              <a:extLst>
                <a:ext uri="{FF2B5EF4-FFF2-40B4-BE49-F238E27FC236}">
                  <a16:creationId xmlns:a16="http://schemas.microsoft.com/office/drawing/2014/main" id="{36512728-19FB-443E-9CCF-07B9448CA158}"/>
                </a:ext>
              </a:extLst>
            </p:cNvPr>
            <p:cNvGrpSpPr/>
            <p:nvPr/>
          </p:nvGrpSpPr>
          <p:grpSpPr>
            <a:xfrm>
              <a:off x="10033421" y="4177272"/>
              <a:ext cx="2655450" cy="5696042"/>
              <a:chOff x="4176573" y="2057401"/>
              <a:chExt cx="1343985" cy="2882899"/>
            </a:xfrm>
            <a:effectLst>
              <a:outerShdw blurRad="457200" dist="38100" algn="l" rotWithShape="0">
                <a:prstClr val="black">
                  <a:alpha val="40000"/>
                </a:prstClr>
              </a:outerShdw>
            </a:effectLst>
          </p:grpSpPr>
          <p:sp>
            <p:nvSpPr>
              <p:cNvPr id="181" name="Freeform: Shape 29">
                <a:extLst>
                  <a:ext uri="{FF2B5EF4-FFF2-40B4-BE49-F238E27FC236}">
                    <a16:creationId xmlns:a16="http://schemas.microsoft.com/office/drawing/2014/main" id="{B5983185-4F11-4C8B-A71E-3C27A797CD2A}"/>
                  </a:ext>
                </a:extLst>
              </p:cNvPr>
              <p:cNvSpPr/>
              <p:nvPr/>
            </p:nvSpPr>
            <p:spPr>
              <a:xfrm>
                <a:off x="4176573" y="2057401"/>
                <a:ext cx="1343975" cy="767135"/>
              </a:xfrm>
              <a:custGeom>
                <a:avLst/>
                <a:gdLst>
                  <a:gd name="connsiteX0" fmla="*/ 0 w 1343975"/>
                  <a:gd name="connsiteY0" fmla="*/ 0 h 767135"/>
                  <a:gd name="connsiteX1" fmla="*/ 1343390 w 1343975"/>
                  <a:gd name="connsiteY1" fmla="*/ 139700 h 767135"/>
                  <a:gd name="connsiteX2" fmla="*/ 1343911 w 1343975"/>
                  <a:gd name="connsiteY2" fmla="*/ 471140 h 767135"/>
                  <a:gd name="connsiteX3" fmla="*/ 1343975 w 1343975"/>
                  <a:gd name="connsiteY3" fmla="*/ 767135 h 767135"/>
                  <a:gd name="connsiteX4" fmla="*/ 0 w 1343975"/>
                  <a:gd name="connsiteY4" fmla="*/ 620676 h 767135"/>
                  <a:gd name="connsiteX5" fmla="*/ 0 w 1343975"/>
                  <a:gd name="connsiteY5" fmla="*/ 0 h 76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75" h="767135">
                    <a:moveTo>
                      <a:pt x="0" y="0"/>
                    </a:moveTo>
                    <a:lnTo>
                      <a:pt x="1343390" y="139700"/>
                    </a:lnTo>
                    <a:cubicBezTo>
                      <a:pt x="1343655" y="248179"/>
                      <a:pt x="1343820" y="358841"/>
                      <a:pt x="1343911" y="471140"/>
                    </a:cubicBezTo>
                    <a:lnTo>
                      <a:pt x="1343975" y="767135"/>
                    </a:lnTo>
                    <a:lnTo>
                      <a:pt x="0" y="620676"/>
                    </a:lnTo>
                    <a:lnTo>
                      <a:pt x="0" y="0"/>
                    </a:lnTo>
                    <a:close/>
                  </a:path>
                </a:pathLst>
              </a:custGeom>
              <a:gradFill flip="none" rotWithShape="1">
                <a:gsLst>
                  <a:gs pos="0">
                    <a:srgbClr val="97BB33"/>
                  </a:gs>
                  <a:gs pos="100000">
                    <a:srgbClr val="C8D92F"/>
                  </a:gs>
                </a:gsLst>
                <a:lin ang="0" scaled="1"/>
                <a:tileRect/>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2" name="Freeform: Shape 30">
                <a:extLst>
                  <a:ext uri="{FF2B5EF4-FFF2-40B4-BE49-F238E27FC236}">
                    <a16:creationId xmlns:a16="http://schemas.microsoft.com/office/drawing/2014/main" id="{1F39DE8C-3C4F-46B0-B65D-23A0B3ED30AF}"/>
                  </a:ext>
                </a:extLst>
              </p:cNvPr>
              <p:cNvSpPr/>
              <p:nvPr/>
            </p:nvSpPr>
            <p:spPr>
              <a:xfrm>
                <a:off x="4176573" y="2678076"/>
                <a:ext cx="1343985" cy="2262224"/>
              </a:xfrm>
              <a:custGeom>
                <a:avLst/>
                <a:gdLst>
                  <a:gd name="connsiteX0" fmla="*/ 0 w 1343985"/>
                  <a:gd name="connsiteY0" fmla="*/ 0 h 2262224"/>
                  <a:gd name="connsiteX1" fmla="*/ 1343975 w 1343985"/>
                  <a:gd name="connsiteY1" fmla="*/ 146459 h 2262224"/>
                  <a:gd name="connsiteX2" fmla="*/ 1343985 w 1343985"/>
                  <a:gd name="connsiteY2" fmla="*/ 191727 h 2262224"/>
                  <a:gd name="connsiteX3" fmla="*/ 1343390 w 1343985"/>
                  <a:gd name="connsiteY3" fmla="*/ 2262224 h 2262224"/>
                  <a:gd name="connsiteX4" fmla="*/ 0 w 1343985"/>
                  <a:gd name="connsiteY4" fmla="*/ 2122524 h 2262224"/>
                  <a:gd name="connsiteX5" fmla="*/ 0 w 1343985"/>
                  <a:gd name="connsiteY5" fmla="*/ 0 h 226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85" h="2262224">
                    <a:moveTo>
                      <a:pt x="0" y="0"/>
                    </a:moveTo>
                    <a:lnTo>
                      <a:pt x="1343975" y="146459"/>
                    </a:lnTo>
                    <a:lnTo>
                      <a:pt x="1343985" y="191727"/>
                    </a:lnTo>
                    <a:cubicBezTo>
                      <a:pt x="1343787" y="881893"/>
                      <a:pt x="1341802" y="1611349"/>
                      <a:pt x="1343390" y="2262224"/>
                    </a:cubicBezTo>
                    <a:lnTo>
                      <a:pt x="0" y="2122524"/>
                    </a:lnTo>
                    <a:lnTo>
                      <a:pt x="0" y="0"/>
                    </a:lnTo>
                    <a:close/>
                  </a:path>
                </a:pathLst>
              </a:custGeom>
              <a:gradFill>
                <a:gsLst>
                  <a:gs pos="0">
                    <a:sysClr val="window" lastClr="FFFFFF">
                      <a:lumMod val="85000"/>
                    </a:sysClr>
                  </a:gs>
                  <a:gs pos="100000">
                    <a:sysClr val="window" lastClr="FFFFFF"/>
                  </a:gs>
                </a:gsLst>
                <a:lin ang="0" scaled="1"/>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83" name="Picture 31">
              <a:extLst>
                <a:ext uri="{FF2B5EF4-FFF2-40B4-BE49-F238E27FC236}">
                  <a16:creationId xmlns:a16="http://schemas.microsoft.com/office/drawing/2014/main" id="{BB3B2C72-8F32-4048-B627-0EBC39744CC5}"/>
                </a:ext>
              </a:extLst>
            </p:cNvPr>
            <p:cNvPicPr>
              <a:picLocks noChangeAspect="1"/>
            </p:cNvPicPr>
            <p:nvPr/>
          </p:nvPicPr>
          <p:blipFill>
            <a:blip r:embed="rId2"/>
            <a:srcRect l="50000"/>
            <a:stretch>
              <a:fillRect/>
            </a:stretch>
          </p:blipFill>
          <p:spPr>
            <a:xfrm>
              <a:off x="10000787" y="-573373"/>
              <a:ext cx="169000" cy="14921311"/>
            </a:xfrm>
            <a:custGeom>
              <a:avLst/>
              <a:gdLst>
                <a:gd name="connsiteX0" fmla="*/ 0 w 237744"/>
                <a:gd name="connsiteY0" fmla="*/ 0 h 6858000"/>
                <a:gd name="connsiteX1" fmla="*/ 237744 w 237744"/>
                <a:gd name="connsiteY1" fmla="*/ 0 h 6858000"/>
                <a:gd name="connsiteX2" fmla="*/ 237744 w 237744"/>
                <a:gd name="connsiteY2" fmla="*/ 6858000 h 6858000"/>
                <a:gd name="connsiteX3" fmla="*/ 0 w 2377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7744" h="6858000">
                  <a:moveTo>
                    <a:pt x="0" y="0"/>
                  </a:moveTo>
                  <a:lnTo>
                    <a:pt x="237744" y="0"/>
                  </a:lnTo>
                  <a:lnTo>
                    <a:pt x="237744" y="6858000"/>
                  </a:lnTo>
                  <a:lnTo>
                    <a:pt x="0" y="6858000"/>
                  </a:lnTo>
                  <a:close/>
                </a:path>
              </a:pathLst>
            </a:custGeom>
          </p:spPr>
        </p:pic>
        <p:sp>
          <p:nvSpPr>
            <p:cNvPr id="205" name="TextBox 53">
              <a:extLst>
                <a:ext uri="{FF2B5EF4-FFF2-40B4-BE49-F238E27FC236}">
                  <a16:creationId xmlns:a16="http://schemas.microsoft.com/office/drawing/2014/main" id="{8BBA0121-4B2E-4F3E-A904-D31D4DD9C985}"/>
                </a:ext>
              </a:extLst>
            </p:cNvPr>
            <p:cNvSpPr txBox="1"/>
            <p:nvPr/>
          </p:nvSpPr>
          <p:spPr>
            <a:xfrm>
              <a:off x="10666537" y="4549169"/>
              <a:ext cx="1386052" cy="1398644"/>
            </a:xfrm>
            <a:prstGeom prst="rect">
              <a:avLst/>
            </a:prstGeom>
            <a:noFill/>
            <a:scene3d>
              <a:camera prst="isometricOffAxis2Left"/>
              <a:lightRig rig="threePt" dir="t"/>
            </a:scene3d>
          </p:spPr>
          <p:txBody>
            <a:bodyPr wrap="square" rtlCol="0">
              <a:spAutoFit/>
            </a:bodyPr>
            <a:lstStyle/>
            <a:p>
              <a:pPr algn="ctr" defTabSz="914400"/>
              <a:r>
                <a:rPr lang="en-US" sz="4000" dirty="0">
                  <a:solidFill>
                    <a:prstClr val="black">
                      <a:lumMod val="95000"/>
                      <a:lumOff val="5000"/>
                    </a:prstClr>
                  </a:solidFill>
                  <a:latin typeface="Bahnschrift SemiBold SemiConden" panose="020B0502040204020203" pitchFamily="34" charset="0"/>
                </a:rPr>
                <a:t>04</a:t>
              </a:r>
              <a:endParaRPr lang="en-IN" sz="3200" dirty="0">
                <a:solidFill>
                  <a:prstClr val="black">
                    <a:lumMod val="95000"/>
                    <a:lumOff val="5000"/>
                  </a:prstClr>
                </a:solidFill>
                <a:latin typeface="Bahnschrift SemiBold SemiConden" panose="020B0502040204020203" pitchFamily="34" charset="0"/>
              </a:endParaRPr>
            </a:p>
          </p:txBody>
        </p:sp>
        <p:sp>
          <p:nvSpPr>
            <p:cNvPr id="221" name="TextBox 69">
              <a:extLst>
                <a:ext uri="{FF2B5EF4-FFF2-40B4-BE49-F238E27FC236}">
                  <a16:creationId xmlns:a16="http://schemas.microsoft.com/office/drawing/2014/main" id="{212CB178-901E-4448-990C-80DA554142CF}"/>
                </a:ext>
              </a:extLst>
            </p:cNvPr>
            <p:cNvSpPr txBox="1"/>
            <p:nvPr/>
          </p:nvSpPr>
          <p:spPr>
            <a:xfrm>
              <a:off x="10235594" y="7013388"/>
              <a:ext cx="2618435" cy="1446550"/>
            </a:xfrm>
            <a:prstGeom prst="rect">
              <a:avLst/>
            </a:prstGeom>
            <a:noFill/>
            <a:scene3d>
              <a:camera prst="isometricOffAxis2Left"/>
              <a:lightRig rig="threePt" dir="t"/>
            </a:scene3d>
          </p:spPr>
          <p:txBody>
            <a:bodyPr wrap="square" rtlCol="0">
              <a:spAutoFit/>
            </a:bodyPr>
            <a:lstStyle/>
            <a:p>
              <a:pPr algn="ctr" defTabSz="914400"/>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Lập</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đoạn</a:t>
              </a:r>
              <a:endParaRPr lang="en-IN" sz="44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40" name="Nhóm 239">
            <a:extLst>
              <a:ext uri="{FF2B5EF4-FFF2-40B4-BE49-F238E27FC236}">
                <a16:creationId xmlns:a16="http://schemas.microsoft.com/office/drawing/2014/main" id="{FEAD3541-381C-4F6A-BA3F-FAC5598D4BD1}"/>
              </a:ext>
            </a:extLst>
          </p:cNvPr>
          <p:cNvGrpSpPr/>
          <p:nvPr/>
        </p:nvGrpSpPr>
        <p:grpSpPr>
          <a:xfrm>
            <a:off x="3925715" y="-573373"/>
            <a:ext cx="6404474" cy="14921311"/>
            <a:chOff x="3925715" y="-573373"/>
            <a:chExt cx="6404474" cy="14921311"/>
          </a:xfrm>
        </p:grpSpPr>
        <p:sp>
          <p:nvSpPr>
            <p:cNvPr id="184" name="Right Triangle 32">
              <a:extLst>
                <a:ext uri="{FF2B5EF4-FFF2-40B4-BE49-F238E27FC236}">
                  <a16:creationId xmlns:a16="http://schemas.microsoft.com/office/drawing/2014/main" id="{00ACF9F6-C974-4E92-A82B-FC4F86795810}"/>
                </a:ext>
              </a:extLst>
            </p:cNvPr>
            <p:cNvSpPr/>
            <p:nvPr/>
          </p:nvSpPr>
          <p:spPr>
            <a:xfrm rot="391715" flipH="1" flipV="1">
              <a:off x="3925715" y="9240415"/>
              <a:ext cx="6398639" cy="802856"/>
            </a:xfrm>
            <a:prstGeom prst="rtTriangle">
              <a:avLst/>
            </a:prstGeom>
            <a:gradFill flip="none" rotWithShape="1">
              <a:gsLst>
                <a:gs pos="68000">
                  <a:sysClr val="windowText" lastClr="000000">
                    <a:lumMod val="85000"/>
                    <a:lumOff val="15000"/>
                  </a:sysClr>
                </a:gs>
                <a:gs pos="100000">
                  <a:sysClr val="window" lastClr="FFFFFF"/>
                </a:gs>
              </a:gsLst>
              <a:lin ang="10800000" scaled="1"/>
              <a:tileRect/>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Isosceles Triangle 33">
              <a:extLst>
                <a:ext uri="{FF2B5EF4-FFF2-40B4-BE49-F238E27FC236}">
                  <a16:creationId xmlns:a16="http://schemas.microsoft.com/office/drawing/2014/main" id="{62E86542-3EB9-49E2-98B5-21D4FD4E06B3}"/>
                </a:ext>
              </a:extLst>
            </p:cNvPr>
            <p:cNvSpPr/>
            <p:nvPr/>
          </p:nvSpPr>
          <p:spPr>
            <a:xfrm rot="5400000">
              <a:off x="10007088" y="9707050"/>
              <a:ext cx="316800" cy="329402"/>
            </a:xfrm>
            <a:prstGeom prst="triangl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86" name="Group 34">
              <a:extLst>
                <a:ext uri="{FF2B5EF4-FFF2-40B4-BE49-F238E27FC236}">
                  <a16:creationId xmlns:a16="http://schemas.microsoft.com/office/drawing/2014/main" id="{FC83CB86-7B17-4C14-9FD2-3B4A1465C254}"/>
                </a:ext>
              </a:extLst>
            </p:cNvPr>
            <p:cNvGrpSpPr/>
            <p:nvPr/>
          </p:nvGrpSpPr>
          <p:grpSpPr>
            <a:xfrm>
              <a:off x="7674707" y="4177272"/>
              <a:ext cx="2655450" cy="5696042"/>
              <a:chOff x="2982773" y="2057401"/>
              <a:chExt cx="1343985" cy="2882899"/>
            </a:xfrm>
            <a:effectLst>
              <a:outerShdw blurRad="457200" dist="38100" algn="l" rotWithShape="0">
                <a:prstClr val="black">
                  <a:alpha val="40000"/>
                </a:prstClr>
              </a:outerShdw>
            </a:effectLst>
          </p:grpSpPr>
          <p:sp>
            <p:nvSpPr>
              <p:cNvPr id="187" name="Freeform: Shape 35">
                <a:extLst>
                  <a:ext uri="{FF2B5EF4-FFF2-40B4-BE49-F238E27FC236}">
                    <a16:creationId xmlns:a16="http://schemas.microsoft.com/office/drawing/2014/main" id="{33EF6736-F5C4-4B63-9AFD-FD48983480EC}"/>
                  </a:ext>
                </a:extLst>
              </p:cNvPr>
              <p:cNvSpPr/>
              <p:nvPr/>
            </p:nvSpPr>
            <p:spPr>
              <a:xfrm>
                <a:off x="2982773" y="2057401"/>
                <a:ext cx="1343975" cy="767135"/>
              </a:xfrm>
              <a:custGeom>
                <a:avLst/>
                <a:gdLst>
                  <a:gd name="connsiteX0" fmla="*/ 0 w 1343975"/>
                  <a:gd name="connsiteY0" fmla="*/ 0 h 767135"/>
                  <a:gd name="connsiteX1" fmla="*/ 1343390 w 1343975"/>
                  <a:gd name="connsiteY1" fmla="*/ 139700 h 767135"/>
                  <a:gd name="connsiteX2" fmla="*/ 1343911 w 1343975"/>
                  <a:gd name="connsiteY2" fmla="*/ 471140 h 767135"/>
                  <a:gd name="connsiteX3" fmla="*/ 1343975 w 1343975"/>
                  <a:gd name="connsiteY3" fmla="*/ 767135 h 767135"/>
                  <a:gd name="connsiteX4" fmla="*/ 0 w 1343975"/>
                  <a:gd name="connsiteY4" fmla="*/ 620676 h 767135"/>
                  <a:gd name="connsiteX5" fmla="*/ 0 w 1343975"/>
                  <a:gd name="connsiteY5" fmla="*/ 0 h 76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75" h="767135">
                    <a:moveTo>
                      <a:pt x="0" y="0"/>
                    </a:moveTo>
                    <a:lnTo>
                      <a:pt x="1343390" y="139700"/>
                    </a:lnTo>
                    <a:cubicBezTo>
                      <a:pt x="1343655" y="248179"/>
                      <a:pt x="1343820" y="358841"/>
                      <a:pt x="1343911" y="471140"/>
                    </a:cubicBezTo>
                    <a:lnTo>
                      <a:pt x="1343975" y="767135"/>
                    </a:lnTo>
                    <a:lnTo>
                      <a:pt x="0" y="620676"/>
                    </a:lnTo>
                    <a:lnTo>
                      <a:pt x="0" y="0"/>
                    </a:lnTo>
                    <a:close/>
                  </a:path>
                </a:pathLst>
              </a:custGeom>
              <a:gradFill flip="none" rotWithShape="1">
                <a:gsLst>
                  <a:gs pos="0">
                    <a:srgbClr val="00908B"/>
                  </a:gs>
                  <a:gs pos="100000">
                    <a:srgbClr val="00BC93"/>
                  </a:gs>
                </a:gsLst>
                <a:lin ang="0" scaled="1"/>
                <a:tileRect/>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Freeform: Shape 36">
                <a:extLst>
                  <a:ext uri="{FF2B5EF4-FFF2-40B4-BE49-F238E27FC236}">
                    <a16:creationId xmlns:a16="http://schemas.microsoft.com/office/drawing/2014/main" id="{70239F2F-C33D-40FD-9E38-BE384AA2BC1D}"/>
                  </a:ext>
                </a:extLst>
              </p:cNvPr>
              <p:cNvSpPr/>
              <p:nvPr/>
            </p:nvSpPr>
            <p:spPr>
              <a:xfrm>
                <a:off x="2982773" y="2678076"/>
                <a:ext cx="1343985" cy="2262224"/>
              </a:xfrm>
              <a:custGeom>
                <a:avLst/>
                <a:gdLst>
                  <a:gd name="connsiteX0" fmla="*/ 0 w 1343985"/>
                  <a:gd name="connsiteY0" fmla="*/ 0 h 2262224"/>
                  <a:gd name="connsiteX1" fmla="*/ 1343975 w 1343985"/>
                  <a:gd name="connsiteY1" fmla="*/ 146459 h 2262224"/>
                  <a:gd name="connsiteX2" fmla="*/ 1343985 w 1343985"/>
                  <a:gd name="connsiteY2" fmla="*/ 191727 h 2262224"/>
                  <a:gd name="connsiteX3" fmla="*/ 1343390 w 1343985"/>
                  <a:gd name="connsiteY3" fmla="*/ 2262224 h 2262224"/>
                  <a:gd name="connsiteX4" fmla="*/ 0 w 1343985"/>
                  <a:gd name="connsiteY4" fmla="*/ 2122524 h 2262224"/>
                  <a:gd name="connsiteX5" fmla="*/ 0 w 1343985"/>
                  <a:gd name="connsiteY5" fmla="*/ 0 h 226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85" h="2262224">
                    <a:moveTo>
                      <a:pt x="0" y="0"/>
                    </a:moveTo>
                    <a:lnTo>
                      <a:pt x="1343975" y="146459"/>
                    </a:lnTo>
                    <a:lnTo>
                      <a:pt x="1343985" y="191727"/>
                    </a:lnTo>
                    <a:cubicBezTo>
                      <a:pt x="1343787" y="881893"/>
                      <a:pt x="1341802" y="1611349"/>
                      <a:pt x="1343390" y="2262224"/>
                    </a:cubicBezTo>
                    <a:lnTo>
                      <a:pt x="0" y="2122524"/>
                    </a:lnTo>
                    <a:lnTo>
                      <a:pt x="0" y="0"/>
                    </a:lnTo>
                    <a:close/>
                  </a:path>
                </a:pathLst>
              </a:custGeom>
              <a:gradFill>
                <a:gsLst>
                  <a:gs pos="0">
                    <a:sysClr val="window" lastClr="FFFFFF">
                      <a:lumMod val="85000"/>
                    </a:sysClr>
                  </a:gs>
                  <a:gs pos="100000">
                    <a:sysClr val="window" lastClr="FFFFFF"/>
                  </a:gs>
                </a:gsLst>
                <a:lin ang="0" scaled="1"/>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89" name="Picture 37">
              <a:extLst>
                <a:ext uri="{FF2B5EF4-FFF2-40B4-BE49-F238E27FC236}">
                  <a16:creationId xmlns:a16="http://schemas.microsoft.com/office/drawing/2014/main" id="{B7F38BC6-A08C-4E04-954C-BE55A4D4033C}"/>
                </a:ext>
              </a:extLst>
            </p:cNvPr>
            <p:cNvPicPr>
              <a:picLocks noChangeAspect="1"/>
            </p:cNvPicPr>
            <p:nvPr/>
          </p:nvPicPr>
          <p:blipFill>
            <a:blip r:embed="rId2"/>
            <a:srcRect l="50000"/>
            <a:stretch>
              <a:fillRect/>
            </a:stretch>
          </p:blipFill>
          <p:spPr>
            <a:xfrm>
              <a:off x="7642073" y="-573373"/>
              <a:ext cx="169000" cy="14921311"/>
            </a:xfrm>
            <a:custGeom>
              <a:avLst/>
              <a:gdLst>
                <a:gd name="connsiteX0" fmla="*/ 0 w 237744"/>
                <a:gd name="connsiteY0" fmla="*/ 0 h 6858000"/>
                <a:gd name="connsiteX1" fmla="*/ 237744 w 237744"/>
                <a:gd name="connsiteY1" fmla="*/ 0 h 6858000"/>
                <a:gd name="connsiteX2" fmla="*/ 237744 w 237744"/>
                <a:gd name="connsiteY2" fmla="*/ 6858000 h 6858000"/>
                <a:gd name="connsiteX3" fmla="*/ 0 w 2377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7744" h="6858000">
                  <a:moveTo>
                    <a:pt x="0" y="0"/>
                  </a:moveTo>
                  <a:lnTo>
                    <a:pt x="237744" y="0"/>
                  </a:lnTo>
                  <a:lnTo>
                    <a:pt x="237744" y="6858000"/>
                  </a:lnTo>
                  <a:lnTo>
                    <a:pt x="0" y="6858000"/>
                  </a:lnTo>
                  <a:close/>
                </a:path>
              </a:pathLst>
            </a:custGeom>
          </p:spPr>
        </p:pic>
        <p:sp>
          <p:nvSpPr>
            <p:cNvPr id="204" name="TextBox 52">
              <a:extLst>
                <a:ext uri="{FF2B5EF4-FFF2-40B4-BE49-F238E27FC236}">
                  <a16:creationId xmlns:a16="http://schemas.microsoft.com/office/drawing/2014/main" id="{29B06143-10FD-440C-B300-FC0C6DA64284}"/>
                </a:ext>
              </a:extLst>
            </p:cNvPr>
            <p:cNvSpPr txBox="1"/>
            <p:nvPr/>
          </p:nvSpPr>
          <p:spPr>
            <a:xfrm>
              <a:off x="8288953" y="4504540"/>
              <a:ext cx="1386052" cy="1398644"/>
            </a:xfrm>
            <a:prstGeom prst="rect">
              <a:avLst/>
            </a:prstGeom>
            <a:noFill/>
            <a:scene3d>
              <a:camera prst="isometricOffAxis2Left"/>
              <a:lightRig rig="threePt" dir="t"/>
            </a:scene3d>
          </p:spPr>
          <p:txBody>
            <a:bodyPr wrap="square" rtlCol="0">
              <a:spAutoFit/>
            </a:bodyPr>
            <a:lstStyle/>
            <a:p>
              <a:pPr algn="ctr" defTabSz="914400"/>
              <a:r>
                <a:rPr lang="en-US" sz="4000" dirty="0">
                  <a:solidFill>
                    <a:prstClr val="black">
                      <a:lumMod val="95000"/>
                      <a:lumOff val="5000"/>
                    </a:prstClr>
                  </a:solidFill>
                  <a:latin typeface="Bahnschrift SemiBold SemiConden" panose="020B0502040204020203" pitchFamily="34" charset="0"/>
                </a:rPr>
                <a:t>03</a:t>
              </a:r>
              <a:endParaRPr lang="en-IN" sz="3200" dirty="0">
                <a:solidFill>
                  <a:prstClr val="black">
                    <a:lumMod val="95000"/>
                    <a:lumOff val="5000"/>
                  </a:prstClr>
                </a:solidFill>
                <a:latin typeface="Bahnschrift SemiBold SemiConden" panose="020B0502040204020203" pitchFamily="34" charset="0"/>
              </a:endParaRPr>
            </a:p>
          </p:txBody>
        </p:sp>
        <p:sp>
          <p:nvSpPr>
            <p:cNvPr id="220" name="TextBox 68">
              <a:extLst>
                <a:ext uri="{FF2B5EF4-FFF2-40B4-BE49-F238E27FC236}">
                  <a16:creationId xmlns:a16="http://schemas.microsoft.com/office/drawing/2014/main" id="{6E5177F7-2E7A-47F5-86C0-CC9BE47F352C}"/>
                </a:ext>
              </a:extLst>
            </p:cNvPr>
            <p:cNvSpPr txBox="1"/>
            <p:nvPr/>
          </p:nvSpPr>
          <p:spPr>
            <a:xfrm>
              <a:off x="8087779" y="6592044"/>
              <a:ext cx="2003449" cy="2800767"/>
            </a:xfrm>
            <a:prstGeom prst="rect">
              <a:avLst/>
            </a:prstGeom>
            <a:noFill/>
            <a:scene3d>
              <a:camera prst="isometricOffAxis2Left"/>
              <a:lightRig rig="threePt" dir="t"/>
            </a:scene3d>
          </p:spPr>
          <p:txBody>
            <a:bodyPr wrap="square" rtlCol="0">
              <a:spAutoFit/>
            </a:bodyPr>
            <a:lstStyle/>
            <a:p>
              <a:pPr algn="ctr" defTabSz="914400"/>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Chiết</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xuất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thông</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tin</a:t>
              </a:r>
              <a:endParaRPr lang="en-IN" sz="44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39" name="Nhóm 238">
            <a:extLst>
              <a:ext uri="{FF2B5EF4-FFF2-40B4-BE49-F238E27FC236}">
                <a16:creationId xmlns:a16="http://schemas.microsoft.com/office/drawing/2014/main" id="{07720773-7CBC-4BFF-B198-477FF911FC57}"/>
              </a:ext>
            </a:extLst>
          </p:cNvPr>
          <p:cNvGrpSpPr/>
          <p:nvPr/>
        </p:nvGrpSpPr>
        <p:grpSpPr>
          <a:xfrm>
            <a:off x="1567001" y="-573373"/>
            <a:ext cx="6404474" cy="14921311"/>
            <a:chOff x="1567001" y="-573373"/>
            <a:chExt cx="6404474" cy="14921311"/>
          </a:xfrm>
        </p:grpSpPr>
        <p:sp>
          <p:nvSpPr>
            <p:cNvPr id="190" name="Right Triangle 38">
              <a:extLst>
                <a:ext uri="{FF2B5EF4-FFF2-40B4-BE49-F238E27FC236}">
                  <a16:creationId xmlns:a16="http://schemas.microsoft.com/office/drawing/2014/main" id="{E1624CA3-F0C6-4C96-9B0A-456162224C51}"/>
                </a:ext>
              </a:extLst>
            </p:cNvPr>
            <p:cNvSpPr/>
            <p:nvPr/>
          </p:nvSpPr>
          <p:spPr>
            <a:xfrm rot="391715" flipH="1" flipV="1">
              <a:off x="1567001" y="9240415"/>
              <a:ext cx="6398639" cy="802856"/>
            </a:xfrm>
            <a:prstGeom prst="rtTriangle">
              <a:avLst/>
            </a:prstGeom>
            <a:gradFill flip="none" rotWithShape="1">
              <a:gsLst>
                <a:gs pos="68000">
                  <a:sysClr val="windowText" lastClr="000000">
                    <a:lumMod val="85000"/>
                    <a:lumOff val="15000"/>
                  </a:sysClr>
                </a:gs>
                <a:gs pos="100000">
                  <a:sysClr val="window" lastClr="FFFFFF"/>
                </a:gs>
              </a:gsLst>
              <a:lin ang="10800000" scaled="1"/>
              <a:tileRect/>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1" name="Isosceles Triangle 39">
              <a:extLst>
                <a:ext uri="{FF2B5EF4-FFF2-40B4-BE49-F238E27FC236}">
                  <a16:creationId xmlns:a16="http://schemas.microsoft.com/office/drawing/2014/main" id="{BB98A1C2-6DDE-4467-9B3C-CDE3F4A6A47F}"/>
                </a:ext>
              </a:extLst>
            </p:cNvPr>
            <p:cNvSpPr/>
            <p:nvPr/>
          </p:nvSpPr>
          <p:spPr>
            <a:xfrm rot="5400000">
              <a:off x="7648374" y="9707050"/>
              <a:ext cx="316800" cy="329402"/>
            </a:xfrm>
            <a:prstGeom prst="triangl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92" name="Group 40">
              <a:extLst>
                <a:ext uri="{FF2B5EF4-FFF2-40B4-BE49-F238E27FC236}">
                  <a16:creationId xmlns:a16="http://schemas.microsoft.com/office/drawing/2014/main" id="{4D7C44B0-BF86-492D-890C-F3A2CE06D5B3}"/>
                </a:ext>
              </a:extLst>
            </p:cNvPr>
            <p:cNvGrpSpPr/>
            <p:nvPr/>
          </p:nvGrpSpPr>
          <p:grpSpPr>
            <a:xfrm>
              <a:off x="5315993" y="4177272"/>
              <a:ext cx="2655450" cy="5696042"/>
              <a:chOff x="1788973" y="2057401"/>
              <a:chExt cx="1343985" cy="2882899"/>
            </a:xfrm>
            <a:effectLst>
              <a:outerShdw blurRad="457200" dist="38100" algn="l" rotWithShape="0">
                <a:prstClr val="black">
                  <a:alpha val="40000"/>
                </a:prstClr>
              </a:outerShdw>
            </a:effectLst>
          </p:grpSpPr>
          <p:sp>
            <p:nvSpPr>
              <p:cNvPr id="193" name="Freeform: Shape 41">
                <a:extLst>
                  <a:ext uri="{FF2B5EF4-FFF2-40B4-BE49-F238E27FC236}">
                    <a16:creationId xmlns:a16="http://schemas.microsoft.com/office/drawing/2014/main" id="{592B9F02-F54E-479A-B643-812A0BF3FCA8}"/>
                  </a:ext>
                </a:extLst>
              </p:cNvPr>
              <p:cNvSpPr/>
              <p:nvPr/>
            </p:nvSpPr>
            <p:spPr>
              <a:xfrm>
                <a:off x="1788973" y="2057401"/>
                <a:ext cx="1343975" cy="767135"/>
              </a:xfrm>
              <a:custGeom>
                <a:avLst/>
                <a:gdLst>
                  <a:gd name="connsiteX0" fmla="*/ 0 w 1343975"/>
                  <a:gd name="connsiteY0" fmla="*/ 0 h 767135"/>
                  <a:gd name="connsiteX1" fmla="*/ 1343390 w 1343975"/>
                  <a:gd name="connsiteY1" fmla="*/ 139700 h 767135"/>
                  <a:gd name="connsiteX2" fmla="*/ 1343911 w 1343975"/>
                  <a:gd name="connsiteY2" fmla="*/ 471140 h 767135"/>
                  <a:gd name="connsiteX3" fmla="*/ 1343975 w 1343975"/>
                  <a:gd name="connsiteY3" fmla="*/ 767135 h 767135"/>
                  <a:gd name="connsiteX4" fmla="*/ 0 w 1343975"/>
                  <a:gd name="connsiteY4" fmla="*/ 620676 h 767135"/>
                  <a:gd name="connsiteX5" fmla="*/ 0 w 1343975"/>
                  <a:gd name="connsiteY5" fmla="*/ 0 h 76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75" h="767135">
                    <a:moveTo>
                      <a:pt x="0" y="0"/>
                    </a:moveTo>
                    <a:lnTo>
                      <a:pt x="1343390" y="139700"/>
                    </a:lnTo>
                    <a:cubicBezTo>
                      <a:pt x="1343655" y="248179"/>
                      <a:pt x="1343820" y="358841"/>
                      <a:pt x="1343911" y="471140"/>
                    </a:cubicBezTo>
                    <a:lnTo>
                      <a:pt x="1343975" y="767135"/>
                    </a:lnTo>
                    <a:lnTo>
                      <a:pt x="0" y="620676"/>
                    </a:lnTo>
                    <a:lnTo>
                      <a:pt x="0" y="0"/>
                    </a:lnTo>
                    <a:close/>
                  </a:path>
                </a:pathLst>
              </a:custGeom>
              <a:gradFill flip="none" rotWithShape="1">
                <a:gsLst>
                  <a:gs pos="0">
                    <a:srgbClr val="1D75A4"/>
                  </a:gs>
                  <a:gs pos="100000">
                    <a:srgbClr val="3798E1"/>
                  </a:gs>
                </a:gsLst>
                <a:lin ang="0" scaled="1"/>
                <a:tileRect/>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Freeform: Shape 42">
                <a:extLst>
                  <a:ext uri="{FF2B5EF4-FFF2-40B4-BE49-F238E27FC236}">
                    <a16:creationId xmlns:a16="http://schemas.microsoft.com/office/drawing/2014/main" id="{7F56DA13-C258-47B0-98C5-28AD211858D0}"/>
                  </a:ext>
                </a:extLst>
              </p:cNvPr>
              <p:cNvSpPr/>
              <p:nvPr/>
            </p:nvSpPr>
            <p:spPr>
              <a:xfrm>
                <a:off x="1788973" y="2678076"/>
                <a:ext cx="1343985" cy="2262224"/>
              </a:xfrm>
              <a:custGeom>
                <a:avLst/>
                <a:gdLst>
                  <a:gd name="connsiteX0" fmla="*/ 0 w 1343985"/>
                  <a:gd name="connsiteY0" fmla="*/ 0 h 2262224"/>
                  <a:gd name="connsiteX1" fmla="*/ 1343975 w 1343985"/>
                  <a:gd name="connsiteY1" fmla="*/ 146459 h 2262224"/>
                  <a:gd name="connsiteX2" fmla="*/ 1343985 w 1343985"/>
                  <a:gd name="connsiteY2" fmla="*/ 191727 h 2262224"/>
                  <a:gd name="connsiteX3" fmla="*/ 1343390 w 1343985"/>
                  <a:gd name="connsiteY3" fmla="*/ 2262224 h 2262224"/>
                  <a:gd name="connsiteX4" fmla="*/ 0 w 1343985"/>
                  <a:gd name="connsiteY4" fmla="*/ 2122524 h 2262224"/>
                  <a:gd name="connsiteX5" fmla="*/ 0 w 1343985"/>
                  <a:gd name="connsiteY5" fmla="*/ 0 h 226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85" h="2262224">
                    <a:moveTo>
                      <a:pt x="0" y="0"/>
                    </a:moveTo>
                    <a:lnTo>
                      <a:pt x="1343975" y="146459"/>
                    </a:lnTo>
                    <a:lnTo>
                      <a:pt x="1343985" y="191727"/>
                    </a:lnTo>
                    <a:cubicBezTo>
                      <a:pt x="1343787" y="881893"/>
                      <a:pt x="1341802" y="1611349"/>
                      <a:pt x="1343390" y="2262224"/>
                    </a:cubicBezTo>
                    <a:lnTo>
                      <a:pt x="0" y="2122524"/>
                    </a:lnTo>
                    <a:lnTo>
                      <a:pt x="0" y="0"/>
                    </a:lnTo>
                    <a:close/>
                  </a:path>
                </a:pathLst>
              </a:custGeom>
              <a:gradFill>
                <a:gsLst>
                  <a:gs pos="0">
                    <a:sysClr val="window" lastClr="FFFFFF">
                      <a:lumMod val="85000"/>
                    </a:sysClr>
                  </a:gs>
                  <a:gs pos="100000">
                    <a:sysClr val="window" lastClr="FFFFFF"/>
                  </a:gs>
                </a:gsLst>
                <a:lin ang="0" scaled="1"/>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95" name="Picture 43">
              <a:extLst>
                <a:ext uri="{FF2B5EF4-FFF2-40B4-BE49-F238E27FC236}">
                  <a16:creationId xmlns:a16="http://schemas.microsoft.com/office/drawing/2014/main" id="{0E710004-2DEA-4186-84D1-071B52874964}"/>
                </a:ext>
              </a:extLst>
            </p:cNvPr>
            <p:cNvPicPr>
              <a:picLocks noChangeAspect="1"/>
            </p:cNvPicPr>
            <p:nvPr/>
          </p:nvPicPr>
          <p:blipFill>
            <a:blip r:embed="rId2"/>
            <a:srcRect l="50000"/>
            <a:stretch>
              <a:fillRect/>
            </a:stretch>
          </p:blipFill>
          <p:spPr>
            <a:xfrm>
              <a:off x="5283359" y="-573373"/>
              <a:ext cx="169000" cy="14921311"/>
            </a:xfrm>
            <a:custGeom>
              <a:avLst/>
              <a:gdLst>
                <a:gd name="connsiteX0" fmla="*/ 0 w 237744"/>
                <a:gd name="connsiteY0" fmla="*/ 0 h 6858000"/>
                <a:gd name="connsiteX1" fmla="*/ 237744 w 237744"/>
                <a:gd name="connsiteY1" fmla="*/ 0 h 6858000"/>
                <a:gd name="connsiteX2" fmla="*/ 237744 w 237744"/>
                <a:gd name="connsiteY2" fmla="*/ 6858000 h 6858000"/>
                <a:gd name="connsiteX3" fmla="*/ 0 w 2377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7744" h="6858000">
                  <a:moveTo>
                    <a:pt x="0" y="0"/>
                  </a:moveTo>
                  <a:lnTo>
                    <a:pt x="237744" y="0"/>
                  </a:lnTo>
                  <a:lnTo>
                    <a:pt x="237744" y="6858000"/>
                  </a:lnTo>
                  <a:lnTo>
                    <a:pt x="0" y="6858000"/>
                  </a:lnTo>
                  <a:close/>
                </a:path>
              </a:pathLst>
            </a:custGeom>
          </p:spPr>
        </p:pic>
        <p:sp>
          <p:nvSpPr>
            <p:cNvPr id="203" name="TextBox 51">
              <a:extLst>
                <a:ext uri="{FF2B5EF4-FFF2-40B4-BE49-F238E27FC236}">
                  <a16:creationId xmlns:a16="http://schemas.microsoft.com/office/drawing/2014/main" id="{50138714-A281-4F02-9E04-DCCEFA90DAFB}"/>
                </a:ext>
              </a:extLst>
            </p:cNvPr>
            <p:cNvSpPr txBox="1"/>
            <p:nvPr/>
          </p:nvSpPr>
          <p:spPr>
            <a:xfrm>
              <a:off x="5911533" y="4513148"/>
              <a:ext cx="1386052" cy="1398644"/>
            </a:xfrm>
            <a:prstGeom prst="rect">
              <a:avLst/>
            </a:prstGeom>
            <a:noFill/>
            <a:scene3d>
              <a:camera prst="isometricOffAxis2Left"/>
              <a:lightRig rig="threePt" dir="t"/>
            </a:scene3d>
          </p:spPr>
          <p:txBody>
            <a:bodyPr wrap="square" rtlCol="0">
              <a:spAutoFit/>
            </a:bodyPr>
            <a:lstStyle/>
            <a:p>
              <a:pPr algn="ctr" defTabSz="914400"/>
              <a:r>
                <a:rPr lang="en-US" sz="4000" dirty="0">
                  <a:solidFill>
                    <a:prstClr val="black">
                      <a:lumMod val="95000"/>
                      <a:lumOff val="5000"/>
                    </a:prstClr>
                  </a:solidFill>
                  <a:latin typeface="Bahnschrift SemiBold SemiConden" panose="020B0502040204020203" pitchFamily="34" charset="0"/>
                </a:rPr>
                <a:t>02</a:t>
              </a:r>
              <a:endParaRPr lang="en-IN" sz="3200" dirty="0">
                <a:solidFill>
                  <a:prstClr val="black">
                    <a:lumMod val="95000"/>
                    <a:lumOff val="5000"/>
                  </a:prstClr>
                </a:solidFill>
                <a:latin typeface="Bahnschrift SemiBold SemiConden" panose="020B0502040204020203" pitchFamily="34" charset="0"/>
              </a:endParaRPr>
            </a:p>
          </p:txBody>
        </p:sp>
        <p:sp>
          <p:nvSpPr>
            <p:cNvPr id="219" name="TextBox 67">
              <a:extLst>
                <a:ext uri="{FF2B5EF4-FFF2-40B4-BE49-F238E27FC236}">
                  <a16:creationId xmlns:a16="http://schemas.microsoft.com/office/drawing/2014/main" id="{CBE197C6-0DB7-47FC-8A05-965A0D33EE6E}"/>
                </a:ext>
              </a:extLst>
            </p:cNvPr>
            <p:cNvSpPr txBox="1"/>
            <p:nvPr/>
          </p:nvSpPr>
          <p:spPr>
            <a:xfrm>
              <a:off x="5686923" y="6451057"/>
              <a:ext cx="2014851" cy="2800767"/>
            </a:xfrm>
            <a:prstGeom prst="rect">
              <a:avLst/>
            </a:prstGeom>
            <a:noFill/>
            <a:scene3d>
              <a:camera prst="isometricOffAxis2Left"/>
              <a:lightRig rig="threePt" dir="t"/>
            </a:scene3d>
          </p:spPr>
          <p:txBody>
            <a:bodyPr wrap="square" rtlCol="0">
              <a:spAutoFit/>
            </a:bodyPr>
            <a:lstStyle/>
            <a:p>
              <a:pPr algn="ctr" defTabSz="914400"/>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Phân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loại</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a:t>
              </a:r>
              <a:r>
                <a:rPr lang="en-US" sz="4400" spc="300" dirty="0" err="1">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văn</a:t>
              </a:r>
              <a:r>
                <a:rPr lang="en-US" sz="4400" spc="3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rPr>
                <a:t> bản</a:t>
              </a:r>
              <a:endParaRPr lang="en-IN" sz="4400" dirty="0">
                <a:solidFill>
                  <a:prstClr val="black">
                    <a:lumMod val="95000"/>
                    <a:lumOff val="5000"/>
                  </a:prstClr>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38" name="Nhóm 237">
            <a:extLst>
              <a:ext uri="{FF2B5EF4-FFF2-40B4-BE49-F238E27FC236}">
                <a16:creationId xmlns:a16="http://schemas.microsoft.com/office/drawing/2014/main" id="{CDE925FF-31C7-4C9C-8FBB-CF1512A9430A}"/>
              </a:ext>
            </a:extLst>
          </p:cNvPr>
          <p:cNvGrpSpPr/>
          <p:nvPr/>
        </p:nvGrpSpPr>
        <p:grpSpPr>
          <a:xfrm>
            <a:off x="-864498" y="-573373"/>
            <a:ext cx="6404474" cy="14921311"/>
            <a:chOff x="-791713" y="-573373"/>
            <a:chExt cx="6404474" cy="14921311"/>
          </a:xfrm>
        </p:grpSpPr>
        <p:sp>
          <p:nvSpPr>
            <p:cNvPr id="196" name="Right Triangle 44">
              <a:extLst>
                <a:ext uri="{FF2B5EF4-FFF2-40B4-BE49-F238E27FC236}">
                  <a16:creationId xmlns:a16="http://schemas.microsoft.com/office/drawing/2014/main" id="{29F1E07D-D5A4-49A9-B9C8-5714775F206A}"/>
                </a:ext>
              </a:extLst>
            </p:cNvPr>
            <p:cNvSpPr/>
            <p:nvPr/>
          </p:nvSpPr>
          <p:spPr>
            <a:xfrm rot="391715" flipH="1" flipV="1">
              <a:off x="-791713" y="9240415"/>
              <a:ext cx="6398639" cy="802856"/>
            </a:xfrm>
            <a:prstGeom prst="rtTriangle">
              <a:avLst/>
            </a:prstGeom>
            <a:gradFill flip="none" rotWithShape="1">
              <a:gsLst>
                <a:gs pos="68000">
                  <a:sysClr val="windowText" lastClr="000000">
                    <a:lumMod val="85000"/>
                    <a:lumOff val="15000"/>
                  </a:sysClr>
                </a:gs>
                <a:gs pos="100000">
                  <a:sysClr val="window" lastClr="FFFFFF"/>
                </a:gs>
              </a:gsLst>
              <a:lin ang="10800000" scaled="1"/>
              <a:tileRect/>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7" name="Isosceles Triangle 45">
              <a:extLst>
                <a:ext uri="{FF2B5EF4-FFF2-40B4-BE49-F238E27FC236}">
                  <a16:creationId xmlns:a16="http://schemas.microsoft.com/office/drawing/2014/main" id="{2310F911-6F9A-417B-A67A-4337CA391C8D}"/>
                </a:ext>
              </a:extLst>
            </p:cNvPr>
            <p:cNvSpPr/>
            <p:nvPr/>
          </p:nvSpPr>
          <p:spPr>
            <a:xfrm rot="5400000">
              <a:off x="5289660" y="9707050"/>
              <a:ext cx="316800" cy="329402"/>
            </a:xfrm>
            <a:prstGeom prst="triangl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98" name="Group 46">
              <a:extLst>
                <a:ext uri="{FF2B5EF4-FFF2-40B4-BE49-F238E27FC236}">
                  <a16:creationId xmlns:a16="http://schemas.microsoft.com/office/drawing/2014/main" id="{77539F9D-35DB-49B9-B46A-DED0B3D4AE69}"/>
                </a:ext>
              </a:extLst>
            </p:cNvPr>
            <p:cNvGrpSpPr/>
            <p:nvPr/>
          </p:nvGrpSpPr>
          <p:grpSpPr>
            <a:xfrm>
              <a:off x="2957279" y="4177272"/>
              <a:ext cx="2655450" cy="5696042"/>
              <a:chOff x="595173" y="2057401"/>
              <a:chExt cx="1343985" cy="2882899"/>
            </a:xfrm>
            <a:effectLst>
              <a:outerShdw blurRad="457200" dist="38100" algn="l" rotWithShape="0">
                <a:prstClr val="black">
                  <a:alpha val="40000"/>
                </a:prstClr>
              </a:outerShdw>
            </a:effectLst>
          </p:grpSpPr>
          <p:sp>
            <p:nvSpPr>
              <p:cNvPr id="199" name="Freeform: Shape 47">
                <a:extLst>
                  <a:ext uri="{FF2B5EF4-FFF2-40B4-BE49-F238E27FC236}">
                    <a16:creationId xmlns:a16="http://schemas.microsoft.com/office/drawing/2014/main" id="{D1E76D31-DD7B-42F1-9AFF-B544CE6CE843}"/>
                  </a:ext>
                </a:extLst>
              </p:cNvPr>
              <p:cNvSpPr/>
              <p:nvPr/>
            </p:nvSpPr>
            <p:spPr>
              <a:xfrm>
                <a:off x="595173" y="2057401"/>
                <a:ext cx="1343975" cy="767135"/>
              </a:xfrm>
              <a:custGeom>
                <a:avLst/>
                <a:gdLst>
                  <a:gd name="connsiteX0" fmla="*/ 0 w 1343975"/>
                  <a:gd name="connsiteY0" fmla="*/ 0 h 767135"/>
                  <a:gd name="connsiteX1" fmla="*/ 1343390 w 1343975"/>
                  <a:gd name="connsiteY1" fmla="*/ 139700 h 767135"/>
                  <a:gd name="connsiteX2" fmla="*/ 1343911 w 1343975"/>
                  <a:gd name="connsiteY2" fmla="*/ 471140 h 767135"/>
                  <a:gd name="connsiteX3" fmla="*/ 1343975 w 1343975"/>
                  <a:gd name="connsiteY3" fmla="*/ 767135 h 767135"/>
                  <a:gd name="connsiteX4" fmla="*/ 0 w 1343975"/>
                  <a:gd name="connsiteY4" fmla="*/ 620676 h 767135"/>
                  <a:gd name="connsiteX5" fmla="*/ 0 w 1343975"/>
                  <a:gd name="connsiteY5" fmla="*/ 0 h 76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75" h="767135">
                    <a:moveTo>
                      <a:pt x="0" y="0"/>
                    </a:moveTo>
                    <a:lnTo>
                      <a:pt x="1343390" y="139700"/>
                    </a:lnTo>
                    <a:cubicBezTo>
                      <a:pt x="1343655" y="248179"/>
                      <a:pt x="1343820" y="358841"/>
                      <a:pt x="1343911" y="471140"/>
                    </a:cubicBezTo>
                    <a:lnTo>
                      <a:pt x="1343975" y="767135"/>
                    </a:lnTo>
                    <a:lnTo>
                      <a:pt x="0" y="620676"/>
                    </a:lnTo>
                    <a:lnTo>
                      <a:pt x="0" y="0"/>
                    </a:lnTo>
                    <a:close/>
                  </a:path>
                </a:pathLst>
              </a:custGeom>
              <a:gradFill flip="none" rotWithShape="1">
                <a:gsLst>
                  <a:gs pos="0">
                    <a:srgbClr val="6844A7"/>
                  </a:gs>
                  <a:gs pos="100000">
                    <a:srgbClr val="7570D8"/>
                  </a:gs>
                </a:gsLst>
                <a:lin ang="0" scaled="1"/>
                <a:tileRect/>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0" name="Freeform: Shape 48">
                <a:extLst>
                  <a:ext uri="{FF2B5EF4-FFF2-40B4-BE49-F238E27FC236}">
                    <a16:creationId xmlns:a16="http://schemas.microsoft.com/office/drawing/2014/main" id="{A0863AF3-5F82-4244-95AF-A14B18F80F93}"/>
                  </a:ext>
                </a:extLst>
              </p:cNvPr>
              <p:cNvSpPr/>
              <p:nvPr/>
            </p:nvSpPr>
            <p:spPr>
              <a:xfrm>
                <a:off x="595173" y="2678076"/>
                <a:ext cx="1343985" cy="2262224"/>
              </a:xfrm>
              <a:custGeom>
                <a:avLst/>
                <a:gdLst>
                  <a:gd name="connsiteX0" fmla="*/ 0 w 1343985"/>
                  <a:gd name="connsiteY0" fmla="*/ 0 h 2262224"/>
                  <a:gd name="connsiteX1" fmla="*/ 1343975 w 1343985"/>
                  <a:gd name="connsiteY1" fmla="*/ 146459 h 2262224"/>
                  <a:gd name="connsiteX2" fmla="*/ 1343985 w 1343985"/>
                  <a:gd name="connsiteY2" fmla="*/ 191727 h 2262224"/>
                  <a:gd name="connsiteX3" fmla="*/ 1343390 w 1343985"/>
                  <a:gd name="connsiteY3" fmla="*/ 2262224 h 2262224"/>
                  <a:gd name="connsiteX4" fmla="*/ 0 w 1343985"/>
                  <a:gd name="connsiteY4" fmla="*/ 2122524 h 2262224"/>
                  <a:gd name="connsiteX5" fmla="*/ 0 w 1343985"/>
                  <a:gd name="connsiteY5" fmla="*/ 0 h 226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985" h="2262224">
                    <a:moveTo>
                      <a:pt x="0" y="0"/>
                    </a:moveTo>
                    <a:lnTo>
                      <a:pt x="1343975" y="146459"/>
                    </a:lnTo>
                    <a:lnTo>
                      <a:pt x="1343985" y="191727"/>
                    </a:lnTo>
                    <a:cubicBezTo>
                      <a:pt x="1343787" y="881893"/>
                      <a:pt x="1341802" y="1611349"/>
                      <a:pt x="1343390" y="2262224"/>
                    </a:cubicBezTo>
                    <a:lnTo>
                      <a:pt x="0" y="2122524"/>
                    </a:lnTo>
                    <a:lnTo>
                      <a:pt x="0" y="0"/>
                    </a:lnTo>
                    <a:close/>
                  </a:path>
                </a:pathLst>
              </a:custGeom>
              <a:gradFill>
                <a:gsLst>
                  <a:gs pos="0">
                    <a:sysClr val="window" lastClr="FFFFFF">
                      <a:lumMod val="85000"/>
                    </a:sysClr>
                  </a:gs>
                  <a:gs pos="100000">
                    <a:sysClr val="window" lastClr="FFFFFF"/>
                  </a:gs>
                </a:gsLst>
                <a:lin ang="0" scaled="1"/>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18" name="TextBox 66">
              <a:extLst>
                <a:ext uri="{FF2B5EF4-FFF2-40B4-BE49-F238E27FC236}">
                  <a16:creationId xmlns:a16="http://schemas.microsoft.com/office/drawing/2014/main" id="{2C7C3A21-50B0-4E0D-9E4F-4F5F64E4B293}"/>
                </a:ext>
              </a:extLst>
            </p:cNvPr>
            <p:cNvSpPr txBox="1"/>
            <p:nvPr/>
          </p:nvSpPr>
          <p:spPr>
            <a:xfrm>
              <a:off x="3029042" y="6238075"/>
              <a:ext cx="2192155" cy="2800767"/>
            </a:xfrm>
            <a:prstGeom prst="rect">
              <a:avLst/>
            </a:prstGeom>
            <a:noFill/>
            <a:scene3d>
              <a:camera prst="isometricOffAxis2Left"/>
              <a:lightRig rig="threePt" dir="t"/>
            </a:scene3d>
          </p:spPr>
          <p:txBody>
            <a:bodyPr wrap="square" rtlCol="0">
              <a:spAutoFit/>
            </a:bodyPr>
            <a:lstStyle/>
            <a:p>
              <a:pPr algn="ctr" defTabSz="914400"/>
              <a:r>
                <a:rPr lang="en-US" sz="4400" dirty="0">
                  <a:solidFill>
                    <a:schemeClr val="bg1"/>
                  </a:solidFill>
                  <a:latin typeface="Tahoma" panose="020B0604030504040204" pitchFamily="34" charset="0"/>
                  <a:ea typeface="Tahoma" panose="020B0604030504040204" pitchFamily="34" charset="0"/>
                  <a:cs typeface="Tahoma" panose="020B0604030504040204" pitchFamily="34" charset="0"/>
                </a:rPr>
                <a:t>Thu </a:t>
              </a:r>
              <a:r>
                <a:rPr lang="en-US" sz="4400" dirty="0" err="1">
                  <a:solidFill>
                    <a:schemeClr val="bg1"/>
                  </a:solidFill>
                  <a:latin typeface="Tahoma" panose="020B0604030504040204" pitchFamily="34" charset="0"/>
                  <a:ea typeface="Tahoma" panose="020B0604030504040204" pitchFamily="34" charset="0"/>
                  <a:cs typeface="Tahoma" panose="020B0604030504040204" pitchFamily="34" charset="0"/>
                </a:rPr>
                <a:t>nhập</a:t>
              </a:r>
              <a:r>
                <a:rPr lang="en-US" sz="4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chemeClr val="bg1"/>
                  </a:solidFill>
                  <a:latin typeface="Tahoma" panose="020B0604030504040204" pitchFamily="34" charset="0"/>
                  <a:ea typeface="Tahoma" panose="020B0604030504040204" pitchFamily="34" charset="0"/>
                  <a:cs typeface="Tahoma" panose="020B0604030504040204" pitchFamily="34" charset="0"/>
                </a:rPr>
                <a:t>thông</a:t>
              </a:r>
              <a:r>
                <a:rPr lang="en-US" sz="4400" dirty="0">
                  <a:solidFill>
                    <a:schemeClr val="bg1"/>
                  </a:solidFill>
                  <a:latin typeface="Tahoma" panose="020B0604030504040204" pitchFamily="34" charset="0"/>
                  <a:ea typeface="Tahoma" panose="020B0604030504040204" pitchFamily="34" charset="0"/>
                  <a:cs typeface="Tahoma" panose="020B0604030504040204" pitchFamily="34" charset="0"/>
                </a:rPr>
                <a:t> tin</a:t>
              </a:r>
              <a:endParaRPr lang="en-IN" sz="800" dirty="0">
                <a:solidFill>
                  <a:schemeClr val="bg1"/>
                </a:solidFill>
                <a:latin typeface="Economica" panose="02000506040000020004" pitchFamily="2" charset="0"/>
              </a:endParaRPr>
            </a:p>
          </p:txBody>
        </p:sp>
        <p:pic>
          <p:nvPicPr>
            <p:cNvPr id="201" name="Picture 49">
              <a:extLst>
                <a:ext uri="{FF2B5EF4-FFF2-40B4-BE49-F238E27FC236}">
                  <a16:creationId xmlns:a16="http://schemas.microsoft.com/office/drawing/2014/main" id="{B6CC446D-9ED8-4737-A1E2-E12150226716}"/>
                </a:ext>
              </a:extLst>
            </p:cNvPr>
            <p:cNvPicPr>
              <a:picLocks noChangeAspect="1"/>
            </p:cNvPicPr>
            <p:nvPr/>
          </p:nvPicPr>
          <p:blipFill>
            <a:blip r:embed="rId2"/>
            <a:srcRect l="50000"/>
            <a:stretch>
              <a:fillRect/>
            </a:stretch>
          </p:blipFill>
          <p:spPr>
            <a:xfrm>
              <a:off x="2957281" y="-573373"/>
              <a:ext cx="169000" cy="14921311"/>
            </a:xfrm>
            <a:custGeom>
              <a:avLst/>
              <a:gdLst>
                <a:gd name="connsiteX0" fmla="*/ 0 w 237744"/>
                <a:gd name="connsiteY0" fmla="*/ 0 h 6858000"/>
                <a:gd name="connsiteX1" fmla="*/ 237744 w 237744"/>
                <a:gd name="connsiteY1" fmla="*/ 0 h 6858000"/>
                <a:gd name="connsiteX2" fmla="*/ 237744 w 237744"/>
                <a:gd name="connsiteY2" fmla="*/ 6858000 h 6858000"/>
                <a:gd name="connsiteX3" fmla="*/ 0 w 2377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7744" h="6858000">
                  <a:moveTo>
                    <a:pt x="0" y="0"/>
                  </a:moveTo>
                  <a:lnTo>
                    <a:pt x="237744" y="0"/>
                  </a:lnTo>
                  <a:lnTo>
                    <a:pt x="237744" y="6858000"/>
                  </a:lnTo>
                  <a:lnTo>
                    <a:pt x="0" y="6858000"/>
                  </a:lnTo>
                  <a:close/>
                </a:path>
              </a:pathLst>
            </a:custGeom>
          </p:spPr>
        </p:pic>
        <p:sp>
          <p:nvSpPr>
            <p:cNvPr id="202" name="TextBox 50">
              <a:extLst>
                <a:ext uri="{FF2B5EF4-FFF2-40B4-BE49-F238E27FC236}">
                  <a16:creationId xmlns:a16="http://schemas.microsoft.com/office/drawing/2014/main" id="{61974E55-A65F-4232-9B42-424849F06CAB}"/>
                </a:ext>
              </a:extLst>
            </p:cNvPr>
            <p:cNvSpPr txBox="1"/>
            <p:nvPr/>
          </p:nvSpPr>
          <p:spPr>
            <a:xfrm>
              <a:off x="3425105" y="4542422"/>
              <a:ext cx="1386052" cy="1398644"/>
            </a:xfrm>
            <a:prstGeom prst="rect">
              <a:avLst/>
            </a:prstGeom>
            <a:noFill/>
            <a:scene3d>
              <a:camera prst="isometricOffAxis2Left"/>
              <a:lightRig rig="threePt" dir="t"/>
            </a:scene3d>
          </p:spPr>
          <p:txBody>
            <a:bodyPr wrap="square" rtlCol="0">
              <a:spAutoFit/>
            </a:bodyPr>
            <a:lstStyle/>
            <a:p>
              <a:pPr algn="ctr" defTabSz="914400"/>
              <a:r>
                <a:rPr lang="en-US" sz="4000" dirty="0">
                  <a:solidFill>
                    <a:prstClr val="black">
                      <a:lumMod val="95000"/>
                      <a:lumOff val="5000"/>
                    </a:prstClr>
                  </a:solidFill>
                  <a:latin typeface="Bahnschrift SemiBold SemiConden" panose="020B0502040204020203" pitchFamily="34" charset="0"/>
                </a:rPr>
                <a:t>01</a:t>
              </a:r>
              <a:endParaRPr lang="en-IN" sz="3200" dirty="0">
                <a:solidFill>
                  <a:prstClr val="black">
                    <a:lumMod val="95000"/>
                    <a:lumOff val="5000"/>
                  </a:prstClr>
                </a:solidFill>
                <a:latin typeface="Bahnschrift SemiBold SemiConden" panose="020B0502040204020203" pitchFamily="34" charset="0"/>
              </a:endParaRPr>
            </a:p>
          </p:txBody>
        </p:sp>
      </p:grpSp>
      <p:sp>
        <p:nvSpPr>
          <p:cNvPr id="236" name="Hình chữ nhật 235">
            <a:extLst>
              <a:ext uri="{FF2B5EF4-FFF2-40B4-BE49-F238E27FC236}">
                <a16:creationId xmlns:a16="http://schemas.microsoft.com/office/drawing/2014/main" id="{F834B0B4-D5E1-4FB6-B6F5-443D6B5544F2}"/>
              </a:ext>
            </a:extLst>
          </p:cNvPr>
          <p:cNvSpPr/>
          <p:nvPr/>
        </p:nvSpPr>
        <p:spPr>
          <a:xfrm>
            <a:off x="6804708" y="2228538"/>
            <a:ext cx="11174854" cy="769441"/>
          </a:xfrm>
          <a:prstGeom prst="rect">
            <a:avLst/>
          </a:prstGeom>
        </p:spPr>
        <p:txBody>
          <a:bodyPr wrap="none">
            <a:spAutoFit/>
          </a:bodyPr>
          <a:lstStyle/>
          <a:p>
            <a:r>
              <a:rPr lang="en-US" sz="4400" b="1" i="1" dirty="0">
                <a:latin typeface="Tahoma" panose="020B0604030504040204" pitchFamily="34" charset="0"/>
                <a:ea typeface="Tahoma" panose="020B0604030504040204" pitchFamily="34" charset="0"/>
                <a:cs typeface="Tahoma" panose="020B0604030504040204" pitchFamily="34" charset="0"/>
              </a:rPr>
              <a:t>Các bài </a:t>
            </a:r>
            <a:r>
              <a:rPr lang="en-US" sz="4400" b="1" i="1" dirty="0" err="1">
                <a:latin typeface="Tahoma" panose="020B0604030504040204" pitchFamily="34" charset="0"/>
                <a:ea typeface="Tahoma" panose="020B0604030504040204" pitchFamily="34" charset="0"/>
                <a:cs typeface="Tahoma" panose="020B0604030504040204" pitchFamily="34" charset="0"/>
              </a:rPr>
              <a:t>toán</a:t>
            </a:r>
            <a:r>
              <a:rPr lang="en-US" sz="4400" b="1" i="1" dirty="0">
                <a:latin typeface="Tahoma" panose="020B0604030504040204" pitchFamily="34" charset="0"/>
                <a:ea typeface="Tahoma" panose="020B0604030504040204" pitchFamily="34" charset="0"/>
                <a:cs typeface="Tahoma" panose="020B0604030504040204" pitchFamily="34" charset="0"/>
              </a:rPr>
              <a:t> </a:t>
            </a:r>
            <a:r>
              <a:rPr lang="en-US" sz="4400" b="1" i="1" dirty="0" err="1">
                <a:latin typeface="Tahoma" panose="020B0604030504040204" pitchFamily="34" charset="0"/>
                <a:ea typeface="Tahoma" panose="020B0604030504040204" pitchFamily="34" charset="0"/>
                <a:cs typeface="Tahoma" panose="020B0604030504040204" pitchFamily="34" charset="0"/>
              </a:rPr>
              <a:t>liên</a:t>
            </a:r>
            <a:r>
              <a:rPr lang="en-US" sz="4400" b="1" i="1" dirty="0">
                <a:latin typeface="Tahoma" panose="020B0604030504040204" pitchFamily="34" charset="0"/>
                <a:ea typeface="Tahoma" panose="020B0604030504040204" pitchFamily="34" charset="0"/>
                <a:cs typeface="Tahoma" panose="020B0604030504040204" pitchFamily="34" charset="0"/>
              </a:rPr>
              <a:t> quan đến Text Mining</a:t>
            </a:r>
          </a:p>
        </p:txBody>
      </p:sp>
      <p:sp>
        <p:nvSpPr>
          <p:cNvPr id="3" name="Chỗ dành sẵn cho Số hiệu Bản chiếu 2">
            <a:extLst>
              <a:ext uri="{FF2B5EF4-FFF2-40B4-BE49-F238E27FC236}">
                <a16:creationId xmlns:a16="http://schemas.microsoft.com/office/drawing/2014/main" id="{4EDE4C83-D344-4578-B639-BCCD7EF49DB6}"/>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43062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p:cTn id="7" dur="500" fill="hold"/>
                                        <p:tgtEl>
                                          <p:spTgt spid="236"/>
                                        </p:tgtEl>
                                        <p:attrNameLst>
                                          <p:attrName>ppt_w</p:attrName>
                                        </p:attrNameLst>
                                      </p:cBhvr>
                                      <p:tavLst>
                                        <p:tav tm="0">
                                          <p:val>
                                            <p:fltVal val="0"/>
                                          </p:val>
                                        </p:tav>
                                        <p:tav tm="100000">
                                          <p:val>
                                            <p:strVal val="#ppt_w"/>
                                          </p:val>
                                        </p:tav>
                                      </p:tavLst>
                                    </p:anim>
                                    <p:anim calcmode="lin" valueType="num">
                                      <p:cBhvr>
                                        <p:cTn id="8" dur="500" fill="hold"/>
                                        <p:tgtEl>
                                          <p:spTgt spid="236"/>
                                        </p:tgtEl>
                                        <p:attrNameLst>
                                          <p:attrName>ppt_h</p:attrName>
                                        </p:attrNameLst>
                                      </p:cBhvr>
                                      <p:tavLst>
                                        <p:tav tm="0">
                                          <p:val>
                                            <p:fltVal val="0"/>
                                          </p:val>
                                        </p:tav>
                                        <p:tav tm="100000">
                                          <p:val>
                                            <p:strVal val="#ppt_h"/>
                                          </p:val>
                                        </p:tav>
                                      </p:tavLst>
                                    </p:anim>
                                    <p:animEffect transition="in" filter="fade">
                                      <p:cBhvr>
                                        <p:cTn id="9" dur="500"/>
                                        <p:tgtEl>
                                          <p:spTgt spid="23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38"/>
                                        </p:tgtEl>
                                        <p:attrNameLst>
                                          <p:attrName>style.visibility</p:attrName>
                                        </p:attrNameLst>
                                      </p:cBhvr>
                                      <p:to>
                                        <p:strVal val="visible"/>
                                      </p:to>
                                    </p:set>
                                    <p:animEffect transition="in" filter="wipe(left)">
                                      <p:cBhvr>
                                        <p:cTn id="13" dur="500"/>
                                        <p:tgtEl>
                                          <p:spTgt spid="238"/>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39"/>
                                        </p:tgtEl>
                                        <p:attrNameLst>
                                          <p:attrName>style.visibility</p:attrName>
                                        </p:attrNameLst>
                                      </p:cBhvr>
                                      <p:to>
                                        <p:strVal val="visible"/>
                                      </p:to>
                                    </p:set>
                                    <p:animEffect transition="in" filter="wipe(left)">
                                      <p:cBhvr>
                                        <p:cTn id="17" dur="500"/>
                                        <p:tgtEl>
                                          <p:spTgt spid="23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40"/>
                                        </p:tgtEl>
                                        <p:attrNameLst>
                                          <p:attrName>style.visibility</p:attrName>
                                        </p:attrNameLst>
                                      </p:cBhvr>
                                      <p:to>
                                        <p:strVal val="visible"/>
                                      </p:to>
                                    </p:set>
                                    <p:animEffect transition="in" filter="wipe(left)">
                                      <p:cBhvr>
                                        <p:cTn id="21" dur="500"/>
                                        <p:tgtEl>
                                          <p:spTgt spid="240"/>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41"/>
                                        </p:tgtEl>
                                        <p:attrNameLst>
                                          <p:attrName>style.visibility</p:attrName>
                                        </p:attrNameLst>
                                      </p:cBhvr>
                                      <p:to>
                                        <p:strVal val="visible"/>
                                      </p:to>
                                    </p:set>
                                    <p:animEffect transition="in" filter="wipe(left)">
                                      <p:cBhvr>
                                        <p:cTn id="25" dur="500"/>
                                        <p:tgtEl>
                                          <p:spTgt spid="2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242"/>
                                        </p:tgtEl>
                                        <p:attrNameLst>
                                          <p:attrName>style.visibility</p:attrName>
                                        </p:attrNameLst>
                                      </p:cBhvr>
                                      <p:to>
                                        <p:strVal val="visible"/>
                                      </p:to>
                                    </p:set>
                                    <p:animEffect transition="in" filter="wipe(left)">
                                      <p:cBhvr>
                                        <p:cTn id="29" dur="500"/>
                                        <p:tgtEl>
                                          <p:spTgt spid="242"/>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243"/>
                                        </p:tgtEl>
                                        <p:attrNameLst>
                                          <p:attrName>style.visibility</p:attrName>
                                        </p:attrNameLst>
                                      </p:cBhvr>
                                      <p:to>
                                        <p:strVal val="visible"/>
                                      </p:to>
                                    </p:set>
                                    <p:animEffect transition="in" filter="wipe(left)">
                                      <p:cBhvr>
                                        <p:cTn id="33" dur="500"/>
                                        <p:tgtEl>
                                          <p:spTgt spid="243"/>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244"/>
                                        </p:tgtEl>
                                        <p:attrNameLst>
                                          <p:attrName>style.visibility</p:attrName>
                                        </p:attrNameLst>
                                      </p:cBhvr>
                                      <p:to>
                                        <p:strVal val="visible"/>
                                      </p:to>
                                    </p:set>
                                    <p:animEffect transition="in" filter="wipe(left)">
                                      <p:cBhvr>
                                        <p:cTn id="37" dur="500"/>
                                        <p:tgtEl>
                                          <p:spTgt spid="244"/>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245"/>
                                        </p:tgtEl>
                                        <p:attrNameLst>
                                          <p:attrName>style.visibility</p:attrName>
                                        </p:attrNameLst>
                                      </p:cBhvr>
                                      <p:to>
                                        <p:strVal val="visible"/>
                                      </p:to>
                                    </p:set>
                                    <p:animEffect transition="in" filter="wipe(left)">
                                      <p:cBhvr>
                                        <p:cTn id="41"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2285999" y="4396464"/>
            <a:ext cx="19815175" cy="7065963"/>
          </a:xfrm>
        </p:spPr>
        <p:txBody>
          <a:bodyPr>
            <a:noAutofit/>
          </a:bodyPr>
          <a:lstStyle/>
          <a:p>
            <a:pPr marL="0" indent="890588" algn="just"/>
            <a:r>
              <a:rPr lang="en-GB"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Trích</a:t>
            </a:r>
            <a:r>
              <a:rPr lang="en-GB"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xuất </a:t>
            </a:r>
            <a:r>
              <a:rPr lang="en-GB"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thông</a:t>
            </a:r>
            <a:r>
              <a:rPr lang="en-GB"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tin (Information</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Retrieval</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 IR) </a:t>
            </a:r>
            <a:r>
              <a:rPr lang="vi-VN" sz="4400" dirty="0">
                <a:latin typeface="Tahoma" panose="020B0604030504040204" pitchFamily="34" charset="0"/>
                <a:ea typeface="Tahoma" panose="020B0604030504040204" pitchFamily="34" charset="0"/>
                <a:cs typeface="Tahoma" panose="020B0604030504040204" pitchFamily="34" charset="0"/>
              </a:rPr>
              <a:t>là một khái niệm được phát </a:t>
            </a:r>
            <a:r>
              <a:rPr lang="vi-VN" sz="4400" dirty="0" err="1">
                <a:latin typeface="Tahoma" panose="020B0604030504040204" pitchFamily="34" charset="0"/>
                <a:ea typeface="Tahoma" panose="020B0604030504040204" pitchFamily="34" charset="0"/>
                <a:cs typeface="Tahoma" panose="020B0604030504040204" pitchFamily="34" charset="0"/>
              </a:rPr>
              <a:t>triển</a:t>
            </a:r>
            <a:r>
              <a:rPr lang="vi-VN" sz="4400" dirty="0">
                <a:latin typeface="Tahoma" panose="020B0604030504040204" pitchFamily="34" charset="0"/>
                <a:ea typeface="Tahoma" panose="020B0604030504040204" pitchFamily="34" charset="0"/>
                <a:cs typeface="Tahoma" panose="020B0604030504040204" pitchFamily="34" charset="0"/>
              </a:rPr>
              <a:t> song song với các hệ thống cơ sở dữ</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liệu</a:t>
            </a:r>
            <a:r>
              <a:rPr lang="en-GB" sz="4400" dirty="0">
                <a:latin typeface="Tahoma" panose="020B0604030504040204" pitchFamily="34" charset="0"/>
                <a:ea typeface="Tahoma" panose="020B0604030504040204" pitchFamily="34" charset="0"/>
                <a:cs typeface="Tahoma" panose="020B0604030504040204" pitchFamily="34" charset="0"/>
              </a:rPr>
              <a:t>.</a:t>
            </a:r>
            <a:endParaRPr lang="vi-VN" sz="4400" dirty="0">
              <a:latin typeface="Tahoma" panose="020B0604030504040204" pitchFamily="34" charset="0"/>
              <a:ea typeface="Tahoma" panose="020B0604030504040204" pitchFamily="34" charset="0"/>
              <a:cs typeface="Tahoma" panose="020B0604030504040204" pitchFamily="34" charset="0"/>
            </a:endParaRPr>
          </a:p>
          <a:p>
            <a:pPr marL="0" indent="890588" algn="just"/>
            <a:endParaRPr lang="en-GB" sz="4400" dirty="0">
              <a:latin typeface="Tahoma" panose="020B0604030504040204" pitchFamily="34" charset="0"/>
              <a:ea typeface="Tahoma" panose="020B0604030504040204" pitchFamily="34" charset="0"/>
              <a:cs typeface="Tahoma" panose="020B0604030504040204" pitchFamily="34" charset="0"/>
            </a:endParaRPr>
          </a:p>
          <a:p>
            <a:pPr marL="0" indent="890588" algn="just"/>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IR và các hệ thống cơ </a:t>
            </a:r>
            <a:r>
              <a:rPr lang="vi-VN"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sở</a:t>
            </a:r>
            <a:r>
              <a:rPr lang="vi-VN"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GB"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dữ</a:t>
            </a:r>
            <a:r>
              <a:rPr lang="en-GB"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GB" sz="4400" b="1" i="1" dirty="0" err="1">
                <a:solidFill>
                  <a:srgbClr val="FFFF00"/>
                </a:solidFill>
                <a:latin typeface="Tahoma" panose="020B0604030504040204" pitchFamily="34" charset="0"/>
                <a:ea typeface="Tahoma" panose="020B0604030504040204" pitchFamily="34" charset="0"/>
                <a:cs typeface="Tahoma" panose="020B0604030504040204" pitchFamily="34" charset="0"/>
              </a:rPr>
              <a:t>liệu</a:t>
            </a:r>
            <a:r>
              <a:rPr lang="en-GB" sz="44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tập</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trung</a:t>
            </a:r>
            <a:r>
              <a:rPr lang="en-GB" sz="4400" dirty="0">
                <a:latin typeface="Tahoma" panose="020B0604030504040204" pitchFamily="34" charset="0"/>
                <a:ea typeface="Tahoma" panose="020B0604030504040204" pitchFamily="34" charset="0"/>
                <a:cs typeface="Tahoma" panose="020B0604030504040204" pitchFamily="34" charset="0"/>
              </a:rPr>
              <a:t> vào </a:t>
            </a:r>
            <a:r>
              <a:rPr lang="en-GB" sz="4400" dirty="0" err="1">
                <a:latin typeface="Tahoma" panose="020B0604030504040204" pitchFamily="34" charset="0"/>
                <a:ea typeface="Tahoma" panose="020B0604030504040204" pitchFamily="34" charset="0"/>
                <a:cs typeface="Tahoma" panose="020B0604030504040204" pitchFamily="34" charset="0"/>
              </a:rPr>
              <a:t>những</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loại</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dữ</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liệu</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hoàn</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toàn</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khác</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nhau</a:t>
            </a:r>
            <a:r>
              <a:rPr lang="en-GB" sz="4400" dirty="0">
                <a:latin typeface="Tahoma" panose="020B0604030504040204" pitchFamily="34" charset="0"/>
                <a:ea typeface="Tahoma" panose="020B0604030504040204" pitchFamily="34" charset="0"/>
                <a:cs typeface="Tahoma" panose="020B0604030504040204" pitchFamily="34" charset="0"/>
              </a:rPr>
              <a:t>, một </a:t>
            </a:r>
            <a:r>
              <a:rPr lang="en-GB" sz="4400" dirty="0" err="1">
                <a:latin typeface="Tahoma" panose="020B0604030504040204" pitchFamily="34" charset="0"/>
                <a:ea typeface="Tahoma" panose="020B0604030504040204" pitchFamily="34" charset="0"/>
                <a:cs typeface="Tahoma" panose="020B0604030504040204" pitchFamily="34" charset="0"/>
              </a:rPr>
              <a:t>số</a:t>
            </a:r>
            <a:r>
              <a:rPr lang="en-GB" sz="4400" dirty="0">
                <a:latin typeface="Tahoma" panose="020B0604030504040204" pitchFamily="34" charset="0"/>
                <a:ea typeface="Tahoma" panose="020B0604030504040204" pitchFamily="34" charset="0"/>
                <a:cs typeface="Tahoma" panose="020B0604030504040204" pitchFamily="34" charset="0"/>
              </a:rPr>
              <a:t> bài </a:t>
            </a:r>
            <a:r>
              <a:rPr lang="en-GB" sz="4400" dirty="0" err="1">
                <a:latin typeface="Tahoma" panose="020B0604030504040204" pitchFamily="34" charset="0"/>
                <a:ea typeface="Tahoma" panose="020B0604030504040204" pitchFamily="34" charset="0"/>
                <a:cs typeface="Tahoma" panose="020B0604030504040204" pitchFamily="34" charset="0"/>
              </a:rPr>
              <a:t>toan</a:t>
            </a:r>
            <a:r>
              <a:rPr lang="vi-VN" sz="4400" dirty="0">
                <a:latin typeface="Tahoma" panose="020B0604030504040204" pitchFamily="34" charset="0"/>
                <a:ea typeface="Tahoma" panose="020B0604030504040204" pitchFamily="34" charset="0"/>
                <a:cs typeface="Tahoma" panose="020B0604030504040204" pitchFamily="34" charset="0"/>
              </a:rPr>
              <a:t> quan trọng cần phải tính đến trong cơ sở</a:t>
            </a:r>
            <a:r>
              <a:rPr lang="en-GB" sz="4400" dirty="0">
                <a:latin typeface="Tahoma" panose="020B0604030504040204" pitchFamily="34" charset="0"/>
                <a:ea typeface="Tahoma" panose="020B0604030504040204" pitchFamily="34" charset="0"/>
                <a:cs typeface="Tahoma" panose="020B0604030504040204" pitchFamily="34" charset="0"/>
              </a:rPr>
              <a:t> </a:t>
            </a:r>
            <a:r>
              <a:rPr lang="vi-VN" sz="4400" dirty="0">
                <a:latin typeface="Tahoma" panose="020B0604030504040204" pitchFamily="34" charset="0"/>
                <a:ea typeface="Tahoma" panose="020B0604030504040204" pitchFamily="34" charset="0"/>
                <a:cs typeface="Tahoma" panose="020B0604030504040204" pitchFamily="34" charset="0"/>
              </a:rPr>
              <a:t>dữ liệu nhưng lại không cần phải quan</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tâm</a:t>
            </a:r>
            <a:r>
              <a:rPr lang="en-GB" sz="4400" dirty="0">
                <a:latin typeface="Tahoma" panose="020B0604030504040204" pitchFamily="34" charset="0"/>
                <a:ea typeface="Tahoma" panose="020B0604030504040204" pitchFamily="34" charset="0"/>
                <a:cs typeface="Tahoma" panose="020B0604030504040204" pitchFamily="34" charset="0"/>
              </a:rPr>
              <a:t> </a:t>
            </a:r>
            <a:r>
              <a:rPr lang="en-GB" sz="4400" dirty="0" err="1">
                <a:latin typeface="Tahoma" panose="020B0604030504040204" pitchFamily="34" charset="0"/>
                <a:ea typeface="Tahoma" panose="020B0604030504040204" pitchFamily="34" charset="0"/>
                <a:cs typeface="Tahoma" panose="020B0604030504040204" pitchFamily="34" charset="0"/>
              </a:rPr>
              <a:t>trong</a:t>
            </a:r>
            <a:r>
              <a:rPr lang="en-GB" sz="4400" dirty="0">
                <a:latin typeface="Tahoma" panose="020B0604030504040204" pitchFamily="34" charset="0"/>
                <a:ea typeface="Tahoma" panose="020B0604030504040204" pitchFamily="34" charset="0"/>
                <a:cs typeface="Tahoma" panose="020B0604030504040204" pitchFamily="34" charset="0"/>
              </a:rPr>
              <a:t> IR.</a:t>
            </a: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6" name="Chỗ dành sẵn cho Số hiệu Bản chiếu 5">
            <a:extLst>
              <a:ext uri="{FF2B5EF4-FFF2-40B4-BE49-F238E27FC236}">
                <a16:creationId xmlns:a16="http://schemas.microsoft.com/office/drawing/2014/main" id="{0D9DEF60-6FE5-46FF-8A44-9FEC3BE874F5}"/>
              </a:ext>
            </a:extLst>
          </p:cNvPr>
          <p:cNvSpPr>
            <a:spLocks noGrp="1"/>
          </p:cNvSpPr>
          <p:nvPr>
            <p:ph type="sldNum" sz="quarter" idx="4294967295"/>
          </p:nvPr>
        </p:nvSpPr>
        <p:spPr>
          <a:xfrm>
            <a:off x="23042563" y="12769850"/>
            <a:ext cx="1344612" cy="727075"/>
          </a:xfrm>
        </p:spPr>
        <p:txBody>
          <a:bodyPr/>
          <a:lstStyle/>
          <a:p>
            <a:fld id="{B82CCC60-E8CD-4174-8B1A-7DF615B22EEF}" type="slidenum">
              <a:rPr lang="en-US" smtClean="0"/>
              <a:pPr/>
              <a:t>9</a:t>
            </a:fld>
            <a:endParaRPr lang="en-US"/>
          </a:p>
        </p:txBody>
      </p:sp>
      <p:sp>
        <p:nvSpPr>
          <p:cNvPr id="4" name="Hình chữ nhật: Góc Tròn 3">
            <a:extLst>
              <a:ext uri="{FF2B5EF4-FFF2-40B4-BE49-F238E27FC236}">
                <a16:creationId xmlns:a16="http://schemas.microsoft.com/office/drawing/2014/main" id="{C67ABB93-B4FB-4D0B-8E30-79CC7A041BE1}"/>
              </a:ext>
            </a:extLst>
          </p:cNvPr>
          <p:cNvSpPr/>
          <p:nvPr/>
        </p:nvSpPr>
        <p:spPr>
          <a:xfrm>
            <a:off x="3031287" y="578839"/>
            <a:ext cx="18477305" cy="1200328"/>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4800" b="1" dirty="0" err="1">
                <a:latin typeface="Tahoma" panose="020B0604030504040204" pitchFamily="34" charset="0"/>
                <a:ea typeface="Tahoma" panose="020B0604030504040204" pitchFamily="34" charset="0"/>
                <a:cs typeface="Tahoma" panose="020B0604030504040204" pitchFamily="34" charset="0"/>
              </a:rPr>
              <a:t>Phần</a:t>
            </a:r>
            <a:r>
              <a:rPr lang="vi-VN" sz="4800" b="1" dirty="0">
                <a:latin typeface="Tahoma" panose="020B0604030504040204" pitchFamily="34" charset="0"/>
                <a:ea typeface="Tahoma" panose="020B0604030504040204" pitchFamily="34" charset="0"/>
                <a:cs typeface="Tahoma" panose="020B0604030504040204" pitchFamily="34" charset="0"/>
              </a:rPr>
              <a:t> </a:t>
            </a:r>
            <a:r>
              <a:rPr lang="en-US" sz="4800" b="1" dirty="0">
                <a:latin typeface="Tahoma" panose="020B0604030504040204" pitchFamily="34" charset="0"/>
                <a:ea typeface="Tahoma" panose="020B0604030504040204" pitchFamily="34" charset="0"/>
                <a:cs typeface="Tahoma" panose="020B0604030504040204" pitchFamily="34" charset="0"/>
              </a:rPr>
              <a:t>3 : Phân </a:t>
            </a:r>
            <a:r>
              <a:rPr lang="en-US" sz="4800" b="1" dirty="0" err="1">
                <a:latin typeface="Tahoma" panose="020B0604030504040204" pitchFamily="34" charset="0"/>
                <a:ea typeface="Tahoma" panose="020B0604030504040204" pitchFamily="34" charset="0"/>
                <a:cs typeface="Tahoma" panose="020B0604030504040204" pitchFamily="34" charset="0"/>
              </a:rPr>
              <a:t>tích</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dữ</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liệu</a:t>
            </a:r>
            <a:r>
              <a:rPr lang="en-US" sz="4800" b="1" dirty="0">
                <a:latin typeface="Tahoma" panose="020B0604030504040204" pitchFamily="34" charset="0"/>
                <a:ea typeface="Tahoma" panose="020B0604030504040204" pitchFamily="34" charset="0"/>
                <a:cs typeface="Tahoma" panose="020B0604030504040204" pitchFamily="34" charset="0"/>
              </a:rPr>
              <a:t> </a:t>
            </a:r>
            <a:r>
              <a:rPr lang="en-US" sz="4800" b="1" dirty="0" err="1">
                <a:latin typeface="Tahoma" panose="020B0604030504040204" pitchFamily="34" charset="0"/>
                <a:ea typeface="Tahoma" panose="020B0604030504040204" pitchFamily="34" charset="0"/>
                <a:cs typeface="Tahoma" panose="020B0604030504040204" pitchFamily="34" charset="0"/>
              </a:rPr>
              <a:t>văn</a:t>
            </a:r>
            <a:r>
              <a:rPr lang="en-US" sz="4800" b="1" dirty="0">
                <a:latin typeface="Tahoma" panose="020B0604030504040204" pitchFamily="34" charset="0"/>
                <a:ea typeface="Tahoma" panose="020B0604030504040204" pitchFamily="34" charset="0"/>
                <a:cs typeface="Tahoma" panose="020B0604030504040204" pitchFamily="34" charset="0"/>
              </a:rPr>
              <a:t> bản và </a:t>
            </a:r>
            <a:r>
              <a:rPr lang="en-US" sz="4800" b="1" dirty="0" err="1">
                <a:latin typeface="Tahoma" panose="020B0604030504040204" pitchFamily="34" charset="0"/>
                <a:ea typeface="Tahoma" panose="020B0604030504040204" pitchFamily="34" charset="0"/>
                <a:cs typeface="Tahoma" panose="020B0604030504040204" pitchFamily="34" charset="0"/>
              </a:rPr>
              <a:t>trích</a:t>
            </a:r>
            <a:r>
              <a:rPr lang="en-US" sz="4800" b="1" dirty="0">
                <a:latin typeface="Tahoma" panose="020B0604030504040204" pitchFamily="34" charset="0"/>
                <a:ea typeface="Tahoma" panose="020B0604030504040204" pitchFamily="34" charset="0"/>
                <a:cs typeface="Tahoma" panose="020B0604030504040204" pitchFamily="34" charset="0"/>
              </a:rPr>
              <a:t> xuất </a:t>
            </a:r>
            <a:r>
              <a:rPr lang="en-US" sz="4800" b="1" dirty="0" err="1">
                <a:latin typeface="Tahoma" panose="020B0604030504040204" pitchFamily="34" charset="0"/>
                <a:ea typeface="Tahoma" panose="020B0604030504040204" pitchFamily="34" charset="0"/>
                <a:cs typeface="Tahoma" panose="020B0604030504040204" pitchFamily="34" charset="0"/>
              </a:rPr>
              <a:t>thông</a:t>
            </a:r>
            <a:r>
              <a:rPr lang="en-US" sz="4800" b="1" dirty="0">
                <a:latin typeface="Tahoma" panose="020B0604030504040204" pitchFamily="34" charset="0"/>
                <a:ea typeface="Tahoma" panose="020B0604030504040204" pitchFamily="34" charset="0"/>
                <a:cs typeface="Tahoma" panose="020B0604030504040204" pitchFamily="34" charset="0"/>
              </a:rPr>
              <a:t> tin</a:t>
            </a:r>
            <a:endParaRPr lang="vi-VN" sz="4800" b="1" dirty="0">
              <a:latin typeface="Tahoma" panose="020B0604030504040204" pitchFamily="34" charset="0"/>
              <a:ea typeface="Tahoma" panose="020B0604030504040204" pitchFamily="34" charset="0"/>
              <a:cs typeface="Tahoma" panose="020B0604030504040204" pitchFamily="34" charset="0"/>
            </a:endParaRPr>
          </a:p>
        </p:txBody>
      </p:sp>
      <p:sp>
        <p:nvSpPr>
          <p:cNvPr id="2" name="Hình chữ nhật 1">
            <a:extLst>
              <a:ext uri="{FF2B5EF4-FFF2-40B4-BE49-F238E27FC236}">
                <a16:creationId xmlns:a16="http://schemas.microsoft.com/office/drawing/2014/main" id="{050BD360-44C9-43C5-955A-51F1EA83B0C1}"/>
              </a:ext>
            </a:extLst>
          </p:cNvPr>
          <p:cNvSpPr/>
          <p:nvPr/>
        </p:nvSpPr>
        <p:spPr>
          <a:xfrm>
            <a:off x="1656942" y="2464166"/>
            <a:ext cx="6647974" cy="769441"/>
          </a:xfrm>
          <a:prstGeom prst="rect">
            <a:avLst/>
          </a:prstGeom>
        </p:spPr>
        <p:txBody>
          <a:bodyPr wrap="none">
            <a:spAutoFit/>
          </a:bodyPr>
          <a:lstStyle/>
          <a:p>
            <a:r>
              <a:rPr lang="en-US" sz="4400" b="1" i="1" dirty="0">
                <a:latin typeface="Tahoma" panose="020B0604030504040204" pitchFamily="34" charset="0"/>
                <a:ea typeface="Tahoma" panose="020B0604030504040204" pitchFamily="34" charset="0"/>
                <a:cs typeface="Tahoma" panose="020B0604030504040204" pitchFamily="34" charset="0"/>
              </a:rPr>
              <a:t>1/ </a:t>
            </a:r>
            <a:r>
              <a:rPr lang="en-US" sz="4400" b="1" i="1" dirty="0" err="1">
                <a:latin typeface="Tahoma" panose="020B0604030504040204" pitchFamily="34" charset="0"/>
                <a:ea typeface="Tahoma" panose="020B0604030504040204" pitchFamily="34" charset="0"/>
                <a:cs typeface="Tahoma" panose="020B0604030504040204" pitchFamily="34" charset="0"/>
              </a:rPr>
              <a:t>Trích</a:t>
            </a:r>
            <a:r>
              <a:rPr lang="en-US" sz="4400" b="1" i="1" dirty="0">
                <a:latin typeface="Tahoma" panose="020B0604030504040204" pitchFamily="34" charset="0"/>
                <a:ea typeface="Tahoma" panose="020B0604030504040204" pitchFamily="34" charset="0"/>
                <a:cs typeface="Tahoma" panose="020B0604030504040204" pitchFamily="34" charset="0"/>
              </a:rPr>
              <a:t> xuất </a:t>
            </a:r>
            <a:r>
              <a:rPr lang="en-US" sz="4400" b="1" i="1" dirty="0" err="1">
                <a:latin typeface="Tahoma" panose="020B0604030504040204" pitchFamily="34" charset="0"/>
                <a:ea typeface="Tahoma" panose="020B0604030504040204" pitchFamily="34" charset="0"/>
                <a:cs typeface="Tahoma" panose="020B0604030504040204" pitchFamily="34" charset="0"/>
              </a:rPr>
              <a:t>thông</a:t>
            </a:r>
            <a:r>
              <a:rPr lang="en-US" sz="4400" b="1" i="1" dirty="0">
                <a:latin typeface="Tahoma" panose="020B0604030504040204" pitchFamily="34" charset="0"/>
                <a:ea typeface="Tahoma" panose="020B0604030504040204" pitchFamily="34" charset="0"/>
                <a:cs typeface="Tahoma" panose="020B0604030504040204" pitchFamily="34" charset="0"/>
              </a:rPr>
              <a:t> tin</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òng tròn">
  <a:themeElements>
    <a:clrScheme name="Vòng tròn">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Vòng tròn">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òng tròn">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Vòng tròn</Template>
  <TotalTime>1809</TotalTime>
  <Words>2244</Words>
  <Application>Microsoft Office PowerPoint</Application>
  <PresentationFormat>Tùy chỉnh</PresentationFormat>
  <Paragraphs>208</Paragraphs>
  <Slides>34</Slides>
  <Notes>1</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34</vt:i4>
      </vt:variant>
    </vt:vector>
  </HeadingPairs>
  <TitlesOfParts>
    <vt:vector size="43" baseType="lpstr">
      <vt:lpstr>Arial</vt:lpstr>
      <vt:lpstr>Bahnschrift SemiBold SemiConden</vt:lpstr>
      <vt:lpstr>Calibri</vt:lpstr>
      <vt:lpstr>dt-line-transportation-01</vt:lpstr>
      <vt:lpstr>Economica</vt:lpstr>
      <vt:lpstr>Tahoma</vt:lpstr>
      <vt:lpstr>Times New Roman</vt:lpstr>
      <vt:lpstr>Tw Cen MT</vt:lpstr>
      <vt:lpstr>Vòng tròn</vt:lpstr>
      <vt:lpstr>TEXT MINING – KỸ THUẬT TRÍCH XUẤT THÔNG TIN TỪ VĂN BẢN</vt:lpstr>
      <vt:lpstr>NỘI DUNG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Huỳnh Hữu Tài</dc:creator>
  <cp:lastModifiedBy>Tài Nguyễn Huỳnh Hữu</cp:lastModifiedBy>
  <cp:revision>214</cp:revision>
  <cp:lastPrinted>2020-06-01T14:41:50Z</cp:lastPrinted>
  <dcterms:created xsi:type="dcterms:W3CDTF">2013-08-21T19:17:07Z</dcterms:created>
  <dcterms:modified xsi:type="dcterms:W3CDTF">2020-06-08T08:44:24Z</dcterms:modified>
</cp:coreProperties>
</file>