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45"/>
  </p:notesMasterIdLst>
  <p:sldIdLst>
    <p:sldId id="256" r:id="rId2"/>
    <p:sldId id="257" r:id="rId3"/>
    <p:sldId id="258" r:id="rId4"/>
    <p:sldId id="289" r:id="rId5"/>
    <p:sldId id="259" r:id="rId6"/>
    <p:sldId id="286" r:id="rId7"/>
    <p:sldId id="260" r:id="rId8"/>
    <p:sldId id="290" r:id="rId9"/>
    <p:sldId id="287" r:id="rId10"/>
    <p:sldId id="291" r:id="rId11"/>
    <p:sldId id="292" r:id="rId12"/>
    <p:sldId id="294" r:id="rId13"/>
    <p:sldId id="293" r:id="rId14"/>
    <p:sldId id="295" r:id="rId15"/>
    <p:sldId id="296" r:id="rId16"/>
    <p:sldId id="297" r:id="rId17"/>
    <p:sldId id="298" r:id="rId18"/>
    <p:sldId id="300" r:id="rId19"/>
    <p:sldId id="301" r:id="rId20"/>
    <p:sldId id="302" r:id="rId21"/>
    <p:sldId id="303" r:id="rId22"/>
    <p:sldId id="305" r:id="rId23"/>
    <p:sldId id="306" r:id="rId24"/>
    <p:sldId id="307" r:id="rId25"/>
    <p:sldId id="308" r:id="rId26"/>
    <p:sldId id="309" r:id="rId27"/>
    <p:sldId id="310" r:id="rId28"/>
    <p:sldId id="311" r:id="rId29"/>
    <p:sldId id="312" r:id="rId30"/>
    <p:sldId id="314" r:id="rId31"/>
    <p:sldId id="313" r:id="rId32"/>
    <p:sldId id="315" r:id="rId33"/>
    <p:sldId id="316" r:id="rId34"/>
    <p:sldId id="317" r:id="rId35"/>
    <p:sldId id="318" r:id="rId36"/>
    <p:sldId id="319" r:id="rId37"/>
    <p:sldId id="320" r:id="rId38"/>
    <p:sldId id="321" r:id="rId39"/>
    <p:sldId id="322" r:id="rId40"/>
    <p:sldId id="323" r:id="rId41"/>
    <p:sldId id="324" r:id="rId42"/>
    <p:sldId id="325" r:id="rId43"/>
    <p:sldId id="262" r:id="rId44"/>
  </p:sldIdLst>
  <p:sldSz cx="9144000" cy="5143500" type="screen16x9"/>
  <p:notesSz cx="6858000" cy="9144000"/>
  <p:embeddedFontLst>
    <p:embeddedFont>
      <p:font typeface="Calibri" pitchFamily="34" charset="0"/>
      <p:regular r:id="rId46"/>
      <p:bold r:id="rId47"/>
      <p:italic r:id="rId48"/>
      <p:boldItalic r:id="rId49"/>
    </p:embeddedFont>
    <p:embeddedFont>
      <p:font typeface="Montserrat Light" charset="0"/>
      <p:regular r:id="rId50"/>
      <p:bold r:id="rId51"/>
      <p:italic r:id="rId52"/>
      <p:boldItalic r:id="rId53"/>
    </p:embeddedFont>
    <p:embeddedFont>
      <p:font typeface="DM Serif Display" charset="0"/>
      <p:regular r:id="rId54"/>
      <p: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819B2FA-9562-45FA-AADE-6CFCA2E43005}">
  <a:tblStyle styleId="{2819B2FA-9562-45FA-AADE-6CFCA2E4300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798"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2626666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188725" y="2380200"/>
            <a:ext cx="6766500" cy="16857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0" y="0"/>
            <a:ext cx="9144191" cy="5143500"/>
          </a:xfrm>
          <a:custGeom>
            <a:avLst/>
            <a:gdLst/>
            <a:ahLst/>
            <a:cxnLst/>
            <a:rect l="l" t="t" r="r" b="b"/>
            <a:pathLst>
              <a:path w="12192254" h="6858000" extrusionOk="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188725" y="2378350"/>
            <a:ext cx="6766500" cy="13050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188725" y="3780303"/>
            <a:ext cx="6766500" cy="285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4" name="Google Shape;24;p5"/>
          <p:cNvSpPr txBox="1">
            <a:spLocks noGrp="1"/>
          </p:cNvSpPr>
          <p:nvPr>
            <p:ph type="body" idx="1"/>
          </p:nvPr>
        </p:nvSpPr>
        <p:spPr>
          <a:xfrm>
            <a:off x="1188725" y="2851925"/>
            <a:ext cx="6766500" cy="15675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Font typeface="Montserrat Light"/>
              <a:buChar char="╺"/>
              <a:defRPr sz="1600">
                <a:latin typeface="Montserrat Light"/>
                <a:ea typeface="Montserrat Light"/>
                <a:cs typeface="Montserrat Light"/>
                <a:sym typeface="Montserrat Light"/>
              </a:defRPr>
            </a:lvl1pPr>
            <a:lvl2pPr marL="914400" lvl="1" indent="-330200" rtl="0">
              <a:spcBef>
                <a:spcPts val="0"/>
              </a:spcBef>
              <a:spcAft>
                <a:spcPts val="0"/>
              </a:spcAft>
              <a:buSzPts val="1600"/>
              <a:buFont typeface="Montserrat Light"/>
              <a:buChar char="-"/>
              <a:defRPr sz="1600">
                <a:latin typeface="Montserrat Light"/>
                <a:ea typeface="Montserrat Light"/>
                <a:cs typeface="Montserrat Light"/>
                <a:sym typeface="Montserrat Light"/>
              </a:defRPr>
            </a:lvl2pPr>
            <a:lvl3pPr marL="1371600" lvl="2"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3pPr>
            <a:lvl4pPr marL="1828800" lvl="3"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4pPr>
            <a:lvl5pPr marL="2286000" lvl="4"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5pPr>
            <a:lvl6pPr marL="2743200" lvl="5"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6pPr>
            <a:lvl7pPr marL="3200400" lvl="6"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7pPr>
            <a:lvl8pPr marL="3657600" lvl="7"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8pPr>
            <a:lvl9pPr marL="4114800" lvl="8"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9pPr>
          </a:lstStyle>
          <a:p>
            <a:endParaRPr/>
          </a:p>
        </p:txBody>
      </p:sp>
      <p:sp>
        <p:nvSpPr>
          <p:cNvPr id="25" name="Google Shape;25;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dk2"/>
                </a:solidFill>
                <a:latin typeface="DM Serif Display"/>
                <a:ea typeface="DM Serif Display"/>
                <a:cs typeface="DM Serif Display"/>
                <a:sym typeface="DM Serif Display"/>
              </a:defRPr>
            </a:lvl1pPr>
            <a:lvl2pPr lvl="1" rtl="0">
              <a:buNone/>
              <a:defRPr>
                <a:solidFill>
                  <a:schemeClr val="dk2"/>
                </a:solidFill>
                <a:latin typeface="DM Serif Display"/>
                <a:ea typeface="DM Serif Display"/>
                <a:cs typeface="DM Serif Display"/>
                <a:sym typeface="DM Serif Display"/>
              </a:defRPr>
            </a:lvl2pPr>
            <a:lvl3pPr lvl="2" rtl="0">
              <a:buNone/>
              <a:defRPr>
                <a:solidFill>
                  <a:schemeClr val="dk2"/>
                </a:solidFill>
                <a:latin typeface="DM Serif Display"/>
                <a:ea typeface="DM Serif Display"/>
                <a:cs typeface="DM Serif Display"/>
                <a:sym typeface="DM Serif Display"/>
              </a:defRPr>
            </a:lvl3pPr>
            <a:lvl4pPr lvl="3" rtl="0">
              <a:buNone/>
              <a:defRPr>
                <a:solidFill>
                  <a:schemeClr val="dk2"/>
                </a:solidFill>
                <a:latin typeface="DM Serif Display"/>
                <a:ea typeface="DM Serif Display"/>
                <a:cs typeface="DM Serif Display"/>
                <a:sym typeface="DM Serif Display"/>
              </a:defRPr>
            </a:lvl4pPr>
            <a:lvl5pPr lvl="4" rtl="0">
              <a:buNone/>
              <a:defRPr>
                <a:solidFill>
                  <a:schemeClr val="dk2"/>
                </a:solidFill>
                <a:latin typeface="DM Serif Display"/>
                <a:ea typeface="DM Serif Display"/>
                <a:cs typeface="DM Serif Display"/>
                <a:sym typeface="DM Serif Display"/>
              </a:defRPr>
            </a:lvl5pPr>
            <a:lvl6pPr lvl="5" rtl="0">
              <a:buNone/>
              <a:defRPr>
                <a:solidFill>
                  <a:schemeClr val="dk2"/>
                </a:solidFill>
                <a:latin typeface="DM Serif Display"/>
                <a:ea typeface="DM Serif Display"/>
                <a:cs typeface="DM Serif Display"/>
                <a:sym typeface="DM Serif Display"/>
              </a:defRPr>
            </a:lvl6pPr>
            <a:lvl7pPr lvl="6" rtl="0">
              <a:buNone/>
              <a:defRPr>
                <a:solidFill>
                  <a:schemeClr val="dk2"/>
                </a:solidFill>
                <a:latin typeface="DM Serif Display"/>
                <a:ea typeface="DM Serif Display"/>
                <a:cs typeface="DM Serif Display"/>
                <a:sym typeface="DM Serif Display"/>
              </a:defRPr>
            </a:lvl7pPr>
            <a:lvl8pPr lvl="7" rtl="0">
              <a:buNone/>
              <a:defRPr>
                <a:solidFill>
                  <a:schemeClr val="dk2"/>
                </a:solidFill>
                <a:latin typeface="DM Serif Display"/>
                <a:ea typeface="DM Serif Display"/>
                <a:cs typeface="DM Serif Display"/>
                <a:sym typeface="DM Serif Display"/>
              </a:defRPr>
            </a:lvl8pPr>
            <a:lvl9pPr lvl="8" rtl="0">
              <a:buNone/>
              <a:defRPr>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9" name="Google Shape;29;p6"/>
          <p:cNvSpPr txBox="1">
            <a:spLocks noGrp="1"/>
          </p:cNvSpPr>
          <p:nvPr>
            <p:ph type="body" idx="1"/>
          </p:nvPr>
        </p:nvSpPr>
        <p:spPr>
          <a:xfrm>
            <a:off x="1188725" y="2851925"/>
            <a:ext cx="3183600" cy="1567500"/>
          </a:xfrm>
          <a:prstGeom prst="rect">
            <a:avLst/>
          </a:prstGeom>
        </p:spPr>
        <p:txBody>
          <a:bodyPr spcFirstLastPara="1" wrap="square" lIns="0" tIns="0" rIns="0" bIns="0"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0" name="Google Shape;30;p6"/>
          <p:cNvSpPr txBox="1">
            <a:spLocks noGrp="1"/>
          </p:cNvSpPr>
          <p:nvPr>
            <p:ph type="body" idx="2"/>
          </p:nvPr>
        </p:nvSpPr>
        <p:spPr>
          <a:xfrm>
            <a:off x="4771764" y="2851925"/>
            <a:ext cx="3183600" cy="1567500"/>
          </a:xfrm>
          <a:prstGeom prst="rect">
            <a:avLst/>
          </a:prstGeom>
        </p:spPr>
        <p:txBody>
          <a:bodyPr spcFirstLastPara="1" wrap="square" lIns="0" tIns="0" rIns="0" bIns="0"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1" name="Google Shape;31;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Dark 1" type="blank">
  <p:cSld name="BLANK">
    <p:spTree>
      <p:nvGrpSpPr>
        <p:cNvPr id="1" name="Shape 47"/>
        <p:cNvGrpSpPr/>
        <p:nvPr/>
      </p:nvGrpSpPr>
      <p:grpSpPr>
        <a:xfrm>
          <a:off x="0" y="0"/>
          <a:ext cx="0" cy="0"/>
          <a:chOff x="0" y="0"/>
          <a:chExt cx="0" cy="0"/>
        </a:xfrm>
      </p:grpSpPr>
      <p:sp>
        <p:nvSpPr>
          <p:cNvPr id="48" name="Google Shape;48;p10"/>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50000">
              <a:schemeClr val="accent1"/>
            </a:gs>
            <a:gs pos="100000">
              <a:schemeClr val="accent2"/>
            </a:gs>
          </a:gsLst>
          <a:lin ang="1680027"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8725" y="1028875"/>
            <a:ext cx="6766500" cy="15675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1188725" y="2851925"/>
            <a:ext cx="6766500" cy="15675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60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rtl="0">
              <a:lnSpc>
                <a:spcPct val="115000"/>
              </a:lnSpc>
              <a:spcBef>
                <a:spcPts val="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DM Serif Display"/>
                <a:ea typeface="DM Serif Display"/>
                <a:cs typeface="DM Serif Display"/>
                <a:sym typeface="DM Serif Display"/>
              </a:defRPr>
            </a:lvl1pPr>
            <a:lvl2pPr lvl="1" algn="r" rtl="0">
              <a:buNone/>
              <a:defRPr sz="1300">
                <a:solidFill>
                  <a:schemeClr val="dk2"/>
                </a:solidFill>
                <a:latin typeface="DM Serif Display"/>
                <a:ea typeface="DM Serif Display"/>
                <a:cs typeface="DM Serif Display"/>
                <a:sym typeface="DM Serif Display"/>
              </a:defRPr>
            </a:lvl2pPr>
            <a:lvl3pPr lvl="2" algn="r" rtl="0">
              <a:buNone/>
              <a:defRPr sz="1300">
                <a:solidFill>
                  <a:schemeClr val="dk2"/>
                </a:solidFill>
                <a:latin typeface="DM Serif Display"/>
                <a:ea typeface="DM Serif Display"/>
                <a:cs typeface="DM Serif Display"/>
                <a:sym typeface="DM Serif Display"/>
              </a:defRPr>
            </a:lvl3pPr>
            <a:lvl4pPr lvl="3" algn="r" rtl="0">
              <a:buNone/>
              <a:defRPr sz="1300">
                <a:solidFill>
                  <a:schemeClr val="dk2"/>
                </a:solidFill>
                <a:latin typeface="DM Serif Display"/>
                <a:ea typeface="DM Serif Display"/>
                <a:cs typeface="DM Serif Display"/>
                <a:sym typeface="DM Serif Display"/>
              </a:defRPr>
            </a:lvl4pPr>
            <a:lvl5pPr lvl="4" algn="r" rtl="0">
              <a:buNone/>
              <a:defRPr sz="1300">
                <a:solidFill>
                  <a:schemeClr val="dk2"/>
                </a:solidFill>
                <a:latin typeface="DM Serif Display"/>
                <a:ea typeface="DM Serif Display"/>
                <a:cs typeface="DM Serif Display"/>
                <a:sym typeface="DM Serif Display"/>
              </a:defRPr>
            </a:lvl5pPr>
            <a:lvl6pPr lvl="5" algn="r" rtl="0">
              <a:buNone/>
              <a:defRPr sz="1300">
                <a:solidFill>
                  <a:schemeClr val="dk2"/>
                </a:solidFill>
                <a:latin typeface="DM Serif Display"/>
                <a:ea typeface="DM Serif Display"/>
                <a:cs typeface="DM Serif Display"/>
                <a:sym typeface="DM Serif Display"/>
              </a:defRPr>
            </a:lvl6pPr>
            <a:lvl7pPr lvl="6" algn="r" rtl="0">
              <a:buNone/>
              <a:defRPr sz="1300">
                <a:solidFill>
                  <a:schemeClr val="dk2"/>
                </a:solidFill>
                <a:latin typeface="DM Serif Display"/>
                <a:ea typeface="DM Serif Display"/>
                <a:cs typeface="DM Serif Display"/>
                <a:sym typeface="DM Serif Display"/>
              </a:defRPr>
            </a:lvl7pPr>
            <a:lvl8pPr lvl="7" algn="r" rtl="0">
              <a:buNone/>
              <a:defRPr sz="1300">
                <a:solidFill>
                  <a:schemeClr val="dk2"/>
                </a:solidFill>
                <a:latin typeface="DM Serif Display"/>
                <a:ea typeface="DM Serif Display"/>
                <a:cs typeface="DM Serif Display"/>
                <a:sym typeface="DM Serif Display"/>
              </a:defRPr>
            </a:lvl8pPr>
            <a:lvl9pPr lvl="8" algn="r" rtl="0">
              <a:buNone/>
              <a:defRPr sz="1300">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ctrTitle"/>
          </p:nvPr>
        </p:nvSpPr>
        <p:spPr>
          <a:xfrm>
            <a:off x="381000" y="742950"/>
            <a:ext cx="8382000" cy="2590800"/>
          </a:xfrm>
          <a:prstGeom prst="rect">
            <a:avLst/>
          </a:prstGeom>
        </p:spPr>
        <p:txBody>
          <a:bodyPr spcFirstLastPara="1" wrap="square" lIns="0" tIns="0" rIns="0" bIns="0" anchor="b" anchorCtr="0">
            <a:noAutofit/>
          </a:bodyPr>
          <a:lstStyle/>
          <a:p>
            <a:pPr lvl="0" algn="ctr"/>
            <a:r>
              <a:rPr lang="en" sz="7200" dirty="0" smtClean="0"/>
              <a:t>CHAPTER 5: </a:t>
            </a:r>
            <a:br>
              <a:rPr lang="en" sz="7200" dirty="0" smtClean="0"/>
            </a:br>
            <a:r>
              <a:rPr lang="en-US" sz="7200" dirty="0" smtClean="0">
                <a:solidFill>
                  <a:schemeClr val="accent6"/>
                </a:solidFill>
              </a:rPr>
              <a:t>The class </a:t>
            </a:r>
            <a:r>
              <a:rPr lang="en-US" sz="7200" dirty="0">
                <a:solidFill>
                  <a:schemeClr val="accent6"/>
                </a:solidFill>
              </a:rPr>
              <a:t>diagram</a:t>
            </a:r>
            <a:endParaRPr sz="7200" dirty="0">
              <a:solidFill>
                <a:schemeClr val="accent6"/>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1219200" y="438150"/>
            <a:ext cx="6766500" cy="1567500"/>
          </a:xfrm>
          <a:prstGeom prst="rect">
            <a:avLst/>
          </a:prstGeom>
        </p:spPr>
        <p:txBody>
          <a:bodyPr spcFirstLastPara="1" wrap="square" lIns="0" tIns="0" rIns="0" bIns="0" anchor="b" anchorCtr="0">
            <a:noAutofit/>
          </a:bodyPr>
          <a:lstStyle/>
          <a:p>
            <a:pPr lvl="0" algn="just"/>
            <a:r>
              <a:rPr lang="en-US" b="1" dirty="0"/>
              <a:t>Identify </a:t>
            </a:r>
            <a:r>
              <a:rPr lang="en-US" b="1" dirty="0">
                <a:solidFill>
                  <a:schemeClr val="accent6"/>
                </a:solidFill>
              </a:rPr>
              <a:t>the objects </a:t>
            </a:r>
            <a:r>
              <a:rPr lang="en-US" b="1" dirty="0" smtClean="0"/>
              <a:t>and </a:t>
            </a:r>
            <a:r>
              <a:rPr lang="en-US" b="1" dirty="0">
                <a:solidFill>
                  <a:schemeClr val="accent6"/>
                </a:solidFill>
              </a:rPr>
              <a:t>derive classes </a:t>
            </a:r>
            <a:endParaRPr dirty="0">
              <a:solidFill>
                <a:schemeClr val="accent6"/>
              </a:solidFill>
            </a:endParaRPr>
          </a:p>
        </p:txBody>
      </p:sp>
      <p:sp>
        <p:nvSpPr>
          <p:cNvPr id="99" name="Google Shape;99;p20"/>
          <p:cNvSpPr txBox="1">
            <a:spLocks noGrp="1"/>
          </p:cNvSpPr>
          <p:nvPr>
            <p:ph type="body" idx="1"/>
          </p:nvPr>
        </p:nvSpPr>
        <p:spPr>
          <a:xfrm>
            <a:off x="1143000" y="1885950"/>
            <a:ext cx="3183600" cy="3124200"/>
          </a:xfrm>
          <a:prstGeom prst="rect">
            <a:avLst/>
          </a:prstGeom>
        </p:spPr>
        <p:txBody>
          <a:bodyPr spcFirstLastPara="1" wrap="square" lIns="0" tIns="0" rIns="0" bIns="0" anchor="t" anchorCtr="0">
            <a:noAutofit/>
          </a:bodyPr>
          <a:lstStyle/>
          <a:p>
            <a:pPr marL="0" indent="0" algn="just"/>
            <a:r>
              <a:rPr lang="en-US" sz="1300" dirty="0" smtClean="0">
                <a:solidFill>
                  <a:schemeClr val="bg1"/>
                </a:solidFill>
              </a:rPr>
              <a:t> </a:t>
            </a:r>
            <a:r>
              <a:rPr lang="en-US" sz="1300" dirty="0" err="1" smtClean="0">
                <a:solidFill>
                  <a:schemeClr val="bg1"/>
                </a:solidFill>
              </a:rPr>
              <a:t>Các</a:t>
            </a:r>
            <a:r>
              <a:rPr lang="en-US" sz="1300" dirty="0" smtClean="0">
                <a:solidFill>
                  <a:schemeClr val="bg1"/>
                </a:solidFill>
              </a:rPr>
              <a:t> </a:t>
            </a:r>
            <a:r>
              <a:rPr lang="en-US" sz="1300" dirty="0" err="1">
                <a:solidFill>
                  <a:schemeClr val="bg1"/>
                </a:solidFill>
              </a:rPr>
              <a:t>đối</a:t>
            </a:r>
            <a:r>
              <a:rPr lang="en-US" sz="1300" dirty="0">
                <a:solidFill>
                  <a:schemeClr val="bg1"/>
                </a:solidFill>
              </a:rPr>
              <a:t> </a:t>
            </a:r>
            <a:r>
              <a:rPr lang="en-US" sz="1300" dirty="0" err="1">
                <a:solidFill>
                  <a:schemeClr val="bg1"/>
                </a:solidFill>
              </a:rPr>
              <a:t>tượng</a:t>
            </a:r>
            <a:r>
              <a:rPr lang="en-US" sz="1300" dirty="0">
                <a:solidFill>
                  <a:schemeClr val="bg1"/>
                </a:solidFill>
              </a:rPr>
              <a:t> </a:t>
            </a:r>
            <a:r>
              <a:rPr lang="en-US" sz="1300" dirty="0" err="1" smtClean="0">
                <a:solidFill>
                  <a:schemeClr val="bg1"/>
                </a:solidFill>
              </a:rPr>
              <a:t>ứng</a:t>
            </a:r>
            <a:r>
              <a:rPr lang="en-US" sz="1300" dirty="0" smtClean="0">
                <a:solidFill>
                  <a:schemeClr val="bg1"/>
                </a:solidFill>
              </a:rPr>
              <a:t> </a:t>
            </a:r>
            <a:r>
              <a:rPr lang="en-US" sz="1300" dirty="0" err="1" smtClean="0">
                <a:solidFill>
                  <a:schemeClr val="bg1"/>
                </a:solidFill>
              </a:rPr>
              <a:t>cử</a:t>
            </a:r>
            <a:r>
              <a:rPr lang="en-US" sz="1300" dirty="0" smtClean="0">
                <a:solidFill>
                  <a:schemeClr val="bg1"/>
                </a:solidFill>
              </a:rPr>
              <a:t> </a:t>
            </a:r>
            <a:r>
              <a:rPr lang="en-US" sz="1300" dirty="0" err="1" smtClean="0">
                <a:solidFill>
                  <a:schemeClr val="bg1"/>
                </a:solidFill>
              </a:rPr>
              <a:t>viên</a:t>
            </a:r>
            <a:r>
              <a:rPr lang="en-US" sz="1300" dirty="0" smtClean="0">
                <a:solidFill>
                  <a:schemeClr val="bg1"/>
                </a:solidFill>
              </a:rPr>
              <a:t> </a:t>
            </a:r>
            <a:r>
              <a:rPr lang="en-US" sz="1300" dirty="0" err="1" smtClean="0">
                <a:solidFill>
                  <a:schemeClr val="bg1"/>
                </a:solidFill>
              </a:rPr>
              <a:t>từ</a:t>
            </a:r>
            <a:r>
              <a:rPr lang="en-US" sz="1300" dirty="0" smtClean="0">
                <a:solidFill>
                  <a:schemeClr val="bg1"/>
                </a:solidFill>
              </a:rPr>
              <a:t> </a:t>
            </a:r>
            <a:r>
              <a:rPr lang="en-US" sz="1300" dirty="0" err="1">
                <a:solidFill>
                  <a:schemeClr val="bg1"/>
                </a:solidFill>
              </a:rPr>
              <a:t>bài</a:t>
            </a:r>
            <a:r>
              <a:rPr lang="en-US" sz="1300" dirty="0">
                <a:solidFill>
                  <a:schemeClr val="bg1"/>
                </a:solidFill>
              </a:rPr>
              <a:t> </a:t>
            </a:r>
            <a:r>
              <a:rPr lang="en-US" sz="1300" dirty="0" err="1">
                <a:solidFill>
                  <a:schemeClr val="bg1"/>
                </a:solidFill>
              </a:rPr>
              <a:t>tập</a:t>
            </a:r>
            <a:r>
              <a:rPr lang="en-US" sz="1300" dirty="0">
                <a:solidFill>
                  <a:schemeClr val="bg1"/>
                </a:solidFill>
              </a:rPr>
              <a:t> </a:t>
            </a:r>
            <a:r>
              <a:rPr lang="en-US" sz="1300" dirty="0" err="1">
                <a:solidFill>
                  <a:schemeClr val="bg1"/>
                </a:solidFill>
              </a:rPr>
              <a:t>này</a:t>
            </a:r>
            <a:r>
              <a:rPr lang="en-US" sz="1300" dirty="0">
                <a:solidFill>
                  <a:schemeClr val="bg1"/>
                </a:solidFill>
              </a:rPr>
              <a:t> </a:t>
            </a:r>
            <a:r>
              <a:rPr lang="en-US" sz="1300" dirty="0" err="1">
                <a:solidFill>
                  <a:schemeClr val="bg1"/>
                </a:solidFill>
              </a:rPr>
              <a:t>là</a:t>
            </a:r>
            <a:r>
              <a:rPr lang="en-US" sz="1300" dirty="0" smtClean="0">
                <a:solidFill>
                  <a:schemeClr val="bg1"/>
                </a:solidFill>
              </a:rPr>
              <a:t>:</a:t>
            </a:r>
            <a:endParaRPr lang="en-US" sz="1300" dirty="0">
              <a:solidFill>
                <a:schemeClr val="bg1"/>
              </a:solidFill>
            </a:endParaRPr>
          </a:p>
          <a:p>
            <a:pPr marL="285750" lvl="0" indent="-285750" algn="just">
              <a:buClr>
                <a:schemeClr val="accent6"/>
              </a:buClr>
              <a:buFont typeface="Wingdings" pitchFamily="2" charset="2"/>
              <a:buChar char="v"/>
            </a:pPr>
            <a:r>
              <a:rPr lang="en-US" sz="1300" dirty="0">
                <a:solidFill>
                  <a:schemeClr val="bg1"/>
                </a:solidFill>
              </a:rPr>
              <a:t>list of bikes</a:t>
            </a:r>
          </a:p>
          <a:p>
            <a:pPr marL="285750" lvl="0" indent="-285750" algn="just">
              <a:buClr>
                <a:schemeClr val="accent6"/>
              </a:buClr>
              <a:buFont typeface="Wingdings" pitchFamily="2" charset="2"/>
              <a:buChar char="v"/>
            </a:pPr>
            <a:r>
              <a:rPr lang="en-US" sz="1300" dirty="0">
                <a:solidFill>
                  <a:schemeClr val="bg1"/>
                </a:solidFill>
              </a:rPr>
              <a:t>details of bikes "bike number, type, size, make, model, daily</a:t>
            </a:r>
          </a:p>
          <a:p>
            <a:pPr marL="285750" lvl="0" indent="-285750" algn="just">
              <a:buClr>
                <a:schemeClr val="accent6"/>
              </a:buClr>
              <a:buFont typeface="Wingdings" pitchFamily="2" charset="2"/>
              <a:buChar char="v"/>
            </a:pPr>
            <a:r>
              <a:rPr lang="en-US" sz="1300" dirty="0">
                <a:solidFill>
                  <a:schemeClr val="bg1"/>
                </a:solidFill>
              </a:rPr>
              <a:t>charge rate, deposit</a:t>
            </a:r>
          </a:p>
          <a:p>
            <a:pPr marL="285750" lvl="0" indent="-285750" algn="just">
              <a:buClr>
                <a:schemeClr val="accent6"/>
              </a:buClr>
              <a:buFont typeface="Wingdings" pitchFamily="2" charset="2"/>
              <a:buChar char="v"/>
            </a:pPr>
            <a:r>
              <a:rPr lang="en-US" sz="1300" dirty="0">
                <a:solidFill>
                  <a:schemeClr val="bg1"/>
                </a:solidFill>
              </a:rPr>
              <a:t>Wheels system</a:t>
            </a:r>
          </a:p>
          <a:p>
            <a:pPr marL="285750" lvl="0" indent="-285750" algn="just">
              <a:buClr>
                <a:schemeClr val="accent6"/>
              </a:buClr>
              <a:buFont typeface="Wingdings" pitchFamily="2" charset="2"/>
              <a:buChar char="v"/>
            </a:pPr>
            <a:r>
              <a:rPr lang="en-US" sz="1300" dirty="0">
                <a:solidFill>
                  <a:schemeClr val="bg1"/>
                </a:solidFill>
              </a:rPr>
              <a:t>record of </a:t>
            </a:r>
            <a:r>
              <a:rPr lang="en-US" sz="1300" dirty="0" smtClean="0">
                <a:solidFill>
                  <a:schemeClr val="bg1"/>
                </a:solidFill>
              </a:rPr>
              <a:t>customers</a:t>
            </a:r>
          </a:p>
          <a:p>
            <a:pPr marL="285750" lvl="0" indent="-285750" algn="just">
              <a:buClr>
                <a:schemeClr val="accent6"/>
              </a:buClr>
              <a:buFont typeface="Wingdings" pitchFamily="2" charset="2"/>
              <a:buChar char="v"/>
            </a:pPr>
            <a:r>
              <a:rPr lang="en-US" sz="1200" dirty="0">
                <a:solidFill>
                  <a:schemeClr val="bg1"/>
                </a:solidFill>
              </a:rPr>
              <a:t>past hire transactions</a:t>
            </a:r>
          </a:p>
          <a:p>
            <a:pPr marL="285750" lvl="0" indent="-285750" algn="just">
              <a:buClr>
                <a:schemeClr val="accent6"/>
              </a:buClr>
              <a:buFont typeface="Wingdings" pitchFamily="2" charset="2"/>
              <a:buChar char="v"/>
            </a:pPr>
            <a:r>
              <a:rPr lang="en-US" sz="1200" dirty="0">
                <a:solidFill>
                  <a:schemeClr val="bg1"/>
                </a:solidFill>
              </a:rPr>
              <a:t>bike</a:t>
            </a:r>
          </a:p>
          <a:p>
            <a:pPr marL="285750" lvl="0" indent="-285750" algn="just">
              <a:buClr>
                <a:schemeClr val="accent6"/>
              </a:buClr>
              <a:buFont typeface="Wingdings" pitchFamily="2" charset="2"/>
              <a:buChar char="v"/>
            </a:pPr>
            <a:r>
              <a:rPr lang="en-US" sz="1200" dirty="0">
                <a:solidFill>
                  <a:schemeClr val="bg1"/>
                </a:solidFill>
              </a:rPr>
              <a:t>number of days</a:t>
            </a:r>
          </a:p>
          <a:p>
            <a:pPr marL="285750" lvl="0" indent="-285750" algn="just">
              <a:buClr>
                <a:schemeClr val="accent6"/>
              </a:buClr>
              <a:buFont typeface="Arial" pitchFamily="34" charset="0"/>
              <a:buChar char="•"/>
            </a:pPr>
            <a:endParaRPr lang="en-US" sz="1300" dirty="0">
              <a:solidFill>
                <a:schemeClr val="bg1"/>
              </a:solidFill>
            </a:endParaRPr>
          </a:p>
        </p:txBody>
      </p:sp>
      <p:sp>
        <p:nvSpPr>
          <p:cNvPr id="2" name="Text Placeholder 1"/>
          <p:cNvSpPr>
            <a:spLocks noGrp="1"/>
          </p:cNvSpPr>
          <p:nvPr>
            <p:ph type="body" idx="2"/>
          </p:nvPr>
        </p:nvSpPr>
        <p:spPr>
          <a:xfrm>
            <a:off x="4648200" y="1885950"/>
            <a:ext cx="3962400" cy="3124200"/>
          </a:xfrm>
        </p:spPr>
        <p:txBody>
          <a:bodyPr/>
          <a:lstStyle/>
          <a:p>
            <a:pPr marL="285750" lvl="0" indent="-285750" algn="just">
              <a:buClr>
                <a:schemeClr val="accent6"/>
              </a:buClr>
              <a:buFont typeface="Arial" pitchFamily="34" charset="0"/>
              <a:buChar char="•"/>
            </a:pPr>
            <a:endParaRPr lang="en-US" dirty="0" smtClean="0">
              <a:solidFill>
                <a:schemeClr val="bg1"/>
              </a:solidFill>
            </a:endParaRPr>
          </a:p>
          <a:p>
            <a:pPr marL="285750" lvl="0" indent="-285750" algn="just">
              <a:buClr>
                <a:schemeClr val="accent6"/>
              </a:buClr>
              <a:buFont typeface="Wingdings" pitchFamily="2" charset="2"/>
              <a:buChar char="v"/>
            </a:pPr>
            <a:r>
              <a:rPr lang="en-US" dirty="0" smtClean="0">
                <a:solidFill>
                  <a:schemeClr val="bg1"/>
                </a:solidFill>
              </a:rPr>
              <a:t>details </a:t>
            </a:r>
            <a:r>
              <a:rPr lang="en-US" dirty="0">
                <a:solidFill>
                  <a:schemeClr val="bg1"/>
                </a:solidFill>
              </a:rPr>
              <a:t>of a hire transaction: start date, estimated duration</a:t>
            </a:r>
          </a:p>
          <a:p>
            <a:pPr marL="285750" lvl="0" indent="-285750" algn="just">
              <a:buClr>
                <a:schemeClr val="accent6"/>
              </a:buClr>
              <a:buFont typeface="Wingdings" pitchFamily="2" charset="2"/>
              <a:buChar char="v"/>
            </a:pPr>
            <a:r>
              <a:rPr lang="en-US" dirty="0">
                <a:solidFill>
                  <a:schemeClr val="bg1"/>
                </a:solidFill>
              </a:rPr>
              <a:t>customer</a:t>
            </a:r>
          </a:p>
          <a:p>
            <a:pPr marL="285750" lvl="0" indent="-285750" algn="just">
              <a:buClr>
                <a:schemeClr val="accent6"/>
              </a:buClr>
              <a:buFont typeface="Wingdings" pitchFamily="2" charset="2"/>
              <a:buChar char="v"/>
            </a:pPr>
            <a:r>
              <a:rPr lang="en-US" dirty="0">
                <a:solidFill>
                  <a:schemeClr val="bg1"/>
                </a:solidFill>
              </a:rPr>
              <a:t>receipt</a:t>
            </a:r>
          </a:p>
          <a:p>
            <a:pPr marL="285750" lvl="0" indent="-285750" algn="just">
              <a:buClr>
                <a:schemeClr val="accent6"/>
              </a:buClr>
              <a:buFont typeface="Wingdings" pitchFamily="2" charset="2"/>
              <a:buChar char="v"/>
            </a:pPr>
            <a:r>
              <a:rPr lang="en-US" dirty="0">
                <a:solidFill>
                  <a:schemeClr val="bg1"/>
                </a:solidFill>
              </a:rPr>
              <a:t>different amounts of time</a:t>
            </a:r>
          </a:p>
          <a:p>
            <a:pPr marL="285750" lvl="0" indent="-285750" algn="just">
              <a:buClr>
                <a:schemeClr val="accent6"/>
              </a:buClr>
              <a:buFont typeface="Wingdings" pitchFamily="2" charset="2"/>
              <a:buChar char="v"/>
            </a:pPr>
            <a:r>
              <a:rPr lang="en-US" dirty="0">
                <a:solidFill>
                  <a:schemeClr val="bg1"/>
                </a:solidFill>
              </a:rPr>
              <a:t>return of a bike</a:t>
            </a:r>
          </a:p>
          <a:p>
            <a:pPr marL="285750" lvl="0" indent="-285750" algn="just">
              <a:buClr>
                <a:schemeClr val="accent6"/>
              </a:buClr>
              <a:buFont typeface="Wingdings" pitchFamily="2" charset="2"/>
              <a:buChar char="v"/>
            </a:pPr>
            <a:r>
              <a:rPr lang="en-US" dirty="0">
                <a:solidFill>
                  <a:schemeClr val="bg1"/>
                </a:solidFill>
              </a:rPr>
              <a:t>total amount due</a:t>
            </a:r>
          </a:p>
          <a:p>
            <a:pPr marL="285750" lvl="0" indent="-285750" algn="just">
              <a:buClr>
                <a:schemeClr val="accent6"/>
              </a:buClr>
              <a:buFont typeface="Wingdings" pitchFamily="2" charset="2"/>
              <a:buChar char="v"/>
            </a:pPr>
            <a:r>
              <a:rPr lang="en-US" dirty="0">
                <a:solidFill>
                  <a:schemeClr val="bg1"/>
                </a:solidFill>
              </a:rPr>
              <a:t>state of each bike</a:t>
            </a:r>
          </a:p>
          <a:p>
            <a:pPr marL="285750" lvl="0" indent="-285750" algn="just">
              <a:buClr>
                <a:schemeClr val="accent6"/>
              </a:buClr>
              <a:buFont typeface="Wingdings" pitchFamily="2" charset="2"/>
              <a:buChar char="v"/>
            </a:pPr>
            <a:r>
              <a:rPr lang="en-US" dirty="0">
                <a:solidFill>
                  <a:schemeClr val="bg1"/>
                </a:solidFill>
              </a:rPr>
              <a:t>extra details about specialist bikes.</a:t>
            </a:r>
          </a:p>
          <a:p>
            <a:pPr marL="139700" indent="0">
              <a:buNone/>
            </a:pPr>
            <a:endParaRPr lang="en-US" dirty="0">
              <a:solidFill>
                <a:schemeClr val="bg1"/>
              </a:solidFill>
            </a:endParaRPr>
          </a:p>
        </p:txBody>
      </p:sp>
    </p:spTree>
    <p:extLst>
      <p:ext uri="{BB962C8B-B14F-4D97-AF65-F5344CB8AC3E}">
        <p14:creationId xmlns:p14="http://schemas.microsoft.com/office/powerpoint/2010/main" val="217937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9">
                                            <p:txEl>
                                              <p:pRg st="1" end="1"/>
                                            </p:txEl>
                                          </p:spTgt>
                                        </p:tgtEl>
                                        <p:attrNameLst>
                                          <p:attrName>style.visibility</p:attrName>
                                        </p:attrNameLst>
                                      </p:cBhvr>
                                      <p:to>
                                        <p:strVal val="visible"/>
                                      </p:to>
                                    </p:set>
                                    <p:animEffect transition="in" filter="fade">
                                      <p:cBhvr>
                                        <p:cTn id="7" dur="1000"/>
                                        <p:tgtEl>
                                          <p:spTgt spid="99">
                                            <p:txEl>
                                              <p:pRg st="1" end="1"/>
                                            </p:txEl>
                                          </p:spTgt>
                                        </p:tgtEl>
                                      </p:cBhvr>
                                    </p:animEffect>
                                    <p:anim calcmode="lin" valueType="num">
                                      <p:cBhvr>
                                        <p:cTn id="8" dur="1000" fill="hold"/>
                                        <p:tgtEl>
                                          <p:spTgt spid="9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99">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9">
                                            <p:txEl>
                                              <p:pRg st="2" end="2"/>
                                            </p:txEl>
                                          </p:spTgt>
                                        </p:tgtEl>
                                        <p:attrNameLst>
                                          <p:attrName>style.visibility</p:attrName>
                                        </p:attrNameLst>
                                      </p:cBhvr>
                                      <p:to>
                                        <p:strVal val="visible"/>
                                      </p:to>
                                    </p:set>
                                    <p:animEffect transition="in" filter="fade">
                                      <p:cBhvr>
                                        <p:cTn id="12" dur="1000"/>
                                        <p:tgtEl>
                                          <p:spTgt spid="99">
                                            <p:txEl>
                                              <p:pRg st="2" end="2"/>
                                            </p:txEl>
                                          </p:spTgt>
                                        </p:tgtEl>
                                      </p:cBhvr>
                                    </p:animEffect>
                                    <p:anim calcmode="lin" valueType="num">
                                      <p:cBhvr>
                                        <p:cTn id="13" dur="1000" fill="hold"/>
                                        <p:tgtEl>
                                          <p:spTgt spid="99">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99">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9">
                                            <p:txEl>
                                              <p:pRg st="3" end="3"/>
                                            </p:txEl>
                                          </p:spTgt>
                                        </p:tgtEl>
                                        <p:attrNameLst>
                                          <p:attrName>style.visibility</p:attrName>
                                        </p:attrNameLst>
                                      </p:cBhvr>
                                      <p:to>
                                        <p:strVal val="visible"/>
                                      </p:to>
                                    </p:set>
                                    <p:animEffect transition="in" filter="fade">
                                      <p:cBhvr>
                                        <p:cTn id="17" dur="1000"/>
                                        <p:tgtEl>
                                          <p:spTgt spid="99">
                                            <p:txEl>
                                              <p:pRg st="3" end="3"/>
                                            </p:txEl>
                                          </p:spTgt>
                                        </p:tgtEl>
                                      </p:cBhvr>
                                    </p:animEffect>
                                    <p:anim calcmode="lin" valueType="num">
                                      <p:cBhvr>
                                        <p:cTn id="18" dur="1000" fill="hold"/>
                                        <p:tgtEl>
                                          <p:spTgt spid="99">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99">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9">
                                            <p:txEl>
                                              <p:pRg st="4" end="4"/>
                                            </p:txEl>
                                          </p:spTgt>
                                        </p:tgtEl>
                                        <p:attrNameLst>
                                          <p:attrName>style.visibility</p:attrName>
                                        </p:attrNameLst>
                                      </p:cBhvr>
                                      <p:to>
                                        <p:strVal val="visible"/>
                                      </p:to>
                                    </p:set>
                                    <p:animEffect transition="in" filter="fade">
                                      <p:cBhvr>
                                        <p:cTn id="22" dur="1000"/>
                                        <p:tgtEl>
                                          <p:spTgt spid="99">
                                            <p:txEl>
                                              <p:pRg st="4" end="4"/>
                                            </p:txEl>
                                          </p:spTgt>
                                        </p:tgtEl>
                                      </p:cBhvr>
                                    </p:animEffect>
                                    <p:anim calcmode="lin" valueType="num">
                                      <p:cBhvr>
                                        <p:cTn id="23" dur="1000" fill="hold"/>
                                        <p:tgtEl>
                                          <p:spTgt spid="99">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99">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9">
                                            <p:txEl>
                                              <p:pRg st="5" end="5"/>
                                            </p:txEl>
                                          </p:spTgt>
                                        </p:tgtEl>
                                        <p:attrNameLst>
                                          <p:attrName>style.visibility</p:attrName>
                                        </p:attrNameLst>
                                      </p:cBhvr>
                                      <p:to>
                                        <p:strVal val="visible"/>
                                      </p:to>
                                    </p:set>
                                    <p:animEffect transition="in" filter="fade">
                                      <p:cBhvr>
                                        <p:cTn id="27" dur="1000"/>
                                        <p:tgtEl>
                                          <p:spTgt spid="99">
                                            <p:txEl>
                                              <p:pRg st="5" end="5"/>
                                            </p:txEl>
                                          </p:spTgt>
                                        </p:tgtEl>
                                      </p:cBhvr>
                                    </p:animEffect>
                                    <p:anim calcmode="lin" valueType="num">
                                      <p:cBhvr>
                                        <p:cTn id="28" dur="1000" fill="hold"/>
                                        <p:tgtEl>
                                          <p:spTgt spid="99">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99">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9">
                                            <p:txEl>
                                              <p:pRg st="6" end="6"/>
                                            </p:txEl>
                                          </p:spTgt>
                                        </p:tgtEl>
                                        <p:attrNameLst>
                                          <p:attrName>style.visibility</p:attrName>
                                        </p:attrNameLst>
                                      </p:cBhvr>
                                      <p:to>
                                        <p:strVal val="visible"/>
                                      </p:to>
                                    </p:set>
                                    <p:animEffect transition="in" filter="fade">
                                      <p:cBhvr>
                                        <p:cTn id="32" dur="1000"/>
                                        <p:tgtEl>
                                          <p:spTgt spid="99">
                                            <p:txEl>
                                              <p:pRg st="6" end="6"/>
                                            </p:txEl>
                                          </p:spTgt>
                                        </p:tgtEl>
                                      </p:cBhvr>
                                    </p:animEffect>
                                    <p:anim calcmode="lin" valueType="num">
                                      <p:cBhvr>
                                        <p:cTn id="33" dur="1000" fill="hold"/>
                                        <p:tgtEl>
                                          <p:spTgt spid="99">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99">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99">
                                            <p:txEl>
                                              <p:pRg st="7" end="7"/>
                                            </p:txEl>
                                          </p:spTgt>
                                        </p:tgtEl>
                                        <p:attrNameLst>
                                          <p:attrName>style.visibility</p:attrName>
                                        </p:attrNameLst>
                                      </p:cBhvr>
                                      <p:to>
                                        <p:strVal val="visible"/>
                                      </p:to>
                                    </p:set>
                                    <p:animEffect transition="in" filter="fade">
                                      <p:cBhvr>
                                        <p:cTn id="37" dur="1000"/>
                                        <p:tgtEl>
                                          <p:spTgt spid="99">
                                            <p:txEl>
                                              <p:pRg st="7" end="7"/>
                                            </p:txEl>
                                          </p:spTgt>
                                        </p:tgtEl>
                                      </p:cBhvr>
                                    </p:animEffect>
                                    <p:anim calcmode="lin" valueType="num">
                                      <p:cBhvr>
                                        <p:cTn id="38" dur="1000" fill="hold"/>
                                        <p:tgtEl>
                                          <p:spTgt spid="99">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99">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99">
                                            <p:txEl>
                                              <p:pRg st="8" end="8"/>
                                            </p:txEl>
                                          </p:spTgt>
                                        </p:tgtEl>
                                        <p:attrNameLst>
                                          <p:attrName>style.visibility</p:attrName>
                                        </p:attrNameLst>
                                      </p:cBhvr>
                                      <p:to>
                                        <p:strVal val="visible"/>
                                      </p:to>
                                    </p:set>
                                    <p:animEffect transition="in" filter="fade">
                                      <p:cBhvr>
                                        <p:cTn id="42" dur="1000"/>
                                        <p:tgtEl>
                                          <p:spTgt spid="99">
                                            <p:txEl>
                                              <p:pRg st="8" end="8"/>
                                            </p:txEl>
                                          </p:spTgt>
                                        </p:tgtEl>
                                      </p:cBhvr>
                                    </p:animEffect>
                                    <p:anim calcmode="lin" valueType="num">
                                      <p:cBhvr>
                                        <p:cTn id="43" dur="1000" fill="hold"/>
                                        <p:tgtEl>
                                          <p:spTgt spid="99">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9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1" end="1"/>
                                            </p:txEl>
                                          </p:spTgt>
                                        </p:tgtEl>
                                        <p:attrNameLst>
                                          <p:attrName>style.visibility</p:attrName>
                                        </p:attrNameLst>
                                      </p:cBhvr>
                                      <p:to>
                                        <p:strVal val="visible"/>
                                      </p:to>
                                    </p:set>
                                    <p:animEffect transition="in" filter="fade">
                                      <p:cBhvr>
                                        <p:cTn id="49" dur="1000"/>
                                        <p:tgtEl>
                                          <p:spTgt spid="2">
                                            <p:txEl>
                                              <p:pRg st="1" end="1"/>
                                            </p:txEl>
                                          </p:spTgt>
                                        </p:tgtEl>
                                      </p:cBhvr>
                                    </p:animEffect>
                                    <p:anim calcmode="lin" valueType="num">
                                      <p:cBhvr>
                                        <p:cTn id="5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1" end="1"/>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
                                            <p:txEl>
                                              <p:pRg st="2" end="2"/>
                                            </p:txEl>
                                          </p:spTgt>
                                        </p:tgtEl>
                                        <p:attrNameLst>
                                          <p:attrName>style.visibility</p:attrName>
                                        </p:attrNameLst>
                                      </p:cBhvr>
                                      <p:to>
                                        <p:strVal val="visible"/>
                                      </p:to>
                                    </p:set>
                                    <p:animEffect transition="in" filter="fade">
                                      <p:cBhvr>
                                        <p:cTn id="54" dur="1000"/>
                                        <p:tgtEl>
                                          <p:spTgt spid="2">
                                            <p:txEl>
                                              <p:pRg st="2" end="2"/>
                                            </p:txEl>
                                          </p:spTgt>
                                        </p:tgtEl>
                                      </p:cBhvr>
                                    </p:animEffect>
                                    <p:anim calcmode="lin" valueType="num">
                                      <p:cBhvr>
                                        <p:cTn id="5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2" end="2"/>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
                                            <p:txEl>
                                              <p:pRg st="3" end="3"/>
                                            </p:txEl>
                                          </p:spTgt>
                                        </p:tgtEl>
                                        <p:attrNameLst>
                                          <p:attrName>style.visibility</p:attrName>
                                        </p:attrNameLst>
                                      </p:cBhvr>
                                      <p:to>
                                        <p:strVal val="visible"/>
                                      </p:to>
                                    </p:set>
                                    <p:animEffect transition="in" filter="fade">
                                      <p:cBhvr>
                                        <p:cTn id="59" dur="1000"/>
                                        <p:tgtEl>
                                          <p:spTgt spid="2">
                                            <p:txEl>
                                              <p:pRg st="3" end="3"/>
                                            </p:txEl>
                                          </p:spTgt>
                                        </p:tgtEl>
                                      </p:cBhvr>
                                    </p:animEffect>
                                    <p:anim calcmode="lin" valueType="num">
                                      <p:cBhvr>
                                        <p:cTn id="6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61" dur="1000" fill="hold"/>
                                        <p:tgtEl>
                                          <p:spTgt spid="2">
                                            <p:txEl>
                                              <p:pRg st="3" end="3"/>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
                                            <p:txEl>
                                              <p:pRg st="4" end="4"/>
                                            </p:txEl>
                                          </p:spTgt>
                                        </p:tgtEl>
                                        <p:attrNameLst>
                                          <p:attrName>style.visibility</p:attrName>
                                        </p:attrNameLst>
                                      </p:cBhvr>
                                      <p:to>
                                        <p:strVal val="visible"/>
                                      </p:to>
                                    </p:set>
                                    <p:animEffect transition="in" filter="fade">
                                      <p:cBhvr>
                                        <p:cTn id="64" dur="1000"/>
                                        <p:tgtEl>
                                          <p:spTgt spid="2">
                                            <p:txEl>
                                              <p:pRg st="4" end="4"/>
                                            </p:txEl>
                                          </p:spTgt>
                                        </p:tgtEl>
                                      </p:cBhvr>
                                    </p:animEffect>
                                    <p:anim calcmode="lin" valueType="num">
                                      <p:cBhvr>
                                        <p:cTn id="6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66" dur="1000" fill="hold"/>
                                        <p:tgtEl>
                                          <p:spTgt spid="2">
                                            <p:txEl>
                                              <p:pRg st="4" end="4"/>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2">
                                            <p:txEl>
                                              <p:pRg st="5" end="5"/>
                                            </p:txEl>
                                          </p:spTgt>
                                        </p:tgtEl>
                                        <p:attrNameLst>
                                          <p:attrName>style.visibility</p:attrName>
                                        </p:attrNameLst>
                                      </p:cBhvr>
                                      <p:to>
                                        <p:strVal val="visible"/>
                                      </p:to>
                                    </p:set>
                                    <p:animEffect transition="in" filter="fade">
                                      <p:cBhvr>
                                        <p:cTn id="69" dur="1000"/>
                                        <p:tgtEl>
                                          <p:spTgt spid="2">
                                            <p:txEl>
                                              <p:pRg st="5" end="5"/>
                                            </p:txEl>
                                          </p:spTgt>
                                        </p:tgtEl>
                                      </p:cBhvr>
                                    </p:animEffect>
                                    <p:anim calcmode="lin" valueType="num">
                                      <p:cBhvr>
                                        <p:cTn id="7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71" dur="1000" fill="hold"/>
                                        <p:tgtEl>
                                          <p:spTgt spid="2">
                                            <p:txEl>
                                              <p:pRg st="5" end="5"/>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2">
                                            <p:txEl>
                                              <p:pRg st="6" end="6"/>
                                            </p:txEl>
                                          </p:spTgt>
                                        </p:tgtEl>
                                        <p:attrNameLst>
                                          <p:attrName>style.visibility</p:attrName>
                                        </p:attrNameLst>
                                      </p:cBhvr>
                                      <p:to>
                                        <p:strVal val="visible"/>
                                      </p:to>
                                    </p:set>
                                    <p:animEffect transition="in" filter="fade">
                                      <p:cBhvr>
                                        <p:cTn id="74" dur="1000"/>
                                        <p:tgtEl>
                                          <p:spTgt spid="2">
                                            <p:txEl>
                                              <p:pRg st="6" end="6"/>
                                            </p:txEl>
                                          </p:spTgt>
                                        </p:tgtEl>
                                      </p:cBhvr>
                                    </p:animEffect>
                                    <p:anim calcmode="lin" valueType="num">
                                      <p:cBhvr>
                                        <p:cTn id="7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76" dur="1000" fill="hold"/>
                                        <p:tgtEl>
                                          <p:spTgt spid="2">
                                            <p:txEl>
                                              <p:pRg st="6" end="6"/>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2">
                                            <p:txEl>
                                              <p:pRg st="7" end="7"/>
                                            </p:txEl>
                                          </p:spTgt>
                                        </p:tgtEl>
                                        <p:attrNameLst>
                                          <p:attrName>style.visibility</p:attrName>
                                        </p:attrNameLst>
                                      </p:cBhvr>
                                      <p:to>
                                        <p:strVal val="visible"/>
                                      </p:to>
                                    </p:set>
                                    <p:animEffect transition="in" filter="fade">
                                      <p:cBhvr>
                                        <p:cTn id="79" dur="1000"/>
                                        <p:tgtEl>
                                          <p:spTgt spid="2">
                                            <p:txEl>
                                              <p:pRg st="7" end="7"/>
                                            </p:txEl>
                                          </p:spTgt>
                                        </p:tgtEl>
                                      </p:cBhvr>
                                    </p:animEffect>
                                    <p:anim calcmode="lin" valueType="num">
                                      <p:cBhvr>
                                        <p:cTn id="8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81" dur="1000" fill="hold"/>
                                        <p:tgtEl>
                                          <p:spTgt spid="2">
                                            <p:txEl>
                                              <p:pRg st="7" end="7"/>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2">
                                            <p:txEl>
                                              <p:pRg st="8" end="8"/>
                                            </p:txEl>
                                          </p:spTgt>
                                        </p:tgtEl>
                                        <p:attrNameLst>
                                          <p:attrName>style.visibility</p:attrName>
                                        </p:attrNameLst>
                                      </p:cBhvr>
                                      <p:to>
                                        <p:strVal val="visible"/>
                                      </p:to>
                                    </p:set>
                                    <p:animEffect transition="in" filter="fade">
                                      <p:cBhvr>
                                        <p:cTn id="84" dur="1000"/>
                                        <p:tgtEl>
                                          <p:spTgt spid="2">
                                            <p:txEl>
                                              <p:pRg st="8" end="8"/>
                                            </p:txEl>
                                          </p:spTgt>
                                        </p:tgtEl>
                                      </p:cBhvr>
                                    </p:animEffect>
                                    <p:anim calcmode="lin" valueType="num">
                                      <p:cBhvr>
                                        <p:cTn id="85"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143000" y="666750"/>
            <a:ext cx="6766500" cy="1305000"/>
          </a:xfrm>
          <a:prstGeom prst="rect">
            <a:avLst/>
          </a:prstGeom>
        </p:spPr>
        <p:txBody>
          <a:bodyPr spcFirstLastPara="1" wrap="square" lIns="0" tIns="0" rIns="0" bIns="0" anchor="b" anchorCtr="0">
            <a:noAutofit/>
          </a:bodyPr>
          <a:lstStyle/>
          <a:p>
            <a:pPr lvl="0" algn="just"/>
            <a:r>
              <a:rPr lang="en-US" b="1" dirty="0"/>
              <a:t>Identify </a:t>
            </a:r>
            <a:r>
              <a:rPr lang="en-US" b="1" dirty="0">
                <a:solidFill>
                  <a:schemeClr val="accent6"/>
                </a:solidFill>
              </a:rPr>
              <a:t>the objects </a:t>
            </a:r>
            <a:r>
              <a:rPr lang="en-US" b="1" dirty="0" smtClean="0"/>
              <a:t>and </a:t>
            </a:r>
            <a:r>
              <a:rPr lang="en-US" b="1" dirty="0">
                <a:solidFill>
                  <a:schemeClr val="accent6"/>
                </a:solidFill>
              </a:rPr>
              <a:t>derive classes </a:t>
            </a:r>
            <a:endParaRPr dirty="0">
              <a:solidFill>
                <a:schemeClr val="accent6"/>
              </a:solidFill>
            </a:endParaRPr>
          </a:p>
        </p:txBody>
      </p:sp>
      <p:sp>
        <p:nvSpPr>
          <p:cNvPr id="99" name="Google Shape;99;p20"/>
          <p:cNvSpPr txBox="1">
            <a:spLocks noGrp="1"/>
          </p:cNvSpPr>
          <p:nvPr>
            <p:ph type="subTitle" idx="1"/>
          </p:nvPr>
        </p:nvSpPr>
        <p:spPr>
          <a:xfrm>
            <a:off x="1371599" y="3714750"/>
            <a:ext cx="6583625" cy="990600"/>
          </a:xfrm>
          <a:prstGeom prst="rect">
            <a:avLst/>
          </a:prstGeom>
        </p:spPr>
        <p:txBody>
          <a:bodyPr spcFirstLastPara="1" wrap="square" lIns="0" tIns="0" rIns="0" bIns="0" anchor="t" anchorCtr="0">
            <a:noAutofit/>
          </a:bodyPr>
          <a:lstStyle/>
          <a:p>
            <a:pPr marL="0" lvl="0" indent="0" algn="ctr"/>
            <a:r>
              <a:rPr lang="en-US" sz="1400" dirty="0" err="1" smtClean="0">
                <a:solidFill>
                  <a:schemeClr val="bg1"/>
                </a:solidFill>
              </a:rPr>
              <a:t>Bốn</a:t>
            </a:r>
            <a:r>
              <a:rPr lang="en-US" sz="1400" dirty="0" smtClean="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ứng</a:t>
            </a:r>
            <a:r>
              <a:rPr lang="en-US" sz="1400" dirty="0">
                <a:solidFill>
                  <a:schemeClr val="bg1"/>
                </a:solidFill>
              </a:rPr>
              <a:t> </a:t>
            </a:r>
            <a:r>
              <a:rPr lang="en-US" sz="1400" dirty="0" err="1">
                <a:solidFill>
                  <a:schemeClr val="bg1"/>
                </a:solidFill>
              </a:rPr>
              <a:t>cử</a:t>
            </a:r>
            <a:r>
              <a:rPr lang="en-US" sz="1400" dirty="0">
                <a:solidFill>
                  <a:schemeClr val="bg1"/>
                </a:solidFill>
              </a:rPr>
              <a:t> </a:t>
            </a:r>
            <a:r>
              <a:rPr lang="en-US" sz="1400" dirty="0" err="1">
                <a:solidFill>
                  <a:schemeClr val="bg1"/>
                </a:solidFill>
              </a:rPr>
              <a:t>viên</a:t>
            </a:r>
            <a:r>
              <a:rPr lang="en-US" sz="1400" dirty="0">
                <a:solidFill>
                  <a:schemeClr val="bg1"/>
                </a:solidFill>
              </a:rPr>
              <a:t> </a:t>
            </a:r>
            <a:r>
              <a:rPr lang="en-US" sz="1400" dirty="0" err="1">
                <a:solidFill>
                  <a:schemeClr val="bg1"/>
                </a:solidFill>
              </a:rPr>
              <a:t>có</a:t>
            </a:r>
            <a:r>
              <a:rPr lang="en-US" sz="1400" dirty="0">
                <a:solidFill>
                  <a:schemeClr val="bg1"/>
                </a:solidFill>
              </a:rPr>
              <a:t> </a:t>
            </a:r>
            <a:r>
              <a:rPr lang="en-US" sz="1400" dirty="0" err="1">
                <a:solidFill>
                  <a:schemeClr val="bg1"/>
                </a:solidFill>
              </a:rPr>
              <a:t>nguồn</a:t>
            </a:r>
            <a:r>
              <a:rPr lang="en-US" sz="1400" dirty="0">
                <a:solidFill>
                  <a:schemeClr val="bg1"/>
                </a:solidFill>
              </a:rPr>
              <a:t> </a:t>
            </a:r>
            <a:r>
              <a:rPr lang="en-US" sz="1400" dirty="0" err="1">
                <a:solidFill>
                  <a:schemeClr val="bg1"/>
                </a:solidFill>
              </a:rPr>
              <a:t>gốc</a:t>
            </a:r>
            <a:r>
              <a:rPr lang="en-US" sz="1400" dirty="0">
                <a:solidFill>
                  <a:schemeClr val="bg1"/>
                </a:solidFill>
              </a:rPr>
              <a:t> </a:t>
            </a:r>
            <a:r>
              <a:rPr lang="en-US" sz="1400" dirty="0" err="1">
                <a:solidFill>
                  <a:schemeClr val="bg1"/>
                </a:solidFill>
              </a:rPr>
              <a:t>từ</a:t>
            </a:r>
            <a:r>
              <a:rPr lang="en-US" sz="1400" dirty="0">
                <a:solidFill>
                  <a:schemeClr val="bg1"/>
                </a:solidFill>
              </a:rPr>
              <a:t> </a:t>
            </a:r>
            <a:r>
              <a:rPr lang="en-US" sz="1400" dirty="0" err="1">
                <a:solidFill>
                  <a:schemeClr val="bg1"/>
                </a:solidFill>
              </a:rPr>
              <a:t>phân</a:t>
            </a:r>
            <a:r>
              <a:rPr lang="en-US" sz="1400" dirty="0">
                <a:solidFill>
                  <a:schemeClr val="bg1"/>
                </a:solidFill>
              </a:rPr>
              <a:t> </a:t>
            </a:r>
            <a:r>
              <a:rPr lang="en-US" sz="1400" dirty="0" err="1">
                <a:solidFill>
                  <a:schemeClr val="bg1"/>
                </a:solidFill>
              </a:rPr>
              <a:t>tích</a:t>
            </a:r>
            <a:r>
              <a:rPr lang="en-US" sz="1400" dirty="0">
                <a:solidFill>
                  <a:schemeClr val="bg1"/>
                </a:solidFill>
              </a:rPr>
              <a:t> </a:t>
            </a:r>
            <a:r>
              <a:rPr lang="en-US" sz="1400" dirty="0" err="1">
                <a:solidFill>
                  <a:schemeClr val="bg1"/>
                </a:solidFill>
              </a:rPr>
              <a:t>danh</a:t>
            </a:r>
            <a:r>
              <a:rPr lang="en-US" sz="1400" dirty="0">
                <a:solidFill>
                  <a:schemeClr val="bg1"/>
                </a:solidFill>
              </a:rPr>
              <a:t> </a:t>
            </a:r>
            <a:r>
              <a:rPr lang="en-US" sz="1400" dirty="0" err="1" smtClean="0">
                <a:solidFill>
                  <a:schemeClr val="bg1"/>
                </a:solidFill>
              </a:rPr>
              <a:t>từ</a:t>
            </a:r>
            <a:r>
              <a:rPr lang="en-US" sz="1400" dirty="0" smtClean="0">
                <a:solidFill>
                  <a:schemeClr val="bg1"/>
                </a:solidFill>
              </a:rPr>
              <a:t>.</a:t>
            </a:r>
          </a:p>
          <a:p>
            <a:pPr marL="0" lvl="0" indent="0" algn="ctr"/>
            <a:endParaRPr sz="1500" dirty="0">
              <a:solidFill>
                <a:schemeClr val="bg1"/>
              </a:solidFill>
            </a:endParaRPr>
          </a:p>
        </p:txBody>
      </p:sp>
      <p:pic>
        <p:nvPicPr>
          <p:cNvPr id="4" name="Picture 3"/>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52600" y="2015578"/>
            <a:ext cx="5934710" cy="1546772"/>
          </a:xfrm>
          <a:prstGeom prst="rect">
            <a:avLst/>
          </a:prstGeom>
          <a:noFill/>
          <a:ln>
            <a:noFill/>
          </a:ln>
        </p:spPr>
      </p:pic>
    </p:spTree>
    <p:extLst>
      <p:ext uri="{BB962C8B-B14F-4D97-AF65-F5344CB8AC3E}">
        <p14:creationId xmlns:p14="http://schemas.microsoft.com/office/powerpoint/2010/main" val="209681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9">
                                            <p:txEl>
                                              <p:pRg st="0" end="0"/>
                                            </p:txEl>
                                          </p:spTgt>
                                        </p:tgtEl>
                                        <p:attrNameLst>
                                          <p:attrName>style.visibility</p:attrName>
                                        </p:attrNameLst>
                                      </p:cBhvr>
                                      <p:to>
                                        <p:strVal val="visible"/>
                                      </p:to>
                                    </p:set>
                                    <p:animEffect transition="in" filter="fade">
                                      <p:cBhvr>
                                        <p:cTn id="12" dur="1000"/>
                                        <p:tgtEl>
                                          <p:spTgt spid="99">
                                            <p:txEl>
                                              <p:pRg st="0" end="0"/>
                                            </p:txEl>
                                          </p:spTgt>
                                        </p:tgtEl>
                                      </p:cBhvr>
                                    </p:animEffect>
                                    <p:anim calcmode="lin" valueType="num">
                                      <p:cBhvr>
                                        <p:cTn id="13"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143000" y="666750"/>
            <a:ext cx="6766500" cy="1305000"/>
          </a:xfrm>
          <a:prstGeom prst="rect">
            <a:avLst/>
          </a:prstGeom>
        </p:spPr>
        <p:txBody>
          <a:bodyPr spcFirstLastPara="1" wrap="square" lIns="0" tIns="0" rIns="0" bIns="0" anchor="b" anchorCtr="0">
            <a:noAutofit/>
          </a:bodyPr>
          <a:lstStyle/>
          <a:p>
            <a:pPr lvl="0" algn="just"/>
            <a:r>
              <a:rPr lang="en-US" b="1" dirty="0"/>
              <a:t>Identify </a:t>
            </a:r>
            <a:r>
              <a:rPr lang="en-US" b="1" dirty="0">
                <a:solidFill>
                  <a:schemeClr val="accent6"/>
                </a:solidFill>
              </a:rPr>
              <a:t>the objects </a:t>
            </a:r>
            <a:r>
              <a:rPr lang="en-US" b="1" dirty="0" smtClean="0"/>
              <a:t>and </a:t>
            </a:r>
            <a:r>
              <a:rPr lang="en-US" b="1" dirty="0">
                <a:solidFill>
                  <a:schemeClr val="accent6"/>
                </a:solidFill>
              </a:rPr>
              <a:t>derive classes </a:t>
            </a:r>
            <a:endParaRPr dirty="0">
              <a:solidFill>
                <a:schemeClr val="accent6"/>
              </a:solidFill>
            </a:endParaRPr>
          </a:p>
        </p:txBody>
      </p:sp>
      <p:sp>
        <p:nvSpPr>
          <p:cNvPr id="99" name="Google Shape;99;p20"/>
          <p:cNvSpPr txBox="1">
            <a:spLocks noGrp="1"/>
          </p:cNvSpPr>
          <p:nvPr>
            <p:ph type="subTitle" idx="1"/>
          </p:nvPr>
        </p:nvSpPr>
        <p:spPr>
          <a:xfrm>
            <a:off x="1188725" y="4324350"/>
            <a:ext cx="6766500" cy="381000"/>
          </a:xfrm>
          <a:prstGeom prst="rect">
            <a:avLst/>
          </a:prstGeom>
        </p:spPr>
        <p:txBody>
          <a:bodyPr spcFirstLastPara="1" wrap="square" lIns="0" tIns="0" rIns="0" bIns="0" anchor="t" anchorCtr="0">
            <a:noAutofit/>
          </a:bodyPr>
          <a:lstStyle/>
          <a:p>
            <a:pPr marL="0" lvl="0" indent="0" algn="ctr"/>
            <a:r>
              <a:rPr lang="en-US" sz="1400" i="1" dirty="0" err="1">
                <a:solidFill>
                  <a:schemeClr val="bg1"/>
                </a:solidFill>
              </a:rPr>
              <a:t>Biểu</a:t>
            </a:r>
            <a:r>
              <a:rPr lang="en-US" sz="1400" i="1" dirty="0">
                <a:solidFill>
                  <a:schemeClr val="bg1"/>
                </a:solidFill>
              </a:rPr>
              <a:t> </a:t>
            </a:r>
            <a:r>
              <a:rPr lang="en-US" sz="1400" i="1" dirty="0" err="1">
                <a:solidFill>
                  <a:schemeClr val="bg1"/>
                </a:solidFill>
              </a:rPr>
              <a:t>đồ</a:t>
            </a:r>
            <a:r>
              <a:rPr lang="en-US" sz="1400" i="1" dirty="0">
                <a:solidFill>
                  <a:schemeClr val="bg1"/>
                </a:solidFill>
              </a:rPr>
              <a:t> </a:t>
            </a:r>
            <a:r>
              <a:rPr lang="en-US" sz="1400" i="1" dirty="0" err="1">
                <a:solidFill>
                  <a:schemeClr val="bg1"/>
                </a:solidFill>
              </a:rPr>
              <a:t>lớp</a:t>
            </a:r>
            <a:r>
              <a:rPr lang="en-US" sz="1400" i="1" dirty="0">
                <a:solidFill>
                  <a:schemeClr val="bg1"/>
                </a:solidFill>
              </a:rPr>
              <a:t> </a:t>
            </a:r>
            <a:r>
              <a:rPr lang="en-US" sz="1400" i="1" dirty="0" err="1">
                <a:solidFill>
                  <a:schemeClr val="bg1"/>
                </a:solidFill>
              </a:rPr>
              <a:t>Bánh</a:t>
            </a:r>
            <a:r>
              <a:rPr lang="en-US" sz="1400" i="1" dirty="0">
                <a:solidFill>
                  <a:schemeClr val="bg1"/>
                </a:solidFill>
              </a:rPr>
              <a:t> </a:t>
            </a:r>
            <a:r>
              <a:rPr lang="en-US" sz="1400" i="1" dirty="0" err="1">
                <a:solidFill>
                  <a:schemeClr val="bg1"/>
                </a:solidFill>
              </a:rPr>
              <a:t>xe</a:t>
            </a:r>
            <a:r>
              <a:rPr lang="en-US" sz="1400" i="1" dirty="0">
                <a:solidFill>
                  <a:schemeClr val="bg1"/>
                </a:solidFill>
              </a:rPr>
              <a:t> </a:t>
            </a:r>
            <a:r>
              <a:rPr lang="en-US" sz="1400" i="1" dirty="0" err="1">
                <a:solidFill>
                  <a:schemeClr val="bg1"/>
                </a:solidFill>
              </a:rPr>
              <a:t>có</a:t>
            </a:r>
            <a:r>
              <a:rPr lang="en-US" sz="1400" i="1" dirty="0">
                <a:solidFill>
                  <a:schemeClr val="bg1"/>
                </a:solidFill>
              </a:rPr>
              <a:t> </a:t>
            </a:r>
            <a:r>
              <a:rPr lang="en-US" sz="1400" i="1" dirty="0" err="1">
                <a:solidFill>
                  <a:schemeClr val="bg1"/>
                </a:solidFill>
              </a:rPr>
              <a:t>lớp</a:t>
            </a:r>
            <a:r>
              <a:rPr lang="en-US" sz="1400" i="1" dirty="0">
                <a:solidFill>
                  <a:schemeClr val="bg1"/>
                </a:solidFill>
              </a:rPr>
              <a:t> </a:t>
            </a:r>
            <a:r>
              <a:rPr lang="en-US" sz="1400" i="1" dirty="0" err="1">
                <a:solidFill>
                  <a:schemeClr val="bg1"/>
                </a:solidFill>
              </a:rPr>
              <a:t>Thuê</a:t>
            </a:r>
            <a:r>
              <a:rPr lang="en-US" sz="1400" i="1" dirty="0">
                <a:solidFill>
                  <a:schemeClr val="bg1"/>
                </a:solidFill>
              </a:rPr>
              <a:t> </a:t>
            </a:r>
            <a:endParaRPr sz="1500" dirty="0">
              <a:solidFill>
                <a:schemeClr val="bg1"/>
              </a:solidFill>
            </a:endParaRPr>
          </a:p>
        </p:txBody>
      </p:sp>
      <p:pic>
        <p:nvPicPr>
          <p:cNvPr id="5" name="Picture 4"/>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33600" y="1962150"/>
            <a:ext cx="5029200" cy="2286000"/>
          </a:xfrm>
          <a:prstGeom prst="rect">
            <a:avLst/>
          </a:prstGeom>
          <a:noFill/>
          <a:ln>
            <a:noFill/>
          </a:ln>
        </p:spPr>
      </p:pic>
    </p:spTree>
    <p:extLst>
      <p:ext uri="{BB962C8B-B14F-4D97-AF65-F5344CB8AC3E}">
        <p14:creationId xmlns:p14="http://schemas.microsoft.com/office/powerpoint/2010/main" val="194355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9">
                                            <p:txEl>
                                              <p:pRg st="0" end="0"/>
                                            </p:txEl>
                                          </p:spTgt>
                                        </p:tgtEl>
                                        <p:attrNameLst>
                                          <p:attrName>style.visibility</p:attrName>
                                        </p:attrNameLst>
                                      </p:cBhvr>
                                      <p:to>
                                        <p:strVal val="visible"/>
                                      </p:to>
                                    </p:set>
                                    <p:animEffect transition="in" filter="fade">
                                      <p:cBhvr>
                                        <p:cTn id="12" dur="1000"/>
                                        <p:tgtEl>
                                          <p:spTgt spid="99">
                                            <p:txEl>
                                              <p:pRg st="0" end="0"/>
                                            </p:txEl>
                                          </p:spTgt>
                                        </p:tgtEl>
                                      </p:cBhvr>
                                    </p:animEffect>
                                    <p:anim calcmode="lin" valueType="num">
                                      <p:cBhvr>
                                        <p:cTn id="13"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143000" y="666750"/>
            <a:ext cx="6766500" cy="1305000"/>
          </a:xfrm>
          <a:prstGeom prst="rect">
            <a:avLst/>
          </a:prstGeom>
        </p:spPr>
        <p:txBody>
          <a:bodyPr spcFirstLastPara="1" wrap="square" lIns="0" tIns="0" rIns="0" bIns="0" anchor="b" anchorCtr="0">
            <a:noAutofit/>
          </a:bodyPr>
          <a:lstStyle/>
          <a:p>
            <a:pPr lvl="0" algn="just"/>
            <a:r>
              <a:rPr lang="en-US" b="1" dirty="0"/>
              <a:t>Identify </a:t>
            </a:r>
            <a:r>
              <a:rPr lang="en-US" b="1" dirty="0">
                <a:solidFill>
                  <a:schemeClr val="accent6"/>
                </a:solidFill>
              </a:rPr>
              <a:t>the objects </a:t>
            </a:r>
            <a:r>
              <a:rPr lang="en-US" b="1" dirty="0" smtClean="0"/>
              <a:t>and </a:t>
            </a:r>
            <a:r>
              <a:rPr lang="en-US" b="1" dirty="0">
                <a:solidFill>
                  <a:schemeClr val="accent6"/>
                </a:solidFill>
              </a:rPr>
              <a:t>derive classes </a:t>
            </a:r>
            <a:endParaRPr dirty="0">
              <a:solidFill>
                <a:schemeClr val="accent6"/>
              </a:solidFill>
            </a:endParaRPr>
          </a:p>
        </p:txBody>
      </p:sp>
      <p:sp>
        <p:nvSpPr>
          <p:cNvPr id="99" name="Google Shape;99;p20"/>
          <p:cNvSpPr txBox="1">
            <a:spLocks noGrp="1"/>
          </p:cNvSpPr>
          <p:nvPr>
            <p:ph type="subTitle" idx="1"/>
          </p:nvPr>
        </p:nvSpPr>
        <p:spPr>
          <a:xfrm>
            <a:off x="1188725" y="3867150"/>
            <a:ext cx="6766500" cy="838200"/>
          </a:xfrm>
          <a:prstGeom prst="rect">
            <a:avLst/>
          </a:prstGeom>
        </p:spPr>
        <p:txBody>
          <a:bodyPr spcFirstLastPara="1" wrap="square" lIns="0" tIns="0" rIns="0" bIns="0" anchor="t" anchorCtr="0">
            <a:noAutofit/>
          </a:bodyPr>
          <a:lstStyle/>
          <a:p>
            <a:pPr marL="0" indent="0" algn="just"/>
            <a:r>
              <a:rPr lang="vi-VN" sz="1400" dirty="0" smtClean="0">
                <a:solidFill>
                  <a:schemeClr val="bg1"/>
                </a:solidFill>
              </a:rPr>
              <a:t>Phân </a:t>
            </a:r>
            <a:r>
              <a:rPr lang="vi-VN" sz="1400" dirty="0">
                <a:solidFill>
                  <a:schemeClr val="bg1"/>
                </a:solidFill>
              </a:rPr>
              <a:t>tích danh từ cho chúng ta một khởi đầu tốt, nhưng điều quan trọng cần nhớ là nó chỉ là điểm khởi đầu và rất khó có thể tạo ra một tập hợp đầy đủ hoặc thỏa đáng các lớp.</a:t>
            </a:r>
            <a:endParaRPr lang="vi-VN" sz="1800" dirty="0">
              <a:solidFill>
                <a:schemeClr val="bg1"/>
              </a:solidFill>
            </a:endParaRPr>
          </a:p>
          <a:p>
            <a:pPr marL="0" lvl="0" indent="0" algn="just"/>
            <a:endParaRPr sz="1500" dirty="0">
              <a:solidFill>
                <a:schemeClr val="bg1"/>
              </a:solidFill>
            </a:endParaRPr>
          </a:p>
        </p:txBody>
      </p:sp>
      <p:pic>
        <p:nvPicPr>
          <p:cNvPr id="4" name="Picture 3"/>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51591" y="1983858"/>
            <a:ext cx="5943600" cy="1794510"/>
          </a:xfrm>
          <a:prstGeom prst="rect">
            <a:avLst/>
          </a:prstGeom>
          <a:noFill/>
          <a:ln>
            <a:noFill/>
          </a:ln>
        </p:spPr>
      </p:pic>
    </p:spTree>
    <p:extLst>
      <p:ext uri="{BB962C8B-B14F-4D97-AF65-F5344CB8AC3E}">
        <p14:creationId xmlns:p14="http://schemas.microsoft.com/office/powerpoint/2010/main" val="26200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9">
                                            <p:txEl>
                                              <p:pRg st="0" end="0"/>
                                            </p:txEl>
                                          </p:spTgt>
                                        </p:tgtEl>
                                        <p:attrNameLst>
                                          <p:attrName>style.visibility</p:attrName>
                                        </p:attrNameLst>
                                      </p:cBhvr>
                                      <p:to>
                                        <p:strVal val="visible"/>
                                      </p:to>
                                    </p:set>
                                    <p:animEffect transition="in" filter="fade">
                                      <p:cBhvr>
                                        <p:cTn id="12" dur="1000"/>
                                        <p:tgtEl>
                                          <p:spTgt spid="99">
                                            <p:txEl>
                                              <p:pRg st="0" end="0"/>
                                            </p:txEl>
                                          </p:spTgt>
                                        </p:tgtEl>
                                      </p:cBhvr>
                                    </p:animEffect>
                                    <p:anim calcmode="lin" valueType="num">
                                      <p:cBhvr>
                                        <p:cTn id="13"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066800" y="438150"/>
            <a:ext cx="6766500" cy="838200"/>
          </a:xfrm>
          <a:prstGeom prst="rect">
            <a:avLst/>
          </a:prstGeom>
        </p:spPr>
        <p:txBody>
          <a:bodyPr spcFirstLastPara="1" wrap="square" lIns="0" tIns="0" rIns="0" bIns="0" anchor="b" anchorCtr="0">
            <a:noAutofit/>
          </a:bodyPr>
          <a:lstStyle/>
          <a:p>
            <a:pPr lvl="0" algn="just"/>
            <a:r>
              <a:rPr lang="en-US" b="1" dirty="0"/>
              <a:t>Identify </a:t>
            </a:r>
            <a:r>
              <a:rPr lang="en-US" b="1" dirty="0">
                <a:solidFill>
                  <a:schemeClr val="accent6"/>
                </a:solidFill>
              </a:rPr>
              <a:t>the attributes </a:t>
            </a:r>
            <a:endParaRPr dirty="0">
              <a:solidFill>
                <a:schemeClr val="accent6"/>
              </a:solidFill>
            </a:endParaRPr>
          </a:p>
        </p:txBody>
      </p:sp>
      <p:sp>
        <p:nvSpPr>
          <p:cNvPr id="99" name="Google Shape;99;p20"/>
          <p:cNvSpPr txBox="1">
            <a:spLocks noGrp="1"/>
          </p:cNvSpPr>
          <p:nvPr>
            <p:ph type="subTitle" idx="1"/>
          </p:nvPr>
        </p:nvSpPr>
        <p:spPr>
          <a:xfrm>
            <a:off x="1188725" y="3943350"/>
            <a:ext cx="6766500" cy="762000"/>
          </a:xfrm>
          <a:prstGeom prst="rect">
            <a:avLst/>
          </a:prstGeom>
        </p:spPr>
        <p:txBody>
          <a:bodyPr spcFirstLastPara="1" wrap="square" lIns="0" tIns="0" rIns="0" bIns="0" anchor="t" anchorCtr="0">
            <a:noAutofit/>
          </a:bodyPr>
          <a:lstStyle/>
          <a:p>
            <a:pPr marL="0" lvl="0" indent="0" algn="ctr"/>
            <a:r>
              <a:rPr lang="en-US" sz="1400" i="1" dirty="0" err="1">
                <a:solidFill>
                  <a:schemeClr val="bg1"/>
                </a:solidFill>
              </a:rPr>
              <a:t>Biểu</a:t>
            </a:r>
            <a:r>
              <a:rPr lang="en-US" sz="1400" i="1" dirty="0">
                <a:solidFill>
                  <a:schemeClr val="bg1"/>
                </a:solidFill>
              </a:rPr>
              <a:t> </a:t>
            </a:r>
            <a:r>
              <a:rPr lang="en-US" sz="1400" i="1" dirty="0" err="1">
                <a:solidFill>
                  <a:schemeClr val="bg1"/>
                </a:solidFill>
              </a:rPr>
              <a:t>đồ</a:t>
            </a:r>
            <a:r>
              <a:rPr lang="en-US" sz="1400" i="1" dirty="0">
                <a:solidFill>
                  <a:schemeClr val="bg1"/>
                </a:solidFill>
              </a:rPr>
              <a:t> </a:t>
            </a:r>
            <a:r>
              <a:rPr lang="en-US" sz="1400" i="1" dirty="0" err="1">
                <a:solidFill>
                  <a:schemeClr val="bg1"/>
                </a:solidFill>
              </a:rPr>
              <a:t>lớp</a:t>
            </a:r>
            <a:r>
              <a:rPr lang="en-US" sz="1400" i="1" dirty="0">
                <a:solidFill>
                  <a:schemeClr val="bg1"/>
                </a:solidFill>
              </a:rPr>
              <a:t> </a:t>
            </a:r>
            <a:r>
              <a:rPr lang="en-US" sz="1400" i="1" dirty="0" err="1">
                <a:solidFill>
                  <a:schemeClr val="bg1"/>
                </a:solidFill>
              </a:rPr>
              <a:t>Bánh</a:t>
            </a:r>
            <a:r>
              <a:rPr lang="en-US" sz="1400" i="1" dirty="0">
                <a:solidFill>
                  <a:schemeClr val="bg1"/>
                </a:solidFill>
              </a:rPr>
              <a:t> </a:t>
            </a:r>
            <a:r>
              <a:rPr lang="en-US" sz="1400" i="1" dirty="0" err="1">
                <a:solidFill>
                  <a:schemeClr val="bg1"/>
                </a:solidFill>
              </a:rPr>
              <a:t>xe</a:t>
            </a:r>
            <a:r>
              <a:rPr lang="en-US" sz="1400" i="1" dirty="0">
                <a:solidFill>
                  <a:schemeClr val="bg1"/>
                </a:solidFill>
              </a:rPr>
              <a:t> </a:t>
            </a:r>
            <a:r>
              <a:rPr lang="en-US" sz="1400" i="1" dirty="0" err="1">
                <a:solidFill>
                  <a:schemeClr val="bg1"/>
                </a:solidFill>
              </a:rPr>
              <a:t>với</a:t>
            </a:r>
            <a:r>
              <a:rPr lang="en-US" sz="1400" i="1" dirty="0">
                <a:solidFill>
                  <a:schemeClr val="bg1"/>
                </a:solidFill>
              </a:rPr>
              <a:t> </a:t>
            </a:r>
            <a:r>
              <a:rPr lang="en-US" sz="1400" i="1" dirty="0" err="1">
                <a:solidFill>
                  <a:schemeClr val="bg1"/>
                </a:solidFill>
              </a:rPr>
              <a:t>lớp</a:t>
            </a:r>
            <a:r>
              <a:rPr lang="en-US" sz="1400" i="1" dirty="0">
                <a:solidFill>
                  <a:schemeClr val="bg1"/>
                </a:solidFill>
              </a:rPr>
              <a:t> </a:t>
            </a:r>
            <a:r>
              <a:rPr lang="en-US" sz="1400" i="1" dirty="0" err="1">
                <a:solidFill>
                  <a:schemeClr val="bg1"/>
                </a:solidFill>
              </a:rPr>
              <a:t>Thanh</a:t>
            </a:r>
            <a:r>
              <a:rPr lang="en-US" sz="1400" i="1" dirty="0">
                <a:solidFill>
                  <a:schemeClr val="bg1"/>
                </a:solidFill>
              </a:rPr>
              <a:t> </a:t>
            </a:r>
            <a:r>
              <a:rPr lang="en-US" sz="1400" i="1" dirty="0" err="1">
                <a:solidFill>
                  <a:schemeClr val="bg1"/>
                </a:solidFill>
              </a:rPr>
              <a:t>toán</a:t>
            </a:r>
            <a:r>
              <a:rPr lang="en-US" sz="1400" i="1" dirty="0">
                <a:solidFill>
                  <a:schemeClr val="bg1"/>
                </a:solidFill>
              </a:rPr>
              <a:t> </a:t>
            </a:r>
            <a:r>
              <a:rPr lang="en-US" sz="1400" i="1" dirty="0" err="1">
                <a:solidFill>
                  <a:schemeClr val="bg1"/>
                </a:solidFill>
              </a:rPr>
              <a:t>được</a:t>
            </a:r>
            <a:r>
              <a:rPr lang="en-US" sz="1400" i="1" dirty="0">
                <a:solidFill>
                  <a:schemeClr val="bg1"/>
                </a:solidFill>
              </a:rPr>
              <a:t> </a:t>
            </a:r>
            <a:r>
              <a:rPr lang="en-US" sz="1400" i="1" dirty="0" err="1">
                <a:solidFill>
                  <a:schemeClr val="bg1"/>
                </a:solidFill>
              </a:rPr>
              <a:t>thêm</a:t>
            </a:r>
            <a:r>
              <a:rPr lang="en-US" sz="1400" i="1" dirty="0">
                <a:solidFill>
                  <a:schemeClr val="bg1"/>
                </a:solidFill>
              </a:rPr>
              <a:t> </a:t>
            </a:r>
            <a:r>
              <a:rPr lang="en-US" sz="1400" i="1" dirty="0" err="1">
                <a:solidFill>
                  <a:schemeClr val="bg1"/>
                </a:solidFill>
              </a:rPr>
              <a:t>vào</a:t>
            </a:r>
            <a:endParaRPr sz="1500" dirty="0">
              <a:solidFill>
                <a:schemeClr val="bg1"/>
              </a:solidFill>
            </a:endParaRPr>
          </a:p>
        </p:txBody>
      </p:sp>
      <p:pic>
        <p:nvPicPr>
          <p:cNvPr id="4" name="Picture 3"/>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58962" y="1657350"/>
            <a:ext cx="5426075" cy="2199640"/>
          </a:xfrm>
          <a:prstGeom prst="rect">
            <a:avLst/>
          </a:prstGeom>
          <a:noFill/>
          <a:ln>
            <a:noFill/>
          </a:ln>
        </p:spPr>
      </p:pic>
    </p:spTree>
    <p:extLst>
      <p:ext uri="{BB962C8B-B14F-4D97-AF65-F5344CB8AC3E}">
        <p14:creationId xmlns:p14="http://schemas.microsoft.com/office/powerpoint/2010/main" val="47874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down)">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9">
                                            <p:txEl>
                                              <p:pRg st="0" end="0"/>
                                            </p:txEl>
                                          </p:spTgt>
                                        </p:tgtEl>
                                        <p:attrNameLst>
                                          <p:attrName>style.visibility</p:attrName>
                                        </p:attrNameLst>
                                      </p:cBhvr>
                                      <p:to>
                                        <p:strVal val="visible"/>
                                      </p:to>
                                    </p:set>
                                    <p:animEffect transition="in" filter="fade">
                                      <p:cBhvr>
                                        <p:cTn id="17" dur="1000"/>
                                        <p:tgtEl>
                                          <p:spTgt spid="99">
                                            <p:txEl>
                                              <p:pRg st="0" end="0"/>
                                            </p:txEl>
                                          </p:spTgt>
                                        </p:tgtEl>
                                      </p:cBhvr>
                                    </p:animEffect>
                                    <p:anim calcmode="lin" valueType="num">
                                      <p:cBhvr>
                                        <p:cTn id="18"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9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066800" y="438150"/>
            <a:ext cx="6766500" cy="838200"/>
          </a:xfrm>
          <a:prstGeom prst="rect">
            <a:avLst/>
          </a:prstGeom>
        </p:spPr>
        <p:txBody>
          <a:bodyPr spcFirstLastPara="1" wrap="square" lIns="0" tIns="0" rIns="0" bIns="0" anchor="b" anchorCtr="0">
            <a:noAutofit/>
          </a:bodyPr>
          <a:lstStyle/>
          <a:p>
            <a:pPr lvl="0" algn="just"/>
            <a:r>
              <a:rPr lang="en-US" b="1" dirty="0"/>
              <a:t>Identify </a:t>
            </a:r>
            <a:r>
              <a:rPr lang="en-US" b="1" dirty="0">
                <a:solidFill>
                  <a:schemeClr val="accent6"/>
                </a:solidFill>
              </a:rPr>
              <a:t>the attributes </a:t>
            </a:r>
            <a:endParaRPr dirty="0">
              <a:solidFill>
                <a:schemeClr val="accent6"/>
              </a:solidFill>
            </a:endParaRPr>
          </a:p>
        </p:txBody>
      </p:sp>
      <p:sp>
        <p:nvSpPr>
          <p:cNvPr id="99" name="Google Shape;99;p20"/>
          <p:cNvSpPr txBox="1">
            <a:spLocks noGrp="1"/>
          </p:cNvSpPr>
          <p:nvPr>
            <p:ph type="subTitle" idx="1"/>
          </p:nvPr>
        </p:nvSpPr>
        <p:spPr>
          <a:xfrm>
            <a:off x="1066800" y="1352550"/>
            <a:ext cx="6766500" cy="762000"/>
          </a:xfrm>
          <a:prstGeom prst="rect">
            <a:avLst/>
          </a:prstGeom>
        </p:spPr>
        <p:txBody>
          <a:bodyPr spcFirstLastPara="1" wrap="square" lIns="0" tIns="0" rIns="0" bIns="0" anchor="t" anchorCtr="0">
            <a:noAutofit/>
          </a:bodyPr>
          <a:lstStyle/>
          <a:p>
            <a:pPr marL="0" lvl="0" indent="0" algn="just"/>
            <a:r>
              <a:rPr lang="en-US" sz="1400" dirty="0" smtClean="0">
                <a:solidFill>
                  <a:schemeClr val="accent6"/>
                </a:solidFill>
              </a:rPr>
              <a:t>Bike Class</a:t>
            </a:r>
            <a:r>
              <a:rPr lang="en-US" sz="1400" dirty="0" smtClean="0">
                <a:solidFill>
                  <a:schemeClr val="bg1"/>
                </a:solidFill>
              </a:rPr>
              <a:t>. </a:t>
            </a:r>
            <a:r>
              <a:rPr lang="en-US" sz="1400" dirty="0" err="1">
                <a:solidFill>
                  <a:schemeClr val="bg1"/>
                </a:solidFill>
              </a:rPr>
              <a:t>Chúng</a:t>
            </a:r>
            <a:r>
              <a:rPr lang="en-US" sz="1400" dirty="0">
                <a:solidFill>
                  <a:schemeClr val="bg1"/>
                </a:solidFill>
              </a:rPr>
              <a:t> </a:t>
            </a:r>
            <a:r>
              <a:rPr lang="en-US" sz="1400" dirty="0" err="1">
                <a:solidFill>
                  <a:schemeClr val="bg1"/>
                </a:solidFill>
              </a:rPr>
              <a:t>tôi</a:t>
            </a:r>
            <a:r>
              <a:rPr lang="en-US" sz="1400" dirty="0">
                <a:solidFill>
                  <a:schemeClr val="bg1"/>
                </a:solidFill>
              </a:rPr>
              <a:t> </a:t>
            </a:r>
            <a:r>
              <a:rPr lang="en-US" sz="1400" dirty="0" err="1">
                <a:solidFill>
                  <a:schemeClr val="bg1"/>
                </a:solidFill>
              </a:rPr>
              <a:t>đã</a:t>
            </a:r>
            <a:r>
              <a:rPr lang="en-US" sz="1400" dirty="0">
                <a:solidFill>
                  <a:schemeClr val="bg1"/>
                </a:solidFill>
              </a:rPr>
              <a:t> </a:t>
            </a:r>
            <a:r>
              <a:rPr lang="en-US" sz="1400" dirty="0" err="1">
                <a:solidFill>
                  <a:schemeClr val="bg1"/>
                </a:solidFill>
              </a:rPr>
              <a:t>quyết</a:t>
            </a:r>
            <a:r>
              <a:rPr lang="en-US" sz="1400" dirty="0">
                <a:solidFill>
                  <a:schemeClr val="bg1"/>
                </a:solidFill>
              </a:rPr>
              <a:t> </a:t>
            </a:r>
            <a:r>
              <a:rPr lang="en-US" sz="1400" dirty="0" err="1">
                <a:solidFill>
                  <a:schemeClr val="bg1"/>
                </a:solidFill>
              </a:rPr>
              <a:t>định</a:t>
            </a:r>
            <a:r>
              <a:rPr lang="en-US" sz="1400" dirty="0">
                <a:solidFill>
                  <a:schemeClr val="bg1"/>
                </a:solidFill>
              </a:rPr>
              <a:t> </a:t>
            </a:r>
            <a:r>
              <a:rPr lang="en-US" sz="1400" dirty="0" err="1">
                <a:solidFill>
                  <a:schemeClr val="bg1"/>
                </a:solidFill>
              </a:rPr>
              <a:t>rằng</a:t>
            </a:r>
            <a:r>
              <a:rPr lang="en-US" sz="1400" dirty="0">
                <a:solidFill>
                  <a:schemeClr val="bg1"/>
                </a:solidFill>
              </a:rPr>
              <a:t> </a:t>
            </a:r>
            <a:r>
              <a:rPr lang="en-US" sz="1400" dirty="0" err="1">
                <a:solidFill>
                  <a:schemeClr val="bg1"/>
                </a:solidFill>
              </a:rPr>
              <a:t>số</a:t>
            </a:r>
            <a:r>
              <a:rPr lang="en-US" sz="1400" dirty="0">
                <a:solidFill>
                  <a:schemeClr val="bg1"/>
                </a:solidFill>
              </a:rPr>
              <a:t> </a:t>
            </a:r>
            <a:r>
              <a:rPr lang="en-US" sz="1400" dirty="0" err="1">
                <a:solidFill>
                  <a:schemeClr val="bg1"/>
                </a:solidFill>
              </a:rPr>
              <a:t>xe</a:t>
            </a:r>
            <a:r>
              <a:rPr lang="en-US" sz="1400" dirty="0">
                <a:solidFill>
                  <a:schemeClr val="bg1"/>
                </a:solidFill>
              </a:rPr>
              <a:t> </a:t>
            </a:r>
            <a:r>
              <a:rPr lang="en-US" sz="1400" dirty="0" err="1">
                <a:solidFill>
                  <a:schemeClr val="bg1"/>
                </a:solidFill>
              </a:rPr>
              <a:t>đạp</a:t>
            </a:r>
            <a:r>
              <a:rPr lang="en-US" sz="1400" dirty="0">
                <a:solidFill>
                  <a:schemeClr val="bg1"/>
                </a:solidFill>
              </a:rPr>
              <a:t>, </a:t>
            </a:r>
            <a:r>
              <a:rPr lang="en-US" sz="1400" dirty="0" err="1">
                <a:solidFill>
                  <a:schemeClr val="bg1"/>
                </a:solidFill>
              </a:rPr>
              <a:t>loại</a:t>
            </a:r>
            <a:r>
              <a:rPr lang="en-US" sz="1400" dirty="0">
                <a:solidFill>
                  <a:schemeClr val="bg1"/>
                </a:solidFill>
              </a:rPr>
              <a:t>, </a:t>
            </a:r>
            <a:r>
              <a:rPr lang="en-US" sz="1400" dirty="0" err="1">
                <a:solidFill>
                  <a:schemeClr val="bg1"/>
                </a:solidFill>
              </a:rPr>
              <a:t>kích</a:t>
            </a:r>
            <a:r>
              <a:rPr lang="en-US" sz="1400" dirty="0">
                <a:solidFill>
                  <a:schemeClr val="bg1"/>
                </a:solidFill>
              </a:rPr>
              <a:t> </a:t>
            </a:r>
            <a:r>
              <a:rPr lang="en-US" sz="1400" dirty="0" err="1">
                <a:solidFill>
                  <a:schemeClr val="bg1"/>
                </a:solidFill>
              </a:rPr>
              <a:t>cỡ</a:t>
            </a:r>
            <a:r>
              <a:rPr lang="en-US" sz="1400" dirty="0">
                <a:solidFill>
                  <a:schemeClr val="bg1"/>
                </a:solidFill>
              </a:rPr>
              <a:t>, </a:t>
            </a:r>
            <a:r>
              <a:rPr lang="en-US" sz="1400" dirty="0" err="1">
                <a:solidFill>
                  <a:schemeClr val="bg1"/>
                </a:solidFill>
              </a:rPr>
              <a:t>kiểu</a:t>
            </a:r>
            <a:r>
              <a:rPr lang="en-US" sz="1400" dirty="0">
                <a:solidFill>
                  <a:schemeClr val="bg1"/>
                </a:solidFill>
              </a:rPr>
              <a:t> </a:t>
            </a:r>
            <a:r>
              <a:rPr lang="en-US" sz="1400" dirty="0" err="1">
                <a:solidFill>
                  <a:schemeClr val="bg1"/>
                </a:solidFill>
              </a:rPr>
              <a:t>dáng</a:t>
            </a:r>
            <a:r>
              <a:rPr lang="en-US" sz="1400" dirty="0">
                <a:solidFill>
                  <a:schemeClr val="bg1"/>
                </a:solidFill>
              </a:rPr>
              <a:t>, </a:t>
            </a:r>
            <a:r>
              <a:rPr lang="en-US" sz="1400" dirty="0" err="1">
                <a:solidFill>
                  <a:schemeClr val="bg1"/>
                </a:solidFill>
              </a:rPr>
              <a:t>mẫu</a:t>
            </a:r>
            <a:r>
              <a:rPr lang="en-US" sz="1400" dirty="0">
                <a:solidFill>
                  <a:schemeClr val="bg1"/>
                </a:solidFill>
              </a:rPr>
              <a:t> </a:t>
            </a:r>
            <a:r>
              <a:rPr lang="en-US" sz="1400" dirty="0" err="1">
                <a:solidFill>
                  <a:schemeClr val="bg1"/>
                </a:solidFill>
              </a:rPr>
              <a:t>mã</a:t>
            </a:r>
            <a:r>
              <a:rPr lang="en-US" sz="1400" dirty="0">
                <a:solidFill>
                  <a:schemeClr val="bg1"/>
                </a:solidFill>
              </a:rPr>
              <a:t>, </a:t>
            </a:r>
            <a:r>
              <a:rPr lang="en-US" sz="1400" dirty="0" err="1">
                <a:solidFill>
                  <a:schemeClr val="bg1"/>
                </a:solidFill>
              </a:rPr>
              <a:t>tỷ</a:t>
            </a:r>
            <a:r>
              <a:rPr lang="en-US" sz="1400" dirty="0">
                <a:solidFill>
                  <a:schemeClr val="bg1"/>
                </a:solidFill>
              </a:rPr>
              <a:t> </a:t>
            </a:r>
            <a:r>
              <a:rPr lang="en-US" sz="1400" dirty="0" err="1">
                <a:solidFill>
                  <a:schemeClr val="bg1"/>
                </a:solidFill>
              </a:rPr>
              <a:t>lệ</a:t>
            </a:r>
            <a:r>
              <a:rPr lang="en-US" sz="1400" dirty="0">
                <a:solidFill>
                  <a:schemeClr val="bg1"/>
                </a:solidFill>
              </a:rPr>
              <a:t> </a:t>
            </a:r>
            <a:r>
              <a:rPr lang="en-US" sz="1400" dirty="0" err="1">
                <a:solidFill>
                  <a:schemeClr val="bg1"/>
                </a:solidFill>
              </a:rPr>
              <a:t>thuê</a:t>
            </a:r>
            <a:r>
              <a:rPr lang="en-US" sz="1400" dirty="0">
                <a:solidFill>
                  <a:schemeClr val="bg1"/>
                </a:solidFill>
              </a:rPr>
              <a:t> </a:t>
            </a:r>
            <a:r>
              <a:rPr lang="en-US" sz="1400" dirty="0" err="1">
                <a:solidFill>
                  <a:schemeClr val="bg1"/>
                </a:solidFill>
              </a:rPr>
              <a:t>hàng</a:t>
            </a:r>
            <a:r>
              <a:rPr lang="en-US" sz="1400" dirty="0">
                <a:solidFill>
                  <a:schemeClr val="bg1"/>
                </a:solidFill>
              </a:rPr>
              <a:t> </a:t>
            </a:r>
            <a:r>
              <a:rPr lang="en-US" sz="1400" dirty="0" err="1">
                <a:solidFill>
                  <a:schemeClr val="bg1"/>
                </a:solidFill>
              </a:rPr>
              <a:t>ngày</a:t>
            </a:r>
            <a:r>
              <a:rPr lang="en-US" sz="1400" dirty="0">
                <a:solidFill>
                  <a:schemeClr val="bg1"/>
                </a:solidFill>
              </a:rPr>
              <a:t> </a:t>
            </a:r>
            <a:r>
              <a:rPr lang="en-US" sz="1400" dirty="0" err="1">
                <a:solidFill>
                  <a:schemeClr val="bg1"/>
                </a:solidFill>
              </a:rPr>
              <a:t>và</a:t>
            </a:r>
            <a:r>
              <a:rPr lang="en-US" sz="1400" dirty="0">
                <a:solidFill>
                  <a:schemeClr val="bg1"/>
                </a:solidFill>
              </a:rPr>
              <a:t> </a:t>
            </a:r>
            <a:r>
              <a:rPr lang="en-US" sz="1400" dirty="0" err="1">
                <a:solidFill>
                  <a:schemeClr val="bg1"/>
                </a:solidFill>
              </a:rPr>
              <a:t>tiền</a:t>
            </a:r>
            <a:r>
              <a:rPr lang="en-US" sz="1400" dirty="0">
                <a:solidFill>
                  <a:schemeClr val="bg1"/>
                </a:solidFill>
              </a:rPr>
              <a:t> </a:t>
            </a:r>
            <a:r>
              <a:rPr lang="en-US" sz="1400" dirty="0" err="1">
                <a:solidFill>
                  <a:schemeClr val="bg1"/>
                </a:solidFill>
              </a:rPr>
              <a:t>đặt</a:t>
            </a:r>
            <a:r>
              <a:rPr lang="en-US" sz="1400" dirty="0">
                <a:solidFill>
                  <a:schemeClr val="bg1"/>
                </a:solidFill>
              </a:rPr>
              <a:t> </a:t>
            </a:r>
            <a:r>
              <a:rPr lang="en-US" sz="1400" dirty="0" err="1">
                <a:solidFill>
                  <a:schemeClr val="bg1"/>
                </a:solidFill>
              </a:rPr>
              <a:t>cọc</a:t>
            </a:r>
            <a:r>
              <a:rPr lang="en-US" sz="1400" dirty="0">
                <a:solidFill>
                  <a:schemeClr val="bg1"/>
                </a:solidFill>
              </a:rPr>
              <a:t> </a:t>
            </a:r>
            <a:r>
              <a:rPr lang="en-US" sz="1400" dirty="0" err="1">
                <a:solidFill>
                  <a:schemeClr val="bg1"/>
                </a:solidFill>
              </a:rPr>
              <a:t>thuộc</a:t>
            </a:r>
            <a:r>
              <a:rPr lang="en-US" sz="1400" dirty="0">
                <a:solidFill>
                  <a:schemeClr val="bg1"/>
                </a:solidFill>
              </a:rPr>
              <a:t> </a:t>
            </a:r>
            <a:r>
              <a:rPr lang="en-US" sz="1400" dirty="0" err="1">
                <a:solidFill>
                  <a:schemeClr val="bg1"/>
                </a:solidFill>
              </a:rPr>
              <a:t>về</a:t>
            </a:r>
            <a:r>
              <a:rPr lang="en-US" sz="1400" dirty="0">
                <a:solidFill>
                  <a:schemeClr val="bg1"/>
                </a:solidFill>
              </a:rPr>
              <a:t> </a:t>
            </a:r>
            <a:r>
              <a:rPr lang="en-US" sz="1400" dirty="0" err="1">
                <a:solidFill>
                  <a:schemeClr val="bg1"/>
                </a:solidFill>
              </a:rPr>
              <a:t>loại</a:t>
            </a:r>
            <a:r>
              <a:rPr lang="en-US" sz="1400" dirty="0">
                <a:solidFill>
                  <a:schemeClr val="bg1"/>
                </a:solidFill>
              </a:rPr>
              <a:t> </a:t>
            </a:r>
            <a:r>
              <a:rPr lang="en-US" sz="1400" dirty="0" err="1">
                <a:solidFill>
                  <a:schemeClr val="bg1"/>
                </a:solidFill>
              </a:rPr>
              <a:t>Xe</a:t>
            </a:r>
            <a:r>
              <a:rPr lang="en-US" sz="1400" dirty="0">
                <a:solidFill>
                  <a:schemeClr val="bg1"/>
                </a:solidFill>
              </a:rPr>
              <a:t> </a:t>
            </a:r>
            <a:r>
              <a:rPr lang="en-US" sz="1400" dirty="0" err="1">
                <a:solidFill>
                  <a:schemeClr val="bg1"/>
                </a:solidFill>
              </a:rPr>
              <a:t>đạp</a:t>
            </a:r>
            <a:r>
              <a:rPr lang="en-US" sz="1400" dirty="0">
                <a:solidFill>
                  <a:schemeClr val="bg1"/>
                </a:solidFill>
              </a:rPr>
              <a:t>. </a:t>
            </a:r>
            <a:r>
              <a:rPr lang="en-US" sz="1400" dirty="0" err="1">
                <a:solidFill>
                  <a:schemeClr val="bg1"/>
                </a:solidFill>
              </a:rPr>
              <a:t>Danh</a:t>
            </a:r>
            <a:r>
              <a:rPr lang="en-US" sz="1400" dirty="0">
                <a:solidFill>
                  <a:schemeClr val="bg1"/>
                </a:solidFill>
              </a:rPr>
              <a:t> </a:t>
            </a:r>
            <a:r>
              <a:rPr lang="en-US" sz="1400" dirty="0" err="1">
                <a:solidFill>
                  <a:schemeClr val="bg1"/>
                </a:solidFill>
              </a:rPr>
              <a:t>sách</a:t>
            </a:r>
            <a:r>
              <a:rPr lang="en-US" sz="1400" dirty="0">
                <a:solidFill>
                  <a:schemeClr val="bg1"/>
                </a:solidFill>
              </a:rPr>
              <a:t> </a:t>
            </a:r>
            <a:r>
              <a:rPr lang="en-US" sz="1400" dirty="0" err="1">
                <a:solidFill>
                  <a:schemeClr val="bg1"/>
                </a:solidFill>
              </a:rPr>
              <a:t>yêu</a:t>
            </a:r>
            <a:r>
              <a:rPr lang="en-US" sz="1400" dirty="0">
                <a:solidFill>
                  <a:schemeClr val="bg1"/>
                </a:solidFill>
              </a:rPr>
              <a:t> </a:t>
            </a:r>
            <a:r>
              <a:rPr lang="en-US" sz="1400" dirty="0" err="1">
                <a:solidFill>
                  <a:schemeClr val="bg1"/>
                </a:solidFill>
              </a:rPr>
              <a:t>cầu</a:t>
            </a:r>
            <a:r>
              <a:rPr lang="en-US" sz="1400" dirty="0">
                <a:solidFill>
                  <a:schemeClr val="bg1"/>
                </a:solidFill>
              </a:rPr>
              <a:t> (R10) </a:t>
            </a:r>
            <a:r>
              <a:rPr lang="en-US" sz="1400" dirty="0" err="1">
                <a:solidFill>
                  <a:schemeClr val="bg1"/>
                </a:solidFill>
              </a:rPr>
              <a:t>chỉ</a:t>
            </a:r>
            <a:r>
              <a:rPr lang="en-US" sz="1400" dirty="0">
                <a:solidFill>
                  <a:schemeClr val="bg1"/>
                </a:solidFill>
              </a:rPr>
              <a:t> </a:t>
            </a:r>
            <a:r>
              <a:rPr lang="en-US" sz="1400" dirty="0" err="1">
                <a:solidFill>
                  <a:schemeClr val="bg1"/>
                </a:solidFill>
              </a:rPr>
              <a:t>định</a:t>
            </a:r>
            <a:r>
              <a:rPr lang="en-US" sz="1400" dirty="0">
                <a:solidFill>
                  <a:schemeClr val="bg1"/>
                </a:solidFill>
              </a:rPr>
              <a:t> </a:t>
            </a:r>
            <a:r>
              <a:rPr lang="en-US" sz="1400" dirty="0" err="1">
                <a:solidFill>
                  <a:schemeClr val="bg1"/>
                </a:solidFill>
              </a:rPr>
              <a:t>rằng</a:t>
            </a:r>
            <a:r>
              <a:rPr lang="en-US" sz="1400" dirty="0">
                <a:solidFill>
                  <a:schemeClr val="bg1"/>
                </a:solidFill>
              </a:rPr>
              <a:t> </a:t>
            </a:r>
            <a:r>
              <a:rPr lang="en-US" sz="1400" dirty="0" err="1">
                <a:solidFill>
                  <a:schemeClr val="bg1"/>
                </a:solidFill>
              </a:rPr>
              <a:t>hệ</a:t>
            </a:r>
            <a:r>
              <a:rPr lang="en-US" sz="1400" dirty="0">
                <a:solidFill>
                  <a:schemeClr val="bg1"/>
                </a:solidFill>
              </a:rPr>
              <a:t> </a:t>
            </a:r>
            <a:r>
              <a:rPr lang="en-US" sz="1400" dirty="0" err="1">
                <a:solidFill>
                  <a:schemeClr val="bg1"/>
                </a:solidFill>
              </a:rPr>
              <a:t>thống</a:t>
            </a:r>
            <a:r>
              <a:rPr lang="en-US" sz="1400" dirty="0">
                <a:solidFill>
                  <a:schemeClr val="bg1"/>
                </a:solidFill>
              </a:rPr>
              <a:t> '</a:t>
            </a:r>
            <a:r>
              <a:rPr lang="en-US" sz="1400" dirty="0" err="1">
                <a:solidFill>
                  <a:schemeClr val="bg1"/>
                </a:solidFill>
              </a:rPr>
              <a:t>theo</a:t>
            </a:r>
            <a:r>
              <a:rPr lang="en-US" sz="1400" dirty="0">
                <a:solidFill>
                  <a:schemeClr val="bg1"/>
                </a:solidFill>
              </a:rPr>
              <a:t> </a:t>
            </a:r>
            <a:r>
              <a:rPr lang="en-US" sz="1400" dirty="0" err="1">
                <a:solidFill>
                  <a:schemeClr val="bg1"/>
                </a:solidFill>
              </a:rPr>
              <a:t>dõi</a:t>
            </a:r>
            <a:r>
              <a:rPr lang="en-US" sz="1400" dirty="0">
                <a:solidFill>
                  <a:schemeClr val="bg1"/>
                </a:solidFill>
              </a:rPr>
              <a:t> </a:t>
            </a:r>
            <a:r>
              <a:rPr lang="en-US" sz="1400" dirty="0" err="1">
                <a:solidFill>
                  <a:schemeClr val="bg1"/>
                </a:solidFill>
              </a:rPr>
              <a:t>trạng</a:t>
            </a:r>
            <a:r>
              <a:rPr lang="en-US" sz="1400" dirty="0">
                <a:solidFill>
                  <a:schemeClr val="bg1"/>
                </a:solidFill>
              </a:rPr>
              <a:t> </a:t>
            </a:r>
            <a:r>
              <a:rPr lang="en-US" sz="1400" dirty="0" err="1">
                <a:solidFill>
                  <a:schemeClr val="bg1"/>
                </a:solidFill>
              </a:rPr>
              <a:t>thái</a:t>
            </a:r>
            <a:r>
              <a:rPr lang="en-US" sz="1400" dirty="0">
                <a:solidFill>
                  <a:schemeClr val="bg1"/>
                </a:solidFill>
              </a:rPr>
              <a:t> </a:t>
            </a:r>
            <a:r>
              <a:rPr lang="en-US" sz="1400" dirty="0" err="1">
                <a:solidFill>
                  <a:schemeClr val="bg1"/>
                </a:solidFill>
              </a:rPr>
              <a:t>của</a:t>
            </a:r>
            <a:r>
              <a:rPr lang="en-US" sz="1400" dirty="0">
                <a:solidFill>
                  <a:schemeClr val="bg1"/>
                </a:solidFill>
              </a:rPr>
              <a:t> </a:t>
            </a:r>
            <a:r>
              <a:rPr lang="en-US" sz="1400" dirty="0" err="1">
                <a:solidFill>
                  <a:schemeClr val="bg1"/>
                </a:solidFill>
              </a:rPr>
              <a:t>từng</a:t>
            </a:r>
            <a:r>
              <a:rPr lang="en-US" sz="1400" dirty="0">
                <a:solidFill>
                  <a:schemeClr val="bg1"/>
                </a:solidFill>
              </a:rPr>
              <a:t> </a:t>
            </a:r>
            <a:r>
              <a:rPr lang="en-US" sz="1400" dirty="0" err="1">
                <a:solidFill>
                  <a:schemeClr val="bg1"/>
                </a:solidFill>
              </a:rPr>
              <a:t>chiếc</a:t>
            </a:r>
            <a:r>
              <a:rPr lang="en-US" sz="1400" dirty="0">
                <a:solidFill>
                  <a:schemeClr val="bg1"/>
                </a:solidFill>
              </a:rPr>
              <a:t> </a:t>
            </a:r>
            <a:r>
              <a:rPr lang="en-US" sz="1400" dirty="0" err="1">
                <a:solidFill>
                  <a:schemeClr val="bg1"/>
                </a:solidFill>
              </a:rPr>
              <a:t>xe</a:t>
            </a:r>
            <a:r>
              <a:rPr lang="en-US" sz="1400" dirty="0">
                <a:solidFill>
                  <a:schemeClr val="bg1"/>
                </a:solidFill>
              </a:rPr>
              <a:t> </a:t>
            </a:r>
            <a:r>
              <a:rPr lang="en-US" sz="1400" dirty="0" err="1" smtClean="0">
                <a:solidFill>
                  <a:schemeClr val="bg1"/>
                </a:solidFill>
              </a:rPr>
              <a:t>đạp</a:t>
            </a:r>
            <a:r>
              <a:rPr lang="en-US" sz="1400" dirty="0" smtClean="0">
                <a:solidFill>
                  <a:schemeClr val="bg1"/>
                </a:solidFill>
              </a:rPr>
              <a:t> </a:t>
            </a:r>
            <a:r>
              <a:rPr lang="en-US" sz="1400" dirty="0">
                <a:solidFill>
                  <a:schemeClr val="bg1"/>
                </a:solidFill>
              </a:rPr>
              <a:t>, </a:t>
            </a:r>
            <a:r>
              <a:rPr lang="en-US" sz="1400" dirty="0" err="1">
                <a:solidFill>
                  <a:schemeClr val="bg1"/>
                </a:solidFill>
              </a:rPr>
              <a:t>ví</a:t>
            </a:r>
            <a:r>
              <a:rPr lang="en-US" sz="1400" dirty="0">
                <a:solidFill>
                  <a:schemeClr val="bg1"/>
                </a:solidFill>
              </a:rPr>
              <a:t> </a:t>
            </a:r>
            <a:r>
              <a:rPr lang="en-US" sz="1400" dirty="0" err="1">
                <a:solidFill>
                  <a:schemeClr val="bg1"/>
                </a:solidFill>
              </a:rPr>
              <a:t>dụ</a:t>
            </a:r>
            <a:r>
              <a:rPr lang="en-US" sz="1400" dirty="0">
                <a:solidFill>
                  <a:schemeClr val="bg1"/>
                </a:solidFill>
              </a:rPr>
              <a:t>: </a:t>
            </a:r>
            <a:r>
              <a:rPr lang="en-US" sz="1400" dirty="0" err="1">
                <a:solidFill>
                  <a:schemeClr val="bg1"/>
                </a:solidFill>
              </a:rPr>
              <a:t>cho</a:t>
            </a:r>
            <a:r>
              <a:rPr lang="en-US" sz="1400" dirty="0">
                <a:solidFill>
                  <a:schemeClr val="bg1"/>
                </a:solidFill>
              </a:rPr>
              <a:t> </a:t>
            </a:r>
            <a:r>
              <a:rPr lang="en-US" sz="1400" dirty="0" err="1">
                <a:solidFill>
                  <a:schemeClr val="bg1"/>
                </a:solidFill>
              </a:rPr>
              <a:t>dù</a:t>
            </a:r>
            <a:r>
              <a:rPr lang="en-US" sz="1400" dirty="0">
                <a:solidFill>
                  <a:schemeClr val="bg1"/>
                </a:solidFill>
              </a:rPr>
              <a:t> </a:t>
            </a:r>
            <a:r>
              <a:rPr lang="en-US" sz="1400" dirty="0" err="1">
                <a:solidFill>
                  <a:schemeClr val="bg1"/>
                </a:solidFill>
              </a:rPr>
              <a:t>đó</a:t>
            </a:r>
            <a:r>
              <a:rPr lang="en-US" sz="1400" dirty="0">
                <a:solidFill>
                  <a:schemeClr val="bg1"/>
                </a:solidFill>
              </a:rPr>
              <a:t> </a:t>
            </a:r>
            <a:r>
              <a:rPr lang="en-US" sz="1400" dirty="0" err="1">
                <a:solidFill>
                  <a:schemeClr val="bg1"/>
                </a:solidFill>
              </a:rPr>
              <a:t>là</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kho</a:t>
            </a:r>
            <a:r>
              <a:rPr lang="en-US" sz="1400" dirty="0">
                <a:solidFill>
                  <a:schemeClr val="bg1"/>
                </a:solidFill>
              </a:rPr>
              <a:t>, </a:t>
            </a:r>
            <a:r>
              <a:rPr lang="en-US" sz="1400" dirty="0" err="1">
                <a:solidFill>
                  <a:schemeClr val="bg1"/>
                </a:solidFill>
              </a:rPr>
              <a:t>thuê</a:t>
            </a:r>
            <a:r>
              <a:rPr lang="en-US" sz="1400" dirty="0">
                <a:solidFill>
                  <a:schemeClr val="bg1"/>
                </a:solidFill>
              </a:rPr>
              <a:t> </a:t>
            </a:r>
            <a:r>
              <a:rPr lang="en-US" sz="1400" dirty="0" err="1">
                <a:solidFill>
                  <a:schemeClr val="bg1"/>
                </a:solidFill>
              </a:rPr>
              <a:t>hoặc</a:t>
            </a:r>
            <a:r>
              <a:rPr lang="en-US" sz="1400" dirty="0">
                <a:solidFill>
                  <a:schemeClr val="bg1"/>
                </a:solidFill>
              </a:rPr>
              <a:t> </a:t>
            </a:r>
            <a:r>
              <a:rPr lang="en-US" sz="1400" dirty="0" err="1">
                <a:solidFill>
                  <a:schemeClr val="bg1"/>
                </a:solidFill>
              </a:rPr>
              <a:t>đang</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sửa</a:t>
            </a:r>
            <a:r>
              <a:rPr lang="en-US" sz="1400" dirty="0">
                <a:solidFill>
                  <a:schemeClr val="bg1"/>
                </a:solidFill>
              </a:rPr>
              <a:t> </a:t>
            </a:r>
            <a:r>
              <a:rPr lang="en-US" sz="1400" dirty="0" err="1">
                <a:solidFill>
                  <a:schemeClr val="bg1"/>
                </a:solidFill>
              </a:rPr>
              <a:t>chữa</a:t>
            </a:r>
            <a:r>
              <a:rPr lang="en-US" sz="1400" dirty="0">
                <a:solidFill>
                  <a:schemeClr val="bg1"/>
                </a:solidFill>
              </a:rPr>
              <a:t> '.</a:t>
            </a:r>
            <a:endParaRPr sz="1500" dirty="0">
              <a:solidFill>
                <a:schemeClr val="bg1"/>
              </a:solidFill>
            </a:endParaRPr>
          </a:p>
        </p:txBody>
      </p:sp>
      <p:pic>
        <p:nvPicPr>
          <p:cNvPr id="5" name="Picture 4"/>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48000" y="2495550"/>
            <a:ext cx="2545080" cy="2209800"/>
          </a:xfrm>
          <a:prstGeom prst="rect">
            <a:avLst/>
          </a:prstGeom>
          <a:noFill/>
          <a:ln>
            <a:noFill/>
          </a:ln>
        </p:spPr>
      </p:pic>
    </p:spTree>
    <p:extLst>
      <p:ext uri="{BB962C8B-B14F-4D97-AF65-F5344CB8AC3E}">
        <p14:creationId xmlns:p14="http://schemas.microsoft.com/office/powerpoint/2010/main" val="194359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1000"/>
                                        <p:tgtEl>
                                          <p:spTgt spid="99">
                                            <p:txEl>
                                              <p:pRg st="0" end="0"/>
                                            </p:txEl>
                                          </p:spTgt>
                                        </p:tgtEl>
                                      </p:cBhvr>
                                    </p:animEffect>
                                    <p:anim calcmode="lin" valueType="num">
                                      <p:cBhvr>
                                        <p:cTn id="8"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066800" y="438150"/>
            <a:ext cx="6766500" cy="838200"/>
          </a:xfrm>
          <a:prstGeom prst="rect">
            <a:avLst/>
          </a:prstGeom>
        </p:spPr>
        <p:txBody>
          <a:bodyPr spcFirstLastPara="1" wrap="square" lIns="0" tIns="0" rIns="0" bIns="0" anchor="b" anchorCtr="0">
            <a:noAutofit/>
          </a:bodyPr>
          <a:lstStyle/>
          <a:p>
            <a:pPr lvl="0" algn="just"/>
            <a:r>
              <a:rPr lang="en-US" b="1" dirty="0"/>
              <a:t>Identify </a:t>
            </a:r>
            <a:r>
              <a:rPr lang="en-US" b="1" dirty="0">
                <a:solidFill>
                  <a:schemeClr val="accent6"/>
                </a:solidFill>
              </a:rPr>
              <a:t>the attributes </a:t>
            </a:r>
            <a:endParaRPr dirty="0">
              <a:solidFill>
                <a:schemeClr val="accent6"/>
              </a:solidFill>
            </a:endParaRPr>
          </a:p>
        </p:txBody>
      </p:sp>
      <p:sp>
        <p:nvSpPr>
          <p:cNvPr id="99" name="Google Shape;99;p20"/>
          <p:cNvSpPr txBox="1">
            <a:spLocks noGrp="1"/>
          </p:cNvSpPr>
          <p:nvPr>
            <p:ph type="subTitle" idx="1"/>
          </p:nvPr>
        </p:nvSpPr>
        <p:spPr>
          <a:xfrm>
            <a:off x="1066800" y="1352550"/>
            <a:ext cx="6766500" cy="762000"/>
          </a:xfrm>
          <a:prstGeom prst="rect">
            <a:avLst/>
          </a:prstGeom>
        </p:spPr>
        <p:txBody>
          <a:bodyPr spcFirstLastPara="1" wrap="square" lIns="0" tIns="0" rIns="0" bIns="0" anchor="t" anchorCtr="0">
            <a:noAutofit/>
          </a:bodyPr>
          <a:lstStyle/>
          <a:p>
            <a:pPr marL="0" lvl="0" indent="0" algn="just"/>
            <a:r>
              <a:rPr lang="en-US" sz="1400" dirty="0" err="1" smtClean="0">
                <a:solidFill>
                  <a:schemeClr val="accent6"/>
                </a:solidFill>
              </a:rPr>
              <a:t>SpecialistBike</a:t>
            </a:r>
            <a:r>
              <a:rPr lang="en-US" sz="1400" dirty="0" smtClean="0">
                <a:solidFill>
                  <a:schemeClr val="accent6"/>
                </a:solidFill>
              </a:rPr>
              <a:t> Class</a:t>
            </a:r>
            <a:r>
              <a:rPr lang="en-US" sz="1400" dirty="0" smtClean="0">
                <a:solidFill>
                  <a:schemeClr val="bg1"/>
                </a:solidFill>
              </a:rPr>
              <a:t>. </a:t>
            </a:r>
            <a:r>
              <a:rPr lang="en-US" sz="1400" dirty="0" err="1" smtClean="0">
                <a:solidFill>
                  <a:schemeClr val="bg1"/>
                </a:solidFill>
              </a:rPr>
              <a:t>Cần</a:t>
            </a:r>
            <a:r>
              <a:rPr lang="en-US" sz="1400" dirty="0" smtClean="0">
                <a:solidFill>
                  <a:schemeClr val="bg1"/>
                </a:solidFill>
              </a:rPr>
              <a:t> </a:t>
            </a:r>
            <a:r>
              <a:rPr lang="en-US" sz="1400" dirty="0" err="1">
                <a:solidFill>
                  <a:schemeClr val="bg1"/>
                </a:solidFill>
              </a:rPr>
              <a:t>ít</a:t>
            </a:r>
            <a:r>
              <a:rPr lang="en-US" sz="1400" dirty="0">
                <a:solidFill>
                  <a:schemeClr val="bg1"/>
                </a:solidFill>
              </a:rPr>
              <a:t> </a:t>
            </a:r>
            <a:r>
              <a:rPr lang="en-US" sz="1400" dirty="0" err="1">
                <a:solidFill>
                  <a:schemeClr val="bg1"/>
                </a:solidFill>
              </a:rPr>
              <a:t>nhiều</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thuộc</a:t>
            </a:r>
            <a:r>
              <a:rPr lang="en-US" sz="1400" dirty="0">
                <a:solidFill>
                  <a:schemeClr val="bg1"/>
                </a:solidFill>
              </a:rPr>
              <a:t> </a:t>
            </a:r>
            <a:r>
              <a:rPr lang="en-US" sz="1400" dirty="0" err="1">
                <a:solidFill>
                  <a:schemeClr val="bg1"/>
                </a:solidFill>
              </a:rPr>
              <a:t>tính</a:t>
            </a:r>
            <a:r>
              <a:rPr lang="en-US" sz="1400" dirty="0">
                <a:solidFill>
                  <a:schemeClr val="bg1"/>
                </a:solidFill>
              </a:rPr>
              <a:t> </a:t>
            </a:r>
            <a:r>
              <a:rPr lang="en-US" sz="1400" dirty="0" err="1">
                <a:solidFill>
                  <a:schemeClr val="bg1"/>
                </a:solidFill>
              </a:rPr>
              <a:t>giống</a:t>
            </a:r>
            <a:r>
              <a:rPr lang="en-US" sz="1400" dirty="0">
                <a:solidFill>
                  <a:schemeClr val="bg1"/>
                </a:solidFill>
              </a:rPr>
              <a:t> </a:t>
            </a:r>
            <a:r>
              <a:rPr lang="en-US" sz="1400" dirty="0" err="1">
                <a:solidFill>
                  <a:schemeClr val="bg1"/>
                </a:solidFill>
              </a:rPr>
              <a:t>như</a:t>
            </a:r>
            <a:r>
              <a:rPr lang="en-US" sz="1400" dirty="0">
                <a:solidFill>
                  <a:schemeClr val="bg1"/>
                </a:solidFill>
              </a:rPr>
              <a:t> </a:t>
            </a:r>
            <a:r>
              <a:rPr lang="en-US" sz="1400" dirty="0" err="1">
                <a:solidFill>
                  <a:schemeClr val="bg1"/>
                </a:solidFill>
              </a:rPr>
              <a:t>Xe</a:t>
            </a:r>
            <a:r>
              <a:rPr lang="en-US" sz="1400" dirty="0">
                <a:solidFill>
                  <a:schemeClr val="bg1"/>
                </a:solidFill>
              </a:rPr>
              <a:t> </a:t>
            </a:r>
            <a:r>
              <a:rPr lang="en-US" sz="1400" dirty="0" err="1">
                <a:solidFill>
                  <a:schemeClr val="bg1"/>
                </a:solidFill>
              </a:rPr>
              <a:t>đạp</a:t>
            </a:r>
            <a:r>
              <a:rPr lang="en-US" sz="1400" dirty="0">
                <a:solidFill>
                  <a:schemeClr val="bg1"/>
                </a:solidFill>
              </a:rPr>
              <a:t> </a:t>
            </a:r>
            <a:r>
              <a:rPr lang="en-US" sz="1400" dirty="0" err="1">
                <a:solidFill>
                  <a:schemeClr val="bg1"/>
                </a:solidFill>
              </a:rPr>
              <a:t>với</a:t>
            </a:r>
            <a:r>
              <a:rPr lang="en-US" sz="1400" dirty="0">
                <a:solidFill>
                  <a:schemeClr val="bg1"/>
                </a:solidFill>
              </a:rPr>
              <a:t> 'chi </a:t>
            </a:r>
            <a:r>
              <a:rPr lang="en-US" sz="1400" dirty="0" err="1">
                <a:solidFill>
                  <a:schemeClr val="bg1"/>
                </a:solidFill>
              </a:rPr>
              <a:t>tiết</a:t>
            </a:r>
            <a:r>
              <a:rPr lang="en-US" sz="1400" dirty="0">
                <a:solidFill>
                  <a:schemeClr val="bg1"/>
                </a:solidFill>
              </a:rPr>
              <a:t> </a:t>
            </a:r>
            <a:r>
              <a:rPr lang="en-US" sz="1400" dirty="0" err="1">
                <a:solidFill>
                  <a:schemeClr val="bg1"/>
                </a:solidFill>
              </a:rPr>
              <a:t>bổ</a:t>
            </a:r>
            <a:r>
              <a:rPr lang="en-US" sz="1400" dirty="0">
                <a:solidFill>
                  <a:schemeClr val="bg1"/>
                </a:solidFill>
              </a:rPr>
              <a:t> sung </a:t>
            </a:r>
            <a:r>
              <a:rPr lang="en-US" sz="1400" dirty="0" err="1">
                <a:solidFill>
                  <a:schemeClr val="bg1"/>
                </a:solidFill>
              </a:rPr>
              <a:t>về</a:t>
            </a:r>
            <a:r>
              <a:rPr lang="en-US" sz="1400" dirty="0">
                <a:solidFill>
                  <a:schemeClr val="bg1"/>
                </a:solidFill>
              </a:rPr>
              <a:t> </a:t>
            </a:r>
            <a:r>
              <a:rPr lang="en-US" sz="1400" dirty="0" err="1">
                <a:solidFill>
                  <a:schemeClr val="bg1"/>
                </a:solidFill>
              </a:rPr>
              <a:t>xe</a:t>
            </a:r>
            <a:r>
              <a:rPr lang="en-US" sz="1400" dirty="0">
                <a:solidFill>
                  <a:schemeClr val="bg1"/>
                </a:solidFill>
              </a:rPr>
              <a:t> </a:t>
            </a:r>
            <a:r>
              <a:rPr lang="en-US" sz="1400" dirty="0" err="1">
                <a:solidFill>
                  <a:schemeClr val="bg1"/>
                </a:solidFill>
              </a:rPr>
              <a:t>đạp</a:t>
            </a:r>
            <a:r>
              <a:rPr lang="en-US" sz="1400" dirty="0">
                <a:solidFill>
                  <a:schemeClr val="bg1"/>
                </a:solidFill>
              </a:rPr>
              <a:t> </a:t>
            </a:r>
            <a:r>
              <a:rPr lang="en-US" sz="1400" dirty="0" err="1">
                <a:solidFill>
                  <a:schemeClr val="bg1"/>
                </a:solidFill>
              </a:rPr>
              <a:t>chuyên</a:t>
            </a:r>
            <a:r>
              <a:rPr lang="en-US" sz="1400" dirty="0">
                <a:solidFill>
                  <a:schemeClr val="bg1"/>
                </a:solidFill>
              </a:rPr>
              <a:t> </a:t>
            </a:r>
            <a:r>
              <a:rPr lang="en-US" sz="1400" dirty="0" err="1">
                <a:solidFill>
                  <a:schemeClr val="bg1"/>
                </a:solidFill>
              </a:rPr>
              <a:t>dụng</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đề</a:t>
            </a:r>
            <a:r>
              <a:rPr lang="en-US" sz="1400" dirty="0">
                <a:solidFill>
                  <a:schemeClr val="bg1"/>
                </a:solidFill>
              </a:rPr>
              <a:t> </a:t>
            </a:r>
            <a:r>
              <a:rPr lang="en-US" sz="1400" dirty="0" err="1">
                <a:solidFill>
                  <a:schemeClr val="bg1"/>
                </a:solidFill>
              </a:rPr>
              <a:t>cập</a:t>
            </a:r>
            <a:r>
              <a:rPr lang="en-US" sz="1400" dirty="0">
                <a:solidFill>
                  <a:schemeClr val="bg1"/>
                </a:solidFill>
              </a:rPr>
              <a:t> </a:t>
            </a:r>
            <a:r>
              <a:rPr lang="en-US" sz="1400" dirty="0" err="1">
                <a:solidFill>
                  <a:schemeClr val="bg1"/>
                </a:solidFill>
              </a:rPr>
              <a:t>trong</a:t>
            </a:r>
            <a:r>
              <a:rPr lang="en-US" sz="1400" dirty="0">
                <a:solidFill>
                  <a:schemeClr val="bg1"/>
                </a:solidFill>
              </a:rPr>
              <a:t> R11 </a:t>
            </a:r>
            <a:r>
              <a:rPr lang="en-US" sz="1400" dirty="0" err="1">
                <a:solidFill>
                  <a:schemeClr val="bg1"/>
                </a:solidFill>
              </a:rPr>
              <a:t>của</a:t>
            </a:r>
            <a:r>
              <a:rPr lang="en-US" sz="1400" dirty="0">
                <a:solidFill>
                  <a:schemeClr val="bg1"/>
                </a:solidFill>
              </a:rPr>
              <a:t> </a:t>
            </a:r>
            <a:r>
              <a:rPr lang="en-US" sz="1400" dirty="0" err="1">
                <a:solidFill>
                  <a:schemeClr val="bg1"/>
                </a:solidFill>
              </a:rPr>
              <a:t>danh</a:t>
            </a:r>
            <a:r>
              <a:rPr lang="en-US" sz="1400" dirty="0">
                <a:solidFill>
                  <a:schemeClr val="bg1"/>
                </a:solidFill>
              </a:rPr>
              <a:t> </a:t>
            </a:r>
            <a:r>
              <a:rPr lang="en-US" sz="1400" dirty="0" err="1">
                <a:solidFill>
                  <a:schemeClr val="bg1"/>
                </a:solidFill>
              </a:rPr>
              <a:t>sách</a:t>
            </a:r>
            <a:r>
              <a:rPr lang="en-US" sz="1400" dirty="0">
                <a:solidFill>
                  <a:schemeClr val="bg1"/>
                </a:solidFill>
              </a:rPr>
              <a:t> </a:t>
            </a:r>
            <a:r>
              <a:rPr lang="en-US" sz="1400" dirty="0" err="1">
                <a:solidFill>
                  <a:schemeClr val="bg1"/>
                </a:solidFill>
              </a:rPr>
              <a:t>yêu</a:t>
            </a:r>
            <a:r>
              <a:rPr lang="en-US" sz="1400" dirty="0">
                <a:solidFill>
                  <a:schemeClr val="bg1"/>
                </a:solidFill>
              </a:rPr>
              <a:t> </a:t>
            </a:r>
            <a:r>
              <a:rPr lang="en-US" sz="1400" dirty="0" err="1">
                <a:solidFill>
                  <a:schemeClr val="bg1"/>
                </a:solidFill>
              </a:rPr>
              <a:t>cầu</a:t>
            </a:r>
            <a:r>
              <a:rPr lang="en-US" sz="1400" dirty="0">
                <a:solidFill>
                  <a:schemeClr val="bg1"/>
                </a:solidFill>
              </a:rPr>
              <a:t>. </a:t>
            </a:r>
            <a:endParaRPr sz="1500" dirty="0">
              <a:solidFill>
                <a:schemeClr val="bg1"/>
              </a:solidFill>
            </a:endParaRPr>
          </a:p>
        </p:txBody>
      </p:sp>
      <p:pic>
        <p:nvPicPr>
          <p:cNvPr id="5" name="Picture 4"/>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48000" y="2114550"/>
            <a:ext cx="2743200" cy="2667000"/>
          </a:xfrm>
          <a:prstGeom prst="rect">
            <a:avLst/>
          </a:prstGeom>
          <a:noFill/>
          <a:ln>
            <a:noFill/>
          </a:ln>
        </p:spPr>
      </p:pic>
    </p:spTree>
    <p:extLst>
      <p:ext uri="{BB962C8B-B14F-4D97-AF65-F5344CB8AC3E}">
        <p14:creationId xmlns:p14="http://schemas.microsoft.com/office/powerpoint/2010/main" val="274631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1000"/>
                                        <p:tgtEl>
                                          <p:spTgt spid="99">
                                            <p:txEl>
                                              <p:pRg st="0" end="0"/>
                                            </p:txEl>
                                          </p:spTgt>
                                        </p:tgtEl>
                                      </p:cBhvr>
                                    </p:animEffect>
                                    <p:anim calcmode="lin" valueType="num">
                                      <p:cBhvr>
                                        <p:cTn id="8"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066800" y="438150"/>
            <a:ext cx="6766500" cy="838200"/>
          </a:xfrm>
          <a:prstGeom prst="rect">
            <a:avLst/>
          </a:prstGeom>
        </p:spPr>
        <p:txBody>
          <a:bodyPr spcFirstLastPara="1" wrap="square" lIns="0" tIns="0" rIns="0" bIns="0" anchor="b" anchorCtr="0">
            <a:noAutofit/>
          </a:bodyPr>
          <a:lstStyle/>
          <a:p>
            <a:pPr lvl="0" algn="just"/>
            <a:r>
              <a:rPr lang="en-US" b="1" dirty="0"/>
              <a:t>Identify </a:t>
            </a:r>
            <a:r>
              <a:rPr lang="en-US" b="1" dirty="0">
                <a:solidFill>
                  <a:schemeClr val="accent6"/>
                </a:solidFill>
              </a:rPr>
              <a:t>the attributes </a:t>
            </a:r>
            <a:endParaRPr dirty="0">
              <a:solidFill>
                <a:schemeClr val="accent6"/>
              </a:solidFill>
            </a:endParaRPr>
          </a:p>
        </p:txBody>
      </p:sp>
      <p:sp>
        <p:nvSpPr>
          <p:cNvPr id="99" name="Google Shape;99;p20"/>
          <p:cNvSpPr txBox="1">
            <a:spLocks noGrp="1"/>
          </p:cNvSpPr>
          <p:nvPr>
            <p:ph type="subTitle" idx="1"/>
          </p:nvPr>
        </p:nvSpPr>
        <p:spPr>
          <a:xfrm>
            <a:off x="1066800" y="1352550"/>
            <a:ext cx="6766500" cy="762000"/>
          </a:xfrm>
          <a:prstGeom prst="rect">
            <a:avLst/>
          </a:prstGeom>
        </p:spPr>
        <p:txBody>
          <a:bodyPr spcFirstLastPara="1" wrap="square" lIns="0" tIns="0" rIns="0" bIns="0" anchor="t" anchorCtr="0">
            <a:noAutofit/>
          </a:bodyPr>
          <a:lstStyle/>
          <a:p>
            <a:pPr marL="0" lvl="0" indent="0" algn="just"/>
            <a:r>
              <a:rPr lang="en-US" sz="1500" dirty="0" smtClean="0">
                <a:solidFill>
                  <a:schemeClr val="accent6"/>
                </a:solidFill>
              </a:rPr>
              <a:t>Hire Class</a:t>
            </a:r>
            <a:r>
              <a:rPr lang="en-US" sz="1500" dirty="0" smtClean="0">
                <a:solidFill>
                  <a:schemeClr val="bg1"/>
                </a:solidFill>
              </a:rPr>
              <a:t>. </a:t>
            </a:r>
            <a:r>
              <a:rPr lang="en-US" sz="1400" dirty="0" err="1">
                <a:solidFill>
                  <a:schemeClr val="bg1"/>
                </a:solidFill>
              </a:rPr>
              <a:t>Không</a:t>
            </a:r>
            <a:r>
              <a:rPr lang="en-US" sz="1400" dirty="0">
                <a:solidFill>
                  <a:schemeClr val="bg1"/>
                </a:solidFill>
              </a:rPr>
              <a:t> </a:t>
            </a:r>
            <a:r>
              <a:rPr lang="en-US" sz="1400" dirty="0" err="1">
                <a:solidFill>
                  <a:schemeClr val="bg1"/>
                </a:solidFill>
              </a:rPr>
              <a:t>nên</a:t>
            </a:r>
            <a:r>
              <a:rPr lang="en-US" sz="1400" dirty="0">
                <a:solidFill>
                  <a:schemeClr val="bg1"/>
                </a:solidFill>
              </a:rPr>
              <a:t> </a:t>
            </a:r>
            <a:r>
              <a:rPr lang="en-US" sz="1400" dirty="0" err="1">
                <a:solidFill>
                  <a:schemeClr val="bg1"/>
                </a:solidFill>
              </a:rPr>
              <a:t>lưu</a:t>
            </a:r>
            <a:r>
              <a:rPr lang="en-US" sz="1400" dirty="0">
                <a:solidFill>
                  <a:schemeClr val="bg1"/>
                </a:solidFill>
              </a:rPr>
              <a:t> </a:t>
            </a:r>
            <a:r>
              <a:rPr lang="en-US" sz="1400" dirty="0" err="1">
                <a:solidFill>
                  <a:schemeClr val="bg1"/>
                </a:solidFill>
              </a:rPr>
              <a:t>trữ</a:t>
            </a:r>
            <a:r>
              <a:rPr lang="en-US" sz="1400" dirty="0">
                <a:solidFill>
                  <a:schemeClr val="bg1"/>
                </a:solidFill>
              </a:rPr>
              <a:t> </a:t>
            </a:r>
            <a:r>
              <a:rPr lang="en-US" sz="1400" dirty="0" err="1">
                <a:solidFill>
                  <a:schemeClr val="bg1"/>
                </a:solidFill>
              </a:rPr>
              <a:t>thông</a:t>
            </a:r>
            <a:r>
              <a:rPr lang="en-US" sz="1400" dirty="0">
                <a:solidFill>
                  <a:schemeClr val="bg1"/>
                </a:solidFill>
              </a:rPr>
              <a:t> tin </a:t>
            </a:r>
            <a:r>
              <a:rPr lang="en-US" sz="1400" dirty="0" err="1">
                <a:solidFill>
                  <a:schemeClr val="bg1"/>
                </a:solidFill>
              </a:rPr>
              <a:t>này</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smtClean="0">
                <a:solidFill>
                  <a:schemeClr val="bg1"/>
                </a:solidFill>
              </a:rPr>
              <a:t>Bike </a:t>
            </a:r>
            <a:r>
              <a:rPr lang="en-US" sz="1400" dirty="0" err="1">
                <a:solidFill>
                  <a:schemeClr val="bg1"/>
                </a:solidFill>
              </a:rPr>
              <a:t>vì</a:t>
            </a:r>
            <a:r>
              <a:rPr lang="en-US" sz="1400" dirty="0">
                <a:solidFill>
                  <a:schemeClr val="bg1"/>
                </a:solidFill>
              </a:rPr>
              <a:t> </a:t>
            </a:r>
            <a:r>
              <a:rPr lang="en-US" sz="1400" dirty="0" err="1">
                <a:solidFill>
                  <a:schemeClr val="bg1"/>
                </a:solidFill>
              </a:rPr>
              <a:t>chúng</a:t>
            </a:r>
            <a:r>
              <a:rPr lang="en-US" sz="1400" dirty="0">
                <a:solidFill>
                  <a:schemeClr val="bg1"/>
                </a:solidFill>
              </a:rPr>
              <a:t> </a:t>
            </a:r>
            <a:r>
              <a:rPr lang="en-US" sz="1400" dirty="0" err="1">
                <a:solidFill>
                  <a:schemeClr val="bg1"/>
                </a:solidFill>
              </a:rPr>
              <a:t>tôi</a:t>
            </a:r>
            <a:r>
              <a:rPr lang="en-US" sz="1400" dirty="0">
                <a:solidFill>
                  <a:schemeClr val="bg1"/>
                </a:solidFill>
              </a:rPr>
              <a:t> </a:t>
            </a:r>
            <a:r>
              <a:rPr lang="en-US" sz="1400" dirty="0" err="1">
                <a:solidFill>
                  <a:schemeClr val="bg1"/>
                </a:solidFill>
              </a:rPr>
              <a:t>sẽ</a:t>
            </a:r>
            <a:r>
              <a:rPr lang="en-US" sz="1400" dirty="0">
                <a:solidFill>
                  <a:schemeClr val="bg1"/>
                </a:solidFill>
              </a:rPr>
              <a:t> </a:t>
            </a:r>
            <a:r>
              <a:rPr lang="en-US" sz="1400" dirty="0" err="1">
                <a:solidFill>
                  <a:schemeClr val="bg1"/>
                </a:solidFill>
              </a:rPr>
              <a:t>gặp</a:t>
            </a:r>
            <a:r>
              <a:rPr lang="en-US" sz="1400" dirty="0">
                <a:solidFill>
                  <a:schemeClr val="bg1"/>
                </a:solidFill>
              </a:rPr>
              <a:t> </a:t>
            </a:r>
            <a:r>
              <a:rPr lang="en-US" sz="1400" dirty="0" err="1">
                <a:solidFill>
                  <a:schemeClr val="bg1"/>
                </a:solidFill>
              </a:rPr>
              <a:t>vấn</a:t>
            </a:r>
            <a:r>
              <a:rPr lang="en-US" sz="1400" dirty="0">
                <a:solidFill>
                  <a:schemeClr val="bg1"/>
                </a:solidFill>
              </a:rPr>
              <a:t> </a:t>
            </a:r>
            <a:r>
              <a:rPr lang="en-US" sz="1400" dirty="0" err="1">
                <a:solidFill>
                  <a:schemeClr val="bg1"/>
                </a:solidFill>
              </a:rPr>
              <a:t>đề</a:t>
            </a:r>
            <a:r>
              <a:rPr lang="en-US" sz="1400" dirty="0">
                <a:solidFill>
                  <a:schemeClr val="bg1"/>
                </a:solidFill>
              </a:rPr>
              <a:t> </a:t>
            </a:r>
            <a:r>
              <a:rPr lang="en-US" sz="1400" dirty="0" err="1">
                <a:solidFill>
                  <a:schemeClr val="bg1"/>
                </a:solidFill>
              </a:rPr>
              <a:t>về</a:t>
            </a:r>
            <a:r>
              <a:rPr lang="en-US" sz="1400" dirty="0">
                <a:solidFill>
                  <a:schemeClr val="bg1"/>
                </a:solidFill>
              </a:rPr>
              <a:t> </a:t>
            </a:r>
            <a:r>
              <a:rPr lang="en-US" sz="1400" dirty="0" err="1">
                <a:solidFill>
                  <a:schemeClr val="bg1"/>
                </a:solidFill>
              </a:rPr>
              <a:t>nhiều</a:t>
            </a:r>
            <a:r>
              <a:rPr lang="en-US" sz="1400" dirty="0">
                <a:solidFill>
                  <a:schemeClr val="bg1"/>
                </a:solidFill>
              </a:rPr>
              <a:t> </a:t>
            </a:r>
            <a:r>
              <a:rPr lang="en-US" sz="1400" dirty="0" err="1">
                <a:solidFill>
                  <a:schemeClr val="bg1"/>
                </a:solidFill>
              </a:rPr>
              <a:t>bộ</a:t>
            </a:r>
            <a:r>
              <a:rPr lang="en-US" sz="1400" dirty="0">
                <a:solidFill>
                  <a:schemeClr val="bg1"/>
                </a:solidFill>
              </a:rPr>
              <a:t> </a:t>
            </a:r>
            <a:r>
              <a:rPr lang="en-US" sz="1400" dirty="0" err="1">
                <a:solidFill>
                  <a:schemeClr val="bg1"/>
                </a:solidFill>
              </a:rPr>
              <a:t>dữ</a:t>
            </a:r>
            <a:r>
              <a:rPr lang="en-US" sz="1400" dirty="0">
                <a:solidFill>
                  <a:schemeClr val="bg1"/>
                </a:solidFill>
              </a:rPr>
              <a:t> </a:t>
            </a:r>
            <a:r>
              <a:rPr lang="en-US" sz="1400" dirty="0" err="1">
                <a:solidFill>
                  <a:schemeClr val="bg1"/>
                </a:solidFill>
              </a:rPr>
              <a:t>liệu</a:t>
            </a:r>
            <a:r>
              <a:rPr lang="en-US" sz="1400" dirty="0">
                <a:solidFill>
                  <a:schemeClr val="bg1"/>
                </a:solidFill>
              </a:rPr>
              <a:t> - </a:t>
            </a:r>
            <a:r>
              <a:rPr lang="en-US" sz="1400" dirty="0" err="1">
                <a:solidFill>
                  <a:schemeClr val="bg1"/>
                </a:solidFill>
              </a:rPr>
              <a:t>xe</a:t>
            </a:r>
            <a:r>
              <a:rPr lang="en-US" sz="1400" dirty="0">
                <a:solidFill>
                  <a:schemeClr val="bg1"/>
                </a:solidFill>
              </a:rPr>
              <a:t> </a:t>
            </a:r>
            <a:r>
              <a:rPr lang="en-US" sz="1400" dirty="0" err="1">
                <a:solidFill>
                  <a:schemeClr val="bg1"/>
                </a:solidFill>
              </a:rPr>
              <a:t>đạp</a:t>
            </a:r>
            <a:r>
              <a:rPr lang="en-US" sz="1400" dirty="0">
                <a:solidFill>
                  <a:schemeClr val="bg1"/>
                </a:solidFill>
              </a:rPr>
              <a:t> </a:t>
            </a:r>
            <a:r>
              <a:rPr lang="en-US" sz="1400" dirty="0" err="1">
                <a:solidFill>
                  <a:schemeClr val="bg1"/>
                </a:solidFill>
              </a:rPr>
              <a:t>có</a:t>
            </a:r>
            <a:r>
              <a:rPr lang="en-US" sz="1400" dirty="0">
                <a:solidFill>
                  <a:schemeClr val="bg1"/>
                </a:solidFill>
              </a:rPr>
              <a:t> </a:t>
            </a:r>
            <a:r>
              <a:rPr lang="en-US" sz="1400" dirty="0" err="1">
                <a:solidFill>
                  <a:schemeClr val="bg1"/>
                </a:solidFill>
              </a:rPr>
              <a:t>thể</a:t>
            </a:r>
            <a:r>
              <a:rPr lang="en-US" sz="1400" dirty="0">
                <a:solidFill>
                  <a:schemeClr val="bg1"/>
                </a:solidFill>
              </a:rPr>
              <a:t> </a:t>
            </a:r>
            <a:r>
              <a:rPr lang="en-US" sz="1400" dirty="0" err="1">
                <a:solidFill>
                  <a:schemeClr val="bg1"/>
                </a:solidFill>
              </a:rPr>
              <a:t>bị</a:t>
            </a:r>
            <a:r>
              <a:rPr lang="en-US" sz="1400" dirty="0">
                <a:solidFill>
                  <a:schemeClr val="bg1"/>
                </a:solidFill>
              </a:rPr>
              <a:t> </a:t>
            </a:r>
            <a:r>
              <a:rPr lang="en-US" sz="1400" dirty="0" err="1">
                <a:solidFill>
                  <a:schemeClr val="bg1"/>
                </a:solidFill>
              </a:rPr>
              <a:t>trả</a:t>
            </a:r>
            <a:r>
              <a:rPr lang="en-US" sz="1400" dirty="0">
                <a:solidFill>
                  <a:schemeClr val="bg1"/>
                </a:solidFill>
              </a:rPr>
              <a:t> </a:t>
            </a:r>
            <a:r>
              <a:rPr lang="en-US" sz="1400" dirty="0" err="1">
                <a:solidFill>
                  <a:schemeClr val="bg1"/>
                </a:solidFill>
              </a:rPr>
              <a:t>lại</a:t>
            </a:r>
            <a:r>
              <a:rPr lang="en-US" sz="1400" dirty="0">
                <a:solidFill>
                  <a:schemeClr val="bg1"/>
                </a:solidFill>
              </a:rPr>
              <a:t> </a:t>
            </a:r>
            <a:r>
              <a:rPr lang="en-US" sz="1400" dirty="0" err="1">
                <a:solidFill>
                  <a:schemeClr val="bg1"/>
                </a:solidFill>
              </a:rPr>
              <a:t>muộn</a:t>
            </a:r>
            <a:r>
              <a:rPr lang="en-US" sz="1400" dirty="0">
                <a:solidFill>
                  <a:schemeClr val="bg1"/>
                </a:solidFill>
              </a:rPr>
              <a:t> </a:t>
            </a:r>
            <a:r>
              <a:rPr lang="en-US" sz="1400" dirty="0" err="1">
                <a:solidFill>
                  <a:schemeClr val="bg1"/>
                </a:solidFill>
              </a:rPr>
              <a:t>hoặc</a:t>
            </a:r>
            <a:r>
              <a:rPr lang="en-US" sz="1400" dirty="0">
                <a:solidFill>
                  <a:schemeClr val="bg1"/>
                </a:solidFill>
              </a:rPr>
              <a:t> </a:t>
            </a:r>
            <a:r>
              <a:rPr lang="en-US" sz="1400" dirty="0" err="1">
                <a:solidFill>
                  <a:schemeClr val="bg1"/>
                </a:solidFill>
              </a:rPr>
              <a:t>bị</a:t>
            </a:r>
            <a:r>
              <a:rPr lang="en-US" sz="1400" dirty="0">
                <a:solidFill>
                  <a:schemeClr val="bg1"/>
                </a:solidFill>
              </a:rPr>
              <a:t> </a:t>
            </a:r>
            <a:r>
              <a:rPr lang="en-US" sz="1400" dirty="0" err="1">
                <a:solidFill>
                  <a:schemeClr val="bg1"/>
                </a:solidFill>
              </a:rPr>
              <a:t>hỏng</a:t>
            </a:r>
            <a:r>
              <a:rPr lang="en-US" sz="1400" dirty="0">
                <a:solidFill>
                  <a:schemeClr val="bg1"/>
                </a:solidFill>
              </a:rPr>
              <a:t> </a:t>
            </a:r>
            <a:r>
              <a:rPr lang="en-US" sz="1400" dirty="0" err="1">
                <a:solidFill>
                  <a:schemeClr val="bg1"/>
                </a:solidFill>
              </a:rPr>
              <a:t>nhiều</a:t>
            </a:r>
            <a:r>
              <a:rPr lang="en-US" sz="1400" dirty="0">
                <a:solidFill>
                  <a:schemeClr val="bg1"/>
                </a:solidFill>
              </a:rPr>
              <a:t> </a:t>
            </a:r>
            <a:r>
              <a:rPr lang="en-US" sz="1400" dirty="0" err="1">
                <a:solidFill>
                  <a:schemeClr val="bg1"/>
                </a:solidFill>
              </a:rPr>
              <a:t>lần</a:t>
            </a:r>
            <a:r>
              <a:rPr lang="en-US" sz="1400" dirty="0" smtClean="0">
                <a:solidFill>
                  <a:schemeClr val="bg1"/>
                </a:solidFill>
              </a:rPr>
              <a:t>.</a:t>
            </a:r>
            <a:endParaRPr sz="1500" dirty="0">
              <a:solidFill>
                <a:schemeClr val="bg1"/>
              </a:solidFill>
            </a:endParaRPr>
          </a:p>
        </p:txBody>
      </p:sp>
      <p:pic>
        <p:nvPicPr>
          <p:cNvPr id="6" name="Picture 5"/>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4200" y="2266950"/>
            <a:ext cx="2629535" cy="2286000"/>
          </a:xfrm>
          <a:prstGeom prst="rect">
            <a:avLst/>
          </a:prstGeom>
          <a:noFill/>
          <a:ln>
            <a:noFill/>
          </a:ln>
        </p:spPr>
      </p:pic>
    </p:spTree>
    <p:extLst>
      <p:ext uri="{BB962C8B-B14F-4D97-AF65-F5344CB8AC3E}">
        <p14:creationId xmlns:p14="http://schemas.microsoft.com/office/powerpoint/2010/main" val="22578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1000"/>
                                        <p:tgtEl>
                                          <p:spTgt spid="99">
                                            <p:txEl>
                                              <p:pRg st="0" end="0"/>
                                            </p:txEl>
                                          </p:spTgt>
                                        </p:tgtEl>
                                      </p:cBhvr>
                                    </p:animEffect>
                                    <p:anim calcmode="lin" valueType="num">
                                      <p:cBhvr>
                                        <p:cTn id="8"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066800" y="438150"/>
            <a:ext cx="6766500" cy="838200"/>
          </a:xfrm>
          <a:prstGeom prst="rect">
            <a:avLst/>
          </a:prstGeom>
        </p:spPr>
        <p:txBody>
          <a:bodyPr spcFirstLastPara="1" wrap="square" lIns="0" tIns="0" rIns="0" bIns="0" anchor="b" anchorCtr="0">
            <a:noAutofit/>
          </a:bodyPr>
          <a:lstStyle/>
          <a:p>
            <a:pPr lvl="0" algn="just"/>
            <a:r>
              <a:rPr lang="en-US" b="1" dirty="0"/>
              <a:t>Identify </a:t>
            </a:r>
            <a:r>
              <a:rPr lang="en-US" b="1" dirty="0">
                <a:solidFill>
                  <a:schemeClr val="accent6"/>
                </a:solidFill>
              </a:rPr>
              <a:t>the attributes </a:t>
            </a:r>
            <a:endParaRPr dirty="0">
              <a:solidFill>
                <a:schemeClr val="accent6"/>
              </a:solidFill>
            </a:endParaRPr>
          </a:p>
        </p:txBody>
      </p:sp>
      <p:sp>
        <p:nvSpPr>
          <p:cNvPr id="99" name="Google Shape;99;p20"/>
          <p:cNvSpPr txBox="1">
            <a:spLocks noGrp="1"/>
          </p:cNvSpPr>
          <p:nvPr>
            <p:ph type="subTitle" idx="1"/>
          </p:nvPr>
        </p:nvSpPr>
        <p:spPr>
          <a:xfrm>
            <a:off x="1066800" y="1352550"/>
            <a:ext cx="6766500" cy="762000"/>
          </a:xfrm>
          <a:prstGeom prst="rect">
            <a:avLst/>
          </a:prstGeom>
        </p:spPr>
        <p:txBody>
          <a:bodyPr spcFirstLastPara="1" wrap="square" lIns="0" tIns="0" rIns="0" bIns="0" anchor="t" anchorCtr="0">
            <a:noAutofit/>
          </a:bodyPr>
          <a:lstStyle/>
          <a:p>
            <a:pPr marL="0" lvl="0" indent="0" algn="just"/>
            <a:r>
              <a:rPr lang="en-US" sz="1500" dirty="0" smtClean="0">
                <a:solidFill>
                  <a:schemeClr val="accent6"/>
                </a:solidFill>
              </a:rPr>
              <a:t>Customer Class</a:t>
            </a:r>
            <a:r>
              <a:rPr lang="en-US" sz="1500" dirty="0" smtClean="0">
                <a:solidFill>
                  <a:schemeClr val="bg1"/>
                </a:solidFill>
              </a:rPr>
              <a:t>. </a:t>
            </a:r>
            <a:r>
              <a:rPr lang="en-US" sz="1400" dirty="0" err="1">
                <a:solidFill>
                  <a:schemeClr val="bg1"/>
                </a:solidFill>
              </a:rPr>
              <a:t>Danh</a:t>
            </a:r>
            <a:r>
              <a:rPr lang="en-US" sz="1400" dirty="0">
                <a:solidFill>
                  <a:schemeClr val="bg1"/>
                </a:solidFill>
              </a:rPr>
              <a:t> </a:t>
            </a:r>
            <a:r>
              <a:rPr lang="en-US" sz="1400" dirty="0" err="1">
                <a:solidFill>
                  <a:schemeClr val="bg1"/>
                </a:solidFill>
              </a:rPr>
              <a:t>sách</a:t>
            </a:r>
            <a:r>
              <a:rPr lang="en-US" sz="1400" dirty="0">
                <a:solidFill>
                  <a:schemeClr val="bg1"/>
                </a:solidFill>
              </a:rPr>
              <a:t> </a:t>
            </a:r>
            <a:r>
              <a:rPr lang="en-US" sz="1400" dirty="0" err="1">
                <a:solidFill>
                  <a:schemeClr val="bg1"/>
                </a:solidFill>
              </a:rPr>
              <a:t>yêu</a:t>
            </a:r>
            <a:r>
              <a:rPr lang="en-US" sz="1400" dirty="0">
                <a:solidFill>
                  <a:schemeClr val="bg1"/>
                </a:solidFill>
              </a:rPr>
              <a:t> </a:t>
            </a:r>
            <a:r>
              <a:rPr lang="en-US" sz="1400" dirty="0" err="1">
                <a:solidFill>
                  <a:schemeClr val="bg1"/>
                </a:solidFill>
              </a:rPr>
              <a:t>cầu</a:t>
            </a:r>
            <a:r>
              <a:rPr lang="en-US" sz="1400" dirty="0">
                <a:solidFill>
                  <a:schemeClr val="bg1"/>
                </a:solidFill>
              </a:rPr>
              <a:t> </a:t>
            </a:r>
            <a:r>
              <a:rPr lang="en-US" sz="1400" dirty="0" err="1">
                <a:solidFill>
                  <a:schemeClr val="bg1"/>
                </a:solidFill>
              </a:rPr>
              <a:t>không</a:t>
            </a:r>
            <a:r>
              <a:rPr lang="en-US" sz="1400" dirty="0">
                <a:solidFill>
                  <a:schemeClr val="bg1"/>
                </a:solidFill>
              </a:rPr>
              <a:t> </a:t>
            </a:r>
            <a:r>
              <a:rPr lang="en-US" sz="1400" dirty="0" err="1">
                <a:solidFill>
                  <a:schemeClr val="bg1"/>
                </a:solidFill>
              </a:rPr>
              <a:t>đề</a:t>
            </a:r>
            <a:r>
              <a:rPr lang="en-US" sz="1400" dirty="0">
                <a:solidFill>
                  <a:schemeClr val="bg1"/>
                </a:solidFill>
              </a:rPr>
              <a:t> </a:t>
            </a:r>
            <a:r>
              <a:rPr lang="en-US" sz="1400" dirty="0" err="1">
                <a:solidFill>
                  <a:schemeClr val="bg1"/>
                </a:solidFill>
              </a:rPr>
              <a:t>cập</a:t>
            </a:r>
            <a:r>
              <a:rPr lang="en-US" sz="1400" dirty="0">
                <a:solidFill>
                  <a:schemeClr val="bg1"/>
                </a:solidFill>
              </a:rPr>
              <a:t> </a:t>
            </a:r>
            <a:r>
              <a:rPr lang="en-US" sz="1400" dirty="0" err="1">
                <a:solidFill>
                  <a:schemeClr val="bg1"/>
                </a:solidFill>
              </a:rPr>
              <a:t>đến</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thuộc</a:t>
            </a:r>
            <a:r>
              <a:rPr lang="en-US" sz="1400" dirty="0">
                <a:solidFill>
                  <a:schemeClr val="bg1"/>
                </a:solidFill>
              </a:rPr>
              <a:t> </a:t>
            </a:r>
            <a:r>
              <a:rPr lang="en-US" sz="1400" dirty="0" err="1">
                <a:solidFill>
                  <a:schemeClr val="bg1"/>
                </a:solidFill>
              </a:rPr>
              <a:t>tính</a:t>
            </a:r>
            <a:r>
              <a:rPr lang="en-US" sz="1400" dirty="0">
                <a:solidFill>
                  <a:schemeClr val="bg1"/>
                </a:solidFill>
              </a:rPr>
              <a:t> </a:t>
            </a:r>
            <a:r>
              <a:rPr lang="en-US" sz="1400" dirty="0" err="1">
                <a:solidFill>
                  <a:schemeClr val="bg1"/>
                </a:solidFill>
              </a:rPr>
              <a:t>sẽ</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lưu</a:t>
            </a:r>
            <a:r>
              <a:rPr lang="en-US" sz="1400" dirty="0">
                <a:solidFill>
                  <a:schemeClr val="bg1"/>
                </a:solidFill>
              </a:rPr>
              <a:t> </a:t>
            </a:r>
            <a:r>
              <a:rPr lang="en-US" sz="1400" dirty="0" err="1">
                <a:solidFill>
                  <a:schemeClr val="bg1"/>
                </a:solidFill>
              </a:rPr>
              <a:t>trữ</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Khách</a:t>
            </a:r>
            <a:r>
              <a:rPr lang="en-US" sz="1400" dirty="0">
                <a:solidFill>
                  <a:schemeClr val="bg1"/>
                </a:solidFill>
              </a:rPr>
              <a:t> </a:t>
            </a:r>
            <a:r>
              <a:rPr lang="en-US" sz="1400" dirty="0" err="1">
                <a:solidFill>
                  <a:schemeClr val="bg1"/>
                </a:solidFill>
              </a:rPr>
              <a:t>hàng</a:t>
            </a:r>
            <a:r>
              <a:rPr lang="en-US" sz="1400" dirty="0">
                <a:solidFill>
                  <a:schemeClr val="bg1"/>
                </a:solidFill>
              </a:rPr>
              <a:t>, </a:t>
            </a:r>
            <a:r>
              <a:rPr lang="en-US" sz="1400" dirty="0" err="1">
                <a:solidFill>
                  <a:schemeClr val="bg1"/>
                </a:solidFill>
              </a:rPr>
              <a:t>nhưng</a:t>
            </a:r>
            <a:r>
              <a:rPr lang="en-US" sz="1400" dirty="0">
                <a:solidFill>
                  <a:schemeClr val="bg1"/>
                </a:solidFill>
              </a:rPr>
              <a:t> </a:t>
            </a:r>
            <a:r>
              <a:rPr lang="en-US" sz="1400" dirty="0" err="1">
                <a:solidFill>
                  <a:schemeClr val="bg1"/>
                </a:solidFill>
              </a:rPr>
              <a:t>thông</a:t>
            </a:r>
            <a:r>
              <a:rPr lang="en-US" sz="1400" dirty="0">
                <a:solidFill>
                  <a:schemeClr val="bg1"/>
                </a:solidFill>
              </a:rPr>
              <a:t> </a:t>
            </a:r>
            <a:r>
              <a:rPr lang="en-US" sz="1400" dirty="0" err="1">
                <a:solidFill>
                  <a:schemeClr val="bg1"/>
                </a:solidFill>
              </a:rPr>
              <a:t>thường</a:t>
            </a:r>
            <a:r>
              <a:rPr lang="en-US" sz="1400" dirty="0">
                <a:solidFill>
                  <a:schemeClr val="bg1"/>
                </a:solidFill>
              </a:rPr>
              <a:t> </a:t>
            </a:r>
            <a:r>
              <a:rPr lang="en-US" sz="1400" dirty="0" err="1">
                <a:solidFill>
                  <a:schemeClr val="bg1"/>
                </a:solidFill>
              </a:rPr>
              <a:t>sẽ</a:t>
            </a:r>
            <a:r>
              <a:rPr lang="en-US" sz="1400" dirty="0">
                <a:solidFill>
                  <a:schemeClr val="bg1"/>
                </a:solidFill>
              </a:rPr>
              <a:t> </a:t>
            </a:r>
            <a:r>
              <a:rPr lang="en-US" sz="1400" dirty="0" err="1">
                <a:solidFill>
                  <a:schemeClr val="bg1"/>
                </a:solidFill>
              </a:rPr>
              <a:t>đề</a:t>
            </a:r>
            <a:r>
              <a:rPr lang="en-US" sz="1400" dirty="0">
                <a:solidFill>
                  <a:schemeClr val="bg1"/>
                </a:solidFill>
              </a:rPr>
              <a:t> </a:t>
            </a:r>
            <a:r>
              <a:rPr lang="en-US" sz="1400" dirty="0" err="1">
                <a:solidFill>
                  <a:schemeClr val="bg1"/>
                </a:solidFill>
              </a:rPr>
              <a:t>nghị</a:t>
            </a:r>
            <a:r>
              <a:rPr lang="en-US" sz="1400" dirty="0">
                <a:solidFill>
                  <a:schemeClr val="bg1"/>
                </a:solidFill>
              </a:rPr>
              <a:t> </a:t>
            </a:r>
            <a:r>
              <a:rPr lang="en-US" sz="1400" dirty="0" err="1">
                <a:solidFill>
                  <a:schemeClr val="bg1"/>
                </a:solidFill>
              </a:rPr>
              <a:t>chúng</a:t>
            </a:r>
            <a:r>
              <a:rPr lang="en-US" sz="1400" dirty="0">
                <a:solidFill>
                  <a:schemeClr val="bg1"/>
                </a:solidFill>
              </a:rPr>
              <a:t> </a:t>
            </a:r>
            <a:r>
              <a:rPr lang="en-US" sz="1400" dirty="0" err="1">
                <a:solidFill>
                  <a:schemeClr val="bg1"/>
                </a:solidFill>
              </a:rPr>
              <a:t>tôi</a:t>
            </a:r>
            <a:r>
              <a:rPr lang="en-US" sz="1400" dirty="0">
                <a:solidFill>
                  <a:schemeClr val="bg1"/>
                </a:solidFill>
              </a:rPr>
              <a:t> </a:t>
            </a:r>
            <a:r>
              <a:rPr lang="en-US" sz="1400" dirty="0" err="1">
                <a:solidFill>
                  <a:schemeClr val="bg1"/>
                </a:solidFill>
              </a:rPr>
              <a:t>lưu</a:t>
            </a:r>
            <a:r>
              <a:rPr lang="en-US" sz="1400" dirty="0">
                <a:solidFill>
                  <a:schemeClr val="bg1"/>
                </a:solidFill>
              </a:rPr>
              <a:t> </a:t>
            </a:r>
            <a:r>
              <a:rPr lang="en-US" sz="1400" dirty="0" err="1">
                <a:solidFill>
                  <a:schemeClr val="bg1"/>
                </a:solidFill>
              </a:rPr>
              <a:t>trữ</a:t>
            </a:r>
            <a:r>
              <a:rPr lang="en-US" sz="1400" dirty="0">
                <a:solidFill>
                  <a:schemeClr val="bg1"/>
                </a:solidFill>
              </a:rPr>
              <a:t> </a:t>
            </a:r>
            <a:r>
              <a:rPr lang="en-US" sz="1400" dirty="0" err="1">
                <a:solidFill>
                  <a:schemeClr val="bg1"/>
                </a:solidFill>
              </a:rPr>
              <a:t>ít</a:t>
            </a:r>
            <a:r>
              <a:rPr lang="en-US" sz="1400" dirty="0">
                <a:solidFill>
                  <a:schemeClr val="bg1"/>
                </a:solidFill>
              </a:rPr>
              <a:t> </a:t>
            </a:r>
            <a:r>
              <a:rPr lang="en-US" sz="1400" dirty="0" err="1">
                <a:solidFill>
                  <a:schemeClr val="bg1"/>
                </a:solidFill>
              </a:rPr>
              <a:t>nhất</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tên</a:t>
            </a:r>
            <a:r>
              <a:rPr lang="en-US" sz="1400" dirty="0">
                <a:solidFill>
                  <a:schemeClr val="bg1"/>
                </a:solidFill>
              </a:rPr>
              <a:t>, </a:t>
            </a:r>
            <a:r>
              <a:rPr lang="en-US" sz="1400" dirty="0" err="1">
                <a:solidFill>
                  <a:schemeClr val="bg1"/>
                </a:solidFill>
              </a:rPr>
              <a:t>địa</a:t>
            </a:r>
            <a:r>
              <a:rPr lang="en-US" sz="1400" dirty="0">
                <a:solidFill>
                  <a:schemeClr val="bg1"/>
                </a:solidFill>
              </a:rPr>
              <a:t> </a:t>
            </a:r>
            <a:r>
              <a:rPr lang="en-US" sz="1400" dirty="0" err="1">
                <a:solidFill>
                  <a:schemeClr val="bg1"/>
                </a:solidFill>
              </a:rPr>
              <a:t>chỉ</a:t>
            </a:r>
            <a:r>
              <a:rPr lang="en-US" sz="1400" dirty="0">
                <a:solidFill>
                  <a:schemeClr val="bg1"/>
                </a:solidFill>
              </a:rPr>
              <a:t> </a:t>
            </a:r>
            <a:r>
              <a:rPr lang="en-US" sz="1400" dirty="0" err="1">
                <a:solidFill>
                  <a:schemeClr val="bg1"/>
                </a:solidFill>
              </a:rPr>
              <a:t>và</a:t>
            </a:r>
            <a:r>
              <a:rPr lang="en-US" sz="1400" dirty="0">
                <a:solidFill>
                  <a:schemeClr val="bg1"/>
                </a:solidFill>
              </a:rPr>
              <a:t> </a:t>
            </a:r>
            <a:r>
              <a:rPr lang="en-US" sz="1400" dirty="0" err="1">
                <a:solidFill>
                  <a:schemeClr val="bg1"/>
                </a:solidFill>
              </a:rPr>
              <a:t>số</a:t>
            </a:r>
            <a:r>
              <a:rPr lang="en-US" sz="1400" dirty="0">
                <a:solidFill>
                  <a:schemeClr val="bg1"/>
                </a:solidFill>
              </a:rPr>
              <a:t> </a:t>
            </a:r>
            <a:r>
              <a:rPr lang="en-US" sz="1400" dirty="0" err="1">
                <a:solidFill>
                  <a:schemeClr val="bg1"/>
                </a:solidFill>
              </a:rPr>
              <a:t>điện</a:t>
            </a:r>
            <a:r>
              <a:rPr lang="en-US" sz="1400" dirty="0">
                <a:solidFill>
                  <a:schemeClr val="bg1"/>
                </a:solidFill>
              </a:rPr>
              <a:t> </a:t>
            </a:r>
            <a:r>
              <a:rPr lang="en-US" sz="1400" dirty="0" err="1">
                <a:solidFill>
                  <a:schemeClr val="bg1"/>
                </a:solidFill>
              </a:rPr>
              <a:t>thoại</a:t>
            </a:r>
            <a:r>
              <a:rPr lang="en-US" sz="1400" dirty="0"/>
              <a:t>.</a:t>
            </a:r>
            <a:r>
              <a:rPr lang="en-US" sz="1500" dirty="0" smtClean="0">
                <a:solidFill>
                  <a:schemeClr val="bg1"/>
                </a:solidFill>
              </a:rPr>
              <a:t> </a:t>
            </a:r>
            <a:endParaRPr sz="1500" dirty="0">
              <a:solidFill>
                <a:schemeClr val="bg1"/>
              </a:solidFill>
            </a:endParaRPr>
          </a:p>
        </p:txBody>
      </p:sp>
      <p:pic>
        <p:nvPicPr>
          <p:cNvPr id="5" name="Picture 4"/>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71800" y="2439286"/>
            <a:ext cx="2871152" cy="1871049"/>
          </a:xfrm>
          <a:prstGeom prst="rect">
            <a:avLst/>
          </a:prstGeom>
          <a:noFill/>
          <a:ln>
            <a:noFill/>
          </a:ln>
        </p:spPr>
      </p:pic>
    </p:spTree>
    <p:extLst>
      <p:ext uri="{BB962C8B-B14F-4D97-AF65-F5344CB8AC3E}">
        <p14:creationId xmlns:p14="http://schemas.microsoft.com/office/powerpoint/2010/main" val="182436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1000"/>
                                        <p:tgtEl>
                                          <p:spTgt spid="99">
                                            <p:txEl>
                                              <p:pRg st="0" end="0"/>
                                            </p:txEl>
                                          </p:spTgt>
                                        </p:tgtEl>
                                      </p:cBhvr>
                                    </p:animEffect>
                                    <p:anim calcmode="lin" valueType="num">
                                      <p:cBhvr>
                                        <p:cTn id="8"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066800" y="438150"/>
            <a:ext cx="6766500" cy="838200"/>
          </a:xfrm>
          <a:prstGeom prst="rect">
            <a:avLst/>
          </a:prstGeom>
        </p:spPr>
        <p:txBody>
          <a:bodyPr spcFirstLastPara="1" wrap="square" lIns="0" tIns="0" rIns="0" bIns="0" anchor="b" anchorCtr="0">
            <a:noAutofit/>
          </a:bodyPr>
          <a:lstStyle/>
          <a:p>
            <a:pPr lvl="0" algn="just"/>
            <a:r>
              <a:rPr lang="en-US" b="1" dirty="0"/>
              <a:t>Identify </a:t>
            </a:r>
            <a:r>
              <a:rPr lang="en-US" b="1" dirty="0">
                <a:solidFill>
                  <a:schemeClr val="accent6"/>
                </a:solidFill>
              </a:rPr>
              <a:t>the attributes </a:t>
            </a:r>
            <a:endParaRPr dirty="0">
              <a:solidFill>
                <a:schemeClr val="accent6"/>
              </a:solidFill>
            </a:endParaRPr>
          </a:p>
        </p:txBody>
      </p:sp>
      <p:sp>
        <p:nvSpPr>
          <p:cNvPr id="99" name="Google Shape;99;p20"/>
          <p:cNvSpPr txBox="1">
            <a:spLocks noGrp="1"/>
          </p:cNvSpPr>
          <p:nvPr>
            <p:ph type="subTitle" idx="1"/>
          </p:nvPr>
        </p:nvSpPr>
        <p:spPr>
          <a:xfrm>
            <a:off x="1066800" y="1428750"/>
            <a:ext cx="6766500" cy="685800"/>
          </a:xfrm>
          <a:prstGeom prst="rect">
            <a:avLst/>
          </a:prstGeom>
        </p:spPr>
        <p:txBody>
          <a:bodyPr spcFirstLastPara="1" wrap="square" lIns="0" tIns="0" rIns="0" bIns="0" anchor="t" anchorCtr="0">
            <a:noAutofit/>
          </a:bodyPr>
          <a:lstStyle/>
          <a:p>
            <a:pPr marL="0" indent="0" algn="ctr"/>
            <a:r>
              <a:rPr lang="en-US" sz="1400" i="1" dirty="0" err="1">
                <a:solidFill>
                  <a:schemeClr val="bg1"/>
                </a:solidFill>
              </a:rPr>
              <a:t>Sơ</a:t>
            </a:r>
            <a:r>
              <a:rPr lang="en-US" sz="1400" i="1" dirty="0">
                <a:solidFill>
                  <a:schemeClr val="bg1"/>
                </a:solidFill>
              </a:rPr>
              <a:t> </a:t>
            </a:r>
            <a:r>
              <a:rPr lang="en-US" sz="1400" i="1" dirty="0" err="1">
                <a:solidFill>
                  <a:schemeClr val="bg1"/>
                </a:solidFill>
              </a:rPr>
              <a:t>đồ</a:t>
            </a:r>
            <a:r>
              <a:rPr lang="en-US" sz="1400" i="1" dirty="0">
                <a:solidFill>
                  <a:schemeClr val="bg1"/>
                </a:solidFill>
              </a:rPr>
              <a:t> </a:t>
            </a:r>
            <a:r>
              <a:rPr lang="en-US" sz="1400" i="1" dirty="0" err="1">
                <a:solidFill>
                  <a:schemeClr val="bg1"/>
                </a:solidFill>
              </a:rPr>
              <a:t>lớp</a:t>
            </a:r>
            <a:r>
              <a:rPr lang="en-US" sz="1400" i="1" dirty="0">
                <a:solidFill>
                  <a:schemeClr val="bg1"/>
                </a:solidFill>
              </a:rPr>
              <a:t> </a:t>
            </a:r>
            <a:r>
              <a:rPr lang="en-US" sz="1400" i="1" dirty="0" err="1">
                <a:solidFill>
                  <a:schemeClr val="bg1"/>
                </a:solidFill>
              </a:rPr>
              <a:t>bánh</a:t>
            </a:r>
            <a:r>
              <a:rPr lang="en-US" sz="1400" i="1" dirty="0">
                <a:solidFill>
                  <a:schemeClr val="bg1"/>
                </a:solidFill>
              </a:rPr>
              <a:t> </a:t>
            </a:r>
            <a:r>
              <a:rPr lang="en-US" sz="1400" i="1" dirty="0" err="1">
                <a:solidFill>
                  <a:schemeClr val="bg1"/>
                </a:solidFill>
              </a:rPr>
              <a:t>xe</a:t>
            </a:r>
            <a:r>
              <a:rPr lang="en-US" sz="1400" i="1" dirty="0">
                <a:solidFill>
                  <a:schemeClr val="bg1"/>
                </a:solidFill>
              </a:rPr>
              <a:t> </a:t>
            </a:r>
            <a:r>
              <a:rPr lang="en-US" sz="1400" i="1" dirty="0" err="1">
                <a:solidFill>
                  <a:schemeClr val="bg1"/>
                </a:solidFill>
              </a:rPr>
              <a:t>với</a:t>
            </a:r>
            <a:r>
              <a:rPr lang="en-US" sz="1400" i="1" dirty="0">
                <a:solidFill>
                  <a:schemeClr val="bg1"/>
                </a:solidFill>
              </a:rPr>
              <a:t> </a:t>
            </a:r>
            <a:r>
              <a:rPr lang="en-US" sz="1400" i="1" dirty="0" err="1">
                <a:solidFill>
                  <a:schemeClr val="bg1"/>
                </a:solidFill>
              </a:rPr>
              <a:t>các</a:t>
            </a:r>
            <a:r>
              <a:rPr lang="en-US" sz="1400" i="1" dirty="0">
                <a:solidFill>
                  <a:schemeClr val="bg1"/>
                </a:solidFill>
              </a:rPr>
              <a:t> </a:t>
            </a:r>
            <a:r>
              <a:rPr lang="en-US" sz="1400" i="1" dirty="0" err="1">
                <a:solidFill>
                  <a:schemeClr val="bg1"/>
                </a:solidFill>
              </a:rPr>
              <a:t>thuộc</a:t>
            </a:r>
            <a:r>
              <a:rPr lang="en-US" sz="1400" i="1" dirty="0">
                <a:solidFill>
                  <a:schemeClr val="bg1"/>
                </a:solidFill>
              </a:rPr>
              <a:t> </a:t>
            </a:r>
            <a:r>
              <a:rPr lang="en-US" sz="1400" i="1" dirty="0" err="1">
                <a:solidFill>
                  <a:schemeClr val="bg1"/>
                </a:solidFill>
              </a:rPr>
              <a:t>tính</a:t>
            </a:r>
            <a:r>
              <a:rPr lang="en-US" sz="1400" i="1" dirty="0">
                <a:solidFill>
                  <a:schemeClr val="bg1"/>
                </a:solidFill>
              </a:rPr>
              <a:t> </a:t>
            </a:r>
            <a:r>
              <a:rPr lang="en-US" sz="1400" i="1" dirty="0" err="1">
                <a:solidFill>
                  <a:schemeClr val="bg1"/>
                </a:solidFill>
              </a:rPr>
              <a:t>nhưng</a:t>
            </a:r>
            <a:r>
              <a:rPr lang="en-US" sz="1400" i="1" dirty="0">
                <a:solidFill>
                  <a:schemeClr val="bg1"/>
                </a:solidFill>
              </a:rPr>
              <a:t> </a:t>
            </a:r>
            <a:r>
              <a:rPr lang="en-US" sz="1400" i="1" dirty="0" err="1">
                <a:solidFill>
                  <a:schemeClr val="bg1"/>
                </a:solidFill>
              </a:rPr>
              <a:t>không</a:t>
            </a:r>
            <a:r>
              <a:rPr lang="en-US" sz="1400" i="1" dirty="0">
                <a:solidFill>
                  <a:schemeClr val="bg1"/>
                </a:solidFill>
              </a:rPr>
              <a:t> </a:t>
            </a:r>
            <a:r>
              <a:rPr lang="en-US" sz="1400" i="1" dirty="0" err="1">
                <a:solidFill>
                  <a:schemeClr val="bg1"/>
                </a:solidFill>
              </a:rPr>
              <a:t>có</a:t>
            </a:r>
            <a:r>
              <a:rPr lang="en-US" sz="1400" i="1" dirty="0">
                <a:solidFill>
                  <a:schemeClr val="bg1"/>
                </a:solidFill>
              </a:rPr>
              <a:t> </a:t>
            </a:r>
            <a:r>
              <a:rPr lang="en-US" sz="1400" i="1" dirty="0" err="1">
                <a:solidFill>
                  <a:schemeClr val="bg1"/>
                </a:solidFill>
              </a:rPr>
              <a:t>hoạt</a:t>
            </a:r>
            <a:r>
              <a:rPr lang="en-US" sz="1400" i="1" dirty="0">
                <a:solidFill>
                  <a:schemeClr val="bg1"/>
                </a:solidFill>
              </a:rPr>
              <a:t> </a:t>
            </a:r>
            <a:r>
              <a:rPr lang="en-US" sz="1400" i="1" dirty="0" err="1">
                <a:solidFill>
                  <a:schemeClr val="bg1"/>
                </a:solidFill>
              </a:rPr>
              <a:t>động</a:t>
            </a:r>
            <a:r>
              <a:rPr lang="en-US" sz="1400" i="1" dirty="0">
                <a:solidFill>
                  <a:schemeClr val="bg1"/>
                </a:solidFill>
              </a:rPr>
              <a:t> </a:t>
            </a:r>
            <a:r>
              <a:rPr lang="en-US" sz="1400" i="1" dirty="0" err="1">
                <a:solidFill>
                  <a:schemeClr val="bg1"/>
                </a:solidFill>
              </a:rPr>
              <a:t>hoặc</a:t>
            </a:r>
            <a:r>
              <a:rPr lang="en-US" sz="1400" i="1" dirty="0">
                <a:solidFill>
                  <a:schemeClr val="bg1"/>
                </a:solidFill>
              </a:rPr>
              <a:t> </a:t>
            </a:r>
            <a:r>
              <a:rPr lang="en-US" sz="1400" i="1" dirty="0" err="1">
                <a:solidFill>
                  <a:schemeClr val="bg1"/>
                </a:solidFill>
              </a:rPr>
              <a:t>mối</a:t>
            </a:r>
            <a:r>
              <a:rPr lang="en-US" sz="1400" i="1" dirty="0">
                <a:solidFill>
                  <a:schemeClr val="bg1"/>
                </a:solidFill>
              </a:rPr>
              <a:t> </a:t>
            </a:r>
            <a:r>
              <a:rPr lang="en-US" sz="1400" i="1" dirty="0" err="1">
                <a:solidFill>
                  <a:schemeClr val="bg1"/>
                </a:solidFill>
              </a:rPr>
              <a:t>quan</a:t>
            </a:r>
            <a:r>
              <a:rPr lang="en-US" sz="1400" i="1" dirty="0">
                <a:solidFill>
                  <a:schemeClr val="bg1"/>
                </a:solidFill>
              </a:rPr>
              <a:t> </a:t>
            </a:r>
            <a:r>
              <a:rPr lang="en-US" sz="1400" i="1" dirty="0" err="1">
                <a:solidFill>
                  <a:schemeClr val="bg1"/>
                </a:solidFill>
              </a:rPr>
              <a:t>hệ</a:t>
            </a:r>
            <a:endParaRPr lang="en-US" sz="1400" dirty="0">
              <a:solidFill>
                <a:schemeClr val="bg1"/>
              </a:solidFill>
            </a:endParaRPr>
          </a:p>
          <a:p>
            <a:pPr marL="0" lvl="0" indent="0" algn="ctr"/>
            <a:endParaRPr sz="1500" dirty="0">
              <a:solidFill>
                <a:schemeClr val="bg1"/>
              </a:solidFill>
            </a:endParaRPr>
          </a:p>
        </p:txBody>
      </p:sp>
      <p:pic>
        <p:nvPicPr>
          <p:cNvPr id="6" name="Picture 5"/>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95400" y="2038349"/>
            <a:ext cx="6400800" cy="2648585"/>
          </a:xfrm>
          <a:prstGeom prst="rect">
            <a:avLst/>
          </a:prstGeom>
          <a:noFill/>
          <a:ln>
            <a:noFill/>
          </a:ln>
        </p:spPr>
      </p:pic>
    </p:spTree>
    <p:extLst>
      <p:ext uri="{BB962C8B-B14F-4D97-AF65-F5344CB8AC3E}">
        <p14:creationId xmlns:p14="http://schemas.microsoft.com/office/powerpoint/2010/main" val="204353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1000"/>
                                        <p:tgtEl>
                                          <p:spTgt spid="99">
                                            <p:txEl>
                                              <p:pRg st="0" end="0"/>
                                            </p:txEl>
                                          </p:spTgt>
                                        </p:tgtEl>
                                      </p:cBhvr>
                                    </p:animEffect>
                                    <p:anim calcmode="lin" valueType="num">
                                      <p:cBhvr>
                                        <p:cTn id="8"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1188725" y="1048275"/>
            <a:ext cx="6766500" cy="478500"/>
          </a:xfrm>
          <a:prstGeom prst="rect">
            <a:avLst/>
          </a:prstGeom>
        </p:spPr>
        <p:txBody>
          <a:bodyPr spcFirstLastPara="1" wrap="square" lIns="0" tIns="0" rIns="0" bIns="0" anchor="b" anchorCtr="0">
            <a:noAutofit/>
          </a:bodyPr>
          <a:lstStyle/>
          <a:p>
            <a:pPr lvl="0"/>
            <a:r>
              <a:rPr lang="en-US" sz="3600" dirty="0">
                <a:solidFill>
                  <a:schemeClr val="accent6"/>
                </a:solidFill>
              </a:rPr>
              <a:t>Learning outcomes</a:t>
            </a:r>
            <a:endParaRPr sz="3600" dirty="0">
              <a:solidFill>
                <a:schemeClr val="accent6"/>
              </a:solidFill>
            </a:endParaRPr>
          </a:p>
        </p:txBody>
      </p:sp>
      <p:sp>
        <p:nvSpPr>
          <p:cNvPr id="76" name="Google Shape;76;p17"/>
          <p:cNvSpPr txBox="1">
            <a:spLocks noGrp="1"/>
          </p:cNvSpPr>
          <p:nvPr>
            <p:ph type="body" idx="1"/>
          </p:nvPr>
        </p:nvSpPr>
        <p:spPr>
          <a:xfrm>
            <a:off x="1188724" y="1708924"/>
            <a:ext cx="6736076" cy="2920225"/>
          </a:xfrm>
          <a:prstGeom prst="rect">
            <a:avLst/>
          </a:prstGeom>
        </p:spPr>
        <p:txBody>
          <a:bodyPr spcFirstLastPara="1" wrap="square" lIns="0" tIns="0" rIns="0" bIns="0" anchor="t" anchorCtr="0">
            <a:noAutofit/>
          </a:bodyPr>
          <a:lstStyle/>
          <a:p>
            <a:pPr marL="285750" indent="-285750" algn="just">
              <a:buClr>
                <a:schemeClr val="accent6"/>
              </a:buClr>
              <a:buSzPts val="1100"/>
              <a:buFont typeface="Wingdings" pitchFamily="2" charset="2"/>
              <a:buChar char="v"/>
            </a:pPr>
            <a:r>
              <a:rPr lang="en-US" dirty="0"/>
              <a:t>Explain the role and purpose of the class diagram in the early phases of development</a:t>
            </a:r>
          </a:p>
          <a:p>
            <a:pPr marL="285750" indent="-285750" algn="just">
              <a:buClr>
                <a:schemeClr val="accent6"/>
              </a:buClr>
              <a:buSzPts val="1100"/>
              <a:buFont typeface="Wingdings" pitchFamily="2" charset="2"/>
              <a:buChar char="v"/>
            </a:pPr>
            <a:r>
              <a:rPr lang="en-US" dirty="0"/>
              <a:t>Recognize different stages in building a class diagram</a:t>
            </a:r>
          </a:p>
          <a:p>
            <a:pPr marL="285750" indent="-285750" algn="just">
              <a:buClr>
                <a:schemeClr val="accent6"/>
              </a:buClr>
              <a:buSzPts val="1100"/>
              <a:buFont typeface="Wingdings" pitchFamily="2" charset="2"/>
              <a:buChar char="v"/>
            </a:pPr>
            <a:r>
              <a:rPr lang="en-US" dirty="0"/>
              <a:t>Identify the objects and classes in system and their attributes</a:t>
            </a:r>
          </a:p>
          <a:p>
            <a:pPr marL="285750" indent="-285750" algn="just">
              <a:buClr>
                <a:schemeClr val="accent6"/>
              </a:buClr>
              <a:buSzPts val="1100"/>
              <a:buFont typeface="Wingdings" pitchFamily="2" charset="2"/>
              <a:buChar char="v"/>
            </a:pPr>
            <a:r>
              <a:rPr lang="en-US" dirty="0" err="1"/>
              <a:t>Contruct</a:t>
            </a:r>
            <a:r>
              <a:rPr lang="en-US" dirty="0"/>
              <a:t> a class diagram</a:t>
            </a:r>
          </a:p>
          <a:p>
            <a:pPr marL="285750" indent="-285750" algn="just">
              <a:buClr>
                <a:schemeClr val="accent6"/>
              </a:buClr>
              <a:buSzPts val="1100"/>
              <a:buFont typeface="Wingdings" pitchFamily="2" charset="2"/>
              <a:buChar char="v"/>
            </a:pPr>
            <a:r>
              <a:rPr lang="en-US" dirty="0"/>
              <a:t>Write a data dictionary to support the class diagram</a:t>
            </a:r>
          </a:p>
          <a:p>
            <a:pPr marL="285750" indent="-285750" algn="just">
              <a:buClr>
                <a:schemeClr val="accent6"/>
              </a:buClr>
              <a:buSzPts val="1100"/>
              <a:buFont typeface="Wingdings" pitchFamily="2" charset="2"/>
              <a:buChar char="v"/>
            </a:pPr>
            <a:r>
              <a:rPr lang="en-US" dirty="0"/>
              <a:t>Use packages to group related classes</a:t>
            </a:r>
            <a:endParaRPr dirty="0"/>
          </a:p>
        </p:txBody>
      </p:sp>
      <p:sp>
        <p:nvSpPr>
          <p:cNvPr id="78" name="Google Shape;78;p1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1000"/>
                                        <p:tgtEl>
                                          <p:spTgt spid="76">
                                            <p:txEl>
                                              <p:pRg st="0" end="0"/>
                                            </p:txEl>
                                          </p:spTgt>
                                        </p:tgtEl>
                                      </p:cBhvr>
                                    </p:animEffect>
                                    <p:anim calcmode="lin" valueType="num">
                                      <p:cBhvr>
                                        <p:cTn id="8" dur="1000" fill="hold"/>
                                        <p:tgtEl>
                                          <p:spTgt spid="7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6">
                                            <p:txEl>
                                              <p:pRg st="1" end="1"/>
                                            </p:txEl>
                                          </p:spTgt>
                                        </p:tgtEl>
                                        <p:attrNameLst>
                                          <p:attrName>style.visibility</p:attrName>
                                        </p:attrNameLst>
                                      </p:cBhvr>
                                      <p:to>
                                        <p:strVal val="visible"/>
                                      </p:to>
                                    </p:set>
                                    <p:animEffect transition="in" filter="fade">
                                      <p:cBhvr>
                                        <p:cTn id="14" dur="1000"/>
                                        <p:tgtEl>
                                          <p:spTgt spid="76">
                                            <p:txEl>
                                              <p:pRg st="1" end="1"/>
                                            </p:txEl>
                                          </p:spTgt>
                                        </p:tgtEl>
                                      </p:cBhvr>
                                    </p:animEffect>
                                    <p:anim calcmode="lin" valueType="num">
                                      <p:cBhvr>
                                        <p:cTn id="15" dur="1000" fill="hold"/>
                                        <p:tgtEl>
                                          <p:spTgt spid="7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6">
                                            <p:txEl>
                                              <p:pRg st="2" end="2"/>
                                            </p:txEl>
                                          </p:spTgt>
                                        </p:tgtEl>
                                        <p:attrNameLst>
                                          <p:attrName>style.visibility</p:attrName>
                                        </p:attrNameLst>
                                      </p:cBhvr>
                                      <p:to>
                                        <p:strVal val="visible"/>
                                      </p:to>
                                    </p:set>
                                    <p:animEffect transition="in" filter="fade">
                                      <p:cBhvr>
                                        <p:cTn id="21" dur="1000"/>
                                        <p:tgtEl>
                                          <p:spTgt spid="76">
                                            <p:txEl>
                                              <p:pRg st="2" end="2"/>
                                            </p:txEl>
                                          </p:spTgt>
                                        </p:tgtEl>
                                      </p:cBhvr>
                                    </p:animEffect>
                                    <p:anim calcmode="lin" valueType="num">
                                      <p:cBhvr>
                                        <p:cTn id="22" dur="1000" fill="hold"/>
                                        <p:tgtEl>
                                          <p:spTgt spid="7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6">
                                            <p:txEl>
                                              <p:pRg st="3" end="3"/>
                                            </p:txEl>
                                          </p:spTgt>
                                        </p:tgtEl>
                                        <p:attrNameLst>
                                          <p:attrName>style.visibility</p:attrName>
                                        </p:attrNameLst>
                                      </p:cBhvr>
                                      <p:to>
                                        <p:strVal val="visible"/>
                                      </p:to>
                                    </p:set>
                                    <p:animEffect transition="in" filter="fade">
                                      <p:cBhvr>
                                        <p:cTn id="28" dur="1000"/>
                                        <p:tgtEl>
                                          <p:spTgt spid="76">
                                            <p:txEl>
                                              <p:pRg st="3" end="3"/>
                                            </p:txEl>
                                          </p:spTgt>
                                        </p:tgtEl>
                                      </p:cBhvr>
                                    </p:animEffect>
                                    <p:anim calcmode="lin" valueType="num">
                                      <p:cBhvr>
                                        <p:cTn id="29" dur="1000" fill="hold"/>
                                        <p:tgtEl>
                                          <p:spTgt spid="7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6">
                                            <p:txEl>
                                              <p:pRg st="4" end="4"/>
                                            </p:txEl>
                                          </p:spTgt>
                                        </p:tgtEl>
                                        <p:attrNameLst>
                                          <p:attrName>style.visibility</p:attrName>
                                        </p:attrNameLst>
                                      </p:cBhvr>
                                      <p:to>
                                        <p:strVal val="visible"/>
                                      </p:to>
                                    </p:set>
                                    <p:animEffect transition="in" filter="fade">
                                      <p:cBhvr>
                                        <p:cTn id="35" dur="1000"/>
                                        <p:tgtEl>
                                          <p:spTgt spid="76">
                                            <p:txEl>
                                              <p:pRg st="4" end="4"/>
                                            </p:txEl>
                                          </p:spTgt>
                                        </p:tgtEl>
                                      </p:cBhvr>
                                    </p:animEffect>
                                    <p:anim calcmode="lin" valueType="num">
                                      <p:cBhvr>
                                        <p:cTn id="36" dur="1000" fill="hold"/>
                                        <p:tgtEl>
                                          <p:spTgt spid="7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6">
                                            <p:txEl>
                                              <p:pRg st="5" end="5"/>
                                            </p:txEl>
                                          </p:spTgt>
                                        </p:tgtEl>
                                        <p:attrNameLst>
                                          <p:attrName>style.visibility</p:attrName>
                                        </p:attrNameLst>
                                      </p:cBhvr>
                                      <p:to>
                                        <p:strVal val="visible"/>
                                      </p:to>
                                    </p:set>
                                    <p:animEffect transition="in" filter="fade">
                                      <p:cBhvr>
                                        <p:cTn id="42" dur="1000"/>
                                        <p:tgtEl>
                                          <p:spTgt spid="76">
                                            <p:txEl>
                                              <p:pRg st="5" end="5"/>
                                            </p:txEl>
                                          </p:spTgt>
                                        </p:tgtEl>
                                      </p:cBhvr>
                                    </p:animEffect>
                                    <p:anim calcmode="lin" valueType="num">
                                      <p:cBhvr>
                                        <p:cTn id="43" dur="1000" fill="hold"/>
                                        <p:tgtEl>
                                          <p:spTgt spid="7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066800" y="438150"/>
            <a:ext cx="6766500" cy="838200"/>
          </a:xfrm>
          <a:prstGeom prst="rect">
            <a:avLst/>
          </a:prstGeom>
        </p:spPr>
        <p:txBody>
          <a:bodyPr spcFirstLastPara="1" wrap="square" lIns="0" tIns="0" rIns="0" bIns="0" anchor="b" anchorCtr="0">
            <a:noAutofit/>
          </a:bodyPr>
          <a:lstStyle/>
          <a:p>
            <a:pPr lvl="0" algn="just"/>
            <a:r>
              <a:rPr lang="en-US" b="1" dirty="0"/>
              <a:t>Identify </a:t>
            </a:r>
            <a:r>
              <a:rPr lang="en-US" b="1" dirty="0">
                <a:solidFill>
                  <a:schemeClr val="accent6"/>
                </a:solidFill>
              </a:rPr>
              <a:t>the attributes </a:t>
            </a:r>
            <a:endParaRPr dirty="0">
              <a:solidFill>
                <a:schemeClr val="accent6"/>
              </a:solidFill>
            </a:endParaRPr>
          </a:p>
        </p:txBody>
      </p:sp>
      <p:sp>
        <p:nvSpPr>
          <p:cNvPr id="99" name="Google Shape;99;p20"/>
          <p:cNvSpPr txBox="1">
            <a:spLocks noGrp="1"/>
          </p:cNvSpPr>
          <p:nvPr>
            <p:ph type="subTitle" idx="1"/>
          </p:nvPr>
        </p:nvSpPr>
        <p:spPr>
          <a:xfrm>
            <a:off x="1066800" y="1428750"/>
            <a:ext cx="6766500" cy="685800"/>
          </a:xfrm>
          <a:prstGeom prst="rect">
            <a:avLst/>
          </a:prstGeom>
        </p:spPr>
        <p:txBody>
          <a:bodyPr spcFirstLastPara="1" wrap="square" lIns="0" tIns="0" rIns="0" bIns="0" anchor="t" anchorCtr="0">
            <a:noAutofit/>
          </a:bodyPr>
          <a:lstStyle/>
          <a:p>
            <a:pPr marL="0" lvl="0" indent="0" algn="just"/>
            <a:r>
              <a:rPr lang="en-US" sz="1500" dirty="0" smtClean="0">
                <a:solidFill>
                  <a:schemeClr val="accent6"/>
                </a:solidFill>
              </a:rPr>
              <a:t>Payment Class</a:t>
            </a:r>
            <a:r>
              <a:rPr lang="en-US" sz="1500" dirty="0" smtClean="0">
                <a:solidFill>
                  <a:schemeClr val="bg1"/>
                </a:solidFill>
              </a:rPr>
              <a:t>.</a:t>
            </a:r>
            <a:r>
              <a:rPr lang="en-US" sz="1400" dirty="0">
                <a:solidFill>
                  <a:schemeClr val="bg1"/>
                </a:solidFill>
              </a:rPr>
              <a:t> </a:t>
            </a:r>
            <a:r>
              <a:rPr lang="en-US" sz="1400" dirty="0" err="1">
                <a:solidFill>
                  <a:schemeClr val="bg1"/>
                </a:solidFill>
              </a:rPr>
              <a:t>Đối</a:t>
            </a:r>
            <a:r>
              <a:rPr lang="en-US" sz="1400" dirty="0">
                <a:solidFill>
                  <a:schemeClr val="bg1"/>
                </a:solidFill>
              </a:rPr>
              <a:t> </a:t>
            </a:r>
            <a:r>
              <a:rPr lang="en-US" sz="1400" dirty="0" err="1">
                <a:solidFill>
                  <a:schemeClr val="bg1"/>
                </a:solidFill>
              </a:rPr>
              <a:t>với</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Thanh</a:t>
            </a:r>
            <a:r>
              <a:rPr lang="en-US" sz="1400" dirty="0">
                <a:solidFill>
                  <a:schemeClr val="bg1"/>
                </a:solidFill>
              </a:rPr>
              <a:t> </a:t>
            </a:r>
            <a:r>
              <a:rPr lang="en-US" sz="1400" dirty="0" err="1">
                <a:solidFill>
                  <a:schemeClr val="bg1"/>
                </a:solidFill>
              </a:rPr>
              <a:t>toán</a:t>
            </a:r>
            <a:r>
              <a:rPr lang="en-US" sz="1400" dirty="0">
                <a:solidFill>
                  <a:schemeClr val="bg1"/>
                </a:solidFill>
              </a:rPr>
              <a:t>, </a:t>
            </a:r>
            <a:r>
              <a:rPr lang="en-US" sz="1400" dirty="0" err="1">
                <a:solidFill>
                  <a:schemeClr val="bg1"/>
                </a:solidFill>
              </a:rPr>
              <a:t>có</a:t>
            </a:r>
            <a:r>
              <a:rPr lang="en-US" sz="1400" dirty="0">
                <a:solidFill>
                  <a:schemeClr val="bg1"/>
                </a:solidFill>
              </a:rPr>
              <a:t> </a:t>
            </a:r>
            <a:r>
              <a:rPr lang="en-US" sz="1400" dirty="0" err="1">
                <a:solidFill>
                  <a:schemeClr val="bg1"/>
                </a:solidFill>
              </a:rPr>
              <a:t>vẻ</a:t>
            </a:r>
            <a:r>
              <a:rPr lang="en-US" sz="1400" dirty="0">
                <a:solidFill>
                  <a:schemeClr val="bg1"/>
                </a:solidFill>
              </a:rPr>
              <a:t> </a:t>
            </a:r>
            <a:r>
              <a:rPr lang="en-US" sz="1400" dirty="0" err="1">
                <a:solidFill>
                  <a:schemeClr val="bg1"/>
                </a:solidFill>
              </a:rPr>
              <a:t>hợp</a:t>
            </a:r>
            <a:r>
              <a:rPr lang="en-US" sz="1400" dirty="0">
                <a:solidFill>
                  <a:schemeClr val="bg1"/>
                </a:solidFill>
              </a:rPr>
              <a:t> </a:t>
            </a:r>
            <a:r>
              <a:rPr lang="en-US" sz="1400" dirty="0" err="1">
                <a:solidFill>
                  <a:schemeClr val="bg1"/>
                </a:solidFill>
              </a:rPr>
              <a:t>lý</a:t>
            </a:r>
            <a:r>
              <a:rPr lang="en-US" sz="1400" dirty="0">
                <a:solidFill>
                  <a:schemeClr val="bg1"/>
                </a:solidFill>
              </a:rPr>
              <a:t> </a:t>
            </a:r>
            <a:r>
              <a:rPr lang="en-US" sz="1400" dirty="0" err="1">
                <a:solidFill>
                  <a:schemeClr val="bg1"/>
                </a:solidFill>
              </a:rPr>
              <a:t>khi</a:t>
            </a:r>
            <a:r>
              <a:rPr lang="en-US" sz="1400" dirty="0">
                <a:solidFill>
                  <a:schemeClr val="bg1"/>
                </a:solidFill>
              </a:rPr>
              <a:t> </a:t>
            </a:r>
            <a:r>
              <a:rPr lang="en-US" sz="1400" dirty="0" err="1">
                <a:solidFill>
                  <a:schemeClr val="bg1"/>
                </a:solidFill>
              </a:rPr>
              <a:t>ghi</a:t>
            </a:r>
            <a:r>
              <a:rPr lang="en-US" sz="1400" dirty="0">
                <a:solidFill>
                  <a:schemeClr val="bg1"/>
                </a:solidFill>
              </a:rPr>
              <a:t> </a:t>
            </a:r>
            <a:r>
              <a:rPr lang="en-US" sz="1400" dirty="0" err="1">
                <a:solidFill>
                  <a:schemeClr val="bg1"/>
                </a:solidFill>
              </a:rPr>
              <a:t>lại</a:t>
            </a:r>
            <a:r>
              <a:rPr lang="en-US" sz="1400" dirty="0">
                <a:solidFill>
                  <a:schemeClr val="bg1"/>
                </a:solidFill>
              </a:rPr>
              <a:t> </a:t>
            </a:r>
            <a:r>
              <a:rPr lang="en-US" sz="1400" dirty="0" err="1">
                <a:solidFill>
                  <a:schemeClr val="bg1"/>
                </a:solidFill>
              </a:rPr>
              <a:t>ít</a:t>
            </a:r>
            <a:r>
              <a:rPr lang="en-US" sz="1400" dirty="0">
                <a:solidFill>
                  <a:schemeClr val="bg1"/>
                </a:solidFill>
              </a:rPr>
              <a:t> </a:t>
            </a:r>
            <a:r>
              <a:rPr lang="en-US" sz="1400" dirty="0" err="1">
                <a:solidFill>
                  <a:schemeClr val="bg1"/>
                </a:solidFill>
              </a:rPr>
              <a:t>nhất</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ngày</a:t>
            </a:r>
            <a:r>
              <a:rPr lang="en-US" sz="1400" dirty="0">
                <a:solidFill>
                  <a:schemeClr val="bg1"/>
                </a:solidFill>
              </a:rPr>
              <a:t> </a:t>
            </a:r>
            <a:r>
              <a:rPr lang="en-US" sz="1400" dirty="0" err="1">
                <a:solidFill>
                  <a:schemeClr val="bg1"/>
                </a:solidFill>
              </a:rPr>
              <a:t>thanh</a:t>
            </a:r>
            <a:r>
              <a:rPr lang="en-US" sz="1400" dirty="0">
                <a:solidFill>
                  <a:schemeClr val="bg1"/>
                </a:solidFill>
              </a:rPr>
              <a:t> </a:t>
            </a:r>
            <a:r>
              <a:rPr lang="en-US" sz="1400" dirty="0" err="1">
                <a:solidFill>
                  <a:schemeClr val="bg1"/>
                </a:solidFill>
              </a:rPr>
              <a:t>toán</a:t>
            </a:r>
            <a:r>
              <a:rPr lang="en-US" sz="1400" dirty="0">
                <a:solidFill>
                  <a:schemeClr val="bg1"/>
                </a:solidFill>
              </a:rPr>
              <a:t> </a:t>
            </a:r>
            <a:r>
              <a:rPr lang="en-US" sz="1400" dirty="0" err="1">
                <a:solidFill>
                  <a:schemeClr val="bg1"/>
                </a:solidFill>
              </a:rPr>
              <a:t>và</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khoản</a:t>
            </a:r>
            <a:r>
              <a:rPr lang="en-US" sz="1400" dirty="0">
                <a:solidFill>
                  <a:schemeClr val="bg1"/>
                </a:solidFill>
              </a:rPr>
              <a:t> </a:t>
            </a:r>
            <a:r>
              <a:rPr lang="en-US" sz="1400" dirty="0" err="1">
                <a:solidFill>
                  <a:schemeClr val="bg1"/>
                </a:solidFill>
              </a:rPr>
              <a:t>thanh</a:t>
            </a:r>
            <a:r>
              <a:rPr lang="en-US" sz="1400" dirty="0">
                <a:solidFill>
                  <a:schemeClr val="bg1"/>
                </a:solidFill>
              </a:rPr>
              <a:t> </a:t>
            </a:r>
            <a:r>
              <a:rPr lang="en-US" sz="1400" dirty="0" err="1">
                <a:solidFill>
                  <a:schemeClr val="bg1"/>
                </a:solidFill>
              </a:rPr>
              <a:t>toán</a:t>
            </a:r>
            <a:r>
              <a:rPr lang="en-US" sz="1400" dirty="0">
                <a:solidFill>
                  <a:schemeClr val="bg1"/>
                </a:solidFill>
              </a:rPr>
              <a:t> </a:t>
            </a:r>
            <a:r>
              <a:rPr lang="en-US" sz="1400" dirty="0" err="1">
                <a:solidFill>
                  <a:schemeClr val="bg1"/>
                </a:solidFill>
              </a:rPr>
              <a:t>thực</a:t>
            </a:r>
            <a:r>
              <a:rPr lang="en-US" sz="1400" dirty="0">
                <a:solidFill>
                  <a:schemeClr val="bg1"/>
                </a:solidFill>
              </a:rPr>
              <a:t> </a:t>
            </a:r>
            <a:r>
              <a:rPr lang="en-US" sz="1400" dirty="0" err="1">
                <a:solidFill>
                  <a:schemeClr val="bg1"/>
                </a:solidFill>
              </a:rPr>
              <a:t>tế</a:t>
            </a:r>
            <a:r>
              <a:rPr lang="en-US" sz="1400" dirty="0">
                <a:solidFill>
                  <a:schemeClr val="bg1"/>
                </a:solidFill>
              </a:rPr>
              <a:t>: </a:t>
            </a:r>
            <a:r>
              <a:rPr lang="en-US" sz="1400" dirty="0" err="1">
                <a:solidFill>
                  <a:schemeClr val="bg1"/>
                </a:solidFill>
              </a:rPr>
              <a:t>nghĩa</a:t>
            </a:r>
            <a:r>
              <a:rPr lang="en-US" sz="1400" dirty="0">
                <a:solidFill>
                  <a:schemeClr val="bg1"/>
                </a:solidFill>
              </a:rPr>
              <a:t> </a:t>
            </a:r>
            <a:r>
              <a:rPr lang="en-US" sz="1400" dirty="0" err="1">
                <a:solidFill>
                  <a:schemeClr val="bg1"/>
                </a:solidFill>
              </a:rPr>
              <a:t>là</a:t>
            </a:r>
            <a:r>
              <a:rPr lang="en-US" sz="1400" dirty="0">
                <a:solidFill>
                  <a:schemeClr val="bg1"/>
                </a:solidFill>
              </a:rPr>
              <a:t> </a:t>
            </a:r>
            <a:r>
              <a:rPr lang="en-US" sz="1400" dirty="0" err="1">
                <a:solidFill>
                  <a:schemeClr val="bg1"/>
                </a:solidFill>
              </a:rPr>
              <a:t>tổng</a:t>
            </a:r>
            <a:r>
              <a:rPr lang="en-US" sz="1400" dirty="0">
                <a:solidFill>
                  <a:schemeClr val="bg1"/>
                </a:solidFill>
              </a:rPr>
              <a:t> </a:t>
            </a:r>
            <a:r>
              <a:rPr lang="en-US" sz="1400" dirty="0" err="1">
                <a:solidFill>
                  <a:schemeClr val="bg1"/>
                </a:solidFill>
              </a:rPr>
              <a:t>số</a:t>
            </a:r>
            <a:r>
              <a:rPr lang="en-US" sz="1400" dirty="0">
                <a:solidFill>
                  <a:schemeClr val="bg1"/>
                </a:solidFill>
              </a:rPr>
              <a:t> </a:t>
            </a:r>
            <a:r>
              <a:rPr lang="en-US" sz="1400" dirty="0" err="1">
                <a:solidFill>
                  <a:schemeClr val="bg1"/>
                </a:solidFill>
              </a:rPr>
              <a:t>tiền</a:t>
            </a:r>
            <a:r>
              <a:rPr lang="en-US" sz="1400" dirty="0">
                <a:solidFill>
                  <a:schemeClr val="bg1"/>
                </a:solidFill>
              </a:rPr>
              <a:t> </a:t>
            </a:r>
            <a:r>
              <a:rPr lang="en-US" sz="1400" dirty="0" err="1">
                <a:solidFill>
                  <a:schemeClr val="bg1"/>
                </a:solidFill>
              </a:rPr>
              <a:t>gửi</a:t>
            </a:r>
            <a:r>
              <a:rPr lang="en-US" sz="1400" dirty="0">
                <a:solidFill>
                  <a:schemeClr val="bg1"/>
                </a:solidFill>
              </a:rPr>
              <a:t> </a:t>
            </a:r>
            <a:r>
              <a:rPr lang="en-US" sz="1400" dirty="0" err="1">
                <a:solidFill>
                  <a:schemeClr val="bg1"/>
                </a:solidFill>
              </a:rPr>
              <a:t>đã</a:t>
            </a:r>
            <a:r>
              <a:rPr lang="en-US" sz="1400" dirty="0">
                <a:solidFill>
                  <a:schemeClr val="bg1"/>
                </a:solidFill>
              </a:rPr>
              <a:t> </a:t>
            </a:r>
            <a:r>
              <a:rPr lang="en-US" sz="1400" dirty="0" err="1">
                <a:solidFill>
                  <a:schemeClr val="bg1"/>
                </a:solidFill>
              </a:rPr>
              <a:t>trả</a:t>
            </a:r>
            <a:r>
              <a:rPr lang="en-US" sz="1400" dirty="0">
                <a:solidFill>
                  <a:schemeClr val="bg1"/>
                </a:solidFill>
              </a:rPr>
              <a:t> </a:t>
            </a:r>
            <a:r>
              <a:rPr lang="en-US" sz="1400" dirty="0" err="1">
                <a:solidFill>
                  <a:schemeClr val="bg1"/>
                </a:solidFill>
              </a:rPr>
              <a:t>và</a:t>
            </a:r>
            <a:r>
              <a:rPr lang="en-US" sz="1400" dirty="0">
                <a:solidFill>
                  <a:schemeClr val="bg1"/>
                </a:solidFill>
              </a:rPr>
              <a:t> </a:t>
            </a:r>
            <a:r>
              <a:rPr lang="en-US" sz="1400" dirty="0" err="1">
                <a:solidFill>
                  <a:schemeClr val="bg1"/>
                </a:solidFill>
              </a:rPr>
              <a:t>tổng</a:t>
            </a:r>
            <a:r>
              <a:rPr lang="en-US" sz="1400" dirty="0">
                <a:solidFill>
                  <a:schemeClr val="bg1"/>
                </a:solidFill>
              </a:rPr>
              <a:t> </a:t>
            </a:r>
            <a:r>
              <a:rPr lang="en-US" sz="1400" dirty="0" err="1">
                <a:solidFill>
                  <a:schemeClr val="bg1"/>
                </a:solidFill>
              </a:rPr>
              <a:t>số</a:t>
            </a:r>
            <a:r>
              <a:rPr lang="en-US" sz="1400" dirty="0">
                <a:solidFill>
                  <a:schemeClr val="bg1"/>
                </a:solidFill>
              </a:rPr>
              <a:t> </a:t>
            </a:r>
            <a:r>
              <a:rPr lang="en-US" sz="1400" dirty="0" err="1">
                <a:solidFill>
                  <a:schemeClr val="bg1"/>
                </a:solidFill>
              </a:rPr>
              <a:t>tiền</a:t>
            </a:r>
            <a:r>
              <a:rPr lang="en-US" sz="1400" dirty="0">
                <a:solidFill>
                  <a:schemeClr val="bg1"/>
                </a:solidFill>
              </a:rPr>
              <a:t> </a:t>
            </a:r>
            <a:r>
              <a:rPr lang="en-US" sz="1400" dirty="0" err="1">
                <a:solidFill>
                  <a:schemeClr val="bg1"/>
                </a:solidFill>
              </a:rPr>
              <a:t>đã</a:t>
            </a:r>
            <a:r>
              <a:rPr lang="en-US" sz="1400" dirty="0">
                <a:solidFill>
                  <a:schemeClr val="bg1"/>
                </a:solidFill>
              </a:rPr>
              <a:t> </a:t>
            </a:r>
            <a:r>
              <a:rPr lang="en-US" sz="1400" dirty="0" err="1">
                <a:solidFill>
                  <a:schemeClr val="bg1"/>
                </a:solidFill>
              </a:rPr>
              <a:t>trả</a:t>
            </a:r>
            <a:r>
              <a:rPr lang="en-US" sz="1400" dirty="0">
                <a:solidFill>
                  <a:schemeClr val="bg1"/>
                </a:solidFill>
              </a:rPr>
              <a:t> </a:t>
            </a:r>
            <a:r>
              <a:rPr lang="en-US" sz="1400" dirty="0" err="1">
                <a:solidFill>
                  <a:schemeClr val="bg1"/>
                </a:solidFill>
              </a:rPr>
              <a:t>cho</a:t>
            </a:r>
            <a:r>
              <a:rPr lang="en-US" sz="1400" dirty="0">
                <a:solidFill>
                  <a:schemeClr val="bg1"/>
                </a:solidFill>
              </a:rPr>
              <a:t> </a:t>
            </a:r>
            <a:r>
              <a:rPr lang="en-US" sz="1400" dirty="0" err="1">
                <a:solidFill>
                  <a:schemeClr val="bg1"/>
                </a:solidFill>
              </a:rPr>
              <a:t>việc</a:t>
            </a:r>
            <a:r>
              <a:rPr lang="en-US" sz="1400" dirty="0">
                <a:solidFill>
                  <a:schemeClr val="bg1"/>
                </a:solidFill>
              </a:rPr>
              <a:t> </a:t>
            </a:r>
            <a:r>
              <a:rPr lang="en-US" sz="1400" dirty="0" err="1">
                <a:solidFill>
                  <a:schemeClr val="bg1"/>
                </a:solidFill>
              </a:rPr>
              <a:t>thuê</a:t>
            </a:r>
            <a:r>
              <a:rPr lang="en-US" sz="1400" dirty="0">
                <a:solidFill>
                  <a:schemeClr val="bg1"/>
                </a:solidFill>
              </a:rPr>
              <a:t>.</a:t>
            </a:r>
            <a:endParaRPr sz="1500" dirty="0">
              <a:solidFill>
                <a:schemeClr val="bg1"/>
              </a:solidFill>
            </a:endParaRPr>
          </a:p>
        </p:txBody>
      </p:sp>
      <p:pic>
        <p:nvPicPr>
          <p:cNvPr id="1026" name="Picture 2"/>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05200" y="2382579"/>
            <a:ext cx="2071687" cy="2040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680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1000"/>
                                        <p:tgtEl>
                                          <p:spTgt spid="99">
                                            <p:txEl>
                                              <p:pRg st="0" end="0"/>
                                            </p:txEl>
                                          </p:spTgt>
                                        </p:tgtEl>
                                      </p:cBhvr>
                                    </p:animEffect>
                                    <p:anim calcmode="lin" valueType="num">
                                      <p:cBhvr>
                                        <p:cTn id="8"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066800" y="514350"/>
            <a:ext cx="6766500" cy="1295400"/>
          </a:xfrm>
          <a:prstGeom prst="rect">
            <a:avLst/>
          </a:prstGeom>
        </p:spPr>
        <p:txBody>
          <a:bodyPr spcFirstLastPara="1" wrap="square" lIns="0" tIns="0" rIns="0" bIns="0" anchor="b" anchorCtr="0">
            <a:noAutofit/>
          </a:bodyPr>
          <a:lstStyle/>
          <a:p>
            <a:pPr lvl="0"/>
            <a:r>
              <a:rPr lang="en-US" b="1" dirty="0"/>
              <a:t>Identify </a:t>
            </a:r>
            <a:r>
              <a:rPr lang="en-US" b="1" dirty="0">
                <a:solidFill>
                  <a:schemeClr val="accent6"/>
                </a:solidFill>
              </a:rPr>
              <a:t>relationships</a:t>
            </a:r>
            <a:r>
              <a:rPr lang="en-US" b="1" dirty="0"/>
              <a:t> between </a:t>
            </a:r>
            <a:r>
              <a:rPr lang="en-US" b="1" dirty="0">
                <a:solidFill>
                  <a:schemeClr val="accent6"/>
                </a:solidFill>
              </a:rPr>
              <a:t>the classes </a:t>
            </a:r>
            <a:endParaRPr dirty="0">
              <a:solidFill>
                <a:schemeClr val="accent6"/>
              </a:solidFill>
            </a:endParaRPr>
          </a:p>
        </p:txBody>
      </p:sp>
      <p:sp>
        <p:nvSpPr>
          <p:cNvPr id="99" name="Google Shape;99;p20"/>
          <p:cNvSpPr txBox="1">
            <a:spLocks noGrp="1"/>
          </p:cNvSpPr>
          <p:nvPr>
            <p:ph type="subTitle" idx="1"/>
          </p:nvPr>
        </p:nvSpPr>
        <p:spPr>
          <a:xfrm>
            <a:off x="4648200" y="1841646"/>
            <a:ext cx="3581400" cy="2940050"/>
          </a:xfrm>
          <a:prstGeom prst="rect">
            <a:avLst/>
          </a:prstGeom>
        </p:spPr>
        <p:txBody>
          <a:bodyPr spcFirstLastPara="1" wrap="square" lIns="0" tIns="0" rIns="0" bIns="0" anchor="t" anchorCtr="0">
            <a:noAutofit/>
          </a:bodyPr>
          <a:lstStyle/>
          <a:p>
            <a:pPr marL="0" lvl="0" indent="0" algn="just"/>
            <a:r>
              <a:rPr lang="en-US" sz="1400" i="1" dirty="0" err="1">
                <a:solidFill>
                  <a:schemeClr val="accent6"/>
                </a:solidFill>
              </a:rPr>
              <a:t>Các</a:t>
            </a:r>
            <a:r>
              <a:rPr lang="en-US" sz="1400" i="1" dirty="0">
                <a:solidFill>
                  <a:schemeClr val="accent6"/>
                </a:solidFill>
              </a:rPr>
              <a:t> </a:t>
            </a:r>
            <a:r>
              <a:rPr lang="en-US" sz="1400" i="1" dirty="0" err="1">
                <a:solidFill>
                  <a:schemeClr val="accent6"/>
                </a:solidFill>
              </a:rPr>
              <a:t>hiệp</a:t>
            </a:r>
            <a:r>
              <a:rPr lang="en-US" sz="1400" i="1" dirty="0">
                <a:solidFill>
                  <a:schemeClr val="accent6"/>
                </a:solidFill>
              </a:rPr>
              <a:t> </a:t>
            </a:r>
            <a:r>
              <a:rPr lang="en-US" sz="1400" i="1" dirty="0" err="1">
                <a:solidFill>
                  <a:schemeClr val="accent6"/>
                </a:solidFill>
              </a:rPr>
              <a:t>hội</a:t>
            </a:r>
            <a:r>
              <a:rPr lang="en-US" sz="1400" i="1" dirty="0">
                <a:solidFill>
                  <a:schemeClr val="accent6"/>
                </a:solidFill>
              </a:rPr>
              <a:t> </a:t>
            </a:r>
            <a:r>
              <a:rPr lang="en-US" sz="1400" i="1" dirty="0" err="1">
                <a:solidFill>
                  <a:schemeClr val="accent6"/>
                </a:solidFill>
              </a:rPr>
              <a:t>và</a:t>
            </a:r>
            <a:r>
              <a:rPr lang="en-US" sz="1400" i="1" dirty="0">
                <a:solidFill>
                  <a:schemeClr val="accent6"/>
                </a:solidFill>
              </a:rPr>
              <a:t> </a:t>
            </a:r>
            <a:r>
              <a:rPr lang="en-US" sz="1400" i="1" dirty="0" err="1">
                <a:solidFill>
                  <a:schemeClr val="accent6"/>
                </a:solidFill>
              </a:rPr>
              <a:t>đa</a:t>
            </a:r>
            <a:r>
              <a:rPr lang="en-US" sz="1400" i="1" dirty="0">
                <a:solidFill>
                  <a:schemeClr val="accent6"/>
                </a:solidFill>
              </a:rPr>
              <a:t> </a:t>
            </a:r>
            <a:r>
              <a:rPr lang="en-US" sz="1400" i="1" dirty="0" err="1">
                <a:solidFill>
                  <a:schemeClr val="accent6"/>
                </a:solidFill>
              </a:rPr>
              <a:t>dạng</a:t>
            </a:r>
            <a:r>
              <a:rPr lang="en-US" sz="1400" dirty="0">
                <a:solidFill>
                  <a:schemeClr val="bg1"/>
                </a:solidFill>
              </a:rPr>
              <a:t>. </a:t>
            </a:r>
            <a:r>
              <a:rPr lang="en-US" sz="1400" dirty="0" err="1">
                <a:solidFill>
                  <a:schemeClr val="bg1"/>
                </a:solidFill>
              </a:rPr>
              <a:t>Vì</a:t>
            </a:r>
            <a:r>
              <a:rPr lang="en-US" sz="1400" dirty="0">
                <a:solidFill>
                  <a:schemeClr val="bg1"/>
                </a:solidFill>
              </a:rPr>
              <a:t> </a:t>
            </a:r>
            <a:r>
              <a:rPr lang="en-US" sz="1400" dirty="0" err="1">
                <a:solidFill>
                  <a:schemeClr val="bg1"/>
                </a:solidFill>
              </a:rPr>
              <a:t>chúng</a:t>
            </a:r>
            <a:r>
              <a:rPr lang="en-US" sz="1400" dirty="0">
                <a:solidFill>
                  <a:schemeClr val="bg1"/>
                </a:solidFill>
              </a:rPr>
              <a:t> </a:t>
            </a:r>
            <a:r>
              <a:rPr lang="en-US" sz="1400" dirty="0" err="1">
                <a:solidFill>
                  <a:schemeClr val="bg1"/>
                </a:solidFill>
              </a:rPr>
              <a:t>tôi</a:t>
            </a:r>
            <a:r>
              <a:rPr lang="en-US" sz="1400" dirty="0">
                <a:solidFill>
                  <a:schemeClr val="bg1"/>
                </a:solidFill>
              </a:rPr>
              <a:t> </a:t>
            </a:r>
            <a:r>
              <a:rPr lang="en-US" sz="1400" dirty="0" err="1">
                <a:solidFill>
                  <a:schemeClr val="bg1"/>
                </a:solidFill>
              </a:rPr>
              <a:t>đã</a:t>
            </a:r>
            <a:r>
              <a:rPr lang="en-US" sz="1400" dirty="0">
                <a:solidFill>
                  <a:schemeClr val="bg1"/>
                </a:solidFill>
              </a:rPr>
              <a:t> </a:t>
            </a:r>
            <a:r>
              <a:rPr lang="en-US" sz="1400" dirty="0" err="1">
                <a:solidFill>
                  <a:schemeClr val="bg1"/>
                </a:solidFill>
              </a:rPr>
              <a:t>quyết</a:t>
            </a:r>
            <a:r>
              <a:rPr lang="en-US" sz="1400" dirty="0">
                <a:solidFill>
                  <a:schemeClr val="bg1"/>
                </a:solidFill>
              </a:rPr>
              <a:t> </a:t>
            </a:r>
            <a:r>
              <a:rPr lang="en-US" sz="1400" dirty="0" err="1">
                <a:solidFill>
                  <a:schemeClr val="bg1"/>
                </a:solidFill>
              </a:rPr>
              <a:t>định</a:t>
            </a:r>
            <a:r>
              <a:rPr lang="en-US" sz="1400" dirty="0">
                <a:solidFill>
                  <a:schemeClr val="bg1"/>
                </a:solidFill>
              </a:rPr>
              <a:t> </a:t>
            </a:r>
            <a:r>
              <a:rPr lang="en-US" sz="1400" dirty="0" err="1">
                <a:solidFill>
                  <a:schemeClr val="bg1"/>
                </a:solidFill>
              </a:rPr>
              <a:t>rằng</a:t>
            </a:r>
            <a:r>
              <a:rPr lang="en-US" sz="1400" dirty="0">
                <a:solidFill>
                  <a:schemeClr val="bg1"/>
                </a:solidFill>
              </a:rPr>
              <a:t> </a:t>
            </a:r>
            <a:r>
              <a:rPr lang="en-US" sz="1400" dirty="0" err="1">
                <a:solidFill>
                  <a:schemeClr val="bg1"/>
                </a:solidFill>
              </a:rPr>
              <a:t>chúng</a:t>
            </a:r>
            <a:r>
              <a:rPr lang="en-US" sz="1400" dirty="0">
                <a:solidFill>
                  <a:schemeClr val="bg1"/>
                </a:solidFill>
              </a:rPr>
              <a:t> </a:t>
            </a:r>
            <a:r>
              <a:rPr lang="en-US" sz="1400" dirty="0" err="1">
                <a:solidFill>
                  <a:schemeClr val="bg1"/>
                </a:solidFill>
              </a:rPr>
              <a:t>tôi</a:t>
            </a:r>
            <a:r>
              <a:rPr lang="en-US" sz="1400" dirty="0">
                <a:solidFill>
                  <a:schemeClr val="bg1"/>
                </a:solidFill>
              </a:rPr>
              <a:t> </a:t>
            </a:r>
            <a:r>
              <a:rPr lang="en-US" sz="1400" dirty="0" err="1">
                <a:solidFill>
                  <a:schemeClr val="bg1"/>
                </a:solidFill>
              </a:rPr>
              <a:t>cần</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Thuê</a:t>
            </a:r>
            <a:r>
              <a:rPr lang="en-US" sz="1400" dirty="0">
                <a:solidFill>
                  <a:schemeClr val="bg1"/>
                </a:solidFill>
              </a:rPr>
              <a:t> </a:t>
            </a:r>
            <a:r>
              <a:rPr lang="en-US" sz="1400" dirty="0" err="1">
                <a:solidFill>
                  <a:schemeClr val="bg1"/>
                </a:solidFill>
              </a:rPr>
              <a:t>và</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đối</a:t>
            </a:r>
            <a:r>
              <a:rPr lang="en-US" sz="1400" dirty="0">
                <a:solidFill>
                  <a:schemeClr val="bg1"/>
                </a:solidFill>
              </a:rPr>
              <a:t> </a:t>
            </a:r>
            <a:r>
              <a:rPr lang="en-US" sz="1400" dirty="0" err="1">
                <a:solidFill>
                  <a:schemeClr val="bg1"/>
                </a:solidFill>
              </a:rPr>
              <a:t>tượng</a:t>
            </a:r>
            <a:r>
              <a:rPr lang="en-US" sz="1400" dirty="0">
                <a:solidFill>
                  <a:schemeClr val="bg1"/>
                </a:solidFill>
              </a:rPr>
              <a:t> </a:t>
            </a:r>
            <a:r>
              <a:rPr lang="en-US" sz="1400" dirty="0" err="1">
                <a:solidFill>
                  <a:schemeClr val="bg1"/>
                </a:solidFill>
              </a:rPr>
              <a:t>của</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này</a:t>
            </a:r>
            <a:r>
              <a:rPr lang="en-US" sz="1400" dirty="0">
                <a:solidFill>
                  <a:schemeClr val="bg1"/>
                </a:solidFill>
              </a:rPr>
              <a:t> </a:t>
            </a:r>
            <a:r>
              <a:rPr lang="en-US" sz="1400" dirty="0" err="1">
                <a:solidFill>
                  <a:schemeClr val="bg1"/>
                </a:solidFill>
              </a:rPr>
              <a:t>chứa</a:t>
            </a:r>
            <a:r>
              <a:rPr lang="en-US" sz="1400" dirty="0">
                <a:solidFill>
                  <a:schemeClr val="bg1"/>
                </a:solidFill>
              </a:rPr>
              <a:t> </a:t>
            </a:r>
            <a:r>
              <a:rPr lang="en-US" sz="1400" dirty="0" err="1">
                <a:solidFill>
                  <a:schemeClr val="bg1"/>
                </a:solidFill>
              </a:rPr>
              <a:t>dữ</a:t>
            </a:r>
            <a:r>
              <a:rPr lang="en-US" sz="1400" dirty="0">
                <a:solidFill>
                  <a:schemeClr val="bg1"/>
                </a:solidFill>
              </a:rPr>
              <a:t> </a:t>
            </a:r>
            <a:r>
              <a:rPr lang="en-US" sz="1400" dirty="0" err="1">
                <a:solidFill>
                  <a:schemeClr val="bg1"/>
                </a:solidFill>
              </a:rPr>
              <a:t>liệu</a:t>
            </a:r>
            <a:r>
              <a:rPr lang="en-US" sz="1400" dirty="0">
                <a:solidFill>
                  <a:schemeClr val="bg1"/>
                </a:solidFill>
              </a:rPr>
              <a:t> </a:t>
            </a:r>
            <a:r>
              <a:rPr lang="en-US" sz="1400" dirty="0" err="1">
                <a:solidFill>
                  <a:schemeClr val="bg1"/>
                </a:solidFill>
              </a:rPr>
              <a:t>về</a:t>
            </a:r>
            <a:r>
              <a:rPr lang="en-US" sz="1400" dirty="0">
                <a:solidFill>
                  <a:schemeClr val="bg1"/>
                </a:solidFill>
              </a:rPr>
              <a:t> </a:t>
            </a:r>
            <a:r>
              <a:rPr lang="en-US" sz="1400" dirty="0" err="1">
                <a:solidFill>
                  <a:schemeClr val="bg1"/>
                </a:solidFill>
              </a:rPr>
              <a:t>việc</a:t>
            </a:r>
            <a:r>
              <a:rPr lang="en-US" sz="1400" dirty="0">
                <a:solidFill>
                  <a:schemeClr val="bg1"/>
                </a:solidFill>
              </a:rPr>
              <a:t> </a:t>
            </a:r>
            <a:r>
              <a:rPr lang="en-US" sz="1400" dirty="0" err="1">
                <a:solidFill>
                  <a:schemeClr val="bg1"/>
                </a:solidFill>
              </a:rPr>
              <a:t>thuê</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chiếc</a:t>
            </a:r>
            <a:r>
              <a:rPr lang="en-US" sz="1400" dirty="0">
                <a:solidFill>
                  <a:schemeClr val="bg1"/>
                </a:solidFill>
              </a:rPr>
              <a:t> </a:t>
            </a:r>
            <a:r>
              <a:rPr lang="en-US" sz="1400" dirty="0" err="1">
                <a:solidFill>
                  <a:schemeClr val="bg1"/>
                </a:solidFill>
              </a:rPr>
              <a:t>xe</a:t>
            </a:r>
            <a:r>
              <a:rPr lang="en-US" sz="1400" dirty="0">
                <a:solidFill>
                  <a:schemeClr val="bg1"/>
                </a:solidFill>
              </a:rPr>
              <a:t> </a:t>
            </a:r>
            <a:r>
              <a:rPr lang="en-US" sz="1400" dirty="0" err="1">
                <a:solidFill>
                  <a:schemeClr val="bg1"/>
                </a:solidFill>
              </a:rPr>
              <a:t>đạp</a:t>
            </a:r>
            <a:r>
              <a:rPr lang="en-US" sz="1400" dirty="0">
                <a:solidFill>
                  <a:schemeClr val="bg1"/>
                </a:solidFill>
              </a:rPr>
              <a:t>, </a:t>
            </a:r>
            <a:r>
              <a:rPr lang="en-US" sz="1400" dirty="0" err="1">
                <a:solidFill>
                  <a:schemeClr val="bg1"/>
                </a:solidFill>
              </a:rPr>
              <a:t>chúng</a:t>
            </a:r>
            <a:r>
              <a:rPr lang="en-US" sz="1400" dirty="0">
                <a:solidFill>
                  <a:schemeClr val="bg1"/>
                </a:solidFill>
              </a:rPr>
              <a:t> </a:t>
            </a:r>
            <a:r>
              <a:rPr lang="en-US" sz="1400" dirty="0" err="1">
                <a:solidFill>
                  <a:schemeClr val="bg1"/>
                </a:solidFill>
              </a:rPr>
              <a:t>tôi</a:t>
            </a:r>
            <a:r>
              <a:rPr lang="en-US" sz="1400" dirty="0">
                <a:solidFill>
                  <a:schemeClr val="bg1"/>
                </a:solidFill>
              </a:rPr>
              <a:t> </a:t>
            </a:r>
            <a:r>
              <a:rPr lang="en-US" sz="1400" dirty="0" err="1">
                <a:solidFill>
                  <a:schemeClr val="bg1"/>
                </a:solidFill>
              </a:rPr>
              <a:t>sẽ</a:t>
            </a:r>
            <a:r>
              <a:rPr lang="en-US" sz="1400" dirty="0">
                <a:solidFill>
                  <a:schemeClr val="bg1"/>
                </a:solidFill>
              </a:rPr>
              <a:t> </a:t>
            </a:r>
            <a:r>
              <a:rPr lang="en-US" sz="1400" dirty="0" err="1">
                <a:solidFill>
                  <a:schemeClr val="bg1"/>
                </a:solidFill>
              </a:rPr>
              <a:t>cần</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sự</a:t>
            </a:r>
            <a:r>
              <a:rPr lang="en-US" sz="1400" dirty="0">
                <a:solidFill>
                  <a:schemeClr val="bg1"/>
                </a:solidFill>
              </a:rPr>
              <a:t> </a:t>
            </a:r>
            <a:r>
              <a:rPr lang="en-US" sz="1400" dirty="0" err="1">
                <a:solidFill>
                  <a:schemeClr val="bg1"/>
                </a:solidFill>
              </a:rPr>
              <a:t>liên</a:t>
            </a:r>
            <a:r>
              <a:rPr lang="en-US" sz="1400" dirty="0">
                <a:solidFill>
                  <a:schemeClr val="bg1"/>
                </a:solidFill>
              </a:rPr>
              <a:t> </a:t>
            </a:r>
            <a:r>
              <a:rPr lang="en-US" sz="1400" dirty="0" err="1">
                <a:solidFill>
                  <a:schemeClr val="bg1"/>
                </a:solidFill>
              </a:rPr>
              <a:t>kết</a:t>
            </a:r>
            <a:r>
              <a:rPr lang="en-US" sz="1400" dirty="0">
                <a:solidFill>
                  <a:schemeClr val="bg1"/>
                </a:solidFill>
              </a:rPr>
              <a:t> </a:t>
            </a:r>
            <a:r>
              <a:rPr lang="en-US" sz="1400" dirty="0" err="1">
                <a:solidFill>
                  <a:schemeClr val="bg1"/>
                </a:solidFill>
              </a:rPr>
              <a:t>giữa</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Thuê</a:t>
            </a:r>
            <a:r>
              <a:rPr lang="en-US" sz="1400" dirty="0">
                <a:solidFill>
                  <a:schemeClr val="bg1"/>
                </a:solidFill>
              </a:rPr>
              <a:t> </a:t>
            </a:r>
            <a:r>
              <a:rPr lang="en-US" sz="1400" dirty="0" err="1">
                <a:solidFill>
                  <a:schemeClr val="bg1"/>
                </a:solidFill>
              </a:rPr>
              <a:t>và</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Xe</a:t>
            </a:r>
            <a:r>
              <a:rPr lang="en-US" sz="1400" dirty="0">
                <a:solidFill>
                  <a:schemeClr val="bg1"/>
                </a:solidFill>
              </a:rPr>
              <a:t> </a:t>
            </a:r>
            <a:r>
              <a:rPr lang="en-US" sz="1400" dirty="0" err="1">
                <a:solidFill>
                  <a:schemeClr val="bg1"/>
                </a:solidFill>
              </a:rPr>
              <a:t>đạp</a:t>
            </a:r>
            <a:r>
              <a:rPr lang="en-US" sz="1400" dirty="0">
                <a:solidFill>
                  <a:schemeClr val="bg1"/>
                </a:solidFill>
              </a:rPr>
              <a:t>.</a:t>
            </a:r>
            <a:endParaRPr sz="1500" dirty="0">
              <a:solidFill>
                <a:schemeClr val="bg1"/>
              </a:solidFill>
            </a:endParaRPr>
          </a:p>
        </p:txBody>
      </p:sp>
      <p:pic>
        <p:nvPicPr>
          <p:cNvPr id="5" name="Picture 4"/>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6800" y="1875759"/>
            <a:ext cx="3429000" cy="2871825"/>
          </a:xfrm>
          <a:prstGeom prst="rect">
            <a:avLst/>
          </a:prstGeom>
          <a:noFill/>
          <a:ln>
            <a:noFill/>
          </a:ln>
        </p:spPr>
      </p:pic>
    </p:spTree>
    <p:extLst>
      <p:ext uri="{BB962C8B-B14F-4D97-AF65-F5344CB8AC3E}">
        <p14:creationId xmlns:p14="http://schemas.microsoft.com/office/powerpoint/2010/main" val="352003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down)">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9">
                                            <p:txEl>
                                              <p:pRg st="0" end="0"/>
                                            </p:txEl>
                                          </p:spTgt>
                                        </p:tgtEl>
                                        <p:attrNameLst>
                                          <p:attrName>style.visibility</p:attrName>
                                        </p:attrNameLst>
                                      </p:cBhvr>
                                      <p:to>
                                        <p:strVal val="visible"/>
                                      </p:to>
                                    </p:set>
                                    <p:animEffect transition="in" filter="fade">
                                      <p:cBhvr>
                                        <p:cTn id="17" dur="1000"/>
                                        <p:tgtEl>
                                          <p:spTgt spid="99">
                                            <p:txEl>
                                              <p:pRg st="0" end="0"/>
                                            </p:txEl>
                                          </p:spTgt>
                                        </p:tgtEl>
                                      </p:cBhvr>
                                    </p:animEffect>
                                    <p:anim calcmode="lin" valueType="num">
                                      <p:cBhvr>
                                        <p:cTn id="18"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9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066800" y="514350"/>
            <a:ext cx="6766500" cy="1295400"/>
          </a:xfrm>
          <a:prstGeom prst="rect">
            <a:avLst/>
          </a:prstGeom>
        </p:spPr>
        <p:txBody>
          <a:bodyPr spcFirstLastPara="1" wrap="square" lIns="0" tIns="0" rIns="0" bIns="0" anchor="b" anchorCtr="0">
            <a:noAutofit/>
          </a:bodyPr>
          <a:lstStyle/>
          <a:p>
            <a:pPr lvl="0"/>
            <a:r>
              <a:rPr lang="en-US" b="1" dirty="0"/>
              <a:t>Identify </a:t>
            </a:r>
            <a:r>
              <a:rPr lang="en-US" b="1" dirty="0">
                <a:solidFill>
                  <a:schemeClr val="accent6"/>
                </a:solidFill>
              </a:rPr>
              <a:t>relationships</a:t>
            </a:r>
            <a:r>
              <a:rPr lang="en-US" b="1" dirty="0"/>
              <a:t> between </a:t>
            </a:r>
            <a:r>
              <a:rPr lang="en-US" b="1" dirty="0">
                <a:solidFill>
                  <a:schemeClr val="accent6"/>
                </a:solidFill>
              </a:rPr>
              <a:t>the classes </a:t>
            </a:r>
            <a:endParaRPr dirty="0">
              <a:solidFill>
                <a:schemeClr val="accent6"/>
              </a:solidFill>
            </a:endParaRPr>
          </a:p>
        </p:txBody>
      </p:sp>
      <p:sp>
        <p:nvSpPr>
          <p:cNvPr id="99" name="Google Shape;99;p20"/>
          <p:cNvSpPr txBox="1">
            <a:spLocks noGrp="1"/>
          </p:cNvSpPr>
          <p:nvPr>
            <p:ph type="subTitle" idx="1"/>
          </p:nvPr>
        </p:nvSpPr>
        <p:spPr>
          <a:xfrm>
            <a:off x="4648200" y="1841646"/>
            <a:ext cx="3581400" cy="2940050"/>
          </a:xfrm>
          <a:prstGeom prst="rect">
            <a:avLst/>
          </a:prstGeom>
        </p:spPr>
        <p:txBody>
          <a:bodyPr spcFirstLastPara="1" wrap="square" lIns="0" tIns="0" rIns="0" bIns="0" anchor="t" anchorCtr="0">
            <a:noAutofit/>
          </a:bodyPr>
          <a:lstStyle/>
          <a:p>
            <a:pPr marL="0" lvl="0" indent="0" algn="just"/>
            <a:endParaRPr sz="1500" dirty="0">
              <a:solidFill>
                <a:schemeClr val="bg1"/>
              </a:solidFill>
            </a:endParaRPr>
          </a:p>
        </p:txBody>
      </p:sp>
      <p:pic>
        <p:nvPicPr>
          <p:cNvPr id="6" name="Picture 5"/>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67535" y="1809750"/>
            <a:ext cx="5219065" cy="3200400"/>
          </a:xfrm>
          <a:prstGeom prst="rect">
            <a:avLst/>
          </a:prstGeom>
          <a:noFill/>
          <a:ln>
            <a:noFill/>
          </a:ln>
        </p:spPr>
      </p:pic>
    </p:spTree>
    <p:extLst>
      <p:ext uri="{BB962C8B-B14F-4D97-AF65-F5344CB8AC3E}">
        <p14:creationId xmlns:p14="http://schemas.microsoft.com/office/powerpoint/2010/main" val="70282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066800" y="514350"/>
            <a:ext cx="6766500" cy="1295400"/>
          </a:xfrm>
          <a:prstGeom prst="rect">
            <a:avLst/>
          </a:prstGeom>
        </p:spPr>
        <p:txBody>
          <a:bodyPr spcFirstLastPara="1" wrap="square" lIns="0" tIns="0" rIns="0" bIns="0" anchor="b" anchorCtr="0">
            <a:noAutofit/>
          </a:bodyPr>
          <a:lstStyle/>
          <a:p>
            <a:pPr lvl="0"/>
            <a:r>
              <a:rPr lang="en-US" b="1" dirty="0"/>
              <a:t>Identify </a:t>
            </a:r>
            <a:r>
              <a:rPr lang="en-US" b="1" dirty="0">
                <a:solidFill>
                  <a:schemeClr val="accent6"/>
                </a:solidFill>
              </a:rPr>
              <a:t>relationships</a:t>
            </a:r>
            <a:r>
              <a:rPr lang="en-US" b="1" dirty="0"/>
              <a:t> between </a:t>
            </a:r>
            <a:r>
              <a:rPr lang="en-US" b="1" dirty="0">
                <a:solidFill>
                  <a:schemeClr val="accent6"/>
                </a:solidFill>
              </a:rPr>
              <a:t>the classes </a:t>
            </a:r>
            <a:endParaRPr dirty="0">
              <a:solidFill>
                <a:schemeClr val="accent6"/>
              </a:solidFill>
            </a:endParaRPr>
          </a:p>
        </p:txBody>
      </p:sp>
      <p:sp>
        <p:nvSpPr>
          <p:cNvPr id="99" name="Google Shape;99;p20"/>
          <p:cNvSpPr txBox="1">
            <a:spLocks noGrp="1"/>
          </p:cNvSpPr>
          <p:nvPr>
            <p:ph type="subTitle" idx="1"/>
          </p:nvPr>
        </p:nvSpPr>
        <p:spPr>
          <a:xfrm>
            <a:off x="5105400" y="1841646"/>
            <a:ext cx="3124200" cy="2940050"/>
          </a:xfrm>
          <a:prstGeom prst="rect">
            <a:avLst/>
          </a:prstGeom>
        </p:spPr>
        <p:txBody>
          <a:bodyPr spcFirstLastPara="1" wrap="square" lIns="0" tIns="0" rIns="0" bIns="0" anchor="t" anchorCtr="0">
            <a:noAutofit/>
          </a:bodyPr>
          <a:lstStyle/>
          <a:p>
            <a:pPr marL="0" lvl="0" indent="0" algn="just"/>
            <a:r>
              <a:rPr lang="en-US" sz="1400" i="1" dirty="0" err="1">
                <a:solidFill>
                  <a:schemeClr val="bg1"/>
                </a:solidFill>
              </a:rPr>
              <a:t>Mối</a:t>
            </a:r>
            <a:r>
              <a:rPr lang="en-US" sz="1400" i="1" dirty="0">
                <a:solidFill>
                  <a:schemeClr val="bg1"/>
                </a:solidFill>
              </a:rPr>
              <a:t> </a:t>
            </a:r>
            <a:r>
              <a:rPr lang="en-US" sz="1400" i="1" dirty="0" err="1">
                <a:solidFill>
                  <a:schemeClr val="bg1"/>
                </a:solidFill>
              </a:rPr>
              <a:t>quan</a:t>
            </a:r>
            <a:r>
              <a:rPr lang="en-US" sz="1400" i="1" dirty="0">
                <a:solidFill>
                  <a:schemeClr val="bg1"/>
                </a:solidFill>
              </a:rPr>
              <a:t> </a:t>
            </a:r>
            <a:r>
              <a:rPr lang="en-US" sz="1400" i="1" dirty="0" err="1">
                <a:solidFill>
                  <a:schemeClr val="bg1"/>
                </a:solidFill>
              </a:rPr>
              <a:t>hệ</a:t>
            </a:r>
            <a:r>
              <a:rPr lang="en-US" sz="1400" i="1" dirty="0">
                <a:solidFill>
                  <a:schemeClr val="bg1"/>
                </a:solidFill>
              </a:rPr>
              <a:t> </a:t>
            </a:r>
            <a:r>
              <a:rPr lang="en-US" sz="1400" i="1" dirty="0" err="1">
                <a:solidFill>
                  <a:schemeClr val="bg1"/>
                </a:solidFill>
              </a:rPr>
              <a:t>kế</a:t>
            </a:r>
            <a:r>
              <a:rPr lang="en-US" sz="1400" i="1" dirty="0">
                <a:solidFill>
                  <a:schemeClr val="bg1"/>
                </a:solidFill>
              </a:rPr>
              <a:t> </a:t>
            </a:r>
            <a:r>
              <a:rPr lang="en-US" sz="1400" i="1" dirty="0" err="1">
                <a:solidFill>
                  <a:schemeClr val="bg1"/>
                </a:solidFill>
              </a:rPr>
              <a:t>thừa</a:t>
            </a:r>
            <a:r>
              <a:rPr lang="en-US" sz="1400" i="1" dirty="0">
                <a:solidFill>
                  <a:schemeClr val="bg1"/>
                </a:solidFill>
              </a:rPr>
              <a:t> </a:t>
            </a:r>
            <a:r>
              <a:rPr lang="en-US" sz="1400" i="1" dirty="0" err="1">
                <a:solidFill>
                  <a:schemeClr val="bg1"/>
                </a:solidFill>
              </a:rPr>
              <a:t>giữa</a:t>
            </a:r>
            <a:r>
              <a:rPr lang="en-US" sz="1400" i="1" dirty="0">
                <a:solidFill>
                  <a:schemeClr val="bg1"/>
                </a:solidFill>
              </a:rPr>
              <a:t> Bike </a:t>
            </a:r>
            <a:r>
              <a:rPr lang="en-US" sz="1400" i="1" dirty="0" err="1">
                <a:solidFill>
                  <a:schemeClr val="bg1"/>
                </a:solidFill>
              </a:rPr>
              <a:t>và</a:t>
            </a:r>
            <a:r>
              <a:rPr lang="en-US" sz="1400" i="1" dirty="0">
                <a:solidFill>
                  <a:schemeClr val="bg1"/>
                </a:solidFill>
              </a:rPr>
              <a:t> </a:t>
            </a:r>
            <a:r>
              <a:rPr lang="en-US" sz="1400" i="1" dirty="0" err="1">
                <a:solidFill>
                  <a:schemeClr val="bg1"/>
                </a:solidFill>
              </a:rPr>
              <a:t>SpecialistBike</a:t>
            </a:r>
            <a:endParaRPr sz="1500" dirty="0">
              <a:solidFill>
                <a:schemeClr val="bg1"/>
              </a:solidFill>
            </a:endParaRPr>
          </a:p>
        </p:txBody>
      </p:sp>
      <p:pic>
        <p:nvPicPr>
          <p:cNvPr id="5" name="Picture 4"/>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6800" y="1885950"/>
            <a:ext cx="3886200" cy="2971800"/>
          </a:xfrm>
          <a:prstGeom prst="rect">
            <a:avLst/>
          </a:prstGeom>
          <a:noFill/>
          <a:ln>
            <a:noFill/>
          </a:ln>
        </p:spPr>
      </p:pic>
    </p:spTree>
    <p:extLst>
      <p:ext uri="{BB962C8B-B14F-4D97-AF65-F5344CB8AC3E}">
        <p14:creationId xmlns:p14="http://schemas.microsoft.com/office/powerpoint/2010/main" val="49245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9">
                                            <p:txEl>
                                              <p:pRg st="0" end="0"/>
                                            </p:txEl>
                                          </p:spTgt>
                                        </p:tgtEl>
                                        <p:attrNameLst>
                                          <p:attrName>style.visibility</p:attrName>
                                        </p:attrNameLst>
                                      </p:cBhvr>
                                      <p:to>
                                        <p:strVal val="visible"/>
                                      </p:to>
                                    </p:set>
                                    <p:animEffect transition="in" filter="fade">
                                      <p:cBhvr>
                                        <p:cTn id="12" dur="1000"/>
                                        <p:tgtEl>
                                          <p:spTgt spid="99">
                                            <p:txEl>
                                              <p:pRg st="0" end="0"/>
                                            </p:txEl>
                                          </p:spTgt>
                                        </p:tgtEl>
                                      </p:cBhvr>
                                    </p:animEffect>
                                    <p:anim calcmode="lin" valueType="num">
                                      <p:cBhvr>
                                        <p:cTn id="13"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066800" y="514350"/>
            <a:ext cx="6766500" cy="1295400"/>
          </a:xfrm>
          <a:prstGeom prst="rect">
            <a:avLst/>
          </a:prstGeom>
        </p:spPr>
        <p:txBody>
          <a:bodyPr spcFirstLastPara="1" wrap="square" lIns="0" tIns="0" rIns="0" bIns="0" anchor="b" anchorCtr="0">
            <a:noAutofit/>
          </a:bodyPr>
          <a:lstStyle/>
          <a:p>
            <a:pPr lvl="0"/>
            <a:r>
              <a:rPr lang="en-US" b="1" dirty="0"/>
              <a:t>Identify </a:t>
            </a:r>
            <a:r>
              <a:rPr lang="en-US" b="1" dirty="0">
                <a:solidFill>
                  <a:schemeClr val="accent6"/>
                </a:solidFill>
              </a:rPr>
              <a:t>relationships</a:t>
            </a:r>
            <a:r>
              <a:rPr lang="en-US" b="1" dirty="0"/>
              <a:t> between </a:t>
            </a:r>
            <a:r>
              <a:rPr lang="en-US" b="1" dirty="0">
                <a:solidFill>
                  <a:schemeClr val="accent6"/>
                </a:solidFill>
              </a:rPr>
              <a:t>the classes </a:t>
            </a:r>
            <a:endParaRPr dirty="0">
              <a:solidFill>
                <a:schemeClr val="accent6"/>
              </a:solidFill>
            </a:endParaRPr>
          </a:p>
        </p:txBody>
      </p:sp>
      <p:sp>
        <p:nvSpPr>
          <p:cNvPr id="99" name="Google Shape;99;p20"/>
          <p:cNvSpPr txBox="1">
            <a:spLocks noGrp="1"/>
          </p:cNvSpPr>
          <p:nvPr>
            <p:ph type="subTitle" idx="1"/>
          </p:nvPr>
        </p:nvSpPr>
        <p:spPr>
          <a:xfrm>
            <a:off x="5715000" y="1841646"/>
            <a:ext cx="2514600" cy="2940050"/>
          </a:xfrm>
          <a:prstGeom prst="rect">
            <a:avLst/>
          </a:prstGeom>
        </p:spPr>
        <p:txBody>
          <a:bodyPr spcFirstLastPara="1" wrap="square" lIns="0" tIns="0" rIns="0" bIns="0" anchor="t" anchorCtr="0">
            <a:noAutofit/>
          </a:bodyPr>
          <a:lstStyle/>
          <a:p>
            <a:pPr marL="0" lvl="0" indent="0" algn="just"/>
            <a:r>
              <a:rPr lang="en-US" sz="1400" i="1" dirty="0" err="1">
                <a:solidFill>
                  <a:schemeClr val="bg1"/>
                </a:solidFill>
              </a:rPr>
              <a:t>Sơ</a:t>
            </a:r>
            <a:r>
              <a:rPr lang="en-US" sz="1400" i="1" dirty="0">
                <a:solidFill>
                  <a:schemeClr val="bg1"/>
                </a:solidFill>
              </a:rPr>
              <a:t> </a:t>
            </a:r>
            <a:r>
              <a:rPr lang="en-US" sz="1400" i="1" dirty="0" err="1">
                <a:solidFill>
                  <a:schemeClr val="bg1"/>
                </a:solidFill>
              </a:rPr>
              <a:t>đồ</a:t>
            </a:r>
            <a:r>
              <a:rPr lang="en-US" sz="1400" i="1" dirty="0">
                <a:solidFill>
                  <a:schemeClr val="bg1"/>
                </a:solidFill>
              </a:rPr>
              <a:t> </a:t>
            </a:r>
            <a:r>
              <a:rPr lang="en-US" sz="1400" i="1" dirty="0" err="1">
                <a:solidFill>
                  <a:schemeClr val="bg1"/>
                </a:solidFill>
              </a:rPr>
              <a:t>lớp</a:t>
            </a:r>
            <a:r>
              <a:rPr lang="en-US" sz="1400" i="1" dirty="0">
                <a:solidFill>
                  <a:schemeClr val="bg1"/>
                </a:solidFill>
              </a:rPr>
              <a:t> </a:t>
            </a:r>
            <a:r>
              <a:rPr lang="en-US" sz="1400" i="1" dirty="0" err="1">
                <a:solidFill>
                  <a:schemeClr val="bg1"/>
                </a:solidFill>
              </a:rPr>
              <a:t>cho</a:t>
            </a:r>
            <a:r>
              <a:rPr lang="en-US" sz="1400" i="1" dirty="0">
                <a:solidFill>
                  <a:schemeClr val="bg1"/>
                </a:solidFill>
              </a:rPr>
              <a:t> </a:t>
            </a:r>
            <a:r>
              <a:rPr lang="en-US" sz="1400" i="1" dirty="0" err="1">
                <a:solidFill>
                  <a:schemeClr val="bg1"/>
                </a:solidFill>
              </a:rPr>
              <a:t>hệ</a:t>
            </a:r>
            <a:r>
              <a:rPr lang="en-US" sz="1400" i="1" dirty="0">
                <a:solidFill>
                  <a:schemeClr val="bg1"/>
                </a:solidFill>
              </a:rPr>
              <a:t> </a:t>
            </a:r>
            <a:r>
              <a:rPr lang="en-US" sz="1400" i="1" dirty="0" err="1">
                <a:solidFill>
                  <a:schemeClr val="bg1"/>
                </a:solidFill>
              </a:rPr>
              <a:t>thống</a:t>
            </a:r>
            <a:r>
              <a:rPr lang="en-US" sz="1400" i="1" dirty="0">
                <a:solidFill>
                  <a:schemeClr val="bg1"/>
                </a:solidFill>
              </a:rPr>
              <a:t> </a:t>
            </a:r>
            <a:r>
              <a:rPr lang="en-US" sz="1400" i="1" dirty="0" err="1">
                <a:solidFill>
                  <a:schemeClr val="bg1"/>
                </a:solidFill>
              </a:rPr>
              <a:t>Bánh</a:t>
            </a:r>
            <a:r>
              <a:rPr lang="en-US" sz="1400" i="1" dirty="0">
                <a:solidFill>
                  <a:schemeClr val="bg1"/>
                </a:solidFill>
              </a:rPr>
              <a:t> </a:t>
            </a:r>
            <a:r>
              <a:rPr lang="en-US" sz="1400" i="1" dirty="0" err="1">
                <a:solidFill>
                  <a:schemeClr val="bg1"/>
                </a:solidFill>
              </a:rPr>
              <a:t>xe</a:t>
            </a:r>
            <a:r>
              <a:rPr lang="en-US" sz="1400" i="1" dirty="0">
                <a:solidFill>
                  <a:schemeClr val="bg1"/>
                </a:solidFill>
              </a:rPr>
              <a:t> </a:t>
            </a:r>
            <a:r>
              <a:rPr lang="en-US" sz="1400" i="1" dirty="0" err="1">
                <a:solidFill>
                  <a:schemeClr val="bg1"/>
                </a:solidFill>
              </a:rPr>
              <a:t>hiển</a:t>
            </a:r>
            <a:r>
              <a:rPr lang="en-US" sz="1400" i="1" dirty="0">
                <a:solidFill>
                  <a:schemeClr val="bg1"/>
                </a:solidFill>
              </a:rPr>
              <a:t> </a:t>
            </a:r>
            <a:r>
              <a:rPr lang="en-US" sz="1400" i="1" dirty="0" err="1">
                <a:solidFill>
                  <a:schemeClr val="bg1"/>
                </a:solidFill>
              </a:rPr>
              <a:t>thị</a:t>
            </a:r>
            <a:r>
              <a:rPr lang="en-US" sz="1400" i="1" dirty="0">
                <a:solidFill>
                  <a:schemeClr val="bg1"/>
                </a:solidFill>
              </a:rPr>
              <a:t> </a:t>
            </a:r>
            <a:r>
              <a:rPr lang="en-US" sz="1400" i="1" dirty="0" err="1">
                <a:solidFill>
                  <a:schemeClr val="bg1"/>
                </a:solidFill>
              </a:rPr>
              <a:t>các</a:t>
            </a:r>
            <a:r>
              <a:rPr lang="en-US" sz="1400" i="1" dirty="0">
                <a:solidFill>
                  <a:schemeClr val="bg1"/>
                </a:solidFill>
              </a:rPr>
              <a:t> </a:t>
            </a:r>
            <a:r>
              <a:rPr lang="en-US" sz="1400" i="1" dirty="0" err="1">
                <a:solidFill>
                  <a:schemeClr val="bg1"/>
                </a:solidFill>
              </a:rPr>
              <a:t>lớp</a:t>
            </a:r>
            <a:r>
              <a:rPr lang="en-US" sz="1400" i="1" dirty="0">
                <a:solidFill>
                  <a:schemeClr val="bg1"/>
                </a:solidFill>
              </a:rPr>
              <a:t>, </a:t>
            </a:r>
            <a:r>
              <a:rPr lang="en-US" sz="1400" i="1" dirty="0" err="1">
                <a:solidFill>
                  <a:schemeClr val="bg1"/>
                </a:solidFill>
              </a:rPr>
              <a:t>thuộc</a:t>
            </a:r>
            <a:r>
              <a:rPr lang="en-US" sz="1400" i="1" dirty="0">
                <a:solidFill>
                  <a:schemeClr val="bg1"/>
                </a:solidFill>
              </a:rPr>
              <a:t> </a:t>
            </a:r>
            <a:r>
              <a:rPr lang="en-US" sz="1400" i="1" dirty="0" err="1">
                <a:solidFill>
                  <a:schemeClr val="bg1"/>
                </a:solidFill>
              </a:rPr>
              <a:t>tính</a:t>
            </a:r>
            <a:r>
              <a:rPr lang="en-US" sz="1400" i="1" dirty="0">
                <a:solidFill>
                  <a:schemeClr val="bg1"/>
                </a:solidFill>
              </a:rPr>
              <a:t> </a:t>
            </a:r>
            <a:r>
              <a:rPr lang="en-US" sz="1400" i="1" dirty="0" err="1">
                <a:solidFill>
                  <a:schemeClr val="bg1"/>
                </a:solidFill>
              </a:rPr>
              <a:t>và</a:t>
            </a:r>
            <a:r>
              <a:rPr lang="en-US" sz="1400" i="1" dirty="0">
                <a:solidFill>
                  <a:schemeClr val="bg1"/>
                </a:solidFill>
              </a:rPr>
              <a:t> </a:t>
            </a:r>
            <a:r>
              <a:rPr lang="en-US" sz="1400" i="1" dirty="0" err="1">
                <a:solidFill>
                  <a:schemeClr val="bg1"/>
                </a:solidFill>
              </a:rPr>
              <a:t>mối</a:t>
            </a:r>
            <a:r>
              <a:rPr lang="en-US" sz="1400" i="1" dirty="0">
                <a:solidFill>
                  <a:schemeClr val="bg1"/>
                </a:solidFill>
              </a:rPr>
              <a:t> </a:t>
            </a:r>
            <a:r>
              <a:rPr lang="en-US" sz="1400" i="1" dirty="0" err="1">
                <a:solidFill>
                  <a:schemeClr val="bg1"/>
                </a:solidFill>
              </a:rPr>
              <a:t>quan</a:t>
            </a:r>
            <a:r>
              <a:rPr lang="en-US" sz="1400" i="1" dirty="0">
                <a:solidFill>
                  <a:schemeClr val="bg1"/>
                </a:solidFill>
              </a:rPr>
              <a:t> </a:t>
            </a:r>
            <a:r>
              <a:rPr lang="en-US" sz="1400" i="1" dirty="0" err="1">
                <a:solidFill>
                  <a:schemeClr val="bg1"/>
                </a:solidFill>
              </a:rPr>
              <a:t>hệ</a:t>
            </a:r>
            <a:endParaRPr sz="1500" dirty="0">
              <a:solidFill>
                <a:schemeClr val="bg1"/>
              </a:solidFill>
            </a:endParaRPr>
          </a:p>
        </p:txBody>
      </p:sp>
      <p:pic>
        <p:nvPicPr>
          <p:cNvPr id="6" name="Picture 5"/>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6800" y="1809750"/>
            <a:ext cx="4491355" cy="2958782"/>
          </a:xfrm>
          <a:prstGeom prst="rect">
            <a:avLst/>
          </a:prstGeom>
          <a:noFill/>
          <a:ln>
            <a:noFill/>
          </a:ln>
        </p:spPr>
      </p:pic>
    </p:spTree>
    <p:extLst>
      <p:ext uri="{BB962C8B-B14F-4D97-AF65-F5344CB8AC3E}">
        <p14:creationId xmlns:p14="http://schemas.microsoft.com/office/powerpoint/2010/main" val="249849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9">
                                            <p:txEl>
                                              <p:pRg st="0" end="0"/>
                                            </p:txEl>
                                          </p:spTgt>
                                        </p:tgtEl>
                                        <p:attrNameLst>
                                          <p:attrName>style.visibility</p:attrName>
                                        </p:attrNameLst>
                                      </p:cBhvr>
                                      <p:to>
                                        <p:strVal val="visible"/>
                                      </p:to>
                                    </p:set>
                                    <p:animEffect transition="in" filter="fade">
                                      <p:cBhvr>
                                        <p:cTn id="12" dur="1000"/>
                                        <p:tgtEl>
                                          <p:spTgt spid="99">
                                            <p:txEl>
                                              <p:pRg st="0" end="0"/>
                                            </p:txEl>
                                          </p:spTgt>
                                        </p:tgtEl>
                                      </p:cBhvr>
                                    </p:animEffect>
                                    <p:anim calcmode="lin" valueType="num">
                                      <p:cBhvr>
                                        <p:cTn id="13"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914400" y="438150"/>
            <a:ext cx="7086600" cy="1524000"/>
          </a:xfrm>
          <a:prstGeom prst="rect">
            <a:avLst/>
          </a:prstGeom>
        </p:spPr>
        <p:txBody>
          <a:bodyPr spcFirstLastPara="1" wrap="square" lIns="0" tIns="0" rIns="0" bIns="0" anchor="b" anchorCtr="0">
            <a:noAutofit/>
          </a:bodyPr>
          <a:lstStyle/>
          <a:p>
            <a:pPr lvl="0"/>
            <a:r>
              <a:rPr lang="en-US" b="1" dirty="0"/>
              <a:t>Write </a:t>
            </a:r>
            <a:r>
              <a:rPr lang="en-US" b="1" dirty="0">
                <a:solidFill>
                  <a:schemeClr val="accent6"/>
                </a:solidFill>
              </a:rPr>
              <a:t>a data dictionary </a:t>
            </a:r>
            <a:r>
              <a:rPr lang="en-US" b="1" dirty="0"/>
              <a:t>to support </a:t>
            </a:r>
            <a:r>
              <a:rPr lang="en-US" b="1" dirty="0">
                <a:solidFill>
                  <a:schemeClr val="accent6"/>
                </a:solidFill>
              </a:rPr>
              <a:t>the class diagram </a:t>
            </a:r>
            <a:endParaRPr dirty="0">
              <a:solidFill>
                <a:schemeClr val="accent6"/>
              </a:solidFill>
            </a:endParaRPr>
          </a:p>
        </p:txBody>
      </p:sp>
      <p:sp>
        <p:nvSpPr>
          <p:cNvPr id="99" name="Google Shape;99;p20"/>
          <p:cNvSpPr txBox="1">
            <a:spLocks noGrp="1"/>
          </p:cNvSpPr>
          <p:nvPr>
            <p:ph type="subTitle" idx="1"/>
          </p:nvPr>
        </p:nvSpPr>
        <p:spPr>
          <a:xfrm>
            <a:off x="914400" y="2190750"/>
            <a:ext cx="6934200" cy="2590946"/>
          </a:xfrm>
          <a:prstGeom prst="rect">
            <a:avLst/>
          </a:prstGeom>
        </p:spPr>
        <p:txBody>
          <a:bodyPr spcFirstLastPara="1" wrap="square" lIns="0" tIns="0" rIns="0" bIns="0" anchor="t" anchorCtr="0">
            <a:noAutofit/>
          </a:bodyPr>
          <a:lstStyle/>
          <a:p>
            <a:pPr marL="0" lvl="0" indent="0" algn="just"/>
            <a:r>
              <a:rPr lang="en-US" sz="1400" dirty="0" smtClean="0">
                <a:solidFill>
                  <a:schemeClr val="bg1"/>
                </a:solidFill>
              </a:rPr>
              <a:t>-  UML </a:t>
            </a:r>
            <a:r>
              <a:rPr lang="en-US" sz="1400" dirty="0" err="1">
                <a:solidFill>
                  <a:schemeClr val="bg1"/>
                </a:solidFill>
              </a:rPr>
              <a:t>không</a:t>
            </a:r>
            <a:r>
              <a:rPr lang="en-US" sz="1400" dirty="0">
                <a:solidFill>
                  <a:schemeClr val="bg1"/>
                </a:solidFill>
              </a:rPr>
              <a:t> </a:t>
            </a:r>
            <a:r>
              <a:rPr lang="en-US" sz="1400" dirty="0" err="1">
                <a:solidFill>
                  <a:schemeClr val="bg1"/>
                </a:solidFill>
              </a:rPr>
              <a:t>cung</a:t>
            </a:r>
            <a:r>
              <a:rPr lang="en-US" sz="1400" dirty="0">
                <a:solidFill>
                  <a:schemeClr val="bg1"/>
                </a:solidFill>
              </a:rPr>
              <a:t> </a:t>
            </a:r>
            <a:r>
              <a:rPr lang="en-US" sz="1400" dirty="0" err="1">
                <a:solidFill>
                  <a:schemeClr val="bg1"/>
                </a:solidFill>
              </a:rPr>
              <a:t>cấp</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ký</a:t>
            </a:r>
            <a:r>
              <a:rPr lang="en-US" sz="1400" dirty="0">
                <a:solidFill>
                  <a:schemeClr val="bg1"/>
                </a:solidFill>
              </a:rPr>
              <a:t> </a:t>
            </a:r>
            <a:r>
              <a:rPr lang="en-US" sz="1400" dirty="0" err="1">
                <a:solidFill>
                  <a:schemeClr val="bg1"/>
                </a:solidFill>
              </a:rPr>
              <a:t>hiệu</a:t>
            </a:r>
            <a:r>
              <a:rPr lang="en-US" sz="1400" dirty="0">
                <a:solidFill>
                  <a:schemeClr val="bg1"/>
                </a:solidFill>
              </a:rPr>
              <a:t> </a:t>
            </a:r>
            <a:r>
              <a:rPr lang="en-US" sz="1400" dirty="0" err="1">
                <a:solidFill>
                  <a:schemeClr val="bg1"/>
                </a:solidFill>
              </a:rPr>
              <a:t>cụ</a:t>
            </a:r>
            <a:r>
              <a:rPr lang="en-US" sz="1400" dirty="0">
                <a:solidFill>
                  <a:schemeClr val="bg1"/>
                </a:solidFill>
              </a:rPr>
              <a:t> </a:t>
            </a:r>
            <a:r>
              <a:rPr lang="en-US" sz="1400" dirty="0" err="1">
                <a:solidFill>
                  <a:schemeClr val="bg1"/>
                </a:solidFill>
              </a:rPr>
              <a:t>thể</a:t>
            </a:r>
            <a:r>
              <a:rPr lang="en-US" sz="1400" dirty="0">
                <a:solidFill>
                  <a:schemeClr val="bg1"/>
                </a:solidFill>
              </a:rPr>
              <a:t> </a:t>
            </a:r>
            <a:r>
              <a:rPr lang="en-US" sz="1400" dirty="0" err="1">
                <a:solidFill>
                  <a:schemeClr val="bg1"/>
                </a:solidFill>
              </a:rPr>
              <a:t>để</a:t>
            </a:r>
            <a:r>
              <a:rPr lang="en-US" sz="1400" dirty="0">
                <a:solidFill>
                  <a:schemeClr val="bg1"/>
                </a:solidFill>
              </a:rPr>
              <a:t> </a:t>
            </a:r>
            <a:r>
              <a:rPr lang="en-US" sz="1400" dirty="0" err="1">
                <a:solidFill>
                  <a:schemeClr val="bg1"/>
                </a:solidFill>
              </a:rPr>
              <a:t>xây</a:t>
            </a:r>
            <a:r>
              <a:rPr lang="en-US" sz="1400" dirty="0">
                <a:solidFill>
                  <a:schemeClr val="bg1"/>
                </a:solidFill>
              </a:rPr>
              <a:t> </a:t>
            </a:r>
            <a:r>
              <a:rPr lang="en-US" sz="1400" dirty="0" err="1">
                <a:solidFill>
                  <a:schemeClr val="bg1"/>
                </a:solidFill>
              </a:rPr>
              <a:t>dựng</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từ</a:t>
            </a:r>
            <a:r>
              <a:rPr lang="en-US" sz="1400" dirty="0">
                <a:solidFill>
                  <a:schemeClr val="bg1"/>
                </a:solidFill>
              </a:rPr>
              <a:t> </a:t>
            </a:r>
            <a:r>
              <a:rPr lang="en-US" sz="1400" dirty="0" err="1">
                <a:solidFill>
                  <a:schemeClr val="bg1"/>
                </a:solidFill>
              </a:rPr>
              <a:t>điển</a:t>
            </a:r>
            <a:r>
              <a:rPr lang="en-US" sz="1400" dirty="0">
                <a:solidFill>
                  <a:schemeClr val="bg1"/>
                </a:solidFill>
              </a:rPr>
              <a:t> </a:t>
            </a:r>
            <a:r>
              <a:rPr lang="en-US" sz="1400" dirty="0" err="1">
                <a:solidFill>
                  <a:schemeClr val="bg1"/>
                </a:solidFill>
              </a:rPr>
              <a:t>dữ</a:t>
            </a:r>
            <a:r>
              <a:rPr lang="en-US" sz="1400" dirty="0">
                <a:solidFill>
                  <a:schemeClr val="bg1"/>
                </a:solidFill>
              </a:rPr>
              <a:t> </a:t>
            </a:r>
            <a:r>
              <a:rPr lang="en-US" sz="1400" dirty="0" err="1">
                <a:solidFill>
                  <a:schemeClr val="bg1"/>
                </a:solidFill>
              </a:rPr>
              <a:t>liệu</a:t>
            </a:r>
            <a:r>
              <a:rPr lang="en-US" sz="1400" dirty="0">
                <a:solidFill>
                  <a:schemeClr val="bg1"/>
                </a:solidFill>
              </a:rPr>
              <a:t>, </a:t>
            </a:r>
            <a:r>
              <a:rPr lang="en-US" sz="1400" dirty="0" err="1">
                <a:solidFill>
                  <a:schemeClr val="bg1"/>
                </a:solidFill>
              </a:rPr>
              <a:t>nhưng</a:t>
            </a:r>
            <a:r>
              <a:rPr lang="en-US" sz="1400" dirty="0">
                <a:solidFill>
                  <a:schemeClr val="bg1"/>
                </a:solidFill>
              </a:rPr>
              <a:t> </a:t>
            </a:r>
            <a:r>
              <a:rPr lang="en-US" sz="1400" dirty="0" err="1">
                <a:solidFill>
                  <a:schemeClr val="bg1"/>
                </a:solidFill>
              </a:rPr>
              <a:t>dù</a:t>
            </a:r>
            <a:r>
              <a:rPr lang="en-US" sz="1400" dirty="0">
                <a:solidFill>
                  <a:schemeClr val="bg1"/>
                </a:solidFill>
              </a:rPr>
              <a:t> </a:t>
            </a:r>
            <a:r>
              <a:rPr lang="en-US" sz="1400" dirty="0" err="1">
                <a:solidFill>
                  <a:schemeClr val="bg1"/>
                </a:solidFill>
              </a:rPr>
              <a:t>sao</a:t>
            </a:r>
            <a:r>
              <a:rPr lang="en-US" sz="1400" dirty="0">
                <a:solidFill>
                  <a:schemeClr val="bg1"/>
                </a:solidFill>
              </a:rPr>
              <a:t> </a:t>
            </a:r>
            <a:r>
              <a:rPr lang="en-US" sz="1400" dirty="0" err="1">
                <a:solidFill>
                  <a:schemeClr val="bg1"/>
                </a:solidFill>
              </a:rPr>
              <a:t>cũng</a:t>
            </a:r>
            <a:r>
              <a:rPr lang="en-US" sz="1400" dirty="0">
                <a:solidFill>
                  <a:schemeClr val="bg1"/>
                </a:solidFill>
              </a:rPr>
              <a:t> </a:t>
            </a:r>
            <a:r>
              <a:rPr lang="en-US" sz="1400" dirty="0" err="1">
                <a:solidFill>
                  <a:schemeClr val="bg1"/>
                </a:solidFill>
              </a:rPr>
              <a:t>rất</a:t>
            </a:r>
            <a:r>
              <a:rPr lang="en-US" sz="1400" dirty="0">
                <a:solidFill>
                  <a:schemeClr val="bg1"/>
                </a:solidFill>
              </a:rPr>
              <a:t> </a:t>
            </a:r>
            <a:r>
              <a:rPr lang="en-US" sz="1400" dirty="0" err="1">
                <a:solidFill>
                  <a:schemeClr val="bg1"/>
                </a:solidFill>
              </a:rPr>
              <a:t>quan</a:t>
            </a:r>
            <a:r>
              <a:rPr lang="en-US" sz="1400" dirty="0">
                <a:solidFill>
                  <a:schemeClr val="bg1"/>
                </a:solidFill>
              </a:rPr>
              <a:t> </a:t>
            </a:r>
            <a:r>
              <a:rPr lang="en-US" sz="1400" dirty="0" err="1">
                <a:solidFill>
                  <a:schemeClr val="bg1"/>
                </a:solidFill>
              </a:rPr>
              <a:t>trọng</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bất</a:t>
            </a:r>
            <a:r>
              <a:rPr lang="en-US" sz="1400" dirty="0">
                <a:solidFill>
                  <a:schemeClr val="bg1"/>
                </a:solidFill>
              </a:rPr>
              <a:t> </a:t>
            </a:r>
            <a:r>
              <a:rPr lang="en-US" sz="1400" dirty="0" err="1">
                <a:solidFill>
                  <a:schemeClr val="bg1"/>
                </a:solidFill>
              </a:rPr>
              <a:t>kỳ</a:t>
            </a:r>
            <a:r>
              <a:rPr lang="en-US" sz="1400" dirty="0">
                <a:solidFill>
                  <a:schemeClr val="bg1"/>
                </a:solidFill>
              </a:rPr>
              <a:t> </a:t>
            </a:r>
            <a:r>
              <a:rPr lang="en-US" sz="1400" dirty="0" err="1">
                <a:solidFill>
                  <a:schemeClr val="bg1"/>
                </a:solidFill>
              </a:rPr>
              <a:t>dự</a:t>
            </a:r>
            <a:r>
              <a:rPr lang="en-US" sz="1400" dirty="0">
                <a:solidFill>
                  <a:schemeClr val="bg1"/>
                </a:solidFill>
              </a:rPr>
              <a:t> </a:t>
            </a:r>
            <a:r>
              <a:rPr lang="en-US" sz="1400" dirty="0" err="1">
                <a:solidFill>
                  <a:schemeClr val="bg1"/>
                </a:solidFill>
              </a:rPr>
              <a:t>án</a:t>
            </a:r>
            <a:r>
              <a:rPr lang="en-US" sz="1400" dirty="0">
                <a:solidFill>
                  <a:schemeClr val="bg1"/>
                </a:solidFill>
              </a:rPr>
              <a:t> </a:t>
            </a:r>
            <a:r>
              <a:rPr lang="en-US" sz="1400" dirty="0" err="1">
                <a:solidFill>
                  <a:schemeClr val="bg1"/>
                </a:solidFill>
              </a:rPr>
              <a:t>phát</a:t>
            </a:r>
            <a:r>
              <a:rPr lang="en-US" sz="1400" dirty="0">
                <a:solidFill>
                  <a:schemeClr val="bg1"/>
                </a:solidFill>
              </a:rPr>
              <a:t> </a:t>
            </a:r>
            <a:r>
              <a:rPr lang="en-US" sz="1400" dirty="0" err="1">
                <a:solidFill>
                  <a:schemeClr val="bg1"/>
                </a:solidFill>
              </a:rPr>
              <a:t>triển</a:t>
            </a:r>
            <a:r>
              <a:rPr lang="en-US" sz="1400" dirty="0">
                <a:solidFill>
                  <a:schemeClr val="bg1"/>
                </a:solidFill>
              </a:rPr>
              <a:t> </a:t>
            </a:r>
            <a:r>
              <a:rPr lang="en-US" sz="1400" dirty="0" err="1">
                <a:solidFill>
                  <a:schemeClr val="bg1"/>
                </a:solidFill>
              </a:rPr>
              <a:t>nào</a:t>
            </a:r>
            <a:r>
              <a:rPr lang="en-US" sz="1400" dirty="0">
                <a:solidFill>
                  <a:schemeClr val="bg1"/>
                </a:solidFill>
              </a:rPr>
              <a:t> </a:t>
            </a:r>
            <a:r>
              <a:rPr lang="en-US" sz="1400" dirty="0" err="1">
                <a:solidFill>
                  <a:schemeClr val="bg1"/>
                </a:solidFill>
              </a:rPr>
              <a:t>để</a:t>
            </a:r>
            <a:r>
              <a:rPr lang="en-US" sz="1400" dirty="0">
                <a:solidFill>
                  <a:schemeClr val="bg1"/>
                </a:solidFill>
              </a:rPr>
              <a:t> </a:t>
            </a:r>
            <a:r>
              <a:rPr lang="en-US" sz="1400" dirty="0" err="1">
                <a:solidFill>
                  <a:schemeClr val="bg1"/>
                </a:solidFill>
              </a:rPr>
              <a:t>có</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số</a:t>
            </a:r>
            <a:r>
              <a:rPr lang="en-US" sz="1400" dirty="0">
                <a:solidFill>
                  <a:schemeClr val="bg1"/>
                </a:solidFill>
              </a:rPr>
              <a:t> </a:t>
            </a:r>
            <a:r>
              <a:rPr lang="en-US" sz="1400" dirty="0" err="1">
                <a:solidFill>
                  <a:schemeClr val="bg1"/>
                </a:solidFill>
              </a:rPr>
              <a:t>cách</a:t>
            </a:r>
            <a:r>
              <a:rPr lang="en-US" sz="1400" dirty="0">
                <a:solidFill>
                  <a:schemeClr val="bg1"/>
                </a:solidFill>
              </a:rPr>
              <a:t> </a:t>
            </a:r>
            <a:r>
              <a:rPr lang="en-US" sz="1400" dirty="0" err="1">
                <a:solidFill>
                  <a:schemeClr val="bg1"/>
                </a:solidFill>
              </a:rPr>
              <a:t>thống</a:t>
            </a:r>
            <a:r>
              <a:rPr lang="en-US" sz="1400" dirty="0">
                <a:solidFill>
                  <a:schemeClr val="bg1"/>
                </a:solidFill>
              </a:rPr>
              <a:t> </a:t>
            </a:r>
            <a:r>
              <a:rPr lang="en-US" sz="1400" dirty="0" err="1">
                <a:solidFill>
                  <a:schemeClr val="bg1"/>
                </a:solidFill>
              </a:rPr>
              <a:t>nhất</a:t>
            </a:r>
            <a:r>
              <a:rPr lang="en-US" sz="1400" dirty="0">
                <a:solidFill>
                  <a:schemeClr val="bg1"/>
                </a:solidFill>
              </a:rPr>
              <a:t> </a:t>
            </a:r>
            <a:r>
              <a:rPr lang="en-US" sz="1400" dirty="0" err="1">
                <a:solidFill>
                  <a:schemeClr val="bg1"/>
                </a:solidFill>
              </a:rPr>
              <a:t>để</a:t>
            </a:r>
            <a:r>
              <a:rPr lang="en-US" sz="1400" dirty="0">
                <a:solidFill>
                  <a:schemeClr val="bg1"/>
                </a:solidFill>
              </a:rPr>
              <a:t> </a:t>
            </a:r>
            <a:r>
              <a:rPr lang="en-US" sz="1400" dirty="0" err="1">
                <a:solidFill>
                  <a:schemeClr val="bg1"/>
                </a:solidFill>
              </a:rPr>
              <a:t>ghi</a:t>
            </a:r>
            <a:r>
              <a:rPr lang="en-US" sz="1400" dirty="0">
                <a:solidFill>
                  <a:schemeClr val="bg1"/>
                </a:solidFill>
              </a:rPr>
              <a:t> </a:t>
            </a:r>
            <a:r>
              <a:rPr lang="en-US" sz="1400" dirty="0" err="1">
                <a:solidFill>
                  <a:schemeClr val="bg1"/>
                </a:solidFill>
              </a:rPr>
              <a:t>lại</a:t>
            </a:r>
            <a:r>
              <a:rPr lang="en-US" sz="1400" dirty="0">
                <a:solidFill>
                  <a:schemeClr val="bg1"/>
                </a:solidFill>
              </a:rPr>
              <a:t> </a:t>
            </a:r>
            <a:r>
              <a:rPr lang="en-US" sz="1400" dirty="0" err="1">
                <a:solidFill>
                  <a:schemeClr val="bg1"/>
                </a:solidFill>
              </a:rPr>
              <a:t>dữ</a:t>
            </a:r>
            <a:r>
              <a:rPr lang="en-US" sz="1400" dirty="0">
                <a:solidFill>
                  <a:schemeClr val="bg1"/>
                </a:solidFill>
              </a:rPr>
              <a:t> </a:t>
            </a:r>
            <a:r>
              <a:rPr lang="en-US" sz="1400" dirty="0" err="1">
                <a:solidFill>
                  <a:schemeClr val="bg1"/>
                </a:solidFill>
              </a:rPr>
              <a:t>liệu</a:t>
            </a:r>
            <a:r>
              <a:rPr lang="en-US" sz="1400" dirty="0">
                <a:solidFill>
                  <a:schemeClr val="bg1"/>
                </a:solidFill>
              </a:rPr>
              <a:t> </a:t>
            </a:r>
            <a:r>
              <a:rPr lang="en-US" sz="1400" dirty="0" err="1">
                <a:solidFill>
                  <a:schemeClr val="bg1"/>
                </a:solidFill>
              </a:rPr>
              <a:t>và</a:t>
            </a:r>
            <a:r>
              <a:rPr lang="en-US" sz="1400" dirty="0">
                <a:solidFill>
                  <a:schemeClr val="bg1"/>
                </a:solidFill>
              </a:rPr>
              <a:t> </a:t>
            </a:r>
            <a:r>
              <a:rPr lang="en-US" sz="1400" dirty="0" err="1">
                <a:solidFill>
                  <a:schemeClr val="bg1"/>
                </a:solidFill>
              </a:rPr>
              <a:t>hoạt</a:t>
            </a:r>
            <a:r>
              <a:rPr lang="en-US" sz="1400" dirty="0">
                <a:solidFill>
                  <a:schemeClr val="bg1"/>
                </a:solidFill>
              </a:rPr>
              <a:t> </a:t>
            </a:r>
            <a:r>
              <a:rPr lang="en-US" sz="1400" dirty="0" err="1">
                <a:solidFill>
                  <a:schemeClr val="bg1"/>
                </a:solidFill>
              </a:rPr>
              <a:t>động</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hệ</a:t>
            </a:r>
            <a:r>
              <a:rPr lang="en-US" sz="1400" dirty="0">
                <a:solidFill>
                  <a:schemeClr val="bg1"/>
                </a:solidFill>
              </a:rPr>
              <a:t> </a:t>
            </a:r>
            <a:r>
              <a:rPr lang="en-US" sz="1400" dirty="0" err="1">
                <a:solidFill>
                  <a:schemeClr val="bg1"/>
                </a:solidFill>
              </a:rPr>
              <a:t>thống</a:t>
            </a:r>
            <a:r>
              <a:rPr lang="en-US" sz="1400" dirty="0" smtClean="0">
                <a:solidFill>
                  <a:schemeClr val="bg1"/>
                </a:solidFill>
              </a:rPr>
              <a:t>.</a:t>
            </a:r>
          </a:p>
          <a:p>
            <a:pPr marL="0" lvl="0" indent="0" algn="just"/>
            <a:r>
              <a:rPr lang="en-US" sz="1400" dirty="0" smtClean="0">
                <a:solidFill>
                  <a:schemeClr val="bg1"/>
                </a:solidFill>
              </a:rPr>
              <a:t>-  </a:t>
            </a:r>
            <a:r>
              <a:rPr lang="en-US" sz="1400" dirty="0" err="1" smtClean="0">
                <a:solidFill>
                  <a:schemeClr val="bg1"/>
                </a:solidFill>
              </a:rPr>
              <a:t>Từ</a:t>
            </a:r>
            <a:r>
              <a:rPr lang="en-US" sz="1400" dirty="0" smtClean="0">
                <a:solidFill>
                  <a:schemeClr val="bg1"/>
                </a:solidFill>
              </a:rPr>
              <a:t> </a:t>
            </a:r>
            <a:r>
              <a:rPr lang="en-US" sz="1400" dirty="0" err="1">
                <a:solidFill>
                  <a:schemeClr val="bg1"/>
                </a:solidFill>
              </a:rPr>
              <a:t>điển</a:t>
            </a:r>
            <a:r>
              <a:rPr lang="en-US" sz="1400" dirty="0">
                <a:solidFill>
                  <a:schemeClr val="bg1"/>
                </a:solidFill>
              </a:rPr>
              <a:t> </a:t>
            </a:r>
            <a:r>
              <a:rPr lang="en-US" sz="1400" dirty="0" err="1">
                <a:solidFill>
                  <a:schemeClr val="bg1"/>
                </a:solidFill>
              </a:rPr>
              <a:t>dữ</a:t>
            </a:r>
            <a:r>
              <a:rPr lang="en-US" sz="1400" dirty="0">
                <a:solidFill>
                  <a:schemeClr val="bg1"/>
                </a:solidFill>
              </a:rPr>
              <a:t> </a:t>
            </a:r>
            <a:r>
              <a:rPr lang="en-US" sz="1400" dirty="0" err="1">
                <a:solidFill>
                  <a:schemeClr val="bg1"/>
                </a:solidFill>
              </a:rPr>
              <a:t>liệu</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xây</a:t>
            </a:r>
            <a:r>
              <a:rPr lang="en-US" sz="1400" dirty="0">
                <a:solidFill>
                  <a:schemeClr val="bg1"/>
                </a:solidFill>
              </a:rPr>
              <a:t> </a:t>
            </a:r>
            <a:r>
              <a:rPr lang="en-US" sz="1400" dirty="0" err="1">
                <a:solidFill>
                  <a:schemeClr val="bg1"/>
                </a:solidFill>
              </a:rPr>
              <a:t>dựng</a:t>
            </a:r>
            <a:r>
              <a:rPr lang="en-US" sz="1400" dirty="0">
                <a:solidFill>
                  <a:schemeClr val="bg1"/>
                </a:solidFill>
              </a:rPr>
              <a:t> song </a:t>
            </a:r>
            <a:r>
              <a:rPr lang="en-US" sz="1400" dirty="0" err="1">
                <a:solidFill>
                  <a:schemeClr val="bg1"/>
                </a:solidFill>
              </a:rPr>
              <a:t>song</a:t>
            </a:r>
            <a:r>
              <a:rPr lang="en-US" sz="1400" dirty="0">
                <a:solidFill>
                  <a:schemeClr val="bg1"/>
                </a:solidFill>
              </a:rPr>
              <a:t> </a:t>
            </a:r>
            <a:r>
              <a:rPr lang="en-US" sz="1400" dirty="0" err="1">
                <a:solidFill>
                  <a:schemeClr val="bg1"/>
                </a:solidFill>
              </a:rPr>
              <a:t>với</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mô</a:t>
            </a:r>
            <a:r>
              <a:rPr lang="en-US" sz="1400" dirty="0">
                <a:solidFill>
                  <a:schemeClr val="bg1"/>
                </a:solidFill>
              </a:rPr>
              <a:t> </a:t>
            </a:r>
            <a:r>
              <a:rPr lang="en-US" sz="1400" dirty="0" err="1">
                <a:solidFill>
                  <a:schemeClr val="bg1"/>
                </a:solidFill>
              </a:rPr>
              <a:t>hình</a:t>
            </a:r>
            <a:r>
              <a:rPr lang="en-US" sz="1400" dirty="0">
                <a:solidFill>
                  <a:schemeClr val="bg1"/>
                </a:solidFill>
              </a:rPr>
              <a:t> </a:t>
            </a:r>
            <a:r>
              <a:rPr lang="en-US" sz="1400" dirty="0" err="1">
                <a:solidFill>
                  <a:schemeClr val="bg1"/>
                </a:solidFill>
              </a:rPr>
              <a:t>khác</a:t>
            </a:r>
            <a:r>
              <a:rPr lang="en-US" sz="1400" dirty="0">
                <a:solidFill>
                  <a:schemeClr val="bg1"/>
                </a:solidFill>
              </a:rPr>
              <a:t>. </a:t>
            </a:r>
            <a:endParaRPr lang="en-US" sz="1400" dirty="0" smtClean="0">
              <a:solidFill>
                <a:schemeClr val="bg1"/>
              </a:solidFill>
            </a:endParaRPr>
          </a:p>
          <a:p>
            <a:pPr marL="0" lvl="0" indent="0" algn="just"/>
            <a:r>
              <a:rPr lang="en-US" sz="1400" dirty="0" smtClean="0">
                <a:solidFill>
                  <a:schemeClr val="bg1"/>
                </a:solidFill>
              </a:rPr>
              <a:t>-  </a:t>
            </a:r>
            <a:r>
              <a:rPr lang="en-US" sz="1400" dirty="0" err="1">
                <a:solidFill>
                  <a:schemeClr val="bg1"/>
                </a:solidFill>
              </a:rPr>
              <a:t>Ký</a:t>
            </a:r>
            <a:r>
              <a:rPr lang="en-US" sz="1400" dirty="0">
                <a:solidFill>
                  <a:schemeClr val="bg1"/>
                </a:solidFill>
              </a:rPr>
              <a:t> </a:t>
            </a:r>
            <a:r>
              <a:rPr lang="en-US" sz="1400" dirty="0" err="1">
                <a:solidFill>
                  <a:schemeClr val="bg1"/>
                </a:solidFill>
              </a:rPr>
              <a:t>hiệu</a:t>
            </a:r>
            <a:r>
              <a:rPr lang="en-US" sz="1400" dirty="0">
                <a:solidFill>
                  <a:schemeClr val="bg1"/>
                </a:solidFill>
              </a:rPr>
              <a:t> </a:t>
            </a:r>
            <a:r>
              <a:rPr lang="en-US" sz="1400" dirty="0" err="1">
                <a:solidFill>
                  <a:schemeClr val="bg1"/>
                </a:solidFill>
              </a:rPr>
              <a:t>từ</a:t>
            </a:r>
            <a:r>
              <a:rPr lang="en-US" sz="1400" dirty="0">
                <a:solidFill>
                  <a:schemeClr val="bg1"/>
                </a:solidFill>
              </a:rPr>
              <a:t> </a:t>
            </a:r>
            <a:r>
              <a:rPr lang="en-US" sz="1400" dirty="0" err="1">
                <a:solidFill>
                  <a:schemeClr val="bg1"/>
                </a:solidFill>
              </a:rPr>
              <a:t>điển</a:t>
            </a:r>
            <a:r>
              <a:rPr lang="en-US" sz="1400" dirty="0">
                <a:solidFill>
                  <a:schemeClr val="bg1"/>
                </a:solidFill>
              </a:rPr>
              <a:t> </a:t>
            </a:r>
            <a:r>
              <a:rPr lang="en-US" sz="1400" dirty="0" err="1">
                <a:solidFill>
                  <a:schemeClr val="bg1"/>
                </a:solidFill>
              </a:rPr>
              <a:t>dữ</a:t>
            </a:r>
            <a:r>
              <a:rPr lang="en-US" sz="1400" dirty="0">
                <a:solidFill>
                  <a:schemeClr val="bg1"/>
                </a:solidFill>
              </a:rPr>
              <a:t> </a:t>
            </a:r>
            <a:r>
              <a:rPr lang="en-US" sz="1400" dirty="0" err="1">
                <a:solidFill>
                  <a:schemeClr val="bg1"/>
                </a:solidFill>
              </a:rPr>
              <a:t>liệu</a:t>
            </a:r>
            <a:r>
              <a:rPr lang="en-US" sz="1400" dirty="0">
                <a:solidFill>
                  <a:schemeClr val="bg1"/>
                </a:solidFill>
              </a:rPr>
              <a:t> </a:t>
            </a:r>
            <a:r>
              <a:rPr lang="en-US" sz="1400" dirty="0" err="1">
                <a:solidFill>
                  <a:schemeClr val="bg1"/>
                </a:solidFill>
              </a:rPr>
              <a:t>mà</a:t>
            </a:r>
            <a:r>
              <a:rPr lang="en-US" sz="1400" dirty="0">
                <a:solidFill>
                  <a:schemeClr val="bg1"/>
                </a:solidFill>
              </a:rPr>
              <a:t> </a:t>
            </a:r>
            <a:r>
              <a:rPr lang="en-US" sz="1400" dirty="0" err="1">
                <a:solidFill>
                  <a:schemeClr val="bg1"/>
                </a:solidFill>
              </a:rPr>
              <a:t>chúng</a:t>
            </a:r>
            <a:r>
              <a:rPr lang="en-US" sz="1400" dirty="0">
                <a:solidFill>
                  <a:schemeClr val="bg1"/>
                </a:solidFill>
              </a:rPr>
              <a:t> </a:t>
            </a:r>
            <a:r>
              <a:rPr lang="en-US" sz="1400" dirty="0" err="1">
                <a:solidFill>
                  <a:schemeClr val="bg1"/>
                </a:solidFill>
              </a:rPr>
              <a:t>tôi</a:t>
            </a:r>
            <a:r>
              <a:rPr lang="en-US" sz="1400" dirty="0">
                <a:solidFill>
                  <a:schemeClr val="bg1"/>
                </a:solidFill>
              </a:rPr>
              <a:t> </a:t>
            </a:r>
            <a:r>
              <a:rPr lang="en-US" sz="1400" dirty="0" err="1">
                <a:solidFill>
                  <a:schemeClr val="bg1"/>
                </a:solidFill>
              </a:rPr>
              <a:t>sử</a:t>
            </a:r>
            <a:r>
              <a:rPr lang="en-US" sz="1400" dirty="0">
                <a:solidFill>
                  <a:schemeClr val="bg1"/>
                </a:solidFill>
              </a:rPr>
              <a:t> </a:t>
            </a:r>
            <a:r>
              <a:rPr lang="en-US" sz="1400" dirty="0" err="1">
                <a:solidFill>
                  <a:schemeClr val="bg1"/>
                </a:solidFill>
              </a:rPr>
              <a:t>dụng</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cuốn</a:t>
            </a:r>
            <a:r>
              <a:rPr lang="en-US" sz="1400" dirty="0">
                <a:solidFill>
                  <a:schemeClr val="bg1"/>
                </a:solidFill>
              </a:rPr>
              <a:t> </a:t>
            </a:r>
            <a:r>
              <a:rPr lang="en-US" sz="1400" dirty="0" err="1">
                <a:solidFill>
                  <a:schemeClr val="bg1"/>
                </a:solidFill>
              </a:rPr>
              <a:t>sách</a:t>
            </a:r>
            <a:r>
              <a:rPr lang="en-US" sz="1400" dirty="0">
                <a:solidFill>
                  <a:schemeClr val="bg1"/>
                </a:solidFill>
              </a:rPr>
              <a:t> </a:t>
            </a:r>
            <a:r>
              <a:rPr lang="en-US" sz="1400" dirty="0" err="1">
                <a:solidFill>
                  <a:schemeClr val="bg1"/>
                </a:solidFill>
              </a:rPr>
              <a:t>này</a:t>
            </a:r>
            <a:r>
              <a:rPr lang="en-US" sz="1400" dirty="0">
                <a:solidFill>
                  <a:schemeClr val="bg1"/>
                </a:solidFill>
              </a:rPr>
              <a:t> </a:t>
            </a:r>
            <a:r>
              <a:rPr lang="en-US" sz="1400" dirty="0" err="1">
                <a:solidFill>
                  <a:schemeClr val="bg1"/>
                </a:solidFill>
              </a:rPr>
              <a:t>là</a:t>
            </a:r>
            <a:r>
              <a:rPr lang="en-US" sz="1400" dirty="0">
                <a:solidFill>
                  <a:schemeClr val="bg1"/>
                </a:solidFill>
              </a:rPr>
              <a:t> </a:t>
            </a:r>
            <a:r>
              <a:rPr lang="en-US" sz="1400" dirty="0" err="1">
                <a:solidFill>
                  <a:schemeClr val="bg1"/>
                </a:solidFill>
              </a:rPr>
              <a:t>bán</a:t>
            </a:r>
            <a:r>
              <a:rPr lang="en-US" sz="1400" dirty="0">
                <a:solidFill>
                  <a:schemeClr val="bg1"/>
                </a:solidFill>
              </a:rPr>
              <a:t> </a:t>
            </a:r>
            <a:r>
              <a:rPr lang="en-US" sz="1400" dirty="0" err="1">
                <a:solidFill>
                  <a:schemeClr val="bg1"/>
                </a:solidFill>
              </a:rPr>
              <a:t>chính</a:t>
            </a:r>
            <a:r>
              <a:rPr lang="en-US" sz="1400" dirty="0">
                <a:solidFill>
                  <a:schemeClr val="bg1"/>
                </a:solidFill>
              </a:rPr>
              <a:t> </a:t>
            </a:r>
            <a:r>
              <a:rPr lang="en-US" sz="1400" dirty="0" err="1">
                <a:solidFill>
                  <a:schemeClr val="bg1"/>
                </a:solidFill>
              </a:rPr>
              <a:t>thức</a:t>
            </a:r>
            <a:r>
              <a:rPr lang="en-US" sz="1400" dirty="0">
                <a:solidFill>
                  <a:schemeClr val="bg1"/>
                </a:solidFill>
              </a:rPr>
              <a:t> </a:t>
            </a:r>
            <a:r>
              <a:rPr lang="en-US" sz="1400" dirty="0" err="1">
                <a:solidFill>
                  <a:schemeClr val="bg1"/>
                </a:solidFill>
              </a:rPr>
              <a:t>và</a:t>
            </a:r>
            <a:r>
              <a:rPr lang="en-US" sz="1400" dirty="0">
                <a:solidFill>
                  <a:schemeClr val="bg1"/>
                </a:solidFill>
              </a:rPr>
              <a:t> </a:t>
            </a:r>
            <a:r>
              <a:rPr lang="en-US" sz="1400" dirty="0" err="1">
                <a:solidFill>
                  <a:schemeClr val="bg1"/>
                </a:solidFill>
              </a:rPr>
              <a:t>phù</a:t>
            </a:r>
            <a:r>
              <a:rPr lang="en-US" sz="1400" dirty="0">
                <a:solidFill>
                  <a:schemeClr val="bg1"/>
                </a:solidFill>
              </a:rPr>
              <a:t> </a:t>
            </a:r>
            <a:r>
              <a:rPr lang="en-US" sz="1400" dirty="0" err="1">
                <a:solidFill>
                  <a:schemeClr val="bg1"/>
                </a:solidFill>
              </a:rPr>
              <a:t>hợp</a:t>
            </a:r>
            <a:r>
              <a:rPr lang="en-US" sz="1400" dirty="0">
                <a:solidFill>
                  <a:schemeClr val="bg1"/>
                </a:solidFill>
              </a:rPr>
              <a:t> </a:t>
            </a:r>
            <a:r>
              <a:rPr lang="en-US" sz="1400" dirty="0" err="1">
                <a:solidFill>
                  <a:schemeClr val="bg1"/>
                </a:solidFill>
              </a:rPr>
              <a:t>để</a:t>
            </a:r>
            <a:r>
              <a:rPr lang="en-US" sz="1400" dirty="0">
                <a:solidFill>
                  <a:schemeClr val="bg1"/>
                </a:solidFill>
              </a:rPr>
              <a:t> </a:t>
            </a:r>
            <a:r>
              <a:rPr lang="en-US" sz="1400" dirty="0" err="1">
                <a:solidFill>
                  <a:schemeClr val="bg1"/>
                </a:solidFill>
              </a:rPr>
              <a:t>ghi</a:t>
            </a:r>
            <a:r>
              <a:rPr lang="en-US" sz="1400" dirty="0">
                <a:solidFill>
                  <a:schemeClr val="bg1"/>
                </a:solidFill>
              </a:rPr>
              <a:t> </a:t>
            </a:r>
            <a:r>
              <a:rPr lang="en-US" sz="1400" dirty="0" err="1">
                <a:solidFill>
                  <a:schemeClr val="bg1"/>
                </a:solidFill>
              </a:rPr>
              <a:t>lại</a:t>
            </a:r>
            <a:r>
              <a:rPr lang="en-US" sz="1400" dirty="0">
                <a:solidFill>
                  <a:schemeClr val="bg1"/>
                </a:solidFill>
              </a:rPr>
              <a:t> </a:t>
            </a:r>
            <a:r>
              <a:rPr lang="en-US" sz="1400" dirty="0" err="1">
                <a:solidFill>
                  <a:schemeClr val="bg1"/>
                </a:solidFill>
              </a:rPr>
              <a:t>dữ</a:t>
            </a:r>
            <a:r>
              <a:rPr lang="en-US" sz="1400" dirty="0">
                <a:solidFill>
                  <a:schemeClr val="bg1"/>
                </a:solidFill>
              </a:rPr>
              <a:t> </a:t>
            </a:r>
            <a:r>
              <a:rPr lang="en-US" sz="1400" dirty="0" err="1">
                <a:solidFill>
                  <a:schemeClr val="bg1"/>
                </a:solidFill>
              </a:rPr>
              <a:t>liệu</a:t>
            </a:r>
            <a:r>
              <a:rPr lang="en-US" sz="1400" dirty="0">
                <a:solidFill>
                  <a:schemeClr val="bg1"/>
                </a:solidFill>
              </a:rPr>
              <a:t> </a:t>
            </a:r>
            <a:r>
              <a:rPr lang="en-US" sz="1400" dirty="0" err="1">
                <a:solidFill>
                  <a:schemeClr val="bg1"/>
                </a:solidFill>
              </a:rPr>
              <a:t>của</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hệ</a:t>
            </a:r>
            <a:r>
              <a:rPr lang="en-US" sz="1400" dirty="0">
                <a:solidFill>
                  <a:schemeClr val="bg1"/>
                </a:solidFill>
              </a:rPr>
              <a:t> </a:t>
            </a:r>
            <a:r>
              <a:rPr lang="en-US" sz="1400" dirty="0" err="1">
                <a:solidFill>
                  <a:schemeClr val="bg1"/>
                </a:solidFill>
              </a:rPr>
              <a:t>thống</a:t>
            </a:r>
            <a:r>
              <a:rPr lang="en-US" sz="1400" dirty="0">
                <a:solidFill>
                  <a:schemeClr val="bg1"/>
                </a:solidFill>
              </a:rPr>
              <a:t> </a:t>
            </a:r>
            <a:r>
              <a:rPr lang="en-US" sz="1400" dirty="0" err="1">
                <a:solidFill>
                  <a:schemeClr val="bg1"/>
                </a:solidFill>
              </a:rPr>
              <a:t>thông</a:t>
            </a:r>
            <a:r>
              <a:rPr lang="en-US" sz="1400" dirty="0">
                <a:solidFill>
                  <a:schemeClr val="bg1"/>
                </a:solidFill>
              </a:rPr>
              <a:t> tin </a:t>
            </a:r>
            <a:r>
              <a:rPr lang="en-US" sz="1400" dirty="0" err="1" smtClean="0">
                <a:solidFill>
                  <a:schemeClr val="bg1"/>
                </a:solidFill>
              </a:rPr>
              <a:t>nhỏ</a:t>
            </a:r>
            <a:r>
              <a:rPr lang="en-US" sz="1400" dirty="0" smtClean="0">
                <a:solidFill>
                  <a:schemeClr val="bg1"/>
                </a:solidFill>
              </a:rPr>
              <a:t>.</a:t>
            </a:r>
            <a:endParaRPr sz="1500" dirty="0">
              <a:solidFill>
                <a:schemeClr val="bg1"/>
              </a:solidFill>
            </a:endParaRPr>
          </a:p>
        </p:txBody>
      </p:sp>
    </p:spTree>
    <p:extLst>
      <p:ext uri="{BB962C8B-B14F-4D97-AF65-F5344CB8AC3E}">
        <p14:creationId xmlns:p14="http://schemas.microsoft.com/office/powerpoint/2010/main" val="315043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down)">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9">
                                            <p:txEl>
                                              <p:pRg st="0" end="0"/>
                                            </p:txEl>
                                          </p:spTgt>
                                        </p:tgtEl>
                                        <p:attrNameLst>
                                          <p:attrName>style.visibility</p:attrName>
                                        </p:attrNameLst>
                                      </p:cBhvr>
                                      <p:to>
                                        <p:strVal val="visible"/>
                                      </p:to>
                                    </p:set>
                                    <p:animEffect transition="in" filter="fade">
                                      <p:cBhvr>
                                        <p:cTn id="12" dur="1000"/>
                                        <p:tgtEl>
                                          <p:spTgt spid="99">
                                            <p:txEl>
                                              <p:pRg st="0" end="0"/>
                                            </p:txEl>
                                          </p:spTgt>
                                        </p:tgtEl>
                                      </p:cBhvr>
                                    </p:animEffect>
                                    <p:anim calcmode="lin" valueType="num">
                                      <p:cBhvr>
                                        <p:cTn id="13"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9">
                                            <p:txEl>
                                              <p:pRg st="1" end="1"/>
                                            </p:txEl>
                                          </p:spTgt>
                                        </p:tgtEl>
                                        <p:attrNameLst>
                                          <p:attrName>style.visibility</p:attrName>
                                        </p:attrNameLst>
                                      </p:cBhvr>
                                      <p:to>
                                        <p:strVal val="visible"/>
                                      </p:to>
                                    </p:set>
                                    <p:animEffect transition="in" filter="fade">
                                      <p:cBhvr>
                                        <p:cTn id="19" dur="1000"/>
                                        <p:tgtEl>
                                          <p:spTgt spid="99">
                                            <p:txEl>
                                              <p:pRg st="1" end="1"/>
                                            </p:txEl>
                                          </p:spTgt>
                                        </p:tgtEl>
                                      </p:cBhvr>
                                    </p:animEffect>
                                    <p:anim calcmode="lin" valueType="num">
                                      <p:cBhvr>
                                        <p:cTn id="20" dur="1000" fill="hold"/>
                                        <p:tgtEl>
                                          <p:spTgt spid="9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9">
                                            <p:txEl>
                                              <p:pRg st="2" end="2"/>
                                            </p:txEl>
                                          </p:spTgt>
                                        </p:tgtEl>
                                        <p:attrNameLst>
                                          <p:attrName>style.visibility</p:attrName>
                                        </p:attrNameLst>
                                      </p:cBhvr>
                                      <p:to>
                                        <p:strVal val="visible"/>
                                      </p:to>
                                    </p:set>
                                    <p:animEffect transition="in" filter="fade">
                                      <p:cBhvr>
                                        <p:cTn id="26" dur="1000"/>
                                        <p:tgtEl>
                                          <p:spTgt spid="99">
                                            <p:txEl>
                                              <p:pRg st="2" end="2"/>
                                            </p:txEl>
                                          </p:spTgt>
                                        </p:tgtEl>
                                      </p:cBhvr>
                                    </p:animEffect>
                                    <p:anim calcmode="lin" valueType="num">
                                      <p:cBhvr>
                                        <p:cTn id="27" dur="1000" fill="hold"/>
                                        <p:tgtEl>
                                          <p:spTgt spid="99">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9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914400" y="438150"/>
            <a:ext cx="7086600" cy="1524000"/>
          </a:xfrm>
          <a:prstGeom prst="rect">
            <a:avLst/>
          </a:prstGeom>
        </p:spPr>
        <p:txBody>
          <a:bodyPr spcFirstLastPara="1" wrap="square" lIns="0" tIns="0" rIns="0" bIns="0" anchor="b" anchorCtr="0">
            <a:noAutofit/>
          </a:bodyPr>
          <a:lstStyle/>
          <a:p>
            <a:pPr lvl="0"/>
            <a:r>
              <a:rPr lang="en-US" b="1" dirty="0"/>
              <a:t>Write </a:t>
            </a:r>
            <a:r>
              <a:rPr lang="en-US" b="1" dirty="0">
                <a:solidFill>
                  <a:schemeClr val="accent6"/>
                </a:solidFill>
              </a:rPr>
              <a:t>a data dictionary </a:t>
            </a:r>
            <a:r>
              <a:rPr lang="en-US" b="1" dirty="0"/>
              <a:t>to support </a:t>
            </a:r>
            <a:r>
              <a:rPr lang="en-US" b="1" dirty="0">
                <a:solidFill>
                  <a:schemeClr val="accent6"/>
                </a:solidFill>
              </a:rPr>
              <a:t>the class diagram </a:t>
            </a:r>
            <a:endParaRPr dirty="0">
              <a:solidFill>
                <a:schemeClr val="accent6"/>
              </a:solidFill>
            </a:endParaRPr>
          </a:p>
        </p:txBody>
      </p:sp>
      <p:sp>
        <p:nvSpPr>
          <p:cNvPr id="99" name="Google Shape;99;p20"/>
          <p:cNvSpPr txBox="1">
            <a:spLocks noGrp="1"/>
          </p:cNvSpPr>
          <p:nvPr>
            <p:ph type="subTitle" idx="1"/>
          </p:nvPr>
        </p:nvSpPr>
        <p:spPr>
          <a:xfrm>
            <a:off x="990600" y="2190750"/>
            <a:ext cx="6858000" cy="2590946"/>
          </a:xfrm>
          <a:prstGeom prst="rect">
            <a:avLst/>
          </a:prstGeom>
        </p:spPr>
        <p:txBody>
          <a:bodyPr spcFirstLastPara="1" wrap="square" lIns="0" tIns="0" rIns="0" bIns="0" anchor="t" anchorCtr="0">
            <a:noAutofit/>
          </a:bodyPr>
          <a:lstStyle/>
          <a:p>
            <a:pPr marL="0" indent="0" algn="just"/>
            <a:r>
              <a:rPr lang="en-US" sz="1400" dirty="0" err="1">
                <a:solidFill>
                  <a:schemeClr val="bg1"/>
                </a:solidFill>
              </a:rPr>
              <a:t>C</a:t>
            </a:r>
            <a:r>
              <a:rPr lang="en-US" sz="1400" dirty="0" err="1" smtClean="0">
                <a:solidFill>
                  <a:schemeClr val="bg1"/>
                </a:solidFill>
              </a:rPr>
              <a:t>ó</a:t>
            </a:r>
            <a:r>
              <a:rPr lang="en-US" sz="1400" dirty="0" smtClean="0">
                <a:solidFill>
                  <a:schemeClr val="bg1"/>
                </a:solidFill>
              </a:rPr>
              <a:t> </a:t>
            </a:r>
            <a:r>
              <a:rPr lang="en-US" sz="1400" dirty="0" err="1">
                <a:solidFill>
                  <a:schemeClr val="bg1"/>
                </a:solidFill>
              </a:rPr>
              <a:t>thể</a:t>
            </a:r>
            <a:r>
              <a:rPr lang="en-US" sz="1400" dirty="0">
                <a:solidFill>
                  <a:schemeClr val="bg1"/>
                </a:solidFill>
              </a:rPr>
              <a:t> </a:t>
            </a:r>
            <a:r>
              <a:rPr lang="en-US" sz="1400" dirty="0" err="1">
                <a:solidFill>
                  <a:schemeClr val="bg1"/>
                </a:solidFill>
              </a:rPr>
              <a:t>định</a:t>
            </a:r>
            <a:r>
              <a:rPr lang="en-US" sz="1400" dirty="0">
                <a:solidFill>
                  <a:schemeClr val="bg1"/>
                </a:solidFill>
              </a:rPr>
              <a:t> </a:t>
            </a:r>
            <a:r>
              <a:rPr lang="en-US" sz="1400" dirty="0" err="1">
                <a:solidFill>
                  <a:schemeClr val="bg1"/>
                </a:solidFill>
              </a:rPr>
              <a:t>nghĩa</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theo</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thuộc</a:t>
            </a:r>
            <a:r>
              <a:rPr lang="en-US" sz="1400" dirty="0">
                <a:solidFill>
                  <a:schemeClr val="bg1"/>
                </a:solidFill>
              </a:rPr>
              <a:t> </a:t>
            </a:r>
            <a:r>
              <a:rPr lang="en-US" sz="1400" dirty="0" err="1">
                <a:solidFill>
                  <a:schemeClr val="bg1"/>
                </a:solidFill>
              </a:rPr>
              <a:t>tính</a:t>
            </a:r>
            <a:r>
              <a:rPr lang="en-US" sz="1400" dirty="0">
                <a:solidFill>
                  <a:schemeClr val="bg1"/>
                </a:solidFill>
              </a:rPr>
              <a:t> </a:t>
            </a:r>
            <a:r>
              <a:rPr lang="en-US" sz="1400" dirty="0" err="1">
                <a:solidFill>
                  <a:schemeClr val="bg1"/>
                </a:solidFill>
              </a:rPr>
              <a:t>của</a:t>
            </a:r>
            <a:r>
              <a:rPr lang="en-US" sz="1400" dirty="0">
                <a:solidFill>
                  <a:schemeClr val="bg1"/>
                </a:solidFill>
              </a:rPr>
              <a:t> </a:t>
            </a:r>
            <a:r>
              <a:rPr lang="en-US" sz="1400" dirty="0" err="1">
                <a:solidFill>
                  <a:schemeClr val="bg1"/>
                </a:solidFill>
              </a:rPr>
              <a:t>chúng</a:t>
            </a:r>
            <a:r>
              <a:rPr lang="en-US" sz="1400" dirty="0">
                <a:solidFill>
                  <a:schemeClr val="bg1"/>
                </a:solidFill>
              </a:rPr>
              <a:t> </a:t>
            </a:r>
            <a:r>
              <a:rPr lang="en-US" sz="1400" dirty="0" err="1">
                <a:solidFill>
                  <a:schemeClr val="bg1"/>
                </a:solidFill>
              </a:rPr>
              <a:t>bao</a:t>
            </a:r>
            <a:r>
              <a:rPr lang="en-US" sz="1400" dirty="0">
                <a:solidFill>
                  <a:schemeClr val="bg1"/>
                </a:solidFill>
              </a:rPr>
              <a:t> </a:t>
            </a:r>
            <a:r>
              <a:rPr lang="en-US" sz="1400" dirty="0" err="1">
                <a:solidFill>
                  <a:schemeClr val="bg1"/>
                </a:solidFill>
              </a:rPr>
              <a:t>gồm</a:t>
            </a:r>
            <a:r>
              <a:rPr lang="en-US" sz="1400" dirty="0">
                <a:solidFill>
                  <a:schemeClr val="bg1"/>
                </a:solidFill>
              </a:rPr>
              <a:t>:</a:t>
            </a:r>
          </a:p>
          <a:p>
            <a:pPr lvl="0">
              <a:buClr>
                <a:schemeClr val="accent6"/>
              </a:buClr>
              <a:buFont typeface="Wingdings" pitchFamily="2" charset="2"/>
              <a:buChar char="q"/>
            </a:pPr>
            <a:r>
              <a:rPr lang="en-US" sz="1400" dirty="0" err="1">
                <a:solidFill>
                  <a:schemeClr val="bg1"/>
                </a:solidFill>
              </a:rPr>
              <a:t>Thứ</a:t>
            </a:r>
            <a:r>
              <a:rPr lang="en-US" sz="1400" dirty="0">
                <a:solidFill>
                  <a:schemeClr val="bg1"/>
                </a:solidFill>
              </a:rPr>
              <a:t> </a:t>
            </a:r>
            <a:r>
              <a:rPr lang="en-US" sz="1400" dirty="0" err="1">
                <a:solidFill>
                  <a:schemeClr val="bg1"/>
                </a:solidFill>
              </a:rPr>
              <a:t>tự</a:t>
            </a:r>
            <a:r>
              <a:rPr lang="en-US" sz="1400" dirty="0">
                <a:solidFill>
                  <a:schemeClr val="bg1"/>
                </a:solidFill>
              </a:rPr>
              <a:t> </a:t>
            </a:r>
            <a:r>
              <a:rPr lang="en-US" sz="1400" dirty="0" err="1">
                <a:solidFill>
                  <a:schemeClr val="bg1"/>
                </a:solidFill>
              </a:rPr>
              <a:t>mà</a:t>
            </a:r>
            <a:r>
              <a:rPr lang="en-US" sz="1400" dirty="0">
                <a:solidFill>
                  <a:schemeClr val="bg1"/>
                </a:solidFill>
              </a:rPr>
              <a:t> </a:t>
            </a:r>
            <a:r>
              <a:rPr lang="en-US" sz="1400" dirty="0" err="1">
                <a:solidFill>
                  <a:schemeClr val="bg1"/>
                </a:solidFill>
              </a:rPr>
              <a:t>chúng</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liệt</a:t>
            </a:r>
            <a:r>
              <a:rPr lang="en-US" sz="1400" dirty="0">
                <a:solidFill>
                  <a:schemeClr val="bg1"/>
                </a:solidFill>
              </a:rPr>
              <a:t> </a:t>
            </a:r>
            <a:r>
              <a:rPr lang="en-US" sz="1400" dirty="0" err="1">
                <a:solidFill>
                  <a:schemeClr val="bg1"/>
                </a:solidFill>
              </a:rPr>
              <a:t>kê</a:t>
            </a:r>
            <a:r>
              <a:rPr lang="en-US" sz="1400" dirty="0">
                <a:solidFill>
                  <a:schemeClr val="bg1"/>
                </a:solidFill>
              </a:rPr>
              <a:t> </a:t>
            </a:r>
          </a:p>
          <a:p>
            <a:pPr lvl="0">
              <a:buClr>
                <a:schemeClr val="accent6"/>
              </a:buClr>
              <a:buFont typeface="Wingdings" pitchFamily="2" charset="2"/>
              <a:buChar char="q"/>
            </a:pPr>
            <a:r>
              <a:rPr lang="en-US" sz="1400" dirty="0" err="1">
                <a:solidFill>
                  <a:schemeClr val="bg1"/>
                </a:solidFill>
              </a:rPr>
              <a:t>Liệu</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thuộc</a:t>
            </a:r>
            <a:r>
              <a:rPr lang="en-US" sz="1400" dirty="0">
                <a:solidFill>
                  <a:schemeClr val="bg1"/>
                </a:solidFill>
              </a:rPr>
              <a:t> </a:t>
            </a:r>
            <a:r>
              <a:rPr lang="en-US" sz="1400" dirty="0" err="1">
                <a:solidFill>
                  <a:schemeClr val="bg1"/>
                </a:solidFill>
              </a:rPr>
              <a:t>tính</a:t>
            </a:r>
            <a:r>
              <a:rPr lang="en-US" sz="1400" dirty="0">
                <a:solidFill>
                  <a:schemeClr val="bg1"/>
                </a:solidFill>
              </a:rPr>
              <a:t> </a:t>
            </a:r>
            <a:r>
              <a:rPr lang="en-US" sz="1400" dirty="0" err="1">
                <a:solidFill>
                  <a:schemeClr val="bg1"/>
                </a:solidFill>
              </a:rPr>
              <a:t>có</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lặp</a:t>
            </a:r>
            <a:r>
              <a:rPr lang="en-US" sz="1400" dirty="0">
                <a:solidFill>
                  <a:schemeClr val="bg1"/>
                </a:solidFill>
              </a:rPr>
              <a:t> </a:t>
            </a:r>
            <a:r>
              <a:rPr lang="en-US" sz="1400" dirty="0" err="1">
                <a:solidFill>
                  <a:schemeClr val="bg1"/>
                </a:solidFill>
              </a:rPr>
              <a:t>lại</a:t>
            </a:r>
            <a:r>
              <a:rPr lang="en-US" sz="1400" dirty="0">
                <a:solidFill>
                  <a:schemeClr val="bg1"/>
                </a:solidFill>
              </a:rPr>
              <a:t> </a:t>
            </a:r>
            <a:r>
              <a:rPr lang="en-US" sz="1400" dirty="0" smtClean="0">
                <a:solidFill>
                  <a:schemeClr val="bg1"/>
                </a:solidFill>
              </a:rPr>
              <a:t>hay </a:t>
            </a:r>
            <a:r>
              <a:rPr lang="en-US" sz="1400" dirty="0" err="1" smtClean="0">
                <a:solidFill>
                  <a:schemeClr val="bg1"/>
                </a:solidFill>
              </a:rPr>
              <a:t>không</a:t>
            </a:r>
            <a:r>
              <a:rPr lang="en-US" sz="1400" dirty="0" smtClean="0">
                <a:solidFill>
                  <a:schemeClr val="bg1"/>
                </a:solidFill>
              </a:rPr>
              <a:t> </a:t>
            </a:r>
          </a:p>
          <a:p>
            <a:pPr lvl="0">
              <a:buClr>
                <a:schemeClr val="accent6"/>
              </a:buClr>
              <a:buFont typeface="Wingdings" pitchFamily="2" charset="2"/>
              <a:buChar char="q"/>
            </a:pPr>
            <a:r>
              <a:rPr lang="en-US" sz="1400" dirty="0" err="1" smtClean="0">
                <a:solidFill>
                  <a:schemeClr val="bg1"/>
                </a:solidFill>
              </a:rPr>
              <a:t>Bất</a:t>
            </a:r>
            <a:r>
              <a:rPr lang="en-US" sz="1400" dirty="0" smtClean="0">
                <a:solidFill>
                  <a:schemeClr val="bg1"/>
                </a:solidFill>
              </a:rPr>
              <a:t> </a:t>
            </a:r>
            <a:r>
              <a:rPr lang="en-US" sz="1400" dirty="0" err="1">
                <a:solidFill>
                  <a:schemeClr val="bg1"/>
                </a:solidFill>
              </a:rPr>
              <a:t>kỳ</a:t>
            </a:r>
            <a:r>
              <a:rPr lang="en-US" sz="1400" dirty="0">
                <a:solidFill>
                  <a:schemeClr val="bg1"/>
                </a:solidFill>
              </a:rPr>
              <a:t> </a:t>
            </a:r>
            <a:r>
              <a:rPr lang="en-US" sz="1400" dirty="0" err="1">
                <a:solidFill>
                  <a:schemeClr val="bg1"/>
                </a:solidFill>
              </a:rPr>
              <a:t>hạn</a:t>
            </a:r>
            <a:r>
              <a:rPr lang="en-US" sz="1400" dirty="0">
                <a:solidFill>
                  <a:schemeClr val="bg1"/>
                </a:solidFill>
              </a:rPr>
              <a:t> </a:t>
            </a:r>
            <a:r>
              <a:rPr lang="en-US" sz="1400" dirty="0" err="1">
                <a:solidFill>
                  <a:schemeClr val="bg1"/>
                </a:solidFill>
              </a:rPr>
              <a:t>chế</a:t>
            </a:r>
            <a:r>
              <a:rPr lang="en-US" sz="1400" dirty="0">
                <a:solidFill>
                  <a:schemeClr val="bg1"/>
                </a:solidFill>
              </a:rPr>
              <a:t> </a:t>
            </a:r>
            <a:r>
              <a:rPr lang="en-US" sz="1400" dirty="0" err="1">
                <a:solidFill>
                  <a:schemeClr val="bg1"/>
                </a:solidFill>
              </a:rPr>
              <a:t>về</a:t>
            </a:r>
            <a:r>
              <a:rPr lang="en-US" sz="1400" dirty="0">
                <a:solidFill>
                  <a:schemeClr val="bg1"/>
                </a:solidFill>
              </a:rPr>
              <a:t> </a:t>
            </a:r>
            <a:r>
              <a:rPr lang="en-US" sz="1400" dirty="0" err="1">
                <a:solidFill>
                  <a:schemeClr val="bg1"/>
                </a:solidFill>
              </a:rPr>
              <a:t>số</a:t>
            </a:r>
            <a:r>
              <a:rPr lang="en-US" sz="1400" dirty="0">
                <a:solidFill>
                  <a:schemeClr val="bg1"/>
                </a:solidFill>
              </a:rPr>
              <a:t> </a:t>
            </a:r>
            <a:r>
              <a:rPr lang="en-US" sz="1400" dirty="0" err="1">
                <a:solidFill>
                  <a:schemeClr val="bg1"/>
                </a:solidFill>
              </a:rPr>
              <a:t>lần</a:t>
            </a:r>
            <a:r>
              <a:rPr lang="en-US" sz="1400" dirty="0">
                <a:solidFill>
                  <a:schemeClr val="bg1"/>
                </a:solidFill>
              </a:rPr>
              <a:t> </a:t>
            </a:r>
            <a:r>
              <a:rPr lang="en-US" sz="1400" dirty="0" err="1">
                <a:solidFill>
                  <a:schemeClr val="bg1"/>
                </a:solidFill>
              </a:rPr>
              <a:t>lặp</a:t>
            </a:r>
            <a:r>
              <a:rPr lang="en-US" sz="1400" dirty="0">
                <a:solidFill>
                  <a:schemeClr val="bg1"/>
                </a:solidFill>
              </a:rPr>
              <a:t> </a:t>
            </a:r>
            <a:r>
              <a:rPr lang="en-US" sz="1400" dirty="0" err="1">
                <a:solidFill>
                  <a:schemeClr val="bg1"/>
                </a:solidFill>
              </a:rPr>
              <a:t>lại</a:t>
            </a:r>
            <a:endParaRPr lang="en-US" sz="1400" dirty="0">
              <a:solidFill>
                <a:schemeClr val="bg1"/>
              </a:solidFill>
            </a:endParaRPr>
          </a:p>
          <a:p>
            <a:pPr lvl="0">
              <a:buClr>
                <a:schemeClr val="accent6"/>
              </a:buClr>
              <a:buFont typeface="Wingdings" pitchFamily="2" charset="2"/>
              <a:buChar char="q"/>
            </a:pPr>
            <a:r>
              <a:rPr lang="en-US" sz="1400" dirty="0">
                <a:solidFill>
                  <a:schemeClr val="bg1"/>
                </a:solidFill>
              </a:rPr>
              <a:t>Cho </a:t>
            </a:r>
            <a:r>
              <a:rPr lang="en-US" sz="1400" dirty="0" err="1">
                <a:solidFill>
                  <a:schemeClr val="bg1"/>
                </a:solidFill>
              </a:rPr>
              <a:t>dù</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thuộc</a:t>
            </a:r>
            <a:r>
              <a:rPr lang="en-US" sz="1400" dirty="0">
                <a:solidFill>
                  <a:schemeClr val="bg1"/>
                </a:solidFill>
              </a:rPr>
              <a:t> </a:t>
            </a:r>
            <a:r>
              <a:rPr lang="en-US" sz="1400" dirty="0" err="1">
                <a:solidFill>
                  <a:schemeClr val="bg1"/>
                </a:solidFill>
              </a:rPr>
              <a:t>tính</a:t>
            </a:r>
            <a:r>
              <a:rPr lang="en-US" sz="1400" dirty="0">
                <a:solidFill>
                  <a:schemeClr val="bg1"/>
                </a:solidFill>
              </a:rPr>
              <a:t> </a:t>
            </a:r>
            <a:r>
              <a:rPr lang="en-US" sz="1400" dirty="0" err="1">
                <a:solidFill>
                  <a:schemeClr val="bg1"/>
                </a:solidFill>
              </a:rPr>
              <a:t>là</a:t>
            </a:r>
            <a:r>
              <a:rPr lang="en-US" sz="1400" dirty="0">
                <a:solidFill>
                  <a:schemeClr val="bg1"/>
                </a:solidFill>
              </a:rPr>
              <a:t> </a:t>
            </a:r>
            <a:r>
              <a:rPr lang="en-US" sz="1400" dirty="0" err="1">
                <a:solidFill>
                  <a:schemeClr val="bg1"/>
                </a:solidFill>
              </a:rPr>
              <a:t>tùy</a:t>
            </a:r>
            <a:r>
              <a:rPr lang="en-US" sz="1400" dirty="0">
                <a:solidFill>
                  <a:schemeClr val="bg1"/>
                </a:solidFill>
              </a:rPr>
              <a:t> </a:t>
            </a:r>
            <a:r>
              <a:rPr lang="en-US" sz="1400" dirty="0" err="1" smtClean="0">
                <a:solidFill>
                  <a:schemeClr val="bg1"/>
                </a:solidFill>
              </a:rPr>
              <a:t>chọn</a:t>
            </a:r>
            <a:endParaRPr lang="en-US" sz="1400" dirty="0">
              <a:solidFill>
                <a:schemeClr val="bg1"/>
              </a:solidFill>
            </a:endParaRPr>
          </a:p>
          <a:p>
            <a:pPr lvl="0">
              <a:buClr>
                <a:schemeClr val="accent6"/>
              </a:buClr>
              <a:buFont typeface="Wingdings" pitchFamily="2" charset="2"/>
              <a:buChar char="q"/>
            </a:pPr>
            <a:r>
              <a:rPr lang="en-US" sz="1400" dirty="0" err="1">
                <a:solidFill>
                  <a:schemeClr val="bg1"/>
                </a:solidFill>
              </a:rPr>
              <a:t>Tập</a:t>
            </a:r>
            <a:r>
              <a:rPr lang="en-US" sz="1400" dirty="0">
                <a:solidFill>
                  <a:schemeClr val="bg1"/>
                </a:solidFill>
              </a:rPr>
              <a:t> </a:t>
            </a:r>
            <a:r>
              <a:rPr lang="en-US" sz="1400" dirty="0" err="1">
                <a:solidFill>
                  <a:schemeClr val="bg1"/>
                </a:solidFill>
              </a:rPr>
              <a:t>hợp</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giá</a:t>
            </a:r>
            <a:r>
              <a:rPr lang="en-US" sz="1400" dirty="0">
                <a:solidFill>
                  <a:schemeClr val="bg1"/>
                </a:solidFill>
              </a:rPr>
              <a:t> </a:t>
            </a:r>
            <a:r>
              <a:rPr lang="en-US" sz="1400" dirty="0" err="1">
                <a:solidFill>
                  <a:schemeClr val="bg1"/>
                </a:solidFill>
              </a:rPr>
              <a:t>trị</a:t>
            </a:r>
            <a:r>
              <a:rPr lang="en-US" sz="1400" dirty="0">
                <a:solidFill>
                  <a:schemeClr val="bg1"/>
                </a:solidFill>
              </a:rPr>
              <a:t> </a:t>
            </a:r>
            <a:r>
              <a:rPr lang="en-US" sz="1400" dirty="0" err="1">
                <a:solidFill>
                  <a:schemeClr val="bg1"/>
                </a:solidFill>
              </a:rPr>
              <a:t>có</a:t>
            </a:r>
            <a:r>
              <a:rPr lang="en-US" sz="1400" dirty="0">
                <a:solidFill>
                  <a:schemeClr val="bg1"/>
                </a:solidFill>
              </a:rPr>
              <a:t> </a:t>
            </a:r>
            <a:r>
              <a:rPr lang="en-US" sz="1400" dirty="0" err="1">
                <a:solidFill>
                  <a:schemeClr val="bg1"/>
                </a:solidFill>
              </a:rPr>
              <a:t>thể</a:t>
            </a:r>
            <a:r>
              <a:rPr lang="en-US" sz="1400" dirty="0">
                <a:solidFill>
                  <a:schemeClr val="bg1"/>
                </a:solidFill>
              </a:rPr>
              <a:t> </a:t>
            </a:r>
            <a:r>
              <a:rPr lang="en-US" sz="1400" dirty="0" err="1">
                <a:solidFill>
                  <a:schemeClr val="bg1"/>
                </a:solidFill>
              </a:rPr>
              <a:t>có</a:t>
            </a:r>
            <a:r>
              <a:rPr lang="en-US" sz="1400" dirty="0">
                <a:solidFill>
                  <a:schemeClr val="bg1"/>
                </a:solidFill>
              </a:rPr>
              <a:t> </a:t>
            </a:r>
            <a:r>
              <a:rPr lang="en-US" sz="1400" dirty="0" err="1">
                <a:solidFill>
                  <a:schemeClr val="bg1"/>
                </a:solidFill>
              </a:rPr>
              <a:t>cho</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thuộc</a:t>
            </a:r>
            <a:r>
              <a:rPr lang="en-US" sz="1400" dirty="0">
                <a:solidFill>
                  <a:schemeClr val="bg1"/>
                </a:solidFill>
              </a:rPr>
              <a:t> </a:t>
            </a:r>
            <a:r>
              <a:rPr lang="en-US" sz="1400" dirty="0" err="1" smtClean="0">
                <a:solidFill>
                  <a:schemeClr val="bg1"/>
                </a:solidFill>
              </a:rPr>
              <a:t>tính</a:t>
            </a:r>
            <a:endParaRPr lang="en-US" sz="1400" dirty="0">
              <a:solidFill>
                <a:schemeClr val="bg1"/>
              </a:solidFill>
            </a:endParaRPr>
          </a:p>
          <a:p>
            <a:pPr lvl="0">
              <a:buClr>
                <a:schemeClr val="accent6"/>
              </a:buClr>
              <a:buFont typeface="Wingdings" pitchFamily="2" charset="2"/>
              <a:buChar char="q"/>
            </a:pPr>
            <a:r>
              <a:rPr lang="en-US" sz="1400" dirty="0" err="1">
                <a:solidFill>
                  <a:schemeClr val="bg1"/>
                </a:solidFill>
              </a:rPr>
              <a:t>Lựa</a:t>
            </a:r>
            <a:r>
              <a:rPr lang="en-US" sz="1400" dirty="0">
                <a:solidFill>
                  <a:schemeClr val="bg1"/>
                </a:solidFill>
              </a:rPr>
              <a:t> </a:t>
            </a:r>
            <a:r>
              <a:rPr lang="en-US" sz="1400" dirty="0" err="1">
                <a:solidFill>
                  <a:schemeClr val="bg1"/>
                </a:solidFill>
              </a:rPr>
              <a:t>chọn</a:t>
            </a:r>
            <a:r>
              <a:rPr lang="en-US" sz="1400" dirty="0">
                <a:solidFill>
                  <a:schemeClr val="bg1"/>
                </a:solidFill>
              </a:rPr>
              <a:t> </a:t>
            </a:r>
            <a:r>
              <a:rPr lang="en-US" sz="1400" dirty="0" err="1">
                <a:solidFill>
                  <a:schemeClr val="bg1"/>
                </a:solidFill>
              </a:rPr>
              <a:t>giữa</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giá</a:t>
            </a:r>
            <a:r>
              <a:rPr lang="en-US" sz="1400" dirty="0">
                <a:solidFill>
                  <a:schemeClr val="bg1"/>
                </a:solidFill>
              </a:rPr>
              <a:t> </a:t>
            </a:r>
            <a:r>
              <a:rPr lang="en-US" sz="1400" dirty="0" err="1">
                <a:solidFill>
                  <a:schemeClr val="bg1"/>
                </a:solidFill>
              </a:rPr>
              <a:t>trị</a:t>
            </a:r>
            <a:r>
              <a:rPr lang="en-US" sz="1400" dirty="0">
                <a:solidFill>
                  <a:schemeClr val="bg1"/>
                </a:solidFill>
              </a:rPr>
              <a:t> </a:t>
            </a:r>
            <a:r>
              <a:rPr lang="en-US" sz="1400" dirty="0" err="1">
                <a:solidFill>
                  <a:schemeClr val="bg1"/>
                </a:solidFill>
              </a:rPr>
              <a:t>thay</a:t>
            </a:r>
            <a:r>
              <a:rPr lang="en-US" sz="1400" dirty="0">
                <a:solidFill>
                  <a:schemeClr val="bg1"/>
                </a:solidFill>
              </a:rPr>
              <a:t> </a:t>
            </a:r>
            <a:r>
              <a:rPr lang="en-US" sz="1400" dirty="0" err="1">
                <a:solidFill>
                  <a:schemeClr val="bg1"/>
                </a:solidFill>
              </a:rPr>
              <a:t>thế</a:t>
            </a:r>
            <a:r>
              <a:rPr lang="en-US" sz="1400" dirty="0">
                <a:solidFill>
                  <a:schemeClr val="bg1"/>
                </a:solidFill>
              </a:rPr>
              <a:t> </a:t>
            </a:r>
            <a:r>
              <a:rPr lang="en-US" sz="1400" dirty="0" err="1">
                <a:solidFill>
                  <a:schemeClr val="bg1"/>
                </a:solidFill>
              </a:rPr>
              <a:t>cho</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thuộc</a:t>
            </a:r>
            <a:r>
              <a:rPr lang="en-US" sz="1400" dirty="0">
                <a:solidFill>
                  <a:schemeClr val="bg1"/>
                </a:solidFill>
              </a:rPr>
              <a:t> </a:t>
            </a:r>
            <a:r>
              <a:rPr lang="en-US" sz="1400" dirty="0" err="1" smtClean="0">
                <a:solidFill>
                  <a:schemeClr val="bg1"/>
                </a:solidFill>
              </a:rPr>
              <a:t>tính</a:t>
            </a:r>
            <a:endParaRPr sz="1500" dirty="0">
              <a:solidFill>
                <a:schemeClr val="bg1"/>
              </a:solidFill>
            </a:endParaRPr>
          </a:p>
        </p:txBody>
      </p:sp>
    </p:spTree>
    <p:extLst>
      <p:ext uri="{BB962C8B-B14F-4D97-AF65-F5344CB8AC3E}">
        <p14:creationId xmlns:p14="http://schemas.microsoft.com/office/powerpoint/2010/main" val="39984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1000"/>
                                        <p:tgtEl>
                                          <p:spTgt spid="99">
                                            <p:txEl>
                                              <p:pRg st="0" end="0"/>
                                            </p:txEl>
                                          </p:spTgt>
                                        </p:tgtEl>
                                      </p:cBhvr>
                                    </p:animEffect>
                                    <p:anim calcmode="lin" valueType="num">
                                      <p:cBhvr>
                                        <p:cTn id="8"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9">
                                            <p:txEl>
                                              <p:pRg st="1" end="1"/>
                                            </p:txEl>
                                          </p:spTgt>
                                        </p:tgtEl>
                                        <p:attrNameLst>
                                          <p:attrName>style.visibility</p:attrName>
                                        </p:attrNameLst>
                                      </p:cBhvr>
                                      <p:to>
                                        <p:strVal val="visible"/>
                                      </p:to>
                                    </p:set>
                                    <p:animEffect transition="in" filter="fade">
                                      <p:cBhvr>
                                        <p:cTn id="14" dur="1000"/>
                                        <p:tgtEl>
                                          <p:spTgt spid="99">
                                            <p:txEl>
                                              <p:pRg st="1" end="1"/>
                                            </p:txEl>
                                          </p:spTgt>
                                        </p:tgtEl>
                                      </p:cBhvr>
                                    </p:animEffect>
                                    <p:anim calcmode="lin" valueType="num">
                                      <p:cBhvr>
                                        <p:cTn id="15" dur="1000" fill="hold"/>
                                        <p:tgtEl>
                                          <p:spTgt spid="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99">
                                            <p:txEl>
                                              <p:pRg st="2" end="2"/>
                                            </p:txEl>
                                          </p:spTgt>
                                        </p:tgtEl>
                                        <p:attrNameLst>
                                          <p:attrName>style.visibility</p:attrName>
                                        </p:attrNameLst>
                                      </p:cBhvr>
                                      <p:to>
                                        <p:strVal val="visible"/>
                                      </p:to>
                                    </p:set>
                                    <p:animEffect transition="in" filter="fade">
                                      <p:cBhvr>
                                        <p:cTn id="19" dur="1000"/>
                                        <p:tgtEl>
                                          <p:spTgt spid="99">
                                            <p:txEl>
                                              <p:pRg st="2" end="2"/>
                                            </p:txEl>
                                          </p:spTgt>
                                        </p:tgtEl>
                                      </p:cBhvr>
                                    </p:animEffect>
                                    <p:anim calcmode="lin" valueType="num">
                                      <p:cBhvr>
                                        <p:cTn id="20" dur="1000" fill="hold"/>
                                        <p:tgtEl>
                                          <p:spTgt spid="9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9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9">
                                            <p:txEl>
                                              <p:pRg st="3" end="3"/>
                                            </p:txEl>
                                          </p:spTgt>
                                        </p:tgtEl>
                                        <p:attrNameLst>
                                          <p:attrName>style.visibility</p:attrName>
                                        </p:attrNameLst>
                                      </p:cBhvr>
                                      <p:to>
                                        <p:strVal val="visible"/>
                                      </p:to>
                                    </p:set>
                                    <p:animEffect transition="in" filter="fade">
                                      <p:cBhvr>
                                        <p:cTn id="24" dur="1000"/>
                                        <p:tgtEl>
                                          <p:spTgt spid="99">
                                            <p:txEl>
                                              <p:pRg st="3" end="3"/>
                                            </p:txEl>
                                          </p:spTgt>
                                        </p:tgtEl>
                                      </p:cBhvr>
                                    </p:animEffect>
                                    <p:anim calcmode="lin" valueType="num">
                                      <p:cBhvr>
                                        <p:cTn id="25" dur="1000" fill="hold"/>
                                        <p:tgtEl>
                                          <p:spTgt spid="9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99">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9">
                                            <p:txEl>
                                              <p:pRg st="4" end="4"/>
                                            </p:txEl>
                                          </p:spTgt>
                                        </p:tgtEl>
                                        <p:attrNameLst>
                                          <p:attrName>style.visibility</p:attrName>
                                        </p:attrNameLst>
                                      </p:cBhvr>
                                      <p:to>
                                        <p:strVal val="visible"/>
                                      </p:to>
                                    </p:set>
                                    <p:animEffect transition="in" filter="fade">
                                      <p:cBhvr>
                                        <p:cTn id="29" dur="1000"/>
                                        <p:tgtEl>
                                          <p:spTgt spid="99">
                                            <p:txEl>
                                              <p:pRg st="4" end="4"/>
                                            </p:txEl>
                                          </p:spTgt>
                                        </p:tgtEl>
                                      </p:cBhvr>
                                    </p:animEffect>
                                    <p:anim calcmode="lin" valueType="num">
                                      <p:cBhvr>
                                        <p:cTn id="30" dur="1000" fill="hold"/>
                                        <p:tgtEl>
                                          <p:spTgt spid="99">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99">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9">
                                            <p:txEl>
                                              <p:pRg st="5" end="5"/>
                                            </p:txEl>
                                          </p:spTgt>
                                        </p:tgtEl>
                                        <p:attrNameLst>
                                          <p:attrName>style.visibility</p:attrName>
                                        </p:attrNameLst>
                                      </p:cBhvr>
                                      <p:to>
                                        <p:strVal val="visible"/>
                                      </p:to>
                                    </p:set>
                                    <p:animEffect transition="in" filter="fade">
                                      <p:cBhvr>
                                        <p:cTn id="34" dur="1000"/>
                                        <p:tgtEl>
                                          <p:spTgt spid="99">
                                            <p:txEl>
                                              <p:pRg st="5" end="5"/>
                                            </p:txEl>
                                          </p:spTgt>
                                        </p:tgtEl>
                                      </p:cBhvr>
                                    </p:animEffect>
                                    <p:anim calcmode="lin" valueType="num">
                                      <p:cBhvr>
                                        <p:cTn id="35" dur="1000" fill="hold"/>
                                        <p:tgtEl>
                                          <p:spTgt spid="99">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99">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99">
                                            <p:txEl>
                                              <p:pRg st="6" end="6"/>
                                            </p:txEl>
                                          </p:spTgt>
                                        </p:tgtEl>
                                        <p:attrNameLst>
                                          <p:attrName>style.visibility</p:attrName>
                                        </p:attrNameLst>
                                      </p:cBhvr>
                                      <p:to>
                                        <p:strVal val="visible"/>
                                      </p:to>
                                    </p:set>
                                    <p:animEffect transition="in" filter="fade">
                                      <p:cBhvr>
                                        <p:cTn id="39" dur="1000"/>
                                        <p:tgtEl>
                                          <p:spTgt spid="99">
                                            <p:txEl>
                                              <p:pRg st="6" end="6"/>
                                            </p:txEl>
                                          </p:spTgt>
                                        </p:tgtEl>
                                      </p:cBhvr>
                                    </p:animEffect>
                                    <p:anim calcmode="lin" valueType="num">
                                      <p:cBhvr>
                                        <p:cTn id="40" dur="1000" fill="hold"/>
                                        <p:tgtEl>
                                          <p:spTgt spid="99">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9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0"/>
          <p:cNvSpPr txBox="1">
            <a:spLocks noGrp="1"/>
          </p:cNvSpPr>
          <p:nvPr>
            <p:ph type="subTitle" idx="1"/>
          </p:nvPr>
        </p:nvSpPr>
        <p:spPr>
          <a:xfrm>
            <a:off x="6019800" y="285750"/>
            <a:ext cx="2514600" cy="4572000"/>
          </a:xfrm>
          <a:prstGeom prst="rect">
            <a:avLst/>
          </a:prstGeom>
        </p:spPr>
        <p:txBody>
          <a:bodyPr spcFirstLastPara="1" wrap="square" lIns="0" tIns="0" rIns="0" bIns="0" anchor="t" anchorCtr="0">
            <a:noAutofit/>
          </a:bodyPr>
          <a:lstStyle/>
          <a:p>
            <a:pPr marL="0" lvl="0" indent="0" algn="just"/>
            <a:r>
              <a:rPr lang="en-US" sz="1400" dirty="0" err="1">
                <a:solidFill>
                  <a:schemeClr val="bg1"/>
                </a:solidFill>
              </a:rPr>
              <a:t>Một</a:t>
            </a:r>
            <a:r>
              <a:rPr lang="en-US" sz="1400" dirty="0">
                <a:solidFill>
                  <a:schemeClr val="bg1"/>
                </a:solidFill>
              </a:rPr>
              <a:t> </a:t>
            </a:r>
            <a:r>
              <a:rPr lang="en-US" sz="1400" dirty="0" err="1">
                <a:solidFill>
                  <a:schemeClr val="bg1"/>
                </a:solidFill>
              </a:rPr>
              <a:t>ký</a:t>
            </a:r>
            <a:r>
              <a:rPr lang="en-US" sz="1400" dirty="0">
                <a:solidFill>
                  <a:schemeClr val="bg1"/>
                </a:solidFill>
              </a:rPr>
              <a:t> </a:t>
            </a:r>
            <a:r>
              <a:rPr lang="en-US" sz="1400" dirty="0" err="1">
                <a:solidFill>
                  <a:schemeClr val="bg1"/>
                </a:solidFill>
              </a:rPr>
              <a:t>hiệu</a:t>
            </a:r>
            <a:r>
              <a:rPr lang="en-US" sz="1400" dirty="0">
                <a:solidFill>
                  <a:schemeClr val="bg1"/>
                </a:solidFill>
              </a:rPr>
              <a:t> </a:t>
            </a:r>
            <a:r>
              <a:rPr lang="en-US" sz="1400" dirty="0" err="1">
                <a:solidFill>
                  <a:schemeClr val="bg1"/>
                </a:solidFill>
              </a:rPr>
              <a:t>cho</a:t>
            </a:r>
            <a:r>
              <a:rPr lang="en-US" sz="1400" dirty="0">
                <a:solidFill>
                  <a:schemeClr val="bg1"/>
                </a:solidFill>
              </a:rPr>
              <a:t> </a:t>
            </a:r>
            <a:r>
              <a:rPr lang="en-US" sz="1400" dirty="0" err="1">
                <a:solidFill>
                  <a:schemeClr val="bg1"/>
                </a:solidFill>
              </a:rPr>
              <a:t>phép</a:t>
            </a:r>
            <a:r>
              <a:rPr lang="en-US" sz="1400" dirty="0">
                <a:solidFill>
                  <a:schemeClr val="bg1"/>
                </a:solidFill>
              </a:rPr>
              <a:t> </a:t>
            </a:r>
            <a:r>
              <a:rPr lang="en-US" sz="1400" dirty="0" err="1">
                <a:solidFill>
                  <a:schemeClr val="bg1"/>
                </a:solidFill>
              </a:rPr>
              <a:t>chúng</a:t>
            </a:r>
            <a:r>
              <a:rPr lang="en-US" sz="1400" dirty="0">
                <a:solidFill>
                  <a:schemeClr val="bg1"/>
                </a:solidFill>
              </a:rPr>
              <a:t> ta </a:t>
            </a:r>
            <a:r>
              <a:rPr lang="en-US" sz="1400" dirty="0" err="1">
                <a:solidFill>
                  <a:schemeClr val="bg1"/>
                </a:solidFill>
              </a:rPr>
              <a:t>thực</a:t>
            </a:r>
            <a:r>
              <a:rPr lang="en-US" sz="1400" dirty="0">
                <a:solidFill>
                  <a:schemeClr val="bg1"/>
                </a:solidFill>
              </a:rPr>
              <a:t> </a:t>
            </a:r>
            <a:r>
              <a:rPr lang="en-US" sz="1400" dirty="0" err="1">
                <a:solidFill>
                  <a:schemeClr val="bg1"/>
                </a:solidFill>
              </a:rPr>
              <a:t>hiện</a:t>
            </a:r>
            <a:r>
              <a:rPr lang="en-US" sz="1400" dirty="0">
                <a:solidFill>
                  <a:schemeClr val="bg1"/>
                </a:solidFill>
              </a:rPr>
              <a:t> </a:t>
            </a:r>
            <a:r>
              <a:rPr lang="en-US" sz="1400" dirty="0" err="1">
                <a:solidFill>
                  <a:schemeClr val="bg1"/>
                </a:solidFill>
              </a:rPr>
              <a:t>tất</a:t>
            </a:r>
            <a:r>
              <a:rPr lang="en-US" sz="1400" dirty="0">
                <a:solidFill>
                  <a:schemeClr val="bg1"/>
                </a:solidFill>
              </a:rPr>
              <a:t> </a:t>
            </a:r>
            <a:r>
              <a:rPr lang="en-US" sz="1400" dirty="0" err="1">
                <a:solidFill>
                  <a:schemeClr val="bg1"/>
                </a:solidFill>
              </a:rPr>
              <a:t>cả</a:t>
            </a:r>
            <a:r>
              <a:rPr lang="en-US" sz="1400" dirty="0">
                <a:solidFill>
                  <a:schemeClr val="bg1"/>
                </a:solidFill>
              </a:rPr>
              <a:t> </a:t>
            </a:r>
            <a:r>
              <a:rPr lang="en-US" sz="1400" dirty="0" err="1">
                <a:solidFill>
                  <a:schemeClr val="bg1"/>
                </a:solidFill>
              </a:rPr>
              <a:t>những</a:t>
            </a:r>
            <a:r>
              <a:rPr lang="en-US" sz="1400" dirty="0">
                <a:solidFill>
                  <a:schemeClr val="bg1"/>
                </a:solidFill>
              </a:rPr>
              <a:t> </a:t>
            </a:r>
            <a:r>
              <a:rPr lang="en-US" sz="1400" dirty="0" err="1">
                <a:solidFill>
                  <a:schemeClr val="bg1"/>
                </a:solidFill>
              </a:rPr>
              <a:t>điều</a:t>
            </a:r>
            <a:r>
              <a:rPr lang="en-US" sz="1400" dirty="0">
                <a:solidFill>
                  <a:schemeClr val="bg1"/>
                </a:solidFill>
              </a:rPr>
              <a:t> </a:t>
            </a:r>
            <a:r>
              <a:rPr lang="en-US" sz="1400" dirty="0" err="1">
                <a:solidFill>
                  <a:schemeClr val="bg1"/>
                </a:solidFill>
              </a:rPr>
              <a:t>này</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thể</a:t>
            </a:r>
            <a:r>
              <a:rPr lang="en-US" sz="1400" dirty="0">
                <a:solidFill>
                  <a:schemeClr val="bg1"/>
                </a:solidFill>
              </a:rPr>
              <a:t> </a:t>
            </a:r>
            <a:r>
              <a:rPr lang="en-US" sz="1400" dirty="0" err="1">
                <a:solidFill>
                  <a:schemeClr val="bg1"/>
                </a:solidFill>
              </a:rPr>
              <a:t>hiện</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Bảng</a:t>
            </a:r>
            <a:r>
              <a:rPr lang="en-US" sz="1400" dirty="0">
                <a:solidFill>
                  <a:schemeClr val="bg1"/>
                </a:solidFill>
              </a:rPr>
              <a:t> 5.1</a:t>
            </a:r>
            <a:endParaRPr sz="1500" dirty="0">
              <a:solidFill>
                <a:schemeClr val="bg1"/>
              </a:solidFill>
            </a:endParaRPr>
          </a:p>
        </p:txBody>
      </p:sp>
      <p:pic>
        <p:nvPicPr>
          <p:cNvPr id="4" name="Picture 3"/>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8200" y="285750"/>
            <a:ext cx="5029200" cy="4572000"/>
          </a:xfrm>
          <a:prstGeom prst="rect">
            <a:avLst/>
          </a:prstGeom>
          <a:noFill/>
          <a:ln>
            <a:noFill/>
          </a:ln>
        </p:spPr>
      </p:pic>
    </p:spTree>
    <p:extLst>
      <p:ext uri="{BB962C8B-B14F-4D97-AF65-F5344CB8AC3E}">
        <p14:creationId xmlns:p14="http://schemas.microsoft.com/office/powerpoint/2010/main" val="189780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9">
                                            <p:txEl>
                                              <p:pRg st="0" end="0"/>
                                            </p:txEl>
                                          </p:spTgt>
                                        </p:tgtEl>
                                        <p:attrNameLst>
                                          <p:attrName>style.visibility</p:attrName>
                                        </p:attrNameLst>
                                      </p:cBhvr>
                                      <p:to>
                                        <p:strVal val="visible"/>
                                      </p:to>
                                    </p:set>
                                    <p:animEffect transition="in" filter="fade">
                                      <p:cBhvr>
                                        <p:cTn id="12" dur="1000"/>
                                        <p:tgtEl>
                                          <p:spTgt spid="99">
                                            <p:txEl>
                                              <p:pRg st="0" end="0"/>
                                            </p:txEl>
                                          </p:spTgt>
                                        </p:tgtEl>
                                      </p:cBhvr>
                                    </p:animEffect>
                                    <p:anim calcmode="lin" valueType="num">
                                      <p:cBhvr>
                                        <p:cTn id="13"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914400" y="438150"/>
            <a:ext cx="7086600" cy="1524000"/>
          </a:xfrm>
          <a:prstGeom prst="rect">
            <a:avLst/>
          </a:prstGeom>
        </p:spPr>
        <p:txBody>
          <a:bodyPr spcFirstLastPara="1" wrap="square" lIns="0" tIns="0" rIns="0" bIns="0" anchor="b" anchorCtr="0">
            <a:noAutofit/>
          </a:bodyPr>
          <a:lstStyle/>
          <a:p>
            <a:pPr lvl="0"/>
            <a:r>
              <a:rPr lang="en-US" b="1" dirty="0"/>
              <a:t>Write </a:t>
            </a:r>
            <a:r>
              <a:rPr lang="en-US" b="1" dirty="0">
                <a:solidFill>
                  <a:schemeClr val="accent6"/>
                </a:solidFill>
              </a:rPr>
              <a:t>a data dictionary </a:t>
            </a:r>
            <a:r>
              <a:rPr lang="en-US" b="1" dirty="0"/>
              <a:t>to support </a:t>
            </a:r>
            <a:r>
              <a:rPr lang="en-US" b="1" dirty="0">
                <a:solidFill>
                  <a:schemeClr val="accent6"/>
                </a:solidFill>
              </a:rPr>
              <a:t>the class diagram </a:t>
            </a:r>
            <a:endParaRPr dirty="0">
              <a:solidFill>
                <a:schemeClr val="accent6"/>
              </a:solidFill>
            </a:endParaRPr>
          </a:p>
        </p:txBody>
      </p:sp>
      <p:sp>
        <p:nvSpPr>
          <p:cNvPr id="99" name="Google Shape;99;p20"/>
          <p:cNvSpPr txBox="1">
            <a:spLocks noGrp="1"/>
          </p:cNvSpPr>
          <p:nvPr>
            <p:ph type="subTitle" idx="1"/>
          </p:nvPr>
        </p:nvSpPr>
        <p:spPr>
          <a:xfrm>
            <a:off x="914400" y="2190750"/>
            <a:ext cx="6934200" cy="2590946"/>
          </a:xfrm>
          <a:prstGeom prst="rect">
            <a:avLst/>
          </a:prstGeom>
        </p:spPr>
        <p:txBody>
          <a:bodyPr spcFirstLastPara="1" wrap="square" lIns="0" tIns="0" rIns="0" bIns="0" anchor="t" anchorCtr="0">
            <a:noAutofit/>
          </a:bodyPr>
          <a:lstStyle/>
          <a:p>
            <a:pPr marL="0" lvl="0" indent="0" algn="just"/>
            <a:r>
              <a:rPr lang="en-US" sz="1400" dirty="0" err="1">
                <a:solidFill>
                  <a:schemeClr val="bg1"/>
                </a:solidFill>
              </a:rPr>
              <a:t>Các</a:t>
            </a:r>
            <a:r>
              <a:rPr lang="en-US" sz="1400" dirty="0">
                <a:solidFill>
                  <a:schemeClr val="bg1"/>
                </a:solidFill>
              </a:rPr>
              <a:t> </a:t>
            </a:r>
            <a:r>
              <a:rPr lang="en-US" sz="1400" dirty="0" err="1">
                <a:solidFill>
                  <a:schemeClr val="bg1"/>
                </a:solidFill>
              </a:rPr>
              <a:t>định</a:t>
            </a:r>
            <a:r>
              <a:rPr lang="en-US" sz="1400" dirty="0">
                <a:solidFill>
                  <a:schemeClr val="bg1"/>
                </a:solidFill>
              </a:rPr>
              <a:t> </a:t>
            </a:r>
            <a:r>
              <a:rPr lang="en-US" sz="1400" dirty="0" err="1">
                <a:solidFill>
                  <a:schemeClr val="bg1"/>
                </a:solidFill>
              </a:rPr>
              <a:t>nghĩa</a:t>
            </a:r>
            <a:r>
              <a:rPr lang="en-US" sz="1400" dirty="0">
                <a:solidFill>
                  <a:schemeClr val="bg1"/>
                </a:solidFill>
              </a:rPr>
              <a:t> ban </a:t>
            </a:r>
            <a:r>
              <a:rPr lang="en-US" sz="1400" dirty="0" err="1">
                <a:solidFill>
                  <a:schemeClr val="bg1"/>
                </a:solidFill>
              </a:rPr>
              <a:t>đầu</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viết</a:t>
            </a:r>
            <a:r>
              <a:rPr lang="en-US" sz="1400" dirty="0">
                <a:solidFill>
                  <a:schemeClr val="bg1"/>
                </a:solidFill>
              </a:rPr>
              <a:t> ở </a:t>
            </a:r>
            <a:r>
              <a:rPr lang="en-US" sz="1400" dirty="0" err="1">
                <a:solidFill>
                  <a:schemeClr val="bg1"/>
                </a:solidFill>
              </a:rPr>
              <a:t>mức</a:t>
            </a:r>
            <a:r>
              <a:rPr lang="en-US" sz="1400" dirty="0">
                <a:solidFill>
                  <a:schemeClr val="bg1"/>
                </a:solidFill>
              </a:rPr>
              <a:t> </a:t>
            </a:r>
            <a:r>
              <a:rPr lang="en-US" sz="1400" dirty="0" err="1">
                <a:solidFill>
                  <a:schemeClr val="bg1"/>
                </a:solidFill>
              </a:rPr>
              <a:t>cao</a:t>
            </a:r>
            <a:r>
              <a:rPr lang="en-US" sz="1400" dirty="0">
                <a:solidFill>
                  <a:schemeClr val="bg1"/>
                </a:solidFill>
              </a:rPr>
              <a:t>, </a:t>
            </a:r>
            <a:r>
              <a:rPr lang="en-US" sz="1400" dirty="0" err="1">
                <a:solidFill>
                  <a:schemeClr val="bg1"/>
                </a:solidFill>
              </a:rPr>
              <a:t>chỉ</a:t>
            </a:r>
            <a:r>
              <a:rPr lang="en-US" sz="1400" dirty="0">
                <a:solidFill>
                  <a:schemeClr val="bg1"/>
                </a:solidFill>
              </a:rPr>
              <a:t> </a:t>
            </a:r>
            <a:r>
              <a:rPr lang="en-US" sz="1400" dirty="0" err="1">
                <a:solidFill>
                  <a:schemeClr val="bg1"/>
                </a:solidFill>
              </a:rPr>
              <a:t>đơn</a:t>
            </a:r>
            <a:r>
              <a:rPr lang="en-US" sz="1400" dirty="0">
                <a:solidFill>
                  <a:schemeClr val="bg1"/>
                </a:solidFill>
              </a:rPr>
              <a:t> </a:t>
            </a:r>
            <a:r>
              <a:rPr lang="en-US" sz="1400" dirty="0" err="1">
                <a:solidFill>
                  <a:schemeClr val="bg1"/>
                </a:solidFill>
              </a:rPr>
              <a:t>giản</a:t>
            </a:r>
            <a:r>
              <a:rPr lang="en-US" sz="1400" dirty="0">
                <a:solidFill>
                  <a:schemeClr val="bg1"/>
                </a:solidFill>
              </a:rPr>
              <a:t> </a:t>
            </a:r>
            <a:r>
              <a:rPr lang="en-US" sz="1400" dirty="0" err="1">
                <a:solidFill>
                  <a:schemeClr val="bg1"/>
                </a:solidFill>
              </a:rPr>
              <a:t>là</a:t>
            </a:r>
            <a:r>
              <a:rPr lang="en-US" sz="1400" dirty="0">
                <a:solidFill>
                  <a:schemeClr val="bg1"/>
                </a:solidFill>
              </a:rPr>
              <a:t> </a:t>
            </a:r>
            <a:r>
              <a:rPr lang="en-US" sz="1400" dirty="0" err="1">
                <a:solidFill>
                  <a:schemeClr val="bg1"/>
                </a:solidFill>
              </a:rPr>
              <a:t>liệt</a:t>
            </a:r>
            <a:r>
              <a:rPr lang="en-US" sz="1400" dirty="0">
                <a:solidFill>
                  <a:schemeClr val="bg1"/>
                </a:solidFill>
              </a:rPr>
              <a:t> </a:t>
            </a:r>
            <a:r>
              <a:rPr lang="en-US" sz="1400" dirty="0" err="1">
                <a:solidFill>
                  <a:schemeClr val="bg1"/>
                </a:solidFill>
              </a:rPr>
              <a:t>kê</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thuộc</a:t>
            </a:r>
            <a:r>
              <a:rPr lang="en-US" sz="1400" dirty="0">
                <a:solidFill>
                  <a:schemeClr val="bg1"/>
                </a:solidFill>
              </a:rPr>
              <a:t> </a:t>
            </a:r>
            <a:r>
              <a:rPr lang="en-US" sz="1400" dirty="0" err="1">
                <a:solidFill>
                  <a:schemeClr val="bg1"/>
                </a:solidFill>
              </a:rPr>
              <a:t>tính</a:t>
            </a:r>
            <a:r>
              <a:rPr lang="en-US" sz="1400" dirty="0">
                <a:solidFill>
                  <a:schemeClr val="bg1"/>
                </a:solidFill>
              </a:rPr>
              <a:t> </a:t>
            </a:r>
            <a:r>
              <a:rPr lang="en-US" sz="1400" dirty="0" err="1">
                <a:solidFill>
                  <a:schemeClr val="bg1"/>
                </a:solidFill>
              </a:rPr>
              <a:t>của</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nhưng</a:t>
            </a:r>
            <a:r>
              <a:rPr lang="en-US" sz="1400" dirty="0">
                <a:solidFill>
                  <a:schemeClr val="bg1"/>
                </a:solidFill>
              </a:rPr>
              <a:t> </a:t>
            </a:r>
            <a:r>
              <a:rPr lang="en-US" sz="1400" dirty="0" err="1">
                <a:solidFill>
                  <a:schemeClr val="bg1"/>
                </a:solidFill>
              </a:rPr>
              <a:t>khi</a:t>
            </a:r>
            <a:r>
              <a:rPr lang="en-US" sz="1400" dirty="0">
                <a:solidFill>
                  <a:schemeClr val="bg1"/>
                </a:solidFill>
              </a:rPr>
              <a:t> </a:t>
            </a:r>
            <a:r>
              <a:rPr lang="en-US" sz="1400" dirty="0" err="1">
                <a:solidFill>
                  <a:schemeClr val="bg1"/>
                </a:solidFill>
              </a:rPr>
              <a:t>quá</a:t>
            </a:r>
            <a:r>
              <a:rPr lang="en-US" sz="1400" dirty="0">
                <a:solidFill>
                  <a:schemeClr val="bg1"/>
                </a:solidFill>
              </a:rPr>
              <a:t> </a:t>
            </a:r>
            <a:r>
              <a:rPr lang="en-US" sz="1400" dirty="0" err="1">
                <a:solidFill>
                  <a:schemeClr val="bg1"/>
                </a:solidFill>
              </a:rPr>
              <a:t>trình</a:t>
            </a:r>
            <a:r>
              <a:rPr lang="en-US" sz="1400" dirty="0">
                <a:solidFill>
                  <a:schemeClr val="bg1"/>
                </a:solidFill>
              </a:rPr>
              <a:t> </a:t>
            </a:r>
            <a:r>
              <a:rPr lang="en-US" sz="1400" dirty="0" err="1">
                <a:solidFill>
                  <a:schemeClr val="bg1"/>
                </a:solidFill>
              </a:rPr>
              <a:t>phát</a:t>
            </a:r>
            <a:r>
              <a:rPr lang="en-US" sz="1400" dirty="0">
                <a:solidFill>
                  <a:schemeClr val="bg1"/>
                </a:solidFill>
              </a:rPr>
              <a:t> </a:t>
            </a:r>
            <a:r>
              <a:rPr lang="en-US" sz="1400" dirty="0" err="1">
                <a:solidFill>
                  <a:schemeClr val="bg1"/>
                </a:solidFill>
              </a:rPr>
              <a:t>triển</a:t>
            </a:r>
            <a:r>
              <a:rPr lang="en-US" sz="1400" dirty="0">
                <a:solidFill>
                  <a:schemeClr val="bg1"/>
                </a:solidFill>
              </a:rPr>
              <a:t> </a:t>
            </a:r>
            <a:r>
              <a:rPr lang="en-US" sz="1400" dirty="0" err="1">
                <a:solidFill>
                  <a:schemeClr val="bg1"/>
                </a:solidFill>
              </a:rPr>
              <a:t>tiến</a:t>
            </a:r>
            <a:r>
              <a:rPr lang="en-US" sz="1400" dirty="0">
                <a:solidFill>
                  <a:schemeClr val="bg1"/>
                </a:solidFill>
              </a:rPr>
              <a:t> </a:t>
            </a:r>
            <a:r>
              <a:rPr lang="en-US" sz="1400" dirty="0" err="1">
                <a:solidFill>
                  <a:schemeClr val="bg1"/>
                </a:solidFill>
              </a:rPr>
              <a:t>triển</a:t>
            </a:r>
            <a:r>
              <a:rPr lang="en-US" sz="1400" dirty="0">
                <a:solidFill>
                  <a:schemeClr val="bg1"/>
                </a:solidFill>
              </a:rPr>
              <a:t>, </a:t>
            </a:r>
            <a:r>
              <a:rPr lang="en-US" sz="1400" dirty="0" err="1">
                <a:solidFill>
                  <a:schemeClr val="bg1"/>
                </a:solidFill>
              </a:rPr>
              <a:t>nhiều</a:t>
            </a:r>
            <a:r>
              <a:rPr lang="en-US" sz="1400" dirty="0">
                <a:solidFill>
                  <a:schemeClr val="bg1"/>
                </a:solidFill>
              </a:rPr>
              <a:t> chi </a:t>
            </a:r>
            <a:r>
              <a:rPr lang="en-US" sz="1400" dirty="0" err="1">
                <a:solidFill>
                  <a:schemeClr val="bg1"/>
                </a:solidFill>
              </a:rPr>
              <a:t>tiết</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thêm</a:t>
            </a:r>
            <a:r>
              <a:rPr lang="en-US" sz="1400" dirty="0">
                <a:solidFill>
                  <a:schemeClr val="bg1"/>
                </a:solidFill>
              </a:rPr>
              <a:t> </a:t>
            </a:r>
            <a:r>
              <a:rPr lang="en-US" sz="1400" dirty="0" err="1">
                <a:solidFill>
                  <a:schemeClr val="bg1"/>
                </a:solidFill>
              </a:rPr>
              <a:t>vào</a:t>
            </a:r>
            <a:r>
              <a:rPr lang="en-US" sz="1400" dirty="0">
                <a:solidFill>
                  <a:schemeClr val="bg1"/>
                </a:solidFill>
              </a:rPr>
              <a:t>, </a:t>
            </a:r>
            <a:r>
              <a:rPr lang="en-US" sz="1400" dirty="0" err="1">
                <a:solidFill>
                  <a:schemeClr val="bg1"/>
                </a:solidFill>
              </a:rPr>
              <a:t>như</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hiển</a:t>
            </a:r>
            <a:r>
              <a:rPr lang="en-US" sz="1400" dirty="0">
                <a:solidFill>
                  <a:schemeClr val="bg1"/>
                </a:solidFill>
              </a:rPr>
              <a:t> </a:t>
            </a:r>
            <a:r>
              <a:rPr lang="en-US" sz="1400" dirty="0" err="1">
                <a:solidFill>
                  <a:schemeClr val="bg1"/>
                </a:solidFill>
              </a:rPr>
              <a:t>thị</a:t>
            </a:r>
            <a:r>
              <a:rPr lang="en-US" sz="1400" dirty="0">
                <a:solidFill>
                  <a:schemeClr val="bg1"/>
                </a:solidFill>
              </a:rPr>
              <a:t> </a:t>
            </a:r>
            <a:r>
              <a:rPr lang="en-US" sz="1400" dirty="0" err="1">
                <a:solidFill>
                  <a:schemeClr val="bg1"/>
                </a:solidFill>
              </a:rPr>
              <a:t>bên</a:t>
            </a:r>
            <a:r>
              <a:rPr lang="en-US" sz="1400" dirty="0">
                <a:solidFill>
                  <a:schemeClr val="bg1"/>
                </a:solidFill>
              </a:rPr>
              <a:t> </a:t>
            </a:r>
            <a:r>
              <a:rPr lang="en-US" sz="1400" dirty="0" err="1">
                <a:solidFill>
                  <a:schemeClr val="bg1"/>
                </a:solidFill>
              </a:rPr>
              <a:t>dưới</a:t>
            </a:r>
            <a:endParaRPr sz="1500" dirty="0">
              <a:solidFill>
                <a:schemeClr val="bg1"/>
              </a:solidFill>
            </a:endParaRPr>
          </a:p>
        </p:txBody>
      </p:sp>
      <p:pic>
        <p:nvPicPr>
          <p:cNvPr id="4" name="Picture 3"/>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81200" y="3028950"/>
            <a:ext cx="4959985" cy="1569720"/>
          </a:xfrm>
          <a:prstGeom prst="rect">
            <a:avLst/>
          </a:prstGeom>
          <a:noFill/>
          <a:ln>
            <a:noFill/>
          </a:ln>
        </p:spPr>
      </p:pic>
    </p:spTree>
    <p:extLst>
      <p:ext uri="{BB962C8B-B14F-4D97-AF65-F5344CB8AC3E}">
        <p14:creationId xmlns:p14="http://schemas.microsoft.com/office/powerpoint/2010/main" val="5398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1000"/>
                                        <p:tgtEl>
                                          <p:spTgt spid="99">
                                            <p:txEl>
                                              <p:pRg st="0" end="0"/>
                                            </p:txEl>
                                          </p:spTgt>
                                        </p:tgtEl>
                                      </p:cBhvr>
                                    </p:animEffect>
                                    <p:anim calcmode="lin" valueType="num">
                                      <p:cBhvr>
                                        <p:cTn id="8"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914400" y="438150"/>
            <a:ext cx="7086600" cy="1524000"/>
          </a:xfrm>
          <a:prstGeom prst="rect">
            <a:avLst/>
          </a:prstGeom>
        </p:spPr>
        <p:txBody>
          <a:bodyPr spcFirstLastPara="1" wrap="square" lIns="0" tIns="0" rIns="0" bIns="0" anchor="b" anchorCtr="0">
            <a:noAutofit/>
          </a:bodyPr>
          <a:lstStyle/>
          <a:p>
            <a:pPr lvl="0"/>
            <a:r>
              <a:rPr lang="en-US" b="1" dirty="0"/>
              <a:t>Write </a:t>
            </a:r>
            <a:r>
              <a:rPr lang="en-US" b="1" dirty="0">
                <a:solidFill>
                  <a:schemeClr val="accent6"/>
                </a:solidFill>
              </a:rPr>
              <a:t>a data dictionary </a:t>
            </a:r>
            <a:r>
              <a:rPr lang="en-US" b="1" dirty="0"/>
              <a:t>to support </a:t>
            </a:r>
            <a:r>
              <a:rPr lang="en-US" b="1" dirty="0">
                <a:solidFill>
                  <a:schemeClr val="accent6"/>
                </a:solidFill>
              </a:rPr>
              <a:t>the class diagram </a:t>
            </a:r>
            <a:endParaRPr dirty="0">
              <a:solidFill>
                <a:schemeClr val="accent6"/>
              </a:solidFill>
            </a:endParaRPr>
          </a:p>
        </p:txBody>
      </p:sp>
      <p:sp>
        <p:nvSpPr>
          <p:cNvPr id="99" name="Google Shape;99;p20"/>
          <p:cNvSpPr txBox="1">
            <a:spLocks noGrp="1"/>
          </p:cNvSpPr>
          <p:nvPr>
            <p:ph type="subTitle" idx="1"/>
          </p:nvPr>
        </p:nvSpPr>
        <p:spPr>
          <a:xfrm>
            <a:off x="914400" y="2190750"/>
            <a:ext cx="6934200" cy="2590946"/>
          </a:xfrm>
          <a:prstGeom prst="rect">
            <a:avLst/>
          </a:prstGeom>
        </p:spPr>
        <p:txBody>
          <a:bodyPr spcFirstLastPara="1" wrap="square" lIns="0" tIns="0" rIns="0" bIns="0" anchor="t" anchorCtr="0">
            <a:noAutofit/>
          </a:bodyPr>
          <a:lstStyle/>
          <a:p>
            <a:pPr marL="0" lvl="0" indent="0" algn="just"/>
            <a:r>
              <a:rPr lang="en-US" sz="1400" dirty="0" err="1">
                <a:solidFill>
                  <a:schemeClr val="bg1"/>
                </a:solidFill>
              </a:rPr>
              <a:t>Bạn</a:t>
            </a:r>
            <a:r>
              <a:rPr lang="en-US" sz="1400" dirty="0">
                <a:solidFill>
                  <a:schemeClr val="bg1"/>
                </a:solidFill>
              </a:rPr>
              <a:t> </a:t>
            </a:r>
            <a:r>
              <a:rPr lang="en-US" sz="1400" dirty="0" err="1">
                <a:solidFill>
                  <a:schemeClr val="bg1"/>
                </a:solidFill>
              </a:rPr>
              <a:t>có</a:t>
            </a:r>
            <a:r>
              <a:rPr lang="en-US" sz="1400" dirty="0">
                <a:solidFill>
                  <a:schemeClr val="bg1"/>
                </a:solidFill>
              </a:rPr>
              <a:t> </a:t>
            </a:r>
            <a:r>
              <a:rPr lang="en-US" sz="1400" dirty="0" err="1">
                <a:solidFill>
                  <a:schemeClr val="bg1"/>
                </a:solidFill>
              </a:rPr>
              <a:t>thể</a:t>
            </a:r>
            <a:r>
              <a:rPr lang="en-US" sz="1400" dirty="0">
                <a:solidFill>
                  <a:schemeClr val="bg1"/>
                </a:solidFill>
              </a:rPr>
              <a:t> </a:t>
            </a:r>
            <a:r>
              <a:rPr lang="en-US" sz="1400" dirty="0" err="1">
                <a:solidFill>
                  <a:schemeClr val="bg1"/>
                </a:solidFill>
              </a:rPr>
              <a:t>thấy</a:t>
            </a:r>
            <a:r>
              <a:rPr lang="en-US" sz="1400" dirty="0">
                <a:solidFill>
                  <a:schemeClr val="bg1"/>
                </a:solidFill>
              </a:rPr>
              <a:t> </a:t>
            </a:r>
            <a:r>
              <a:rPr lang="en-US" sz="1400" dirty="0" err="1">
                <a:solidFill>
                  <a:schemeClr val="bg1"/>
                </a:solidFill>
              </a:rPr>
              <a:t>từ</a:t>
            </a:r>
            <a:r>
              <a:rPr lang="en-US" sz="1400" dirty="0">
                <a:solidFill>
                  <a:schemeClr val="bg1"/>
                </a:solidFill>
              </a:rPr>
              <a:t> </a:t>
            </a:r>
            <a:r>
              <a:rPr lang="en-US" sz="1400" dirty="0" err="1">
                <a:solidFill>
                  <a:schemeClr val="bg1"/>
                </a:solidFill>
              </a:rPr>
              <a:t>ví</a:t>
            </a:r>
            <a:r>
              <a:rPr lang="en-US" sz="1400" dirty="0">
                <a:solidFill>
                  <a:schemeClr val="bg1"/>
                </a:solidFill>
              </a:rPr>
              <a:t> </a:t>
            </a:r>
            <a:r>
              <a:rPr lang="en-US" sz="1400" dirty="0" err="1">
                <a:solidFill>
                  <a:schemeClr val="bg1"/>
                </a:solidFill>
              </a:rPr>
              <a:t>dụ</a:t>
            </a:r>
            <a:r>
              <a:rPr lang="en-US" sz="1400" dirty="0">
                <a:solidFill>
                  <a:schemeClr val="bg1"/>
                </a:solidFill>
              </a:rPr>
              <a:t> </a:t>
            </a:r>
            <a:r>
              <a:rPr lang="en-US" sz="1400" dirty="0" err="1" smtClean="0">
                <a:solidFill>
                  <a:schemeClr val="bg1"/>
                </a:solidFill>
              </a:rPr>
              <a:t>trên</a:t>
            </a:r>
            <a:r>
              <a:rPr lang="en-US" sz="1400" dirty="0" smtClean="0">
                <a:solidFill>
                  <a:schemeClr val="bg1"/>
                </a:solidFill>
              </a:rPr>
              <a:t> </a:t>
            </a:r>
            <a:r>
              <a:rPr lang="en-US" sz="1400" dirty="0" err="1">
                <a:solidFill>
                  <a:schemeClr val="bg1"/>
                </a:solidFill>
              </a:rPr>
              <a:t>rằng</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từ</a:t>
            </a:r>
            <a:r>
              <a:rPr lang="en-US" sz="1400" dirty="0">
                <a:solidFill>
                  <a:schemeClr val="bg1"/>
                </a:solidFill>
              </a:rPr>
              <a:t> </a:t>
            </a:r>
            <a:r>
              <a:rPr lang="en-US" sz="1400" dirty="0" err="1">
                <a:solidFill>
                  <a:schemeClr val="bg1"/>
                </a:solidFill>
              </a:rPr>
              <a:t>điển</a:t>
            </a:r>
            <a:r>
              <a:rPr lang="en-US" sz="1400" dirty="0">
                <a:solidFill>
                  <a:schemeClr val="bg1"/>
                </a:solidFill>
              </a:rPr>
              <a:t> </a:t>
            </a:r>
            <a:r>
              <a:rPr lang="en-US" sz="1400" dirty="0" err="1">
                <a:solidFill>
                  <a:schemeClr val="bg1"/>
                </a:solidFill>
              </a:rPr>
              <a:t>dữ</a:t>
            </a:r>
            <a:r>
              <a:rPr lang="en-US" sz="1400" dirty="0">
                <a:solidFill>
                  <a:schemeClr val="bg1"/>
                </a:solidFill>
              </a:rPr>
              <a:t> </a:t>
            </a:r>
            <a:r>
              <a:rPr lang="en-US" sz="1400" dirty="0" err="1">
                <a:solidFill>
                  <a:schemeClr val="bg1"/>
                </a:solidFill>
              </a:rPr>
              <a:t>liệu</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cấu</a:t>
            </a:r>
            <a:r>
              <a:rPr lang="en-US" sz="1400" dirty="0">
                <a:solidFill>
                  <a:schemeClr val="bg1"/>
                </a:solidFill>
              </a:rPr>
              <a:t> </a:t>
            </a:r>
            <a:r>
              <a:rPr lang="en-US" sz="1400" dirty="0" err="1">
                <a:solidFill>
                  <a:schemeClr val="bg1"/>
                </a:solidFill>
              </a:rPr>
              <a:t>trúc</a:t>
            </a:r>
            <a:r>
              <a:rPr lang="en-US" sz="1400" dirty="0">
                <a:solidFill>
                  <a:schemeClr val="bg1"/>
                </a:solidFill>
              </a:rPr>
              <a:t> </a:t>
            </a:r>
            <a:r>
              <a:rPr lang="en-US" sz="1400" dirty="0" err="1">
                <a:solidFill>
                  <a:schemeClr val="bg1"/>
                </a:solidFill>
              </a:rPr>
              <a:t>giống</a:t>
            </a:r>
            <a:r>
              <a:rPr lang="en-US" sz="1400" dirty="0">
                <a:solidFill>
                  <a:schemeClr val="bg1"/>
                </a:solidFill>
              </a:rPr>
              <a:t> </a:t>
            </a:r>
            <a:r>
              <a:rPr lang="en-US" sz="1400" dirty="0" err="1">
                <a:solidFill>
                  <a:schemeClr val="bg1"/>
                </a:solidFill>
              </a:rPr>
              <a:t>như</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từ</a:t>
            </a:r>
            <a:r>
              <a:rPr lang="en-US" sz="1400" dirty="0">
                <a:solidFill>
                  <a:schemeClr val="bg1"/>
                </a:solidFill>
              </a:rPr>
              <a:t> </a:t>
            </a:r>
            <a:r>
              <a:rPr lang="en-US" sz="1400" dirty="0" err="1">
                <a:solidFill>
                  <a:schemeClr val="bg1"/>
                </a:solidFill>
              </a:rPr>
              <a:t>điển</a:t>
            </a:r>
            <a:r>
              <a:rPr lang="en-US" sz="1400" dirty="0">
                <a:solidFill>
                  <a:schemeClr val="bg1"/>
                </a:solidFill>
              </a:rPr>
              <a:t> </a:t>
            </a:r>
            <a:r>
              <a:rPr lang="en-US" sz="1400" dirty="0" err="1">
                <a:solidFill>
                  <a:schemeClr val="bg1"/>
                </a:solidFill>
              </a:rPr>
              <a:t>ngôn</a:t>
            </a:r>
            <a:r>
              <a:rPr lang="en-US" sz="1400" dirty="0">
                <a:solidFill>
                  <a:schemeClr val="bg1"/>
                </a:solidFill>
              </a:rPr>
              <a:t> </a:t>
            </a:r>
            <a:r>
              <a:rPr lang="en-US" sz="1400" dirty="0" err="1">
                <a:solidFill>
                  <a:schemeClr val="bg1"/>
                </a:solidFill>
              </a:rPr>
              <a:t>ngữ</a:t>
            </a:r>
            <a:r>
              <a:rPr lang="en-US" sz="1400" dirty="0">
                <a:solidFill>
                  <a:schemeClr val="bg1"/>
                </a:solidFill>
              </a:rPr>
              <a:t> </a:t>
            </a:r>
            <a:r>
              <a:rPr lang="en-US" sz="1400" dirty="0" err="1">
                <a:solidFill>
                  <a:schemeClr val="bg1"/>
                </a:solidFill>
              </a:rPr>
              <a:t>tiêu</a:t>
            </a:r>
            <a:r>
              <a:rPr lang="en-US" sz="1400" dirty="0">
                <a:solidFill>
                  <a:schemeClr val="bg1"/>
                </a:solidFill>
              </a:rPr>
              <a:t> </a:t>
            </a:r>
            <a:r>
              <a:rPr lang="en-US" sz="1400" dirty="0" err="1">
                <a:solidFill>
                  <a:schemeClr val="bg1"/>
                </a:solidFill>
              </a:rPr>
              <a:t>chuẩn</a:t>
            </a:r>
            <a:r>
              <a:rPr lang="en-US" sz="1400" dirty="0">
                <a:solidFill>
                  <a:schemeClr val="bg1"/>
                </a:solidFill>
              </a:rPr>
              <a:t>. </a:t>
            </a:r>
            <a:r>
              <a:rPr lang="en-US" sz="1400" dirty="0" err="1">
                <a:solidFill>
                  <a:schemeClr val="bg1"/>
                </a:solidFill>
              </a:rPr>
              <a:t>Chúng</a:t>
            </a:r>
            <a:r>
              <a:rPr lang="en-US" sz="1400" dirty="0">
                <a:solidFill>
                  <a:schemeClr val="bg1"/>
                </a:solidFill>
              </a:rPr>
              <a:t> </a:t>
            </a:r>
            <a:r>
              <a:rPr lang="en-US" sz="1400" dirty="0" err="1">
                <a:solidFill>
                  <a:schemeClr val="bg1"/>
                </a:solidFill>
              </a:rPr>
              <a:t>tôi</a:t>
            </a:r>
            <a:r>
              <a:rPr lang="en-US" sz="1400" dirty="0">
                <a:solidFill>
                  <a:schemeClr val="bg1"/>
                </a:solidFill>
              </a:rPr>
              <a:t> </a:t>
            </a:r>
            <a:r>
              <a:rPr lang="en-US" sz="1400" dirty="0" err="1">
                <a:solidFill>
                  <a:schemeClr val="bg1"/>
                </a:solidFill>
              </a:rPr>
              <a:t>có</a:t>
            </a:r>
            <a:r>
              <a:rPr lang="en-US" sz="1400" dirty="0">
                <a:solidFill>
                  <a:schemeClr val="bg1"/>
                </a:solidFill>
              </a:rPr>
              <a:t> </a:t>
            </a:r>
            <a:r>
              <a:rPr lang="en-US" sz="1400" dirty="0" err="1">
                <a:solidFill>
                  <a:schemeClr val="bg1"/>
                </a:solidFill>
              </a:rPr>
              <a:t>thể</a:t>
            </a:r>
            <a:r>
              <a:rPr lang="en-US" sz="1400" dirty="0">
                <a:solidFill>
                  <a:schemeClr val="bg1"/>
                </a:solidFill>
              </a:rPr>
              <a:t> </a:t>
            </a:r>
            <a:r>
              <a:rPr lang="en-US" sz="1400" dirty="0" err="1">
                <a:solidFill>
                  <a:schemeClr val="bg1"/>
                </a:solidFill>
              </a:rPr>
              <a:t>bao</a:t>
            </a:r>
            <a:r>
              <a:rPr lang="en-US" sz="1400" dirty="0">
                <a:solidFill>
                  <a:schemeClr val="bg1"/>
                </a:solidFill>
              </a:rPr>
              <a:t> </a:t>
            </a:r>
            <a:r>
              <a:rPr lang="en-US" sz="1400" dirty="0" err="1">
                <a:solidFill>
                  <a:schemeClr val="bg1"/>
                </a:solidFill>
              </a:rPr>
              <a:t>gồm</a:t>
            </a:r>
            <a:r>
              <a:rPr lang="en-US" sz="1400" dirty="0">
                <a:solidFill>
                  <a:schemeClr val="bg1"/>
                </a:solidFill>
              </a:rPr>
              <a:t> </a:t>
            </a:r>
            <a:r>
              <a:rPr lang="en-US" sz="1400" dirty="0" err="1">
                <a:solidFill>
                  <a:schemeClr val="bg1"/>
                </a:solidFill>
              </a:rPr>
              <a:t>các</a:t>
            </a:r>
            <a:r>
              <a:rPr lang="en-US" sz="1400" dirty="0">
                <a:solidFill>
                  <a:schemeClr val="bg1"/>
                </a:solidFill>
              </a:rPr>
              <a:t> chi </a:t>
            </a:r>
            <a:r>
              <a:rPr lang="en-US" sz="1400" dirty="0" err="1">
                <a:solidFill>
                  <a:schemeClr val="bg1"/>
                </a:solidFill>
              </a:rPr>
              <a:t>tiết</a:t>
            </a:r>
            <a:r>
              <a:rPr lang="en-US" sz="1400" dirty="0">
                <a:solidFill>
                  <a:schemeClr val="bg1"/>
                </a:solidFill>
              </a:rPr>
              <a:t> </a:t>
            </a:r>
            <a:r>
              <a:rPr lang="en-US" sz="1400" dirty="0" err="1">
                <a:solidFill>
                  <a:schemeClr val="bg1"/>
                </a:solidFill>
              </a:rPr>
              <a:t>bổ</a:t>
            </a:r>
            <a:r>
              <a:rPr lang="en-US" sz="1400" dirty="0">
                <a:solidFill>
                  <a:schemeClr val="bg1"/>
                </a:solidFill>
              </a:rPr>
              <a:t> sung </a:t>
            </a:r>
            <a:r>
              <a:rPr lang="en-US" sz="1400" dirty="0" err="1">
                <a:solidFill>
                  <a:schemeClr val="bg1"/>
                </a:solidFill>
              </a:rPr>
              <a:t>như</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phần</a:t>
            </a:r>
            <a:r>
              <a:rPr lang="en-US" sz="1400" dirty="0">
                <a:solidFill>
                  <a:schemeClr val="bg1"/>
                </a:solidFill>
              </a:rPr>
              <a:t> </a:t>
            </a:r>
            <a:r>
              <a:rPr lang="en-US" sz="1400" dirty="0" err="1">
                <a:solidFill>
                  <a:schemeClr val="bg1"/>
                </a:solidFill>
              </a:rPr>
              <a:t>của</a:t>
            </a:r>
            <a:r>
              <a:rPr lang="en-US" sz="1400" dirty="0">
                <a:solidFill>
                  <a:schemeClr val="bg1"/>
                </a:solidFill>
              </a:rPr>
              <a:t> </a:t>
            </a:r>
            <a:r>
              <a:rPr lang="en-US" sz="1400" dirty="0" err="1">
                <a:solidFill>
                  <a:schemeClr val="bg1"/>
                </a:solidFill>
              </a:rPr>
              <a:t>định</a:t>
            </a:r>
            <a:r>
              <a:rPr lang="en-US" sz="1400" dirty="0">
                <a:solidFill>
                  <a:schemeClr val="bg1"/>
                </a:solidFill>
              </a:rPr>
              <a:t> </a:t>
            </a:r>
            <a:r>
              <a:rPr lang="en-US" sz="1400" dirty="0" err="1">
                <a:solidFill>
                  <a:schemeClr val="bg1"/>
                </a:solidFill>
              </a:rPr>
              <a:t>nghĩa</a:t>
            </a:r>
            <a:r>
              <a:rPr lang="en-US" sz="1400" dirty="0">
                <a:solidFill>
                  <a:schemeClr val="bg1"/>
                </a:solidFill>
              </a:rPr>
              <a:t> ban </a:t>
            </a:r>
            <a:r>
              <a:rPr lang="en-US" sz="1400" dirty="0" err="1">
                <a:solidFill>
                  <a:schemeClr val="bg1"/>
                </a:solidFill>
              </a:rPr>
              <a:t>đầu</a:t>
            </a:r>
            <a:r>
              <a:rPr lang="en-US" sz="1400" dirty="0">
                <a:solidFill>
                  <a:schemeClr val="bg1"/>
                </a:solidFill>
              </a:rPr>
              <a:t> </a:t>
            </a:r>
            <a:r>
              <a:rPr lang="en-US" sz="1400" dirty="0" err="1">
                <a:solidFill>
                  <a:schemeClr val="bg1"/>
                </a:solidFill>
              </a:rPr>
              <a:t>về</a:t>
            </a:r>
            <a:r>
              <a:rPr lang="en-US" sz="1400" dirty="0">
                <a:solidFill>
                  <a:schemeClr val="bg1"/>
                </a:solidFill>
              </a:rPr>
              <a:t> </a:t>
            </a:r>
            <a:r>
              <a:rPr lang="en-US" sz="1400" dirty="0" err="1">
                <a:solidFill>
                  <a:schemeClr val="bg1"/>
                </a:solidFill>
              </a:rPr>
              <a:t>Khách</a:t>
            </a:r>
            <a:r>
              <a:rPr lang="en-US" sz="1400" dirty="0">
                <a:solidFill>
                  <a:schemeClr val="bg1"/>
                </a:solidFill>
              </a:rPr>
              <a:t> </a:t>
            </a:r>
            <a:r>
              <a:rPr lang="en-US" sz="1400" dirty="0" err="1">
                <a:solidFill>
                  <a:schemeClr val="bg1"/>
                </a:solidFill>
              </a:rPr>
              <a:t>hàng</a:t>
            </a:r>
            <a:r>
              <a:rPr lang="en-US" sz="1400" dirty="0">
                <a:solidFill>
                  <a:schemeClr val="bg1"/>
                </a:solidFill>
              </a:rPr>
              <a:t> </a:t>
            </a:r>
            <a:r>
              <a:rPr lang="en-US" sz="1400" dirty="0" err="1">
                <a:solidFill>
                  <a:schemeClr val="bg1"/>
                </a:solidFill>
              </a:rPr>
              <a:t>như</a:t>
            </a:r>
            <a:r>
              <a:rPr lang="en-US" sz="1400" dirty="0">
                <a:solidFill>
                  <a:schemeClr val="bg1"/>
                </a:solidFill>
              </a:rPr>
              <a:t> </a:t>
            </a:r>
            <a:r>
              <a:rPr lang="en-US" sz="1400" dirty="0" err="1">
                <a:solidFill>
                  <a:schemeClr val="bg1"/>
                </a:solidFill>
              </a:rPr>
              <a:t>sau</a:t>
            </a:r>
            <a:r>
              <a:rPr lang="en-US" sz="1400" dirty="0">
                <a:solidFill>
                  <a:schemeClr val="bg1"/>
                </a:solidFill>
              </a:rPr>
              <a:t>:</a:t>
            </a:r>
            <a:endParaRPr sz="1500" dirty="0">
              <a:solidFill>
                <a:schemeClr val="bg1"/>
              </a:solidFill>
            </a:endParaRPr>
          </a:p>
        </p:txBody>
      </p:sp>
      <p:pic>
        <p:nvPicPr>
          <p:cNvPr id="4" name="Picture 3"/>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05000" y="3181350"/>
            <a:ext cx="4951730" cy="845185"/>
          </a:xfrm>
          <a:prstGeom prst="rect">
            <a:avLst/>
          </a:prstGeom>
          <a:noFill/>
          <a:ln>
            <a:noFill/>
          </a:ln>
        </p:spPr>
      </p:pic>
    </p:spTree>
    <p:extLst>
      <p:ext uri="{BB962C8B-B14F-4D97-AF65-F5344CB8AC3E}">
        <p14:creationId xmlns:p14="http://schemas.microsoft.com/office/powerpoint/2010/main" val="198972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1000"/>
                                        <p:tgtEl>
                                          <p:spTgt spid="99">
                                            <p:txEl>
                                              <p:pRg st="0" end="0"/>
                                            </p:txEl>
                                          </p:spTgt>
                                        </p:tgtEl>
                                      </p:cBhvr>
                                    </p:animEffect>
                                    <p:anim calcmode="lin" valueType="num">
                                      <p:cBhvr>
                                        <p:cTn id="8"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8"/>
          <p:cNvSpPr txBox="1">
            <a:spLocks noGrp="1"/>
          </p:cNvSpPr>
          <p:nvPr>
            <p:ph type="ctrTitle" idx="4294967295"/>
          </p:nvPr>
        </p:nvSpPr>
        <p:spPr>
          <a:xfrm>
            <a:off x="914400" y="742950"/>
            <a:ext cx="5633525" cy="949800"/>
          </a:xfrm>
          <a:prstGeom prst="rect">
            <a:avLst/>
          </a:prstGeom>
        </p:spPr>
        <p:txBody>
          <a:bodyPr spcFirstLastPara="1" wrap="square" lIns="0" tIns="0" rIns="0" bIns="0" anchor="b" anchorCtr="0">
            <a:noAutofit/>
          </a:bodyPr>
          <a:lstStyle/>
          <a:p>
            <a:r>
              <a:rPr lang="en-US" sz="7200" b="1" dirty="0" smtClean="0">
                <a:solidFill>
                  <a:schemeClr val="accent6"/>
                </a:solidFill>
              </a:rPr>
              <a:t>Introduction </a:t>
            </a:r>
            <a:endParaRPr sz="7200" dirty="0">
              <a:solidFill>
                <a:schemeClr val="accent6"/>
              </a:solidFill>
            </a:endParaRPr>
          </a:p>
        </p:txBody>
      </p:sp>
      <p:sp>
        <p:nvSpPr>
          <p:cNvPr id="85" name="Google Shape;85;p18"/>
          <p:cNvSpPr txBox="1">
            <a:spLocks noGrp="1"/>
          </p:cNvSpPr>
          <p:nvPr>
            <p:ph type="subTitle" idx="4294967295"/>
          </p:nvPr>
        </p:nvSpPr>
        <p:spPr>
          <a:xfrm>
            <a:off x="886047" y="3714750"/>
            <a:ext cx="7419753" cy="838200"/>
          </a:xfrm>
          <a:prstGeom prst="rect">
            <a:avLst/>
          </a:prstGeom>
        </p:spPr>
        <p:txBody>
          <a:bodyPr spcFirstLastPara="1" wrap="square" lIns="0" tIns="0" rIns="0" bIns="0" anchor="t" anchorCtr="0">
            <a:noAutofit/>
          </a:bodyPr>
          <a:lstStyle/>
          <a:p>
            <a:pPr marL="0" lvl="0" indent="0" algn="just">
              <a:lnSpc>
                <a:spcPct val="100000"/>
              </a:lnSpc>
              <a:buNone/>
            </a:pPr>
            <a:r>
              <a:rPr lang="en-US" sz="1800" dirty="0" err="1"/>
              <a:t>Sơ</a:t>
            </a:r>
            <a:r>
              <a:rPr lang="en-US" sz="1800" dirty="0"/>
              <a:t> </a:t>
            </a:r>
            <a:r>
              <a:rPr lang="en-US" sz="1800" dirty="0" err="1"/>
              <a:t>đồ</a:t>
            </a:r>
            <a:r>
              <a:rPr lang="en-US" sz="1800" dirty="0"/>
              <a:t> </a:t>
            </a:r>
            <a:r>
              <a:rPr lang="en-US" sz="1800" dirty="0" err="1"/>
              <a:t>lớp</a:t>
            </a:r>
            <a:r>
              <a:rPr lang="en-US" sz="1800" dirty="0"/>
              <a:t> </a:t>
            </a:r>
            <a:r>
              <a:rPr lang="en-US" sz="1800" dirty="0" err="1"/>
              <a:t>là</a:t>
            </a:r>
            <a:r>
              <a:rPr lang="en-US" sz="1800" dirty="0"/>
              <a:t> </a:t>
            </a:r>
            <a:r>
              <a:rPr lang="en-US" sz="1800" dirty="0" err="1"/>
              <a:t>trung</a:t>
            </a:r>
            <a:r>
              <a:rPr lang="en-US" sz="1800" dirty="0"/>
              <a:t> </a:t>
            </a:r>
            <a:r>
              <a:rPr lang="en-US" sz="1800" dirty="0" err="1"/>
              <a:t>tâm</a:t>
            </a:r>
            <a:r>
              <a:rPr lang="en-US" sz="1800" dirty="0"/>
              <a:t> </a:t>
            </a:r>
            <a:r>
              <a:rPr lang="en-US" sz="1800" dirty="0" err="1"/>
              <a:t>để</a:t>
            </a:r>
            <a:r>
              <a:rPr lang="en-US" sz="1800" dirty="0"/>
              <a:t> </a:t>
            </a:r>
            <a:r>
              <a:rPr lang="en-US" sz="1800" dirty="0" err="1"/>
              <a:t>phân</a:t>
            </a:r>
            <a:r>
              <a:rPr lang="en-US" sz="1800" dirty="0"/>
              <a:t> </a:t>
            </a:r>
            <a:r>
              <a:rPr lang="en-US" sz="1800" dirty="0" err="1"/>
              <a:t>tích</a:t>
            </a:r>
            <a:r>
              <a:rPr lang="en-US" sz="1800" dirty="0"/>
              <a:t> </a:t>
            </a:r>
            <a:r>
              <a:rPr lang="en-US" sz="1800" dirty="0" err="1"/>
              <a:t>và</a:t>
            </a:r>
            <a:r>
              <a:rPr lang="en-US" sz="1800" dirty="0"/>
              <a:t> </a:t>
            </a:r>
            <a:r>
              <a:rPr lang="en-US" sz="1800" dirty="0" err="1"/>
              <a:t>thiết</a:t>
            </a:r>
            <a:r>
              <a:rPr lang="en-US" sz="1800" dirty="0"/>
              <a:t> </a:t>
            </a:r>
            <a:r>
              <a:rPr lang="en-US" sz="1800" dirty="0" err="1"/>
              <a:t>kế</a:t>
            </a:r>
            <a:r>
              <a:rPr lang="en-US" sz="1800" dirty="0"/>
              <a:t> </a:t>
            </a:r>
            <a:r>
              <a:rPr lang="en-US" sz="1800" dirty="0" err="1"/>
              <a:t>hướng</a:t>
            </a:r>
            <a:r>
              <a:rPr lang="en-US" sz="1800" dirty="0"/>
              <a:t> </a:t>
            </a:r>
            <a:r>
              <a:rPr lang="en-US" sz="1800" dirty="0" err="1"/>
              <a:t>đối</a:t>
            </a:r>
            <a:r>
              <a:rPr lang="en-US" sz="1800" dirty="0"/>
              <a:t> </a:t>
            </a:r>
            <a:r>
              <a:rPr lang="en-US" sz="1800" dirty="0" err="1"/>
              <a:t>tượng</a:t>
            </a:r>
            <a:r>
              <a:rPr lang="en-US" sz="1800" dirty="0"/>
              <a:t>, </a:t>
            </a:r>
            <a:r>
              <a:rPr lang="en-US" sz="1800" dirty="0" err="1"/>
              <a:t>nó</a:t>
            </a:r>
            <a:r>
              <a:rPr lang="en-US" sz="1800" dirty="0"/>
              <a:t> </a:t>
            </a:r>
            <a:r>
              <a:rPr lang="en-US" sz="1800" dirty="0" err="1"/>
              <a:t>định</a:t>
            </a:r>
            <a:r>
              <a:rPr lang="en-US" sz="1800" dirty="0"/>
              <a:t> </a:t>
            </a:r>
            <a:r>
              <a:rPr lang="en-US" sz="1800" dirty="0" err="1"/>
              <a:t>nghĩa</a:t>
            </a:r>
            <a:r>
              <a:rPr lang="en-US" sz="1800" dirty="0"/>
              <a:t> </a:t>
            </a:r>
            <a:r>
              <a:rPr lang="en-US" sz="1800" dirty="0" err="1"/>
              <a:t>cả</a:t>
            </a:r>
            <a:r>
              <a:rPr lang="en-US" sz="1800" dirty="0"/>
              <a:t> </a:t>
            </a:r>
            <a:r>
              <a:rPr lang="en-US" sz="1800" dirty="0" err="1"/>
              <a:t>kiến</a:t>
            </a:r>
            <a:r>
              <a:rPr lang="en-US" sz="1800" dirty="0"/>
              <a:t> </a:t>
            </a:r>
            <a:r>
              <a:rPr lang="en-US" sz="1800" dirty="0" err="1"/>
              <a:t>trúc</a:t>
            </a:r>
            <a:r>
              <a:rPr lang="en-US" sz="1800" dirty="0"/>
              <a:t> </a:t>
            </a:r>
            <a:r>
              <a:rPr lang="en-US" sz="1800" dirty="0" err="1"/>
              <a:t>phần</a:t>
            </a:r>
            <a:r>
              <a:rPr lang="en-US" sz="1800" dirty="0"/>
              <a:t> </a:t>
            </a:r>
            <a:r>
              <a:rPr lang="en-US" sz="1800" dirty="0" err="1"/>
              <a:t>mềm</a:t>
            </a:r>
            <a:r>
              <a:rPr lang="en-US" sz="1800" dirty="0"/>
              <a:t>, </a:t>
            </a:r>
            <a:r>
              <a:rPr lang="en-US" sz="1800" dirty="0" err="1"/>
              <a:t>tức</a:t>
            </a:r>
            <a:r>
              <a:rPr lang="en-US" sz="1800" dirty="0"/>
              <a:t> </a:t>
            </a:r>
            <a:r>
              <a:rPr lang="en-US" sz="1800" dirty="0" err="1"/>
              <a:t>là</a:t>
            </a:r>
            <a:r>
              <a:rPr lang="en-US" sz="1800" dirty="0"/>
              <a:t> </a:t>
            </a:r>
            <a:r>
              <a:rPr lang="en-US" sz="1800" dirty="0" err="1"/>
              <a:t>cấu</a:t>
            </a:r>
            <a:r>
              <a:rPr lang="en-US" sz="1800" dirty="0"/>
              <a:t> </a:t>
            </a:r>
            <a:r>
              <a:rPr lang="en-US" sz="1800" dirty="0" err="1"/>
              <a:t>trúc</a:t>
            </a:r>
            <a:r>
              <a:rPr lang="en-US" sz="1800" dirty="0"/>
              <a:t> </a:t>
            </a:r>
            <a:r>
              <a:rPr lang="en-US" sz="1800" dirty="0" err="1"/>
              <a:t>tổng</a:t>
            </a:r>
            <a:r>
              <a:rPr lang="en-US" sz="1800" dirty="0"/>
              <a:t> </a:t>
            </a:r>
            <a:r>
              <a:rPr lang="en-US" sz="1800" dirty="0" err="1"/>
              <a:t>thể</a:t>
            </a:r>
            <a:r>
              <a:rPr lang="en-US" sz="1800" dirty="0"/>
              <a:t> </a:t>
            </a:r>
            <a:r>
              <a:rPr lang="en-US" sz="1800" dirty="0" err="1"/>
              <a:t>của</a:t>
            </a:r>
            <a:r>
              <a:rPr lang="en-US" sz="1800" dirty="0"/>
              <a:t> </a:t>
            </a:r>
            <a:r>
              <a:rPr lang="en-US" sz="1800" dirty="0" err="1"/>
              <a:t>hệ</a:t>
            </a:r>
            <a:r>
              <a:rPr lang="en-US" sz="1800" dirty="0"/>
              <a:t> </a:t>
            </a:r>
            <a:r>
              <a:rPr lang="en-US" sz="1800" dirty="0" err="1"/>
              <a:t>thống</a:t>
            </a:r>
            <a:r>
              <a:rPr lang="en-US" sz="1800" dirty="0"/>
              <a:t> </a:t>
            </a:r>
            <a:r>
              <a:rPr lang="en-US" sz="1800" dirty="0" err="1"/>
              <a:t>và</a:t>
            </a:r>
            <a:r>
              <a:rPr lang="en-US" sz="1800" dirty="0"/>
              <a:t> </a:t>
            </a:r>
            <a:r>
              <a:rPr lang="en-US" sz="1800" dirty="0" err="1"/>
              <a:t>cấu</a:t>
            </a:r>
            <a:r>
              <a:rPr lang="en-US" sz="1800" dirty="0"/>
              <a:t> </a:t>
            </a:r>
            <a:r>
              <a:rPr lang="en-US" sz="1800" dirty="0" err="1"/>
              <a:t>trúc</a:t>
            </a:r>
            <a:r>
              <a:rPr lang="en-US" sz="1800" dirty="0"/>
              <a:t> </a:t>
            </a:r>
            <a:r>
              <a:rPr lang="en-US" sz="1800" dirty="0" err="1"/>
              <a:t>của</a:t>
            </a:r>
            <a:r>
              <a:rPr lang="en-US" sz="1800" dirty="0"/>
              <a:t> </a:t>
            </a:r>
            <a:r>
              <a:rPr lang="en-US" sz="1800" dirty="0" err="1"/>
              <a:t>mọi</a:t>
            </a:r>
            <a:r>
              <a:rPr lang="en-US" sz="1800" dirty="0"/>
              <a:t> </a:t>
            </a:r>
            <a:r>
              <a:rPr lang="en-US" sz="1800" dirty="0" err="1"/>
              <a:t>đối</a:t>
            </a:r>
            <a:r>
              <a:rPr lang="en-US" sz="1800" dirty="0"/>
              <a:t> </a:t>
            </a:r>
            <a:r>
              <a:rPr lang="en-US" sz="1800" dirty="0" err="1"/>
              <a:t>tượng</a:t>
            </a:r>
            <a:r>
              <a:rPr lang="en-US" sz="1800" dirty="0"/>
              <a:t> </a:t>
            </a:r>
            <a:r>
              <a:rPr lang="en-US" sz="1800" dirty="0" err="1"/>
              <a:t>trong</a:t>
            </a:r>
            <a:r>
              <a:rPr lang="en-US" sz="1800" dirty="0"/>
              <a:t> </a:t>
            </a:r>
            <a:r>
              <a:rPr lang="en-US" sz="1800" dirty="0" err="1"/>
              <a:t>hệ</a:t>
            </a:r>
            <a:r>
              <a:rPr lang="en-US" sz="1800" dirty="0"/>
              <a:t> </a:t>
            </a:r>
            <a:r>
              <a:rPr lang="en-US" sz="1800" dirty="0" err="1" smtClean="0"/>
              <a:t>thống</a:t>
            </a:r>
            <a:r>
              <a:rPr lang="en-US" sz="1800" dirty="0" smtClean="0"/>
              <a:t>.</a:t>
            </a:r>
            <a:endParaRPr sz="1800" dirty="0"/>
          </a:p>
        </p:txBody>
      </p:sp>
      <p:sp>
        <p:nvSpPr>
          <p:cNvPr id="86" name="Google Shape;86;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6" name="Picture 5"/>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52600" y="1733550"/>
            <a:ext cx="5486400" cy="1828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down)">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5">
                                            <p:txEl>
                                              <p:pRg st="0" end="0"/>
                                            </p:txEl>
                                          </p:spTgt>
                                        </p:tgtEl>
                                        <p:attrNameLst>
                                          <p:attrName>style.visibility</p:attrName>
                                        </p:attrNameLst>
                                      </p:cBhvr>
                                      <p:to>
                                        <p:strVal val="visible"/>
                                      </p:to>
                                    </p:set>
                                    <p:animEffect transition="in" filter="fade">
                                      <p:cBhvr>
                                        <p:cTn id="17" dur="1000"/>
                                        <p:tgtEl>
                                          <p:spTgt spid="85">
                                            <p:txEl>
                                              <p:pRg st="0" end="0"/>
                                            </p:txEl>
                                          </p:spTgt>
                                        </p:tgtEl>
                                      </p:cBhvr>
                                    </p:animEffect>
                                    <p:anim calcmode="lin" valueType="num">
                                      <p:cBhvr>
                                        <p:cTn id="18" dur="1000" fill="hold"/>
                                        <p:tgtEl>
                                          <p:spTgt spid="8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8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914400" y="438150"/>
            <a:ext cx="7086600" cy="1524000"/>
          </a:xfrm>
          <a:prstGeom prst="rect">
            <a:avLst/>
          </a:prstGeom>
        </p:spPr>
        <p:txBody>
          <a:bodyPr spcFirstLastPara="1" wrap="square" lIns="0" tIns="0" rIns="0" bIns="0" anchor="b" anchorCtr="0">
            <a:noAutofit/>
          </a:bodyPr>
          <a:lstStyle/>
          <a:p>
            <a:pPr lvl="0"/>
            <a:r>
              <a:rPr lang="en-US" b="1" dirty="0"/>
              <a:t>Write </a:t>
            </a:r>
            <a:r>
              <a:rPr lang="en-US" b="1" dirty="0">
                <a:solidFill>
                  <a:schemeClr val="accent6"/>
                </a:solidFill>
              </a:rPr>
              <a:t>a data dictionary </a:t>
            </a:r>
            <a:r>
              <a:rPr lang="en-US" b="1" dirty="0"/>
              <a:t>to support </a:t>
            </a:r>
            <a:r>
              <a:rPr lang="en-US" b="1" dirty="0">
                <a:solidFill>
                  <a:schemeClr val="accent6"/>
                </a:solidFill>
              </a:rPr>
              <a:t>the class diagram </a:t>
            </a:r>
            <a:endParaRPr dirty="0">
              <a:solidFill>
                <a:schemeClr val="accent6"/>
              </a:solidFill>
            </a:endParaRPr>
          </a:p>
        </p:txBody>
      </p:sp>
      <p:sp>
        <p:nvSpPr>
          <p:cNvPr id="99" name="Google Shape;99;p20"/>
          <p:cNvSpPr txBox="1">
            <a:spLocks noGrp="1"/>
          </p:cNvSpPr>
          <p:nvPr>
            <p:ph type="subTitle" idx="1"/>
          </p:nvPr>
        </p:nvSpPr>
        <p:spPr>
          <a:xfrm>
            <a:off x="914400" y="2190750"/>
            <a:ext cx="6934200" cy="2590946"/>
          </a:xfrm>
          <a:prstGeom prst="rect">
            <a:avLst/>
          </a:prstGeom>
        </p:spPr>
        <p:txBody>
          <a:bodyPr spcFirstLastPara="1" wrap="square" lIns="0" tIns="0" rIns="0" bIns="0" anchor="t" anchorCtr="0">
            <a:noAutofit/>
          </a:bodyPr>
          <a:lstStyle/>
          <a:p>
            <a:pPr marL="0" lvl="0" indent="0" algn="just"/>
            <a:r>
              <a:rPr lang="en-US" sz="1400" dirty="0" err="1">
                <a:solidFill>
                  <a:schemeClr val="bg1"/>
                </a:solidFill>
              </a:rPr>
              <a:t>Vẫn</a:t>
            </a:r>
            <a:r>
              <a:rPr lang="en-US" sz="1400" dirty="0">
                <a:solidFill>
                  <a:schemeClr val="bg1"/>
                </a:solidFill>
              </a:rPr>
              <a:t> </a:t>
            </a:r>
            <a:r>
              <a:rPr lang="en-US" sz="1400" dirty="0" err="1">
                <a:solidFill>
                  <a:schemeClr val="bg1"/>
                </a:solidFill>
              </a:rPr>
              <a:t>còn</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sàng</a:t>
            </a:r>
            <a:r>
              <a:rPr lang="en-US" sz="1400" dirty="0">
                <a:solidFill>
                  <a:schemeClr val="bg1"/>
                </a:solidFill>
              </a:rPr>
              <a:t> </a:t>
            </a:r>
            <a:r>
              <a:rPr lang="en-US" sz="1400" dirty="0" err="1">
                <a:solidFill>
                  <a:schemeClr val="bg1"/>
                </a:solidFill>
              </a:rPr>
              <a:t>lọc</a:t>
            </a:r>
            <a:r>
              <a:rPr lang="en-US" sz="1400" dirty="0">
                <a:solidFill>
                  <a:schemeClr val="bg1"/>
                </a:solidFill>
              </a:rPr>
              <a:t> </a:t>
            </a:r>
            <a:r>
              <a:rPr lang="en-US" sz="1400" dirty="0" err="1">
                <a:solidFill>
                  <a:schemeClr val="bg1"/>
                </a:solidFill>
              </a:rPr>
              <a:t>nữa</a:t>
            </a:r>
            <a:r>
              <a:rPr lang="en-US" sz="1400" dirty="0">
                <a:solidFill>
                  <a:schemeClr val="bg1"/>
                </a:solidFill>
              </a:rPr>
              <a:t> </a:t>
            </a:r>
            <a:r>
              <a:rPr lang="en-US" sz="1400" dirty="0" err="1">
                <a:solidFill>
                  <a:schemeClr val="bg1"/>
                </a:solidFill>
              </a:rPr>
              <a:t>mà</a:t>
            </a:r>
            <a:r>
              <a:rPr lang="en-US" sz="1400" dirty="0">
                <a:solidFill>
                  <a:schemeClr val="bg1"/>
                </a:solidFill>
              </a:rPr>
              <a:t> </a:t>
            </a:r>
            <a:r>
              <a:rPr lang="en-US" sz="1400" dirty="0" err="1">
                <a:solidFill>
                  <a:schemeClr val="bg1"/>
                </a:solidFill>
              </a:rPr>
              <a:t>chúng</a:t>
            </a:r>
            <a:r>
              <a:rPr lang="en-US" sz="1400" dirty="0">
                <a:solidFill>
                  <a:schemeClr val="bg1"/>
                </a:solidFill>
              </a:rPr>
              <a:t> ta </a:t>
            </a:r>
            <a:r>
              <a:rPr lang="en-US" sz="1400" dirty="0" err="1">
                <a:solidFill>
                  <a:schemeClr val="bg1"/>
                </a:solidFill>
              </a:rPr>
              <a:t>có</a:t>
            </a:r>
            <a:r>
              <a:rPr lang="en-US" sz="1400" dirty="0">
                <a:solidFill>
                  <a:schemeClr val="bg1"/>
                </a:solidFill>
              </a:rPr>
              <a:t> </a:t>
            </a:r>
            <a:r>
              <a:rPr lang="en-US" sz="1400" dirty="0" err="1">
                <a:solidFill>
                  <a:schemeClr val="bg1"/>
                </a:solidFill>
              </a:rPr>
              <a:t>thể</a:t>
            </a:r>
            <a:r>
              <a:rPr lang="en-US" sz="1400" dirty="0">
                <a:solidFill>
                  <a:schemeClr val="bg1"/>
                </a:solidFill>
              </a:rPr>
              <a:t> </a:t>
            </a:r>
            <a:r>
              <a:rPr lang="en-US" sz="1400" dirty="0" err="1">
                <a:solidFill>
                  <a:schemeClr val="bg1"/>
                </a:solidFill>
              </a:rPr>
              <a:t>muốn</a:t>
            </a:r>
            <a:r>
              <a:rPr lang="en-US" sz="1400" dirty="0">
                <a:solidFill>
                  <a:schemeClr val="bg1"/>
                </a:solidFill>
              </a:rPr>
              <a:t> </a:t>
            </a:r>
            <a:r>
              <a:rPr lang="en-US" sz="1400" dirty="0" err="1">
                <a:solidFill>
                  <a:schemeClr val="bg1"/>
                </a:solidFill>
              </a:rPr>
              <a:t>đưa</a:t>
            </a:r>
            <a:r>
              <a:rPr lang="en-US" sz="1400" dirty="0">
                <a:solidFill>
                  <a:schemeClr val="bg1"/>
                </a:solidFill>
              </a:rPr>
              <a:t> </a:t>
            </a:r>
            <a:r>
              <a:rPr lang="en-US" sz="1400" dirty="0" err="1">
                <a:solidFill>
                  <a:schemeClr val="bg1"/>
                </a:solidFill>
              </a:rPr>
              <a:t>ra</a:t>
            </a:r>
            <a:r>
              <a:rPr lang="en-US" sz="1400" dirty="0">
                <a:solidFill>
                  <a:schemeClr val="bg1"/>
                </a:solidFill>
              </a:rPr>
              <a:t> </a:t>
            </a:r>
            <a:r>
              <a:rPr lang="en-US" sz="1400" dirty="0" err="1">
                <a:solidFill>
                  <a:schemeClr val="bg1"/>
                </a:solidFill>
              </a:rPr>
              <a:t>định</a:t>
            </a:r>
            <a:r>
              <a:rPr lang="en-US" sz="1400" dirty="0">
                <a:solidFill>
                  <a:schemeClr val="bg1"/>
                </a:solidFill>
              </a:rPr>
              <a:t> </a:t>
            </a:r>
            <a:r>
              <a:rPr lang="en-US" sz="1400" dirty="0" err="1">
                <a:solidFill>
                  <a:schemeClr val="bg1"/>
                </a:solidFill>
              </a:rPr>
              <a:t>nghĩa</a:t>
            </a:r>
            <a:r>
              <a:rPr lang="en-US" sz="1400" dirty="0">
                <a:solidFill>
                  <a:schemeClr val="bg1"/>
                </a:solidFill>
              </a:rPr>
              <a:t>. </a:t>
            </a:r>
            <a:r>
              <a:rPr lang="en-US" sz="1400" dirty="0" err="1">
                <a:solidFill>
                  <a:schemeClr val="bg1"/>
                </a:solidFill>
              </a:rPr>
              <a:t>Biểu</a:t>
            </a:r>
            <a:r>
              <a:rPr lang="en-US" sz="1400" dirty="0">
                <a:solidFill>
                  <a:schemeClr val="bg1"/>
                </a:solidFill>
              </a:rPr>
              <a:t> </a:t>
            </a:r>
            <a:r>
              <a:rPr lang="en-US" sz="1400" dirty="0" err="1">
                <a:solidFill>
                  <a:schemeClr val="bg1"/>
                </a:solidFill>
              </a:rPr>
              <a:t>thức</a:t>
            </a:r>
            <a:r>
              <a:rPr lang="en-US" sz="1400" dirty="0">
                <a:solidFill>
                  <a:schemeClr val="bg1"/>
                </a:solidFill>
              </a:rPr>
              <a:t> </a:t>
            </a:r>
            <a:r>
              <a:rPr lang="en-US" sz="1400" dirty="0">
                <a:solidFill>
                  <a:schemeClr val="accent6"/>
                </a:solidFill>
              </a:rPr>
              <a:t>[initial | </a:t>
            </a:r>
            <a:r>
              <a:rPr lang="en-US" sz="1400" dirty="0" err="1">
                <a:solidFill>
                  <a:schemeClr val="accent6"/>
                </a:solidFill>
              </a:rPr>
              <a:t>firstName</a:t>
            </a:r>
            <a:r>
              <a:rPr lang="en-US" sz="1400" dirty="0">
                <a:solidFill>
                  <a:schemeClr val="accent6"/>
                </a:solidFill>
              </a:rPr>
              <a:t>] </a:t>
            </a:r>
            <a:r>
              <a:rPr lang="en-US" sz="1400" dirty="0" err="1">
                <a:solidFill>
                  <a:schemeClr val="bg1"/>
                </a:solidFill>
              </a:rPr>
              <a:t>cho</a:t>
            </a:r>
            <a:r>
              <a:rPr lang="en-US" sz="1400" dirty="0">
                <a:solidFill>
                  <a:schemeClr val="bg1"/>
                </a:solidFill>
              </a:rPr>
              <a:t> </a:t>
            </a:r>
            <a:r>
              <a:rPr lang="en-US" sz="1400" dirty="0" err="1">
                <a:solidFill>
                  <a:schemeClr val="bg1"/>
                </a:solidFill>
              </a:rPr>
              <a:t>phép</a:t>
            </a:r>
            <a:r>
              <a:rPr lang="en-US" sz="1400" dirty="0">
                <a:solidFill>
                  <a:schemeClr val="bg1"/>
                </a:solidFill>
              </a:rPr>
              <a:t> </a:t>
            </a:r>
            <a:r>
              <a:rPr lang="en-US" sz="1400" dirty="0" err="1">
                <a:solidFill>
                  <a:schemeClr val="bg1"/>
                </a:solidFill>
              </a:rPr>
              <a:t>hệ</a:t>
            </a:r>
            <a:r>
              <a:rPr lang="en-US" sz="1400" dirty="0">
                <a:solidFill>
                  <a:schemeClr val="bg1"/>
                </a:solidFill>
              </a:rPr>
              <a:t> </a:t>
            </a:r>
            <a:r>
              <a:rPr lang="en-US" sz="1400" dirty="0" err="1">
                <a:solidFill>
                  <a:schemeClr val="bg1"/>
                </a:solidFill>
              </a:rPr>
              <a:t>thống</a:t>
            </a:r>
            <a:r>
              <a:rPr lang="en-US" sz="1400" dirty="0">
                <a:solidFill>
                  <a:schemeClr val="bg1"/>
                </a:solidFill>
              </a:rPr>
              <a:t> </a:t>
            </a:r>
            <a:r>
              <a:rPr lang="en-US" sz="1400" dirty="0" err="1">
                <a:solidFill>
                  <a:schemeClr val="bg1"/>
                </a:solidFill>
              </a:rPr>
              <a:t>ghi</a:t>
            </a:r>
            <a:r>
              <a:rPr lang="en-US" sz="1400" dirty="0">
                <a:solidFill>
                  <a:schemeClr val="bg1"/>
                </a:solidFill>
              </a:rPr>
              <a:t> </a:t>
            </a:r>
            <a:r>
              <a:rPr lang="en-US" sz="1400" dirty="0" err="1">
                <a:solidFill>
                  <a:schemeClr val="bg1"/>
                </a:solidFill>
              </a:rPr>
              <a:t>lại</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tên</a:t>
            </a:r>
            <a:r>
              <a:rPr lang="en-US" sz="1400" dirty="0">
                <a:solidFill>
                  <a:schemeClr val="bg1"/>
                </a:solidFill>
              </a:rPr>
              <a:t> </a:t>
            </a:r>
            <a:r>
              <a:rPr lang="en-US" sz="1400" dirty="0" err="1">
                <a:solidFill>
                  <a:schemeClr val="bg1"/>
                </a:solidFill>
              </a:rPr>
              <a:t>đầu</a:t>
            </a:r>
            <a:r>
              <a:rPr lang="en-US" sz="1400" dirty="0">
                <a:solidFill>
                  <a:schemeClr val="bg1"/>
                </a:solidFill>
              </a:rPr>
              <a:t> </a:t>
            </a:r>
            <a:r>
              <a:rPr lang="en-US" sz="1400" dirty="0" err="1">
                <a:solidFill>
                  <a:schemeClr val="bg1"/>
                </a:solidFill>
              </a:rPr>
              <a:t>tiên</a:t>
            </a:r>
            <a:r>
              <a:rPr lang="en-US" sz="1400" dirty="0">
                <a:solidFill>
                  <a:schemeClr val="bg1"/>
                </a:solidFill>
              </a:rPr>
              <a:t> </a:t>
            </a:r>
            <a:r>
              <a:rPr lang="en-US" sz="1400" dirty="0" err="1">
                <a:solidFill>
                  <a:schemeClr val="bg1"/>
                </a:solidFill>
              </a:rPr>
              <a:t>hoặc</a:t>
            </a:r>
            <a:r>
              <a:rPr lang="en-US" sz="1400" dirty="0">
                <a:solidFill>
                  <a:schemeClr val="bg1"/>
                </a:solidFill>
              </a:rPr>
              <a:t> </a:t>
            </a:r>
            <a:r>
              <a:rPr lang="en-US" sz="1400" dirty="0" err="1">
                <a:solidFill>
                  <a:schemeClr val="bg1"/>
                </a:solidFill>
              </a:rPr>
              <a:t>tên</a:t>
            </a:r>
            <a:r>
              <a:rPr lang="en-US" sz="1400" dirty="0">
                <a:solidFill>
                  <a:schemeClr val="bg1"/>
                </a:solidFill>
              </a:rPr>
              <a:t> </a:t>
            </a:r>
            <a:r>
              <a:rPr lang="en-US" sz="1400" dirty="0" err="1">
                <a:solidFill>
                  <a:schemeClr val="bg1"/>
                </a:solidFill>
              </a:rPr>
              <a:t>đầu</a:t>
            </a:r>
            <a:r>
              <a:rPr lang="en-US" sz="1400" dirty="0">
                <a:solidFill>
                  <a:schemeClr val="bg1"/>
                </a:solidFill>
              </a:rPr>
              <a:t> </a:t>
            </a:r>
            <a:r>
              <a:rPr lang="en-US" sz="1400" dirty="0" err="1">
                <a:solidFill>
                  <a:schemeClr val="bg1"/>
                </a:solidFill>
              </a:rPr>
              <a:t>tiên</a:t>
            </a:r>
            <a:r>
              <a:rPr lang="en-US" sz="1400" dirty="0">
                <a:solidFill>
                  <a:schemeClr val="bg1"/>
                </a:solidFill>
              </a:rPr>
              <a:t> </a:t>
            </a:r>
            <a:r>
              <a:rPr lang="en-US" sz="1400" dirty="0" err="1">
                <a:solidFill>
                  <a:schemeClr val="bg1"/>
                </a:solidFill>
              </a:rPr>
              <a:t>cho</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khách</a:t>
            </a:r>
            <a:r>
              <a:rPr lang="en-US" sz="1400" dirty="0">
                <a:solidFill>
                  <a:schemeClr val="bg1"/>
                </a:solidFill>
              </a:rPr>
              <a:t> </a:t>
            </a:r>
            <a:r>
              <a:rPr lang="en-US" sz="1400" dirty="0" err="1">
                <a:solidFill>
                  <a:schemeClr val="bg1"/>
                </a:solidFill>
              </a:rPr>
              <a:t>hàng</a:t>
            </a:r>
            <a:r>
              <a:rPr lang="en-US" sz="1400" dirty="0">
                <a:solidFill>
                  <a:schemeClr val="bg1"/>
                </a:solidFill>
              </a:rPr>
              <a:t>, </a:t>
            </a:r>
            <a:r>
              <a:rPr lang="en-US" sz="1400" dirty="0" err="1">
                <a:solidFill>
                  <a:schemeClr val="bg1"/>
                </a:solidFill>
              </a:rPr>
              <a:t>nhưng</a:t>
            </a:r>
            <a:r>
              <a:rPr lang="en-US" sz="1400" dirty="0">
                <a:solidFill>
                  <a:schemeClr val="bg1"/>
                </a:solidFill>
              </a:rPr>
              <a:t> </a:t>
            </a:r>
            <a:r>
              <a:rPr lang="en-US" sz="1400" dirty="0" err="1">
                <a:solidFill>
                  <a:schemeClr val="bg1"/>
                </a:solidFill>
              </a:rPr>
              <a:t>không</a:t>
            </a:r>
            <a:r>
              <a:rPr lang="en-US" sz="1400" dirty="0">
                <a:solidFill>
                  <a:schemeClr val="bg1"/>
                </a:solidFill>
              </a:rPr>
              <a:t> </a:t>
            </a:r>
            <a:r>
              <a:rPr lang="en-US" sz="1400" dirty="0" err="1">
                <a:solidFill>
                  <a:schemeClr val="bg1"/>
                </a:solidFill>
              </a:rPr>
              <a:t>phải</a:t>
            </a:r>
            <a:r>
              <a:rPr lang="en-US" sz="1400" dirty="0">
                <a:solidFill>
                  <a:schemeClr val="bg1"/>
                </a:solidFill>
              </a:rPr>
              <a:t> </a:t>
            </a:r>
            <a:r>
              <a:rPr lang="en-US" sz="1400" dirty="0" err="1">
                <a:solidFill>
                  <a:schemeClr val="bg1"/>
                </a:solidFill>
              </a:rPr>
              <a:t>cả</a:t>
            </a:r>
            <a:r>
              <a:rPr lang="en-US" sz="1400" dirty="0">
                <a:solidFill>
                  <a:schemeClr val="bg1"/>
                </a:solidFill>
              </a:rPr>
              <a:t> </a:t>
            </a:r>
            <a:r>
              <a:rPr lang="en-US" sz="1400" dirty="0" err="1" smtClean="0">
                <a:solidFill>
                  <a:schemeClr val="bg1"/>
                </a:solidFill>
              </a:rPr>
              <a:t>hai</a:t>
            </a:r>
            <a:r>
              <a:rPr lang="en-US" sz="1400" dirty="0" smtClean="0">
                <a:solidFill>
                  <a:schemeClr val="bg1"/>
                </a:solidFill>
              </a:rPr>
              <a:t>. </a:t>
            </a:r>
            <a:r>
              <a:rPr lang="en-US" sz="1400" dirty="0" err="1">
                <a:solidFill>
                  <a:schemeClr val="bg1"/>
                </a:solidFill>
              </a:rPr>
              <a:t>Chúng</a:t>
            </a:r>
            <a:r>
              <a:rPr lang="en-US" sz="1400" dirty="0">
                <a:solidFill>
                  <a:schemeClr val="bg1"/>
                </a:solidFill>
              </a:rPr>
              <a:t> </a:t>
            </a:r>
            <a:r>
              <a:rPr lang="en-US" sz="1400" dirty="0" err="1">
                <a:solidFill>
                  <a:schemeClr val="bg1"/>
                </a:solidFill>
              </a:rPr>
              <a:t>tôi</a:t>
            </a:r>
            <a:r>
              <a:rPr lang="en-US" sz="1400" dirty="0">
                <a:solidFill>
                  <a:schemeClr val="bg1"/>
                </a:solidFill>
              </a:rPr>
              <a:t> </a:t>
            </a:r>
            <a:r>
              <a:rPr lang="en-US" sz="1400" dirty="0" err="1">
                <a:solidFill>
                  <a:schemeClr val="bg1"/>
                </a:solidFill>
              </a:rPr>
              <a:t>có</a:t>
            </a:r>
            <a:r>
              <a:rPr lang="en-US" sz="1400" dirty="0">
                <a:solidFill>
                  <a:schemeClr val="bg1"/>
                </a:solidFill>
              </a:rPr>
              <a:t> </a:t>
            </a:r>
            <a:r>
              <a:rPr lang="en-US" sz="1400" dirty="0" err="1">
                <a:solidFill>
                  <a:schemeClr val="bg1"/>
                </a:solidFill>
              </a:rPr>
              <a:t>thể</a:t>
            </a:r>
            <a:r>
              <a:rPr lang="en-US" sz="1400" dirty="0">
                <a:solidFill>
                  <a:schemeClr val="bg1"/>
                </a:solidFill>
              </a:rPr>
              <a:t> </a:t>
            </a:r>
            <a:r>
              <a:rPr lang="en-US" sz="1400" dirty="0" err="1">
                <a:solidFill>
                  <a:schemeClr val="bg1"/>
                </a:solidFill>
              </a:rPr>
              <a:t>phục</a:t>
            </a:r>
            <a:r>
              <a:rPr lang="en-US" sz="1400" dirty="0">
                <a:solidFill>
                  <a:schemeClr val="bg1"/>
                </a:solidFill>
              </a:rPr>
              <a:t> </a:t>
            </a:r>
            <a:r>
              <a:rPr lang="en-US" sz="1400" dirty="0" err="1">
                <a:solidFill>
                  <a:schemeClr val="bg1"/>
                </a:solidFill>
              </a:rPr>
              <a:t>vụ</a:t>
            </a:r>
            <a:r>
              <a:rPr lang="en-US" sz="1400" dirty="0">
                <a:solidFill>
                  <a:schemeClr val="bg1"/>
                </a:solidFill>
              </a:rPr>
              <a:t> </a:t>
            </a:r>
            <a:r>
              <a:rPr lang="en-US" sz="1400" dirty="0" err="1">
                <a:solidFill>
                  <a:schemeClr val="bg1"/>
                </a:solidFill>
              </a:rPr>
              <a:t>cho</a:t>
            </a:r>
            <a:r>
              <a:rPr lang="en-US" sz="1400" dirty="0">
                <a:solidFill>
                  <a:schemeClr val="bg1"/>
                </a:solidFill>
              </a:rPr>
              <a:t> </a:t>
            </a:r>
            <a:r>
              <a:rPr lang="en-US" sz="1400" dirty="0" err="1">
                <a:solidFill>
                  <a:schemeClr val="bg1"/>
                </a:solidFill>
              </a:rPr>
              <a:t>định</a:t>
            </a:r>
            <a:r>
              <a:rPr lang="en-US" sz="1400" dirty="0">
                <a:solidFill>
                  <a:schemeClr val="bg1"/>
                </a:solidFill>
              </a:rPr>
              <a:t> </a:t>
            </a:r>
            <a:r>
              <a:rPr lang="en-US" sz="1400" dirty="0" err="1">
                <a:solidFill>
                  <a:schemeClr val="bg1"/>
                </a:solidFill>
              </a:rPr>
              <a:t>nghĩa</a:t>
            </a:r>
            <a:r>
              <a:rPr lang="en-US" sz="1400" dirty="0">
                <a:solidFill>
                  <a:schemeClr val="bg1"/>
                </a:solidFill>
              </a:rPr>
              <a:t> </a:t>
            </a:r>
            <a:r>
              <a:rPr lang="en-US" sz="1400" dirty="0" err="1">
                <a:solidFill>
                  <a:schemeClr val="bg1"/>
                </a:solidFill>
              </a:rPr>
              <a:t>này</a:t>
            </a:r>
            <a:r>
              <a:rPr lang="en-US" sz="1400" dirty="0">
                <a:solidFill>
                  <a:schemeClr val="bg1"/>
                </a:solidFill>
              </a:rPr>
              <a:t> </a:t>
            </a:r>
            <a:r>
              <a:rPr lang="en-US" sz="1400" dirty="0" err="1">
                <a:solidFill>
                  <a:schemeClr val="bg1"/>
                </a:solidFill>
              </a:rPr>
              <a:t>bằng</a:t>
            </a:r>
            <a:r>
              <a:rPr lang="en-US" sz="1400" dirty="0">
                <a:solidFill>
                  <a:schemeClr val="bg1"/>
                </a:solidFill>
              </a:rPr>
              <a:t> </a:t>
            </a:r>
            <a:r>
              <a:rPr lang="en-US" sz="1400" dirty="0" err="1">
                <a:solidFill>
                  <a:schemeClr val="bg1"/>
                </a:solidFill>
              </a:rPr>
              <a:t>cách</a:t>
            </a:r>
            <a:r>
              <a:rPr lang="en-US" sz="1400" dirty="0">
                <a:solidFill>
                  <a:schemeClr val="bg1"/>
                </a:solidFill>
              </a:rPr>
              <a:t> </a:t>
            </a:r>
            <a:r>
              <a:rPr lang="en-US" sz="1400" dirty="0" err="1">
                <a:solidFill>
                  <a:schemeClr val="bg1"/>
                </a:solidFill>
              </a:rPr>
              <a:t>thay</a:t>
            </a:r>
            <a:r>
              <a:rPr lang="en-US" sz="1400" dirty="0">
                <a:solidFill>
                  <a:schemeClr val="bg1"/>
                </a:solidFill>
              </a:rPr>
              <a:t> </a:t>
            </a:r>
            <a:r>
              <a:rPr lang="en-US" sz="1400" dirty="0" err="1" smtClean="0">
                <a:solidFill>
                  <a:schemeClr val="bg1"/>
                </a:solidFill>
              </a:rPr>
              <a:t>đổi</a:t>
            </a:r>
            <a:r>
              <a:rPr lang="en-US" sz="1400" dirty="0" smtClean="0">
                <a:solidFill>
                  <a:schemeClr val="bg1"/>
                </a:solidFill>
              </a:rPr>
              <a:t> </a:t>
            </a:r>
            <a:r>
              <a:rPr lang="en-US" sz="1400" dirty="0" smtClean="0">
                <a:solidFill>
                  <a:schemeClr val="accent6"/>
                </a:solidFill>
              </a:rPr>
              <a:t>[</a:t>
            </a:r>
            <a:r>
              <a:rPr lang="en-US" sz="1400" dirty="0">
                <a:solidFill>
                  <a:schemeClr val="accent6"/>
                </a:solidFill>
              </a:rPr>
              <a:t>initial </a:t>
            </a:r>
            <a:r>
              <a:rPr lang="en-US" sz="1400" dirty="0" smtClean="0">
                <a:solidFill>
                  <a:schemeClr val="accent6"/>
                </a:solidFill>
              </a:rPr>
              <a:t>| </a:t>
            </a:r>
            <a:r>
              <a:rPr lang="en-US" sz="1400" dirty="0" err="1">
                <a:solidFill>
                  <a:schemeClr val="accent6"/>
                </a:solidFill>
              </a:rPr>
              <a:t>firstName</a:t>
            </a:r>
            <a:r>
              <a:rPr lang="en-US" sz="1400" dirty="0">
                <a:solidFill>
                  <a:schemeClr val="accent6"/>
                </a:solidFill>
              </a:rPr>
              <a:t>]</a:t>
            </a:r>
            <a:r>
              <a:rPr lang="en-US" sz="1400" dirty="0">
                <a:solidFill>
                  <a:schemeClr val="bg1"/>
                </a:solidFill>
              </a:rPr>
              <a:t> </a:t>
            </a:r>
            <a:r>
              <a:rPr lang="en-US" sz="1400" dirty="0" err="1">
                <a:solidFill>
                  <a:schemeClr val="bg1"/>
                </a:solidFill>
              </a:rPr>
              <a:t>thành</a:t>
            </a:r>
            <a:r>
              <a:rPr lang="en-US" sz="1400" dirty="0">
                <a:solidFill>
                  <a:schemeClr val="bg1"/>
                </a:solidFill>
              </a:rPr>
              <a:t> </a:t>
            </a:r>
            <a:r>
              <a:rPr lang="en-US" sz="1400" dirty="0">
                <a:solidFill>
                  <a:schemeClr val="accent6"/>
                </a:solidFill>
              </a:rPr>
              <a:t>{[initial [ </a:t>
            </a:r>
            <a:r>
              <a:rPr lang="en-US" sz="1400" dirty="0" err="1">
                <a:solidFill>
                  <a:schemeClr val="accent6"/>
                </a:solidFill>
              </a:rPr>
              <a:t>firstName</a:t>
            </a:r>
            <a:r>
              <a:rPr lang="en-US" sz="1400" dirty="0">
                <a:solidFill>
                  <a:schemeClr val="accent6"/>
                </a:solidFill>
              </a:rPr>
              <a:t>]}. </a:t>
            </a:r>
            <a:r>
              <a:rPr lang="en-US" sz="1400" dirty="0" err="1">
                <a:solidFill>
                  <a:schemeClr val="bg1"/>
                </a:solidFill>
              </a:rPr>
              <a:t>Điều</a:t>
            </a:r>
            <a:r>
              <a:rPr lang="en-US" sz="1400" dirty="0">
                <a:solidFill>
                  <a:schemeClr val="bg1"/>
                </a:solidFill>
              </a:rPr>
              <a:t> </a:t>
            </a:r>
            <a:r>
              <a:rPr lang="en-US" sz="1400" dirty="0" err="1">
                <a:solidFill>
                  <a:schemeClr val="bg1"/>
                </a:solidFill>
              </a:rPr>
              <a:t>này</a:t>
            </a:r>
            <a:r>
              <a:rPr lang="en-US" sz="1400" dirty="0">
                <a:solidFill>
                  <a:schemeClr val="bg1"/>
                </a:solidFill>
              </a:rPr>
              <a:t> </a:t>
            </a:r>
            <a:r>
              <a:rPr lang="en-US" sz="1400" dirty="0" err="1">
                <a:solidFill>
                  <a:schemeClr val="bg1"/>
                </a:solidFill>
              </a:rPr>
              <a:t>cho</a:t>
            </a:r>
            <a:r>
              <a:rPr lang="en-US" sz="1400" dirty="0">
                <a:solidFill>
                  <a:schemeClr val="bg1"/>
                </a:solidFill>
              </a:rPr>
              <a:t> </a:t>
            </a:r>
            <a:r>
              <a:rPr lang="en-US" sz="1400" dirty="0" err="1">
                <a:solidFill>
                  <a:schemeClr val="bg1"/>
                </a:solidFill>
              </a:rPr>
              <a:t>phép</a:t>
            </a:r>
            <a:r>
              <a:rPr lang="en-US" sz="1400" dirty="0">
                <a:solidFill>
                  <a:schemeClr val="bg1"/>
                </a:solidFill>
              </a:rPr>
              <a:t> </a:t>
            </a:r>
            <a:r>
              <a:rPr lang="en-US" sz="1400" dirty="0" err="1">
                <a:solidFill>
                  <a:schemeClr val="bg1"/>
                </a:solidFill>
              </a:rPr>
              <a:t>lựa</a:t>
            </a:r>
            <a:r>
              <a:rPr lang="en-US" sz="1400" dirty="0">
                <a:solidFill>
                  <a:schemeClr val="bg1"/>
                </a:solidFill>
              </a:rPr>
              <a:t> </a:t>
            </a:r>
            <a:r>
              <a:rPr lang="en-US" sz="1400" dirty="0" err="1">
                <a:solidFill>
                  <a:schemeClr val="bg1"/>
                </a:solidFill>
              </a:rPr>
              <a:t>chọn</a:t>
            </a:r>
            <a:r>
              <a:rPr lang="en-US" sz="1400" dirty="0">
                <a:solidFill>
                  <a:schemeClr val="bg1"/>
                </a:solidFill>
              </a:rPr>
              <a:t> </a:t>
            </a:r>
            <a:r>
              <a:rPr lang="en-US" sz="1400" dirty="0" err="1">
                <a:solidFill>
                  <a:schemeClr val="bg1"/>
                </a:solidFill>
              </a:rPr>
              <a:t>giữa</a:t>
            </a:r>
            <a:r>
              <a:rPr lang="en-US" sz="1400" dirty="0">
                <a:solidFill>
                  <a:schemeClr val="bg1"/>
                </a:solidFill>
              </a:rPr>
              <a:t> </a:t>
            </a:r>
            <a:r>
              <a:rPr lang="en-US" sz="1400" dirty="0" err="1">
                <a:solidFill>
                  <a:schemeClr val="bg1"/>
                </a:solidFill>
              </a:rPr>
              <a:t>tên</a:t>
            </a:r>
            <a:r>
              <a:rPr lang="en-US" sz="1400" dirty="0">
                <a:solidFill>
                  <a:schemeClr val="bg1"/>
                </a:solidFill>
              </a:rPr>
              <a:t> ban </a:t>
            </a:r>
            <a:r>
              <a:rPr lang="en-US" sz="1400" dirty="0" err="1">
                <a:solidFill>
                  <a:schemeClr val="bg1"/>
                </a:solidFill>
              </a:rPr>
              <a:t>đầu</a:t>
            </a:r>
            <a:r>
              <a:rPr lang="en-US" sz="1400" dirty="0">
                <a:solidFill>
                  <a:schemeClr val="bg1"/>
                </a:solidFill>
              </a:rPr>
              <a:t> </a:t>
            </a:r>
            <a:r>
              <a:rPr lang="en-US" sz="1400" dirty="0" err="1">
                <a:solidFill>
                  <a:schemeClr val="bg1"/>
                </a:solidFill>
              </a:rPr>
              <a:t>hoặc</a:t>
            </a:r>
            <a:r>
              <a:rPr lang="en-US" sz="1400" dirty="0">
                <a:solidFill>
                  <a:schemeClr val="bg1"/>
                </a:solidFill>
              </a:rPr>
              <a:t> </a:t>
            </a:r>
            <a:r>
              <a:rPr lang="en-US" sz="1400" dirty="0" err="1">
                <a:solidFill>
                  <a:schemeClr val="bg1"/>
                </a:solidFill>
              </a:rPr>
              <a:t>tên</a:t>
            </a:r>
            <a:r>
              <a:rPr lang="en-US" sz="1400" dirty="0">
                <a:solidFill>
                  <a:schemeClr val="bg1"/>
                </a:solidFill>
              </a:rPr>
              <a:t> </a:t>
            </a:r>
            <a:r>
              <a:rPr lang="en-US" sz="1400" dirty="0" err="1">
                <a:solidFill>
                  <a:schemeClr val="bg1"/>
                </a:solidFill>
              </a:rPr>
              <a:t>bất</a:t>
            </a:r>
            <a:r>
              <a:rPr lang="en-US" sz="1400" dirty="0">
                <a:solidFill>
                  <a:schemeClr val="bg1"/>
                </a:solidFill>
              </a:rPr>
              <a:t> </a:t>
            </a:r>
            <a:r>
              <a:rPr lang="en-US" sz="1400" dirty="0" err="1">
                <a:solidFill>
                  <a:schemeClr val="bg1"/>
                </a:solidFill>
              </a:rPr>
              <a:t>kỳ</a:t>
            </a:r>
            <a:r>
              <a:rPr lang="en-US" sz="1400" dirty="0">
                <a:solidFill>
                  <a:schemeClr val="bg1"/>
                </a:solidFill>
              </a:rPr>
              <a:t> </a:t>
            </a:r>
            <a:r>
              <a:rPr lang="en-US" sz="1400" dirty="0" err="1">
                <a:solidFill>
                  <a:schemeClr val="bg1"/>
                </a:solidFill>
              </a:rPr>
              <a:t>số</a:t>
            </a:r>
            <a:r>
              <a:rPr lang="en-US" sz="1400" dirty="0">
                <a:solidFill>
                  <a:schemeClr val="bg1"/>
                </a:solidFill>
              </a:rPr>
              <a:t> </a:t>
            </a:r>
            <a:r>
              <a:rPr lang="en-US" sz="1400" dirty="0" err="1">
                <a:solidFill>
                  <a:schemeClr val="bg1"/>
                </a:solidFill>
              </a:rPr>
              <a:t>lần</a:t>
            </a:r>
            <a:r>
              <a:rPr lang="en-US" sz="1400" dirty="0">
                <a:solidFill>
                  <a:schemeClr val="bg1"/>
                </a:solidFill>
              </a:rPr>
              <a:t> </a:t>
            </a:r>
            <a:r>
              <a:rPr lang="en-US" sz="1400" dirty="0" err="1">
                <a:solidFill>
                  <a:schemeClr val="bg1"/>
                </a:solidFill>
              </a:rPr>
              <a:t>nào</a:t>
            </a:r>
            <a:r>
              <a:rPr lang="en-US" sz="1400" dirty="0">
                <a:solidFill>
                  <a:schemeClr val="bg1"/>
                </a:solidFill>
              </a:rPr>
              <a:t> </a:t>
            </a:r>
            <a:r>
              <a:rPr lang="en-US" sz="1400" dirty="0" err="1">
                <a:solidFill>
                  <a:schemeClr val="bg1"/>
                </a:solidFill>
              </a:rPr>
              <a:t>và</a:t>
            </a:r>
            <a:r>
              <a:rPr lang="en-US" sz="1400" dirty="0">
                <a:solidFill>
                  <a:schemeClr val="bg1"/>
                </a:solidFill>
              </a:rPr>
              <a:t> </a:t>
            </a:r>
            <a:r>
              <a:rPr lang="en-US" sz="1400" dirty="0" err="1">
                <a:solidFill>
                  <a:schemeClr val="bg1"/>
                </a:solidFill>
              </a:rPr>
              <a:t>sẽ</a:t>
            </a:r>
            <a:r>
              <a:rPr lang="en-US" sz="1400" dirty="0">
                <a:solidFill>
                  <a:schemeClr val="bg1"/>
                </a:solidFill>
              </a:rPr>
              <a:t> </a:t>
            </a:r>
            <a:r>
              <a:rPr lang="en-US" sz="1400" dirty="0" err="1">
                <a:solidFill>
                  <a:schemeClr val="bg1"/>
                </a:solidFill>
              </a:rPr>
              <a:t>cho</a:t>
            </a:r>
            <a:r>
              <a:rPr lang="en-US" sz="1400" dirty="0">
                <a:solidFill>
                  <a:schemeClr val="bg1"/>
                </a:solidFill>
              </a:rPr>
              <a:t> </a:t>
            </a:r>
            <a:r>
              <a:rPr lang="en-US" sz="1400" dirty="0" err="1">
                <a:solidFill>
                  <a:schemeClr val="bg1"/>
                </a:solidFill>
              </a:rPr>
              <a:t>phép</a:t>
            </a:r>
            <a:r>
              <a:rPr lang="en-US" sz="1400" dirty="0">
                <a:solidFill>
                  <a:schemeClr val="bg1"/>
                </a:solidFill>
              </a:rPr>
              <a:t> </a:t>
            </a:r>
            <a:r>
              <a:rPr lang="en-US" sz="1400" dirty="0" err="1">
                <a:solidFill>
                  <a:schemeClr val="bg1"/>
                </a:solidFill>
              </a:rPr>
              <a:t>tất</a:t>
            </a:r>
            <a:r>
              <a:rPr lang="en-US" sz="1400" dirty="0">
                <a:solidFill>
                  <a:schemeClr val="bg1"/>
                </a:solidFill>
              </a:rPr>
              <a:t> </a:t>
            </a:r>
            <a:r>
              <a:rPr lang="en-US" sz="1400" dirty="0" err="1">
                <a:solidFill>
                  <a:schemeClr val="bg1"/>
                </a:solidFill>
              </a:rPr>
              <a:t>cả</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biến</a:t>
            </a:r>
            <a:r>
              <a:rPr lang="en-US" sz="1400" dirty="0">
                <a:solidFill>
                  <a:schemeClr val="bg1"/>
                </a:solidFill>
              </a:rPr>
              <a:t> </a:t>
            </a:r>
            <a:r>
              <a:rPr lang="en-US" sz="1400" dirty="0" err="1">
                <a:solidFill>
                  <a:schemeClr val="bg1"/>
                </a:solidFill>
              </a:rPr>
              <a:t>thể</a:t>
            </a:r>
            <a:r>
              <a:rPr lang="en-US" sz="1400" dirty="0">
                <a:solidFill>
                  <a:schemeClr val="bg1"/>
                </a:solidFill>
              </a:rPr>
              <a:t> </a:t>
            </a:r>
            <a:r>
              <a:rPr lang="en-US" sz="1400" dirty="0" err="1">
                <a:solidFill>
                  <a:schemeClr val="bg1"/>
                </a:solidFill>
              </a:rPr>
              <a:t>mà</a:t>
            </a:r>
            <a:r>
              <a:rPr lang="en-US" sz="1400" dirty="0">
                <a:solidFill>
                  <a:schemeClr val="bg1"/>
                </a:solidFill>
              </a:rPr>
              <a:t> </a:t>
            </a:r>
            <a:r>
              <a:rPr lang="en-US" sz="1400" dirty="0" err="1">
                <a:solidFill>
                  <a:schemeClr val="bg1"/>
                </a:solidFill>
              </a:rPr>
              <a:t>chúng</a:t>
            </a:r>
            <a:r>
              <a:rPr lang="en-US" sz="1400" dirty="0">
                <a:solidFill>
                  <a:schemeClr val="bg1"/>
                </a:solidFill>
              </a:rPr>
              <a:t> ta </a:t>
            </a:r>
            <a:r>
              <a:rPr lang="en-US" sz="1400" dirty="0" err="1">
                <a:solidFill>
                  <a:schemeClr val="bg1"/>
                </a:solidFill>
              </a:rPr>
              <a:t>cần</a:t>
            </a:r>
            <a:r>
              <a:rPr lang="en-US" sz="1400" dirty="0">
                <a:solidFill>
                  <a:schemeClr val="bg1"/>
                </a:solidFill>
              </a:rPr>
              <a:t>.</a:t>
            </a:r>
            <a:endParaRPr sz="1500" dirty="0">
              <a:solidFill>
                <a:schemeClr val="bg1"/>
              </a:solidFill>
            </a:endParaRPr>
          </a:p>
        </p:txBody>
      </p:sp>
    </p:spTree>
    <p:extLst>
      <p:ext uri="{BB962C8B-B14F-4D97-AF65-F5344CB8AC3E}">
        <p14:creationId xmlns:p14="http://schemas.microsoft.com/office/powerpoint/2010/main" val="350036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1000"/>
                                        <p:tgtEl>
                                          <p:spTgt spid="99">
                                            <p:txEl>
                                              <p:pRg st="0" end="0"/>
                                            </p:txEl>
                                          </p:spTgt>
                                        </p:tgtEl>
                                      </p:cBhvr>
                                    </p:animEffect>
                                    <p:anim calcmode="lin" valueType="num">
                                      <p:cBhvr>
                                        <p:cTn id="8"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0"/>
          <p:cNvSpPr txBox="1">
            <a:spLocks noGrp="1"/>
          </p:cNvSpPr>
          <p:nvPr>
            <p:ph type="subTitle" idx="1"/>
          </p:nvPr>
        </p:nvSpPr>
        <p:spPr>
          <a:xfrm>
            <a:off x="5181600" y="666750"/>
            <a:ext cx="3124200" cy="4114946"/>
          </a:xfrm>
          <a:prstGeom prst="rect">
            <a:avLst/>
          </a:prstGeom>
        </p:spPr>
        <p:txBody>
          <a:bodyPr spcFirstLastPara="1" wrap="square" lIns="0" tIns="0" rIns="0" bIns="0" anchor="t" anchorCtr="0">
            <a:noAutofit/>
          </a:bodyPr>
          <a:lstStyle/>
          <a:p>
            <a:pPr marL="0" lvl="0" indent="0" algn="just"/>
            <a:r>
              <a:rPr lang="en-US" sz="1400" dirty="0" smtClean="0">
                <a:solidFill>
                  <a:schemeClr val="bg1"/>
                </a:solidFill>
              </a:rPr>
              <a:t>-  </a:t>
            </a:r>
            <a:r>
              <a:rPr lang="en-US" sz="1400" dirty="0" err="1" smtClean="0">
                <a:solidFill>
                  <a:schemeClr val="bg1"/>
                </a:solidFill>
              </a:rPr>
              <a:t>Nó</a:t>
            </a:r>
            <a:r>
              <a:rPr lang="en-US" sz="1400" dirty="0" smtClean="0">
                <a:solidFill>
                  <a:schemeClr val="bg1"/>
                </a:solidFill>
              </a:rPr>
              <a:t> </a:t>
            </a:r>
            <a:r>
              <a:rPr lang="en-US" sz="1400" dirty="0" err="1">
                <a:solidFill>
                  <a:schemeClr val="bg1"/>
                </a:solidFill>
              </a:rPr>
              <a:t>thường</a:t>
            </a:r>
            <a:r>
              <a:rPr lang="en-US" sz="1400" dirty="0">
                <a:solidFill>
                  <a:schemeClr val="bg1"/>
                </a:solidFill>
              </a:rPr>
              <a:t> </a:t>
            </a:r>
            <a:r>
              <a:rPr lang="en-US" sz="1400" dirty="0" err="1">
                <a:solidFill>
                  <a:schemeClr val="bg1"/>
                </a:solidFill>
              </a:rPr>
              <a:t>hữu</a:t>
            </a:r>
            <a:r>
              <a:rPr lang="en-US" sz="1400" dirty="0">
                <a:solidFill>
                  <a:schemeClr val="bg1"/>
                </a:solidFill>
              </a:rPr>
              <a:t> </a:t>
            </a:r>
            <a:r>
              <a:rPr lang="en-US" sz="1400" dirty="0" err="1">
                <a:solidFill>
                  <a:schemeClr val="bg1"/>
                </a:solidFill>
              </a:rPr>
              <a:t>ích</a:t>
            </a:r>
            <a:r>
              <a:rPr lang="en-US" sz="1400" dirty="0">
                <a:solidFill>
                  <a:schemeClr val="bg1"/>
                </a:solidFill>
              </a:rPr>
              <a:t> </a:t>
            </a:r>
            <a:r>
              <a:rPr lang="en-US" sz="1400" dirty="0" err="1">
                <a:solidFill>
                  <a:schemeClr val="bg1"/>
                </a:solidFill>
              </a:rPr>
              <a:t>để</a:t>
            </a:r>
            <a:r>
              <a:rPr lang="en-US" sz="1400" dirty="0">
                <a:solidFill>
                  <a:schemeClr val="bg1"/>
                </a:solidFill>
              </a:rPr>
              <a:t> </a:t>
            </a:r>
            <a:r>
              <a:rPr lang="en-US" sz="1400" dirty="0" err="1">
                <a:solidFill>
                  <a:schemeClr val="bg1"/>
                </a:solidFill>
              </a:rPr>
              <a:t>viết</a:t>
            </a:r>
            <a:r>
              <a:rPr lang="en-US" sz="1400" dirty="0">
                <a:solidFill>
                  <a:schemeClr val="bg1"/>
                </a:solidFill>
              </a:rPr>
              <a:t> </a:t>
            </a:r>
            <a:r>
              <a:rPr lang="en-US" sz="1400" dirty="0" err="1">
                <a:solidFill>
                  <a:schemeClr val="bg1"/>
                </a:solidFill>
              </a:rPr>
              <a:t>định</a:t>
            </a:r>
            <a:r>
              <a:rPr lang="en-US" sz="1400" dirty="0">
                <a:solidFill>
                  <a:schemeClr val="bg1"/>
                </a:solidFill>
              </a:rPr>
              <a:t> </a:t>
            </a:r>
            <a:r>
              <a:rPr lang="en-US" sz="1400" dirty="0" err="1">
                <a:solidFill>
                  <a:schemeClr val="bg1"/>
                </a:solidFill>
              </a:rPr>
              <a:t>nghĩa</a:t>
            </a:r>
            <a:r>
              <a:rPr lang="en-US" sz="1400" dirty="0">
                <a:solidFill>
                  <a:schemeClr val="bg1"/>
                </a:solidFill>
              </a:rPr>
              <a:t> </a:t>
            </a:r>
            <a:r>
              <a:rPr lang="en-US" sz="1400" dirty="0" err="1">
                <a:solidFill>
                  <a:schemeClr val="bg1"/>
                </a:solidFill>
              </a:rPr>
              <a:t>từ</a:t>
            </a:r>
            <a:r>
              <a:rPr lang="en-US" sz="1400" dirty="0">
                <a:solidFill>
                  <a:schemeClr val="bg1"/>
                </a:solidFill>
              </a:rPr>
              <a:t> </a:t>
            </a:r>
            <a:r>
              <a:rPr lang="en-US" sz="1400" dirty="0" err="1">
                <a:solidFill>
                  <a:schemeClr val="bg1"/>
                </a:solidFill>
              </a:rPr>
              <a:t>điển</a:t>
            </a:r>
            <a:r>
              <a:rPr lang="en-US" sz="1400" dirty="0">
                <a:solidFill>
                  <a:schemeClr val="bg1"/>
                </a:solidFill>
              </a:rPr>
              <a:t> </a:t>
            </a:r>
            <a:r>
              <a:rPr lang="en-US" sz="1400" dirty="0" err="1">
                <a:solidFill>
                  <a:schemeClr val="bg1"/>
                </a:solidFill>
              </a:rPr>
              <a:t>dữ</a:t>
            </a:r>
            <a:r>
              <a:rPr lang="en-US" sz="1400" dirty="0">
                <a:solidFill>
                  <a:schemeClr val="bg1"/>
                </a:solidFill>
              </a:rPr>
              <a:t> </a:t>
            </a:r>
            <a:r>
              <a:rPr lang="en-US" sz="1400" dirty="0" err="1">
                <a:solidFill>
                  <a:schemeClr val="bg1"/>
                </a:solidFill>
              </a:rPr>
              <a:t>liệu</a:t>
            </a:r>
            <a:r>
              <a:rPr lang="en-US" sz="1400" dirty="0">
                <a:solidFill>
                  <a:schemeClr val="bg1"/>
                </a:solidFill>
              </a:rPr>
              <a:t> </a:t>
            </a:r>
            <a:r>
              <a:rPr lang="en-US" sz="1400" dirty="0" err="1">
                <a:solidFill>
                  <a:schemeClr val="bg1"/>
                </a:solidFill>
              </a:rPr>
              <a:t>của</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tài</a:t>
            </a:r>
            <a:r>
              <a:rPr lang="en-US" sz="1400" dirty="0">
                <a:solidFill>
                  <a:schemeClr val="bg1"/>
                </a:solidFill>
              </a:rPr>
              <a:t> </a:t>
            </a:r>
            <a:r>
              <a:rPr lang="en-US" sz="1400" dirty="0" err="1">
                <a:solidFill>
                  <a:schemeClr val="bg1"/>
                </a:solidFill>
              </a:rPr>
              <a:t>liệu</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cung</a:t>
            </a:r>
            <a:r>
              <a:rPr lang="en-US" sz="1400" dirty="0">
                <a:solidFill>
                  <a:schemeClr val="bg1"/>
                </a:solidFill>
              </a:rPr>
              <a:t> </a:t>
            </a:r>
            <a:r>
              <a:rPr lang="en-US" sz="1400" dirty="0" err="1">
                <a:solidFill>
                  <a:schemeClr val="bg1"/>
                </a:solidFill>
              </a:rPr>
              <a:t>cấp</a:t>
            </a:r>
            <a:r>
              <a:rPr lang="en-US" sz="1400" dirty="0">
                <a:solidFill>
                  <a:schemeClr val="bg1"/>
                </a:solidFill>
              </a:rPr>
              <a:t> </a:t>
            </a:r>
            <a:r>
              <a:rPr lang="en-US" sz="1400" dirty="0" err="1">
                <a:solidFill>
                  <a:schemeClr val="bg1"/>
                </a:solidFill>
              </a:rPr>
              <a:t>bởi</a:t>
            </a:r>
            <a:r>
              <a:rPr lang="en-US" sz="1400" dirty="0">
                <a:solidFill>
                  <a:schemeClr val="bg1"/>
                </a:solidFill>
              </a:rPr>
              <a:t> </a:t>
            </a:r>
            <a:r>
              <a:rPr lang="en-US" sz="1400" dirty="0" err="1">
                <a:solidFill>
                  <a:schemeClr val="bg1"/>
                </a:solidFill>
              </a:rPr>
              <a:t>khách</a:t>
            </a:r>
            <a:r>
              <a:rPr lang="en-US" sz="1400" dirty="0">
                <a:solidFill>
                  <a:schemeClr val="bg1"/>
                </a:solidFill>
              </a:rPr>
              <a:t> </a:t>
            </a:r>
            <a:r>
              <a:rPr lang="en-US" sz="1400" dirty="0" err="1">
                <a:solidFill>
                  <a:schemeClr val="bg1"/>
                </a:solidFill>
              </a:rPr>
              <a:t>hàng</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giai</a:t>
            </a:r>
            <a:r>
              <a:rPr lang="en-US" sz="1400" dirty="0">
                <a:solidFill>
                  <a:schemeClr val="bg1"/>
                </a:solidFill>
              </a:rPr>
              <a:t> </a:t>
            </a:r>
            <a:r>
              <a:rPr lang="en-US" sz="1400" dirty="0" err="1">
                <a:solidFill>
                  <a:schemeClr val="bg1"/>
                </a:solidFill>
              </a:rPr>
              <a:t>đoạn</a:t>
            </a:r>
            <a:r>
              <a:rPr lang="en-US" sz="1400" dirty="0">
                <a:solidFill>
                  <a:schemeClr val="bg1"/>
                </a:solidFill>
              </a:rPr>
              <a:t> </a:t>
            </a:r>
            <a:r>
              <a:rPr lang="en-US" sz="1400" dirty="0" err="1">
                <a:solidFill>
                  <a:schemeClr val="bg1"/>
                </a:solidFill>
              </a:rPr>
              <a:t>phát</a:t>
            </a:r>
            <a:r>
              <a:rPr lang="en-US" sz="1400" dirty="0">
                <a:solidFill>
                  <a:schemeClr val="bg1"/>
                </a:solidFill>
              </a:rPr>
              <a:t> </a:t>
            </a:r>
            <a:r>
              <a:rPr lang="en-US" sz="1400" dirty="0" err="1">
                <a:solidFill>
                  <a:schemeClr val="bg1"/>
                </a:solidFill>
              </a:rPr>
              <a:t>triển</a:t>
            </a:r>
            <a:r>
              <a:rPr lang="en-US" sz="1400" dirty="0">
                <a:solidFill>
                  <a:schemeClr val="bg1"/>
                </a:solidFill>
              </a:rPr>
              <a:t> ban </a:t>
            </a:r>
            <a:r>
              <a:rPr lang="en-US" sz="1400" dirty="0" err="1">
                <a:solidFill>
                  <a:schemeClr val="bg1"/>
                </a:solidFill>
              </a:rPr>
              <a:t>đầu</a:t>
            </a:r>
            <a:r>
              <a:rPr lang="en-US" sz="1400" dirty="0">
                <a:solidFill>
                  <a:schemeClr val="bg1"/>
                </a:solidFill>
              </a:rPr>
              <a:t>. </a:t>
            </a:r>
            <a:r>
              <a:rPr lang="en-US" sz="1400" dirty="0" err="1">
                <a:solidFill>
                  <a:schemeClr val="bg1"/>
                </a:solidFill>
              </a:rPr>
              <a:t>Điều</a:t>
            </a:r>
            <a:r>
              <a:rPr lang="en-US" sz="1400" dirty="0">
                <a:solidFill>
                  <a:schemeClr val="bg1"/>
                </a:solidFill>
              </a:rPr>
              <a:t> </a:t>
            </a:r>
            <a:r>
              <a:rPr lang="en-US" sz="1400" dirty="0" err="1">
                <a:solidFill>
                  <a:schemeClr val="bg1"/>
                </a:solidFill>
              </a:rPr>
              <a:t>này</a:t>
            </a:r>
            <a:r>
              <a:rPr lang="en-US" sz="1400" dirty="0">
                <a:solidFill>
                  <a:schemeClr val="bg1"/>
                </a:solidFill>
              </a:rPr>
              <a:t> </a:t>
            </a:r>
            <a:r>
              <a:rPr lang="en-US" sz="1400" dirty="0" err="1">
                <a:solidFill>
                  <a:schemeClr val="bg1"/>
                </a:solidFill>
              </a:rPr>
              <a:t>cho</a:t>
            </a:r>
            <a:r>
              <a:rPr lang="en-US" sz="1400" dirty="0">
                <a:solidFill>
                  <a:schemeClr val="bg1"/>
                </a:solidFill>
              </a:rPr>
              <a:t> </a:t>
            </a:r>
            <a:r>
              <a:rPr lang="en-US" sz="1400" dirty="0" err="1">
                <a:solidFill>
                  <a:schemeClr val="bg1"/>
                </a:solidFill>
              </a:rPr>
              <a:t>phép</a:t>
            </a:r>
            <a:r>
              <a:rPr lang="en-US" sz="1400" dirty="0">
                <a:solidFill>
                  <a:schemeClr val="bg1"/>
                </a:solidFill>
              </a:rPr>
              <a:t> </a:t>
            </a:r>
            <a:r>
              <a:rPr lang="en-US" sz="1400" dirty="0" err="1">
                <a:solidFill>
                  <a:schemeClr val="bg1"/>
                </a:solidFill>
              </a:rPr>
              <a:t>nhà</a:t>
            </a:r>
            <a:r>
              <a:rPr lang="en-US" sz="1400" dirty="0">
                <a:solidFill>
                  <a:schemeClr val="bg1"/>
                </a:solidFill>
              </a:rPr>
              <a:t> </a:t>
            </a:r>
            <a:r>
              <a:rPr lang="en-US" sz="1400" dirty="0" err="1">
                <a:solidFill>
                  <a:schemeClr val="bg1"/>
                </a:solidFill>
              </a:rPr>
              <a:t>phát</a:t>
            </a:r>
            <a:r>
              <a:rPr lang="en-US" sz="1400" dirty="0">
                <a:solidFill>
                  <a:schemeClr val="bg1"/>
                </a:solidFill>
              </a:rPr>
              <a:t> </a:t>
            </a:r>
            <a:r>
              <a:rPr lang="en-US" sz="1400" dirty="0" err="1">
                <a:solidFill>
                  <a:schemeClr val="bg1"/>
                </a:solidFill>
              </a:rPr>
              <a:t>triển</a:t>
            </a:r>
            <a:r>
              <a:rPr lang="en-US" sz="1400" dirty="0">
                <a:solidFill>
                  <a:schemeClr val="bg1"/>
                </a:solidFill>
              </a:rPr>
              <a:t> </a:t>
            </a:r>
            <a:r>
              <a:rPr lang="en-US" sz="1400" dirty="0" err="1">
                <a:solidFill>
                  <a:schemeClr val="bg1"/>
                </a:solidFill>
              </a:rPr>
              <a:t>tách</a:t>
            </a:r>
            <a:r>
              <a:rPr lang="en-US" sz="1400" dirty="0">
                <a:solidFill>
                  <a:schemeClr val="bg1"/>
                </a:solidFill>
              </a:rPr>
              <a:t> </a:t>
            </a:r>
            <a:r>
              <a:rPr lang="en-US" sz="1400" dirty="0" err="1">
                <a:solidFill>
                  <a:schemeClr val="bg1"/>
                </a:solidFill>
              </a:rPr>
              <a:t>thông</a:t>
            </a:r>
            <a:r>
              <a:rPr lang="en-US" sz="1400" dirty="0">
                <a:solidFill>
                  <a:schemeClr val="bg1"/>
                </a:solidFill>
              </a:rPr>
              <a:t> tin </a:t>
            </a:r>
            <a:r>
              <a:rPr lang="en-US" sz="1400" dirty="0" err="1">
                <a:solidFill>
                  <a:schemeClr val="bg1"/>
                </a:solidFill>
              </a:rPr>
              <a:t>được</a:t>
            </a:r>
            <a:r>
              <a:rPr lang="en-US" sz="1400" dirty="0">
                <a:solidFill>
                  <a:schemeClr val="bg1"/>
                </a:solidFill>
              </a:rPr>
              <a:t> </a:t>
            </a:r>
            <a:r>
              <a:rPr lang="en-US" sz="1400" dirty="0" err="1">
                <a:solidFill>
                  <a:schemeClr val="bg1"/>
                </a:solidFill>
              </a:rPr>
              <a:t>giữ</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tài</a:t>
            </a:r>
            <a:r>
              <a:rPr lang="en-US" sz="1400" dirty="0">
                <a:solidFill>
                  <a:schemeClr val="bg1"/>
                </a:solidFill>
              </a:rPr>
              <a:t> </a:t>
            </a:r>
            <a:r>
              <a:rPr lang="en-US" sz="1400" dirty="0" err="1" smtClean="0">
                <a:solidFill>
                  <a:schemeClr val="bg1"/>
                </a:solidFill>
              </a:rPr>
              <a:t>liệu</a:t>
            </a:r>
            <a:r>
              <a:rPr lang="en-US" sz="1400" dirty="0" smtClean="0">
                <a:solidFill>
                  <a:schemeClr val="bg1"/>
                </a:solidFill>
              </a:rPr>
              <a:t> </a:t>
            </a:r>
            <a:r>
              <a:rPr lang="en-US" sz="1400" dirty="0" err="1">
                <a:solidFill>
                  <a:schemeClr val="bg1"/>
                </a:solidFill>
              </a:rPr>
              <a:t>khỏi</a:t>
            </a:r>
            <a:r>
              <a:rPr lang="en-US" sz="1400" dirty="0">
                <a:solidFill>
                  <a:schemeClr val="bg1"/>
                </a:solidFill>
              </a:rPr>
              <a:t> </a:t>
            </a:r>
            <a:r>
              <a:rPr lang="en-US" sz="1400" dirty="0" err="1">
                <a:solidFill>
                  <a:schemeClr val="bg1"/>
                </a:solidFill>
              </a:rPr>
              <a:t>cách</a:t>
            </a:r>
            <a:r>
              <a:rPr lang="en-US" sz="1400" dirty="0">
                <a:solidFill>
                  <a:schemeClr val="bg1"/>
                </a:solidFill>
              </a:rPr>
              <a:t> </a:t>
            </a:r>
            <a:r>
              <a:rPr lang="en-US" sz="1400" dirty="0" err="1">
                <a:solidFill>
                  <a:schemeClr val="bg1"/>
                </a:solidFill>
              </a:rPr>
              <a:t>trình</a:t>
            </a:r>
            <a:r>
              <a:rPr lang="en-US" sz="1400" dirty="0">
                <a:solidFill>
                  <a:schemeClr val="bg1"/>
                </a:solidFill>
              </a:rPr>
              <a:t> </a:t>
            </a:r>
            <a:r>
              <a:rPr lang="en-US" sz="1400" dirty="0" err="1">
                <a:solidFill>
                  <a:schemeClr val="bg1"/>
                </a:solidFill>
              </a:rPr>
              <a:t>bày</a:t>
            </a:r>
            <a:r>
              <a:rPr lang="en-US" sz="1400" dirty="0" smtClean="0">
                <a:solidFill>
                  <a:schemeClr val="bg1"/>
                </a:solidFill>
              </a:rPr>
              <a:t>.</a:t>
            </a:r>
          </a:p>
          <a:p>
            <a:pPr marL="285750" lvl="0" indent="-285750" algn="just">
              <a:buFontTx/>
              <a:buChar char="-"/>
            </a:pPr>
            <a:endParaRPr lang="en-US" sz="1400" dirty="0">
              <a:solidFill>
                <a:schemeClr val="bg1"/>
              </a:solidFill>
            </a:endParaRPr>
          </a:p>
          <a:p>
            <a:pPr marL="285750" lvl="0" indent="-285750" algn="just">
              <a:buFontTx/>
              <a:buChar char="-"/>
            </a:pPr>
            <a:endParaRPr lang="en-US" sz="1400" dirty="0" smtClean="0">
              <a:solidFill>
                <a:schemeClr val="bg1"/>
              </a:solidFill>
            </a:endParaRPr>
          </a:p>
          <a:p>
            <a:pPr marL="285750" lvl="0" indent="-285750" algn="just">
              <a:buFontTx/>
              <a:buChar char="-"/>
            </a:pPr>
            <a:endParaRPr lang="en-US" sz="1400" dirty="0">
              <a:solidFill>
                <a:schemeClr val="bg1"/>
              </a:solidFill>
            </a:endParaRPr>
          </a:p>
          <a:p>
            <a:pPr marL="285750" lvl="0" indent="-285750" algn="just">
              <a:buFontTx/>
              <a:buChar char="-"/>
            </a:pPr>
            <a:endParaRPr lang="en-US" sz="1400" dirty="0" smtClean="0">
              <a:solidFill>
                <a:schemeClr val="bg1"/>
              </a:solidFill>
            </a:endParaRPr>
          </a:p>
          <a:p>
            <a:pPr marL="285750" lvl="0" indent="-285750" algn="just">
              <a:buFontTx/>
              <a:buChar char="-"/>
            </a:pPr>
            <a:endParaRPr lang="en-US" sz="1400" dirty="0">
              <a:solidFill>
                <a:schemeClr val="bg1"/>
              </a:solidFill>
            </a:endParaRPr>
          </a:p>
          <a:p>
            <a:pPr marL="285750" lvl="0" indent="-285750" algn="just">
              <a:buFontTx/>
              <a:buChar char="-"/>
            </a:pPr>
            <a:endParaRPr lang="en-US" sz="1400" dirty="0" smtClean="0">
              <a:solidFill>
                <a:schemeClr val="bg1"/>
              </a:solidFill>
            </a:endParaRPr>
          </a:p>
          <a:p>
            <a:pPr marL="0" lvl="0" indent="0" algn="just"/>
            <a:endParaRPr lang="en-US" sz="1400" dirty="0">
              <a:solidFill>
                <a:schemeClr val="bg1"/>
              </a:solidFill>
            </a:endParaRPr>
          </a:p>
          <a:p>
            <a:pPr marL="0" lvl="0" indent="0" algn="just"/>
            <a:r>
              <a:rPr lang="en-US" sz="1400" dirty="0" err="1" smtClean="0">
                <a:solidFill>
                  <a:schemeClr val="bg1"/>
                </a:solidFill>
              </a:rPr>
              <a:t>Hình</a:t>
            </a:r>
            <a:r>
              <a:rPr lang="en-US" sz="1400" dirty="0" smtClean="0">
                <a:solidFill>
                  <a:schemeClr val="bg1"/>
                </a:solidFill>
              </a:rPr>
              <a:t> </a:t>
            </a:r>
            <a:r>
              <a:rPr lang="en-US" sz="1400" dirty="0" err="1">
                <a:solidFill>
                  <a:schemeClr val="bg1"/>
                </a:solidFill>
              </a:rPr>
              <a:t>cho</a:t>
            </a:r>
            <a:r>
              <a:rPr lang="en-US" sz="1400" dirty="0">
                <a:solidFill>
                  <a:schemeClr val="bg1"/>
                </a:solidFill>
              </a:rPr>
              <a:t> </a:t>
            </a:r>
            <a:r>
              <a:rPr lang="en-US" sz="1400" dirty="0" err="1">
                <a:solidFill>
                  <a:schemeClr val="bg1"/>
                </a:solidFill>
              </a:rPr>
              <a:t>thấy</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hình</a:t>
            </a:r>
            <a:r>
              <a:rPr lang="en-US" sz="1400" dirty="0">
                <a:solidFill>
                  <a:schemeClr val="bg1"/>
                </a:solidFill>
              </a:rPr>
              <a:t> </a:t>
            </a:r>
            <a:r>
              <a:rPr lang="en-US" sz="1400" dirty="0" err="1">
                <a:solidFill>
                  <a:schemeClr val="bg1"/>
                </a:solidFill>
              </a:rPr>
              <a:t>thức</a:t>
            </a:r>
            <a:r>
              <a:rPr lang="en-US" sz="1400" dirty="0">
                <a:solidFill>
                  <a:schemeClr val="bg1"/>
                </a:solidFill>
              </a:rPr>
              <a:t> </a:t>
            </a:r>
            <a:r>
              <a:rPr lang="en-US" sz="1400" dirty="0" err="1">
                <a:solidFill>
                  <a:schemeClr val="bg1"/>
                </a:solidFill>
              </a:rPr>
              <a:t>nhận</a:t>
            </a:r>
            <a:r>
              <a:rPr lang="en-US" sz="1400" dirty="0">
                <a:solidFill>
                  <a:schemeClr val="bg1"/>
                </a:solidFill>
              </a:rPr>
              <a:t> </a:t>
            </a:r>
            <a:r>
              <a:rPr lang="en-US" sz="1400" dirty="0" err="1">
                <a:solidFill>
                  <a:schemeClr val="bg1"/>
                </a:solidFill>
              </a:rPr>
              <a:t>như</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sử</a:t>
            </a:r>
            <a:r>
              <a:rPr lang="en-US" sz="1400" dirty="0">
                <a:solidFill>
                  <a:schemeClr val="bg1"/>
                </a:solidFill>
              </a:rPr>
              <a:t> </a:t>
            </a:r>
            <a:r>
              <a:rPr lang="en-US" sz="1400" dirty="0" err="1">
                <a:solidFill>
                  <a:schemeClr val="bg1"/>
                </a:solidFill>
              </a:rPr>
              <a:t>dụng</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hệ</a:t>
            </a:r>
            <a:r>
              <a:rPr lang="en-US" sz="1400" dirty="0">
                <a:solidFill>
                  <a:schemeClr val="bg1"/>
                </a:solidFill>
              </a:rPr>
              <a:t> </a:t>
            </a:r>
            <a:r>
              <a:rPr lang="en-US" sz="1400" dirty="0" err="1">
                <a:solidFill>
                  <a:schemeClr val="bg1"/>
                </a:solidFill>
              </a:rPr>
              <a:t>thống</a:t>
            </a:r>
            <a:r>
              <a:rPr lang="en-US" sz="1400" dirty="0">
                <a:solidFill>
                  <a:schemeClr val="bg1"/>
                </a:solidFill>
              </a:rPr>
              <a:t> </a:t>
            </a:r>
            <a:r>
              <a:rPr lang="en-US" sz="1400" dirty="0" err="1">
                <a:solidFill>
                  <a:schemeClr val="bg1"/>
                </a:solidFill>
              </a:rPr>
              <a:t>Bánh</a:t>
            </a:r>
            <a:r>
              <a:rPr lang="en-US" sz="1400" dirty="0">
                <a:solidFill>
                  <a:schemeClr val="bg1"/>
                </a:solidFill>
              </a:rPr>
              <a:t> </a:t>
            </a:r>
            <a:r>
              <a:rPr lang="en-US" sz="1400" dirty="0" err="1">
                <a:solidFill>
                  <a:schemeClr val="bg1"/>
                </a:solidFill>
              </a:rPr>
              <a:t>xe</a:t>
            </a:r>
            <a:r>
              <a:rPr lang="en-US" sz="1400" dirty="0">
                <a:solidFill>
                  <a:schemeClr val="bg1"/>
                </a:solidFill>
              </a:rPr>
              <a:t> </a:t>
            </a:r>
            <a:r>
              <a:rPr lang="en-US" sz="1400" dirty="0" err="1">
                <a:solidFill>
                  <a:schemeClr val="bg1"/>
                </a:solidFill>
              </a:rPr>
              <a:t>hiện</a:t>
            </a:r>
            <a:r>
              <a:rPr lang="en-US" sz="1400" dirty="0">
                <a:solidFill>
                  <a:schemeClr val="bg1"/>
                </a:solidFill>
              </a:rPr>
              <a:t> </a:t>
            </a:r>
            <a:r>
              <a:rPr lang="en-US" sz="1400" dirty="0" err="1">
                <a:solidFill>
                  <a:schemeClr val="bg1"/>
                </a:solidFill>
              </a:rPr>
              <a:t>tại</a:t>
            </a:r>
            <a:r>
              <a:rPr lang="en-US" sz="1400" dirty="0">
                <a:solidFill>
                  <a:schemeClr val="bg1"/>
                </a:solidFill>
              </a:rPr>
              <a:t>.</a:t>
            </a:r>
            <a:endParaRPr sz="1500" dirty="0">
              <a:solidFill>
                <a:schemeClr val="bg1"/>
              </a:solidFill>
            </a:endParaRPr>
          </a:p>
        </p:txBody>
      </p:sp>
      <p:pic>
        <p:nvPicPr>
          <p:cNvPr id="4" name="Picture 3"/>
          <p:cNvPicPr/>
          <p:nvPr/>
        </p:nvPicPr>
        <p:blipFill rotWithShape="1">
          <a:blip r:embed="rId3">
            <a:extLst>
              <a:ext uri="{28A0092B-C50C-407E-A947-70E740481C1C}">
                <a14:useLocalDpi xmlns:a14="http://schemas.microsoft.com/office/drawing/2010/main" val="0"/>
              </a:ext>
            </a:extLst>
          </a:blip>
          <a:srcRect b="6520"/>
          <a:stretch/>
        </p:blipFill>
        <p:spPr bwMode="auto">
          <a:xfrm>
            <a:off x="914400" y="666750"/>
            <a:ext cx="4114800" cy="4114800"/>
          </a:xfrm>
          <a:prstGeom prst="rect">
            <a:avLst/>
          </a:prstGeom>
          <a:noFill/>
          <a:ln>
            <a:noFill/>
          </a:ln>
        </p:spPr>
      </p:pic>
    </p:spTree>
    <p:extLst>
      <p:ext uri="{BB962C8B-B14F-4D97-AF65-F5344CB8AC3E}">
        <p14:creationId xmlns:p14="http://schemas.microsoft.com/office/powerpoint/2010/main" val="268132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1000"/>
                                        <p:tgtEl>
                                          <p:spTgt spid="99">
                                            <p:txEl>
                                              <p:pRg st="0" end="0"/>
                                            </p:txEl>
                                          </p:spTgt>
                                        </p:tgtEl>
                                      </p:cBhvr>
                                    </p:animEffect>
                                    <p:anim calcmode="lin" valueType="num">
                                      <p:cBhvr>
                                        <p:cTn id="8"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9">
                                            <p:txEl>
                                              <p:pRg st="8" end="8"/>
                                            </p:txEl>
                                          </p:spTgt>
                                        </p:tgtEl>
                                        <p:attrNameLst>
                                          <p:attrName>style.visibility</p:attrName>
                                        </p:attrNameLst>
                                      </p:cBhvr>
                                      <p:to>
                                        <p:strVal val="visible"/>
                                      </p:to>
                                    </p:set>
                                    <p:animEffect transition="in" filter="fade">
                                      <p:cBhvr>
                                        <p:cTn id="14" dur="1000"/>
                                        <p:tgtEl>
                                          <p:spTgt spid="99">
                                            <p:txEl>
                                              <p:pRg st="8" end="8"/>
                                            </p:txEl>
                                          </p:spTgt>
                                        </p:tgtEl>
                                      </p:cBhvr>
                                    </p:animEffect>
                                    <p:anim calcmode="lin" valueType="num">
                                      <p:cBhvr>
                                        <p:cTn id="15" dur="1000" fill="hold"/>
                                        <p:tgtEl>
                                          <p:spTgt spid="99">
                                            <p:txEl>
                                              <p:pRg st="8" end="8"/>
                                            </p:txEl>
                                          </p:spTgt>
                                        </p:tgtEl>
                                        <p:attrNameLst>
                                          <p:attrName>ppt_x</p:attrName>
                                        </p:attrNameLst>
                                      </p:cBhvr>
                                      <p:tavLst>
                                        <p:tav tm="0">
                                          <p:val>
                                            <p:strVal val="#ppt_x"/>
                                          </p:val>
                                        </p:tav>
                                        <p:tav tm="100000">
                                          <p:val>
                                            <p:strVal val="#ppt_x"/>
                                          </p:val>
                                        </p:tav>
                                      </p:tavLst>
                                    </p:anim>
                                    <p:anim calcmode="lin" valueType="num">
                                      <p:cBhvr>
                                        <p:cTn id="16" dur="1000" fill="hold"/>
                                        <p:tgtEl>
                                          <p:spTgt spid="99">
                                            <p:txEl>
                                              <p:pRg st="8" end="8"/>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914400" y="438150"/>
            <a:ext cx="7086600" cy="1524000"/>
          </a:xfrm>
          <a:prstGeom prst="rect">
            <a:avLst/>
          </a:prstGeom>
        </p:spPr>
        <p:txBody>
          <a:bodyPr spcFirstLastPara="1" wrap="square" lIns="0" tIns="0" rIns="0" bIns="0" anchor="b" anchorCtr="0">
            <a:noAutofit/>
          </a:bodyPr>
          <a:lstStyle/>
          <a:p>
            <a:pPr lvl="0"/>
            <a:r>
              <a:rPr lang="en-US" b="1" dirty="0"/>
              <a:t>Write </a:t>
            </a:r>
            <a:r>
              <a:rPr lang="en-US" b="1" dirty="0">
                <a:solidFill>
                  <a:schemeClr val="accent6"/>
                </a:solidFill>
              </a:rPr>
              <a:t>a data dictionary </a:t>
            </a:r>
            <a:r>
              <a:rPr lang="en-US" b="1" dirty="0"/>
              <a:t>to support </a:t>
            </a:r>
            <a:r>
              <a:rPr lang="en-US" b="1" dirty="0">
                <a:solidFill>
                  <a:schemeClr val="accent6"/>
                </a:solidFill>
              </a:rPr>
              <a:t>the class diagram </a:t>
            </a:r>
            <a:endParaRPr dirty="0">
              <a:solidFill>
                <a:schemeClr val="accent6"/>
              </a:solidFill>
            </a:endParaRPr>
          </a:p>
        </p:txBody>
      </p:sp>
      <p:sp>
        <p:nvSpPr>
          <p:cNvPr id="99" name="Google Shape;99;p20"/>
          <p:cNvSpPr txBox="1">
            <a:spLocks noGrp="1"/>
          </p:cNvSpPr>
          <p:nvPr>
            <p:ph type="subTitle" idx="1"/>
          </p:nvPr>
        </p:nvSpPr>
        <p:spPr>
          <a:xfrm>
            <a:off x="914400" y="3714750"/>
            <a:ext cx="6934200" cy="381000"/>
          </a:xfrm>
          <a:prstGeom prst="rect">
            <a:avLst/>
          </a:prstGeom>
        </p:spPr>
        <p:txBody>
          <a:bodyPr spcFirstLastPara="1" wrap="square" lIns="0" tIns="0" rIns="0" bIns="0" anchor="t" anchorCtr="0">
            <a:noAutofit/>
          </a:bodyPr>
          <a:lstStyle/>
          <a:p>
            <a:pPr marL="0" lvl="0" indent="0" algn="just"/>
            <a:endParaRPr sz="1500" dirty="0">
              <a:solidFill>
                <a:schemeClr val="bg1"/>
              </a:solidFill>
            </a:endParaRPr>
          </a:p>
        </p:txBody>
      </p:sp>
      <p:pic>
        <p:nvPicPr>
          <p:cNvPr id="4" name="Picture 3"/>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35126" y="2190750"/>
            <a:ext cx="5003165" cy="1544320"/>
          </a:xfrm>
          <a:prstGeom prst="rect">
            <a:avLst/>
          </a:prstGeom>
          <a:noFill/>
          <a:ln>
            <a:noFill/>
          </a:ln>
        </p:spPr>
      </p:pic>
      <p:pic>
        <p:nvPicPr>
          <p:cNvPr id="5" name="Picture 4"/>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69808" y="3970374"/>
            <a:ext cx="3733800" cy="609600"/>
          </a:xfrm>
          <a:prstGeom prst="rect">
            <a:avLst/>
          </a:prstGeom>
          <a:noFill/>
          <a:ln>
            <a:noFill/>
          </a:ln>
        </p:spPr>
      </p:pic>
    </p:spTree>
    <p:extLst>
      <p:ext uri="{BB962C8B-B14F-4D97-AF65-F5344CB8AC3E}">
        <p14:creationId xmlns:p14="http://schemas.microsoft.com/office/powerpoint/2010/main" val="423869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914400" y="819150"/>
            <a:ext cx="7086600" cy="1143000"/>
          </a:xfrm>
          <a:prstGeom prst="rect">
            <a:avLst/>
          </a:prstGeom>
        </p:spPr>
        <p:txBody>
          <a:bodyPr spcFirstLastPara="1" wrap="square" lIns="0" tIns="0" rIns="0" bIns="0" anchor="b" anchorCtr="0">
            <a:noAutofit/>
          </a:bodyPr>
          <a:lstStyle/>
          <a:p>
            <a:pPr lvl="0"/>
            <a:r>
              <a:rPr lang="en-US" sz="7200" b="1" dirty="0">
                <a:solidFill>
                  <a:schemeClr val="accent6"/>
                </a:solidFill>
              </a:rPr>
              <a:t>Packages</a:t>
            </a:r>
            <a:endParaRPr sz="7200" dirty="0">
              <a:solidFill>
                <a:schemeClr val="accent6"/>
              </a:solidFill>
            </a:endParaRPr>
          </a:p>
        </p:txBody>
      </p:sp>
      <p:sp>
        <p:nvSpPr>
          <p:cNvPr id="99" name="Google Shape;99;p20"/>
          <p:cNvSpPr txBox="1">
            <a:spLocks noGrp="1"/>
          </p:cNvSpPr>
          <p:nvPr>
            <p:ph type="subTitle" idx="1"/>
          </p:nvPr>
        </p:nvSpPr>
        <p:spPr>
          <a:xfrm>
            <a:off x="914400" y="2190750"/>
            <a:ext cx="6934200" cy="1905000"/>
          </a:xfrm>
          <a:prstGeom prst="rect">
            <a:avLst/>
          </a:prstGeom>
        </p:spPr>
        <p:txBody>
          <a:bodyPr spcFirstLastPara="1" wrap="square" lIns="0" tIns="0" rIns="0" bIns="0" anchor="t" anchorCtr="0">
            <a:noAutofit/>
          </a:bodyPr>
          <a:lstStyle/>
          <a:p>
            <a:pPr marL="285750" lvl="0" indent="-285750" algn="just">
              <a:buClr>
                <a:schemeClr val="accent6"/>
              </a:buClr>
              <a:buFont typeface="Wingdings" pitchFamily="2" charset="2"/>
              <a:buChar char="q"/>
            </a:pPr>
            <a:r>
              <a:rPr lang="en-US" sz="1400" dirty="0" err="1">
                <a:solidFill>
                  <a:schemeClr val="bg1"/>
                </a:solidFill>
              </a:rPr>
              <a:t>Các</a:t>
            </a:r>
            <a:r>
              <a:rPr lang="en-US" sz="1400" dirty="0">
                <a:solidFill>
                  <a:schemeClr val="bg1"/>
                </a:solidFill>
              </a:rPr>
              <a:t> </a:t>
            </a:r>
            <a:r>
              <a:rPr lang="en-US" sz="1400" dirty="0" err="1">
                <a:solidFill>
                  <a:schemeClr val="bg1"/>
                </a:solidFill>
              </a:rPr>
              <a:t>gói</a:t>
            </a:r>
            <a:r>
              <a:rPr lang="en-US" sz="1400" dirty="0">
                <a:solidFill>
                  <a:schemeClr val="bg1"/>
                </a:solidFill>
              </a:rPr>
              <a:t> </a:t>
            </a:r>
            <a:r>
              <a:rPr lang="en-US" sz="1400" dirty="0" err="1">
                <a:solidFill>
                  <a:schemeClr val="bg1"/>
                </a:solidFill>
              </a:rPr>
              <a:t>cung</a:t>
            </a:r>
            <a:r>
              <a:rPr lang="en-US" sz="1400" dirty="0">
                <a:solidFill>
                  <a:schemeClr val="bg1"/>
                </a:solidFill>
              </a:rPr>
              <a:t> </a:t>
            </a:r>
            <a:r>
              <a:rPr lang="en-US" sz="1400" dirty="0" err="1">
                <a:solidFill>
                  <a:schemeClr val="bg1"/>
                </a:solidFill>
              </a:rPr>
              <a:t>cấp</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cơ</a:t>
            </a:r>
            <a:r>
              <a:rPr lang="en-US" sz="1400" dirty="0">
                <a:solidFill>
                  <a:schemeClr val="bg1"/>
                </a:solidFill>
              </a:rPr>
              <a:t> </a:t>
            </a:r>
            <a:r>
              <a:rPr lang="en-US" sz="1400" dirty="0" err="1">
                <a:solidFill>
                  <a:schemeClr val="bg1"/>
                </a:solidFill>
              </a:rPr>
              <a:t>chế</a:t>
            </a:r>
            <a:r>
              <a:rPr lang="en-US" sz="1400" dirty="0">
                <a:solidFill>
                  <a:schemeClr val="bg1"/>
                </a:solidFill>
              </a:rPr>
              <a:t> </a:t>
            </a:r>
            <a:r>
              <a:rPr lang="en-US" sz="1400" dirty="0" err="1">
                <a:solidFill>
                  <a:schemeClr val="bg1"/>
                </a:solidFill>
              </a:rPr>
              <a:t>để</a:t>
            </a:r>
            <a:r>
              <a:rPr lang="en-US" sz="1400" dirty="0">
                <a:solidFill>
                  <a:schemeClr val="bg1"/>
                </a:solidFill>
              </a:rPr>
              <a:t> </a:t>
            </a:r>
            <a:r>
              <a:rPr lang="en-US" sz="1400" dirty="0" err="1">
                <a:solidFill>
                  <a:schemeClr val="accent6"/>
                </a:solidFill>
              </a:rPr>
              <a:t>quản</a:t>
            </a:r>
            <a:r>
              <a:rPr lang="en-US" sz="1400" dirty="0">
                <a:solidFill>
                  <a:schemeClr val="accent6"/>
                </a:solidFill>
              </a:rPr>
              <a:t> </a:t>
            </a:r>
            <a:r>
              <a:rPr lang="en-US" sz="1400" dirty="0" err="1">
                <a:solidFill>
                  <a:schemeClr val="accent6"/>
                </a:solidFill>
              </a:rPr>
              <a:t>lý</a:t>
            </a:r>
            <a:r>
              <a:rPr lang="en-US" sz="1400" dirty="0">
                <a:solidFill>
                  <a:schemeClr val="accent6"/>
                </a:solidFill>
              </a:rPr>
              <a:t> </a:t>
            </a:r>
            <a:r>
              <a:rPr lang="en-US" sz="1400" dirty="0" err="1">
                <a:solidFill>
                  <a:schemeClr val="accent6"/>
                </a:solidFill>
              </a:rPr>
              <a:t>các</a:t>
            </a:r>
            <a:r>
              <a:rPr lang="en-US" sz="1400" dirty="0">
                <a:solidFill>
                  <a:schemeClr val="accent6"/>
                </a:solidFill>
              </a:rPr>
              <a:t> </a:t>
            </a:r>
            <a:r>
              <a:rPr lang="en-US" sz="1400" dirty="0" err="1">
                <a:solidFill>
                  <a:schemeClr val="accent6"/>
                </a:solidFill>
              </a:rPr>
              <a:t>mô</a:t>
            </a:r>
            <a:r>
              <a:rPr lang="en-US" sz="1400" dirty="0">
                <a:solidFill>
                  <a:schemeClr val="accent6"/>
                </a:solidFill>
              </a:rPr>
              <a:t> </a:t>
            </a:r>
            <a:r>
              <a:rPr lang="en-US" sz="1400" dirty="0" err="1" smtClean="0">
                <a:solidFill>
                  <a:schemeClr val="accent6"/>
                </a:solidFill>
              </a:rPr>
              <a:t>hình</a:t>
            </a:r>
            <a:r>
              <a:rPr lang="en-US" sz="1400" dirty="0" smtClean="0">
                <a:solidFill>
                  <a:schemeClr val="accent6"/>
                </a:solidFill>
              </a:rPr>
              <a:t> </a:t>
            </a:r>
            <a:r>
              <a:rPr lang="en-US" sz="1400" dirty="0" err="1">
                <a:solidFill>
                  <a:schemeClr val="bg1"/>
                </a:solidFill>
              </a:rPr>
              <a:t>bằng</a:t>
            </a:r>
            <a:r>
              <a:rPr lang="en-US" sz="1400" dirty="0">
                <a:solidFill>
                  <a:schemeClr val="bg1"/>
                </a:solidFill>
              </a:rPr>
              <a:t> </a:t>
            </a:r>
            <a:r>
              <a:rPr lang="en-US" sz="1400" dirty="0" err="1">
                <a:solidFill>
                  <a:schemeClr val="bg1"/>
                </a:solidFill>
              </a:rPr>
              <a:t>cách</a:t>
            </a:r>
            <a:r>
              <a:rPr lang="en-US" sz="1400" dirty="0">
                <a:solidFill>
                  <a:schemeClr val="bg1"/>
                </a:solidFill>
              </a:rPr>
              <a:t> </a:t>
            </a:r>
            <a:r>
              <a:rPr lang="en-US" sz="1400" dirty="0" err="1">
                <a:solidFill>
                  <a:schemeClr val="bg1"/>
                </a:solidFill>
              </a:rPr>
              <a:t>nhóm</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thành</a:t>
            </a:r>
            <a:r>
              <a:rPr lang="en-US" sz="1400" dirty="0">
                <a:solidFill>
                  <a:schemeClr val="bg1"/>
                </a:solidFill>
              </a:rPr>
              <a:t> </a:t>
            </a:r>
            <a:r>
              <a:rPr lang="en-US" sz="1400" dirty="0" err="1">
                <a:solidFill>
                  <a:schemeClr val="bg1"/>
                </a:solidFill>
              </a:rPr>
              <a:t>phần</a:t>
            </a:r>
            <a:r>
              <a:rPr lang="en-US" sz="1400" dirty="0">
                <a:solidFill>
                  <a:schemeClr val="bg1"/>
                </a:solidFill>
              </a:rPr>
              <a:t> </a:t>
            </a:r>
            <a:r>
              <a:rPr lang="en-US" sz="1400" dirty="0" err="1">
                <a:solidFill>
                  <a:schemeClr val="bg1"/>
                </a:solidFill>
              </a:rPr>
              <a:t>mô</a:t>
            </a:r>
            <a:r>
              <a:rPr lang="en-US" sz="1400" dirty="0">
                <a:solidFill>
                  <a:schemeClr val="bg1"/>
                </a:solidFill>
              </a:rPr>
              <a:t> </a:t>
            </a:r>
            <a:r>
              <a:rPr lang="en-US" sz="1400" dirty="0" err="1">
                <a:solidFill>
                  <a:schemeClr val="bg1"/>
                </a:solidFill>
              </a:rPr>
              <a:t>hình</a:t>
            </a:r>
            <a:r>
              <a:rPr lang="en-US" sz="1400" dirty="0">
                <a:solidFill>
                  <a:schemeClr val="bg1"/>
                </a:solidFill>
              </a:rPr>
              <a:t> </a:t>
            </a:r>
            <a:r>
              <a:rPr lang="en-US" sz="1400" dirty="0" err="1">
                <a:solidFill>
                  <a:schemeClr val="bg1"/>
                </a:solidFill>
              </a:rPr>
              <a:t>hóa</a:t>
            </a:r>
            <a:r>
              <a:rPr lang="en-US" sz="1400" dirty="0" smtClean="0">
                <a:solidFill>
                  <a:schemeClr val="bg1"/>
                </a:solidFill>
              </a:rPr>
              <a:t>.</a:t>
            </a:r>
          </a:p>
          <a:p>
            <a:pPr marL="285750" lvl="0" indent="-285750" algn="just">
              <a:buClr>
                <a:schemeClr val="accent6"/>
              </a:buClr>
              <a:buFont typeface="Wingdings" pitchFamily="2" charset="2"/>
              <a:buChar char="q"/>
            </a:pPr>
            <a:r>
              <a:rPr lang="en-US" sz="1400" dirty="0" err="1">
                <a:solidFill>
                  <a:schemeClr val="bg1"/>
                </a:solidFill>
              </a:rPr>
              <a:t>Các</a:t>
            </a:r>
            <a:r>
              <a:rPr lang="en-US" sz="1400" dirty="0">
                <a:solidFill>
                  <a:schemeClr val="bg1"/>
                </a:solidFill>
              </a:rPr>
              <a:t> </a:t>
            </a:r>
            <a:r>
              <a:rPr lang="en-US" sz="1400" dirty="0" err="1">
                <a:solidFill>
                  <a:schemeClr val="bg1"/>
                </a:solidFill>
              </a:rPr>
              <a:t>gói</a:t>
            </a:r>
            <a:r>
              <a:rPr lang="en-US" sz="1400" dirty="0">
                <a:solidFill>
                  <a:schemeClr val="bg1"/>
                </a:solidFill>
              </a:rPr>
              <a:t> </a:t>
            </a:r>
            <a:r>
              <a:rPr lang="en-US" sz="1400" dirty="0" err="1">
                <a:solidFill>
                  <a:schemeClr val="bg1"/>
                </a:solidFill>
              </a:rPr>
              <a:t>cũng</a:t>
            </a:r>
            <a:r>
              <a:rPr lang="en-US" sz="1400" dirty="0">
                <a:solidFill>
                  <a:schemeClr val="bg1"/>
                </a:solidFill>
              </a:rPr>
              <a:t> </a:t>
            </a:r>
            <a:r>
              <a:rPr lang="en-US" sz="1400" dirty="0" err="1">
                <a:solidFill>
                  <a:schemeClr val="bg1"/>
                </a:solidFill>
              </a:rPr>
              <a:t>có</a:t>
            </a:r>
            <a:r>
              <a:rPr lang="en-US" sz="1400" dirty="0">
                <a:solidFill>
                  <a:schemeClr val="bg1"/>
                </a:solidFill>
              </a:rPr>
              <a:t> </a:t>
            </a:r>
            <a:r>
              <a:rPr lang="en-US" sz="1400" dirty="0" err="1">
                <a:solidFill>
                  <a:schemeClr val="bg1"/>
                </a:solidFill>
              </a:rPr>
              <a:t>thể</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sử</a:t>
            </a:r>
            <a:r>
              <a:rPr lang="en-US" sz="1400" dirty="0">
                <a:solidFill>
                  <a:schemeClr val="bg1"/>
                </a:solidFill>
              </a:rPr>
              <a:t> </a:t>
            </a:r>
            <a:r>
              <a:rPr lang="en-US" sz="1400" dirty="0" err="1">
                <a:solidFill>
                  <a:schemeClr val="bg1"/>
                </a:solidFill>
              </a:rPr>
              <a:t>dụng</a:t>
            </a:r>
            <a:r>
              <a:rPr lang="en-US" sz="1400" dirty="0">
                <a:solidFill>
                  <a:schemeClr val="bg1"/>
                </a:solidFill>
              </a:rPr>
              <a:t> </a:t>
            </a:r>
            <a:r>
              <a:rPr lang="en-US" sz="1400" dirty="0" err="1">
                <a:solidFill>
                  <a:schemeClr val="bg1"/>
                </a:solidFill>
              </a:rPr>
              <a:t>để</a:t>
            </a:r>
            <a:r>
              <a:rPr lang="en-US" sz="1400" dirty="0">
                <a:solidFill>
                  <a:schemeClr val="bg1"/>
                </a:solidFill>
              </a:rPr>
              <a:t> </a:t>
            </a:r>
            <a:r>
              <a:rPr lang="en-US" sz="1400" dirty="0" err="1">
                <a:solidFill>
                  <a:schemeClr val="bg1"/>
                </a:solidFill>
              </a:rPr>
              <a:t>nhóm</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lớp</a:t>
            </a:r>
            <a:r>
              <a:rPr lang="en-US" sz="1400" dirty="0" smtClean="0">
                <a:solidFill>
                  <a:schemeClr val="bg1"/>
                </a:solidFill>
              </a:rPr>
              <a:t>. </a:t>
            </a:r>
            <a:r>
              <a:rPr lang="en-US" sz="1400" dirty="0" err="1">
                <a:solidFill>
                  <a:schemeClr val="bg1"/>
                </a:solidFill>
              </a:rPr>
              <a:t>Chúng</a:t>
            </a:r>
            <a:r>
              <a:rPr lang="en-US" sz="1400" dirty="0">
                <a:solidFill>
                  <a:schemeClr val="bg1"/>
                </a:solidFill>
              </a:rPr>
              <a:t> ta </a:t>
            </a:r>
            <a:r>
              <a:rPr lang="en-US" sz="1400" dirty="0" err="1">
                <a:solidFill>
                  <a:schemeClr val="bg1"/>
                </a:solidFill>
              </a:rPr>
              <a:t>có</a:t>
            </a:r>
            <a:r>
              <a:rPr lang="en-US" sz="1400" dirty="0">
                <a:solidFill>
                  <a:schemeClr val="bg1"/>
                </a:solidFill>
              </a:rPr>
              <a:t> </a:t>
            </a:r>
            <a:r>
              <a:rPr lang="en-US" sz="1400" dirty="0" err="1">
                <a:solidFill>
                  <a:schemeClr val="bg1"/>
                </a:solidFill>
              </a:rPr>
              <a:t>thể</a:t>
            </a:r>
            <a:r>
              <a:rPr lang="en-US" sz="1400" dirty="0">
                <a:solidFill>
                  <a:schemeClr val="bg1"/>
                </a:solidFill>
              </a:rPr>
              <a:t> </a:t>
            </a:r>
            <a:r>
              <a:rPr lang="en-US" sz="1400" dirty="0" err="1">
                <a:solidFill>
                  <a:schemeClr val="bg1"/>
                </a:solidFill>
              </a:rPr>
              <a:t>sử</a:t>
            </a:r>
            <a:r>
              <a:rPr lang="en-US" sz="1400" dirty="0">
                <a:solidFill>
                  <a:schemeClr val="bg1"/>
                </a:solidFill>
              </a:rPr>
              <a:t> </a:t>
            </a:r>
            <a:r>
              <a:rPr lang="en-US" sz="1400" dirty="0" err="1">
                <a:solidFill>
                  <a:schemeClr val="bg1"/>
                </a:solidFill>
              </a:rPr>
              <a:t>dụng</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gói</a:t>
            </a:r>
            <a:r>
              <a:rPr lang="en-US" sz="1400" dirty="0">
                <a:solidFill>
                  <a:schemeClr val="bg1"/>
                </a:solidFill>
              </a:rPr>
              <a:t> </a:t>
            </a:r>
            <a:r>
              <a:rPr lang="en-US" sz="1400" dirty="0" err="1">
                <a:solidFill>
                  <a:schemeClr val="bg1"/>
                </a:solidFill>
              </a:rPr>
              <a:t>để</a:t>
            </a:r>
            <a:r>
              <a:rPr lang="en-US" sz="1400" dirty="0">
                <a:solidFill>
                  <a:schemeClr val="bg1"/>
                </a:solidFill>
              </a:rPr>
              <a:t> </a:t>
            </a:r>
            <a:r>
              <a:rPr lang="en-US" sz="1400" dirty="0" err="1">
                <a:solidFill>
                  <a:schemeClr val="bg1"/>
                </a:solidFill>
              </a:rPr>
              <a:t>tập</a:t>
            </a:r>
            <a:r>
              <a:rPr lang="en-US" sz="1400" dirty="0">
                <a:solidFill>
                  <a:schemeClr val="bg1"/>
                </a:solidFill>
              </a:rPr>
              <a:t> </a:t>
            </a:r>
            <a:r>
              <a:rPr lang="en-US" sz="1400" dirty="0" err="1">
                <a:solidFill>
                  <a:schemeClr val="bg1"/>
                </a:solidFill>
              </a:rPr>
              <a:t>hợp</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tập</a:t>
            </a:r>
            <a:r>
              <a:rPr lang="en-US" sz="1400" dirty="0">
                <a:solidFill>
                  <a:schemeClr val="bg1"/>
                </a:solidFill>
              </a:rPr>
              <a:t> </a:t>
            </a:r>
            <a:r>
              <a:rPr lang="en-US" sz="1400" dirty="0" err="1">
                <a:solidFill>
                  <a:schemeClr val="bg1"/>
                </a:solidFill>
              </a:rPr>
              <a:t>hợp</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có</a:t>
            </a:r>
            <a:r>
              <a:rPr lang="en-US" sz="1400" dirty="0">
                <a:solidFill>
                  <a:schemeClr val="bg1"/>
                </a:solidFill>
              </a:rPr>
              <a:t> </a:t>
            </a:r>
            <a:r>
              <a:rPr lang="en-US" sz="1400" dirty="0" err="1">
                <a:solidFill>
                  <a:schemeClr val="bg1"/>
                </a:solidFill>
              </a:rPr>
              <a:t>liên</a:t>
            </a:r>
            <a:r>
              <a:rPr lang="en-US" sz="1400" dirty="0">
                <a:solidFill>
                  <a:schemeClr val="bg1"/>
                </a:solidFill>
              </a:rPr>
              <a:t> </a:t>
            </a:r>
            <a:r>
              <a:rPr lang="en-US" sz="1400" dirty="0" err="1">
                <a:solidFill>
                  <a:schemeClr val="bg1"/>
                </a:solidFill>
              </a:rPr>
              <a:t>quan</a:t>
            </a:r>
            <a:r>
              <a:rPr lang="en-US" sz="1400" dirty="0">
                <a:solidFill>
                  <a:schemeClr val="bg1"/>
                </a:solidFill>
              </a:rPr>
              <a:t> </a:t>
            </a:r>
            <a:r>
              <a:rPr lang="en-US" sz="1400" dirty="0" err="1">
                <a:solidFill>
                  <a:schemeClr val="bg1"/>
                </a:solidFill>
              </a:rPr>
              <a:t>thành</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cấu</a:t>
            </a:r>
            <a:r>
              <a:rPr lang="en-US" sz="1400" dirty="0">
                <a:solidFill>
                  <a:schemeClr val="bg1"/>
                </a:solidFill>
              </a:rPr>
              <a:t> </a:t>
            </a:r>
            <a:r>
              <a:rPr lang="en-US" sz="1400" dirty="0" err="1">
                <a:solidFill>
                  <a:schemeClr val="bg1"/>
                </a:solidFill>
              </a:rPr>
              <a:t>trúc</a:t>
            </a:r>
            <a:r>
              <a:rPr lang="en-US" sz="1400" dirty="0">
                <a:solidFill>
                  <a:schemeClr val="bg1"/>
                </a:solidFill>
              </a:rPr>
              <a:t> </a:t>
            </a:r>
            <a:r>
              <a:rPr lang="en-US" sz="1400" dirty="0" err="1">
                <a:solidFill>
                  <a:schemeClr val="bg1"/>
                </a:solidFill>
              </a:rPr>
              <a:t>mức</a:t>
            </a:r>
            <a:r>
              <a:rPr lang="en-US" sz="1400" dirty="0">
                <a:solidFill>
                  <a:schemeClr val="bg1"/>
                </a:solidFill>
              </a:rPr>
              <a:t> </a:t>
            </a:r>
            <a:r>
              <a:rPr lang="en-US" sz="1400" dirty="0" err="1">
                <a:solidFill>
                  <a:schemeClr val="bg1"/>
                </a:solidFill>
              </a:rPr>
              <a:t>cao</a:t>
            </a:r>
            <a:r>
              <a:rPr lang="en-US" sz="1400" dirty="0">
                <a:solidFill>
                  <a:schemeClr val="bg1"/>
                </a:solidFill>
              </a:rPr>
              <a:t> </a:t>
            </a:r>
            <a:r>
              <a:rPr lang="en-US" sz="1400" dirty="0" err="1" smtClean="0">
                <a:solidFill>
                  <a:schemeClr val="bg1"/>
                </a:solidFill>
              </a:rPr>
              <a:t>hơn</a:t>
            </a:r>
            <a:r>
              <a:rPr lang="en-US" sz="1400" dirty="0" smtClean="0">
                <a:solidFill>
                  <a:schemeClr val="bg1"/>
                </a:solidFill>
              </a:rPr>
              <a:t>. </a:t>
            </a:r>
            <a:endParaRPr sz="1500" dirty="0">
              <a:solidFill>
                <a:schemeClr val="bg1"/>
              </a:solidFill>
            </a:endParaRPr>
          </a:p>
        </p:txBody>
      </p:sp>
    </p:spTree>
    <p:extLst>
      <p:ext uri="{BB962C8B-B14F-4D97-AF65-F5344CB8AC3E}">
        <p14:creationId xmlns:p14="http://schemas.microsoft.com/office/powerpoint/2010/main" val="132770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down)">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9">
                                            <p:txEl>
                                              <p:pRg st="0" end="0"/>
                                            </p:txEl>
                                          </p:spTgt>
                                        </p:tgtEl>
                                        <p:attrNameLst>
                                          <p:attrName>style.visibility</p:attrName>
                                        </p:attrNameLst>
                                      </p:cBhvr>
                                      <p:to>
                                        <p:strVal val="visible"/>
                                      </p:to>
                                    </p:set>
                                    <p:animEffect transition="in" filter="fade">
                                      <p:cBhvr>
                                        <p:cTn id="12" dur="1000"/>
                                        <p:tgtEl>
                                          <p:spTgt spid="99">
                                            <p:txEl>
                                              <p:pRg st="0" end="0"/>
                                            </p:txEl>
                                          </p:spTgt>
                                        </p:tgtEl>
                                      </p:cBhvr>
                                    </p:animEffect>
                                    <p:anim calcmode="lin" valueType="num">
                                      <p:cBhvr>
                                        <p:cTn id="13"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9">
                                            <p:txEl>
                                              <p:pRg st="1" end="1"/>
                                            </p:txEl>
                                          </p:spTgt>
                                        </p:tgtEl>
                                        <p:attrNameLst>
                                          <p:attrName>style.visibility</p:attrName>
                                        </p:attrNameLst>
                                      </p:cBhvr>
                                      <p:to>
                                        <p:strVal val="visible"/>
                                      </p:to>
                                    </p:set>
                                    <p:animEffect transition="in" filter="fade">
                                      <p:cBhvr>
                                        <p:cTn id="19" dur="1000"/>
                                        <p:tgtEl>
                                          <p:spTgt spid="99">
                                            <p:txEl>
                                              <p:pRg st="1" end="1"/>
                                            </p:txEl>
                                          </p:spTgt>
                                        </p:tgtEl>
                                      </p:cBhvr>
                                    </p:animEffect>
                                    <p:anim calcmode="lin" valueType="num">
                                      <p:cBhvr>
                                        <p:cTn id="20" dur="1000" fill="hold"/>
                                        <p:tgtEl>
                                          <p:spTgt spid="9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914400" y="819150"/>
            <a:ext cx="7086600" cy="1143000"/>
          </a:xfrm>
          <a:prstGeom prst="rect">
            <a:avLst/>
          </a:prstGeom>
        </p:spPr>
        <p:txBody>
          <a:bodyPr spcFirstLastPara="1" wrap="square" lIns="0" tIns="0" rIns="0" bIns="0" anchor="b" anchorCtr="0">
            <a:noAutofit/>
          </a:bodyPr>
          <a:lstStyle/>
          <a:p>
            <a:pPr lvl="0"/>
            <a:r>
              <a:rPr lang="en-US" sz="7200" b="1" dirty="0">
                <a:solidFill>
                  <a:schemeClr val="accent6"/>
                </a:solidFill>
              </a:rPr>
              <a:t>Packages</a:t>
            </a:r>
            <a:endParaRPr sz="7200" dirty="0">
              <a:solidFill>
                <a:schemeClr val="accent6"/>
              </a:solidFill>
            </a:endParaRPr>
          </a:p>
        </p:txBody>
      </p:sp>
      <p:sp>
        <p:nvSpPr>
          <p:cNvPr id="99" name="Google Shape;99;p20"/>
          <p:cNvSpPr txBox="1">
            <a:spLocks noGrp="1"/>
          </p:cNvSpPr>
          <p:nvPr>
            <p:ph type="subTitle" idx="1"/>
          </p:nvPr>
        </p:nvSpPr>
        <p:spPr>
          <a:xfrm>
            <a:off x="914400" y="2190750"/>
            <a:ext cx="6934200" cy="1905000"/>
          </a:xfrm>
          <a:prstGeom prst="rect">
            <a:avLst/>
          </a:prstGeom>
        </p:spPr>
        <p:txBody>
          <a:bodyPr spcFirstLastPara="1" wrap="square" lIns="0" tIns="0" rIns="0" bIns="0" anchor="t" anchorCtr="0">
            <a:noAutofit/>
          </a:bodyPr>
          <a:lstStyle/>
          <a:p>
            <a:pPr marL="0" lvl="0" indent="0" algn="just">
              <a:buClr>
                <a:schemeClr val="accent6"/>
              </a:buClr>
            </a:pPr>
            <a:r>
              <a:rPr lang="en-US" sz="1400" dirty="0" err="1">
                <a:solidFill>
                  <a:schemeClr val="bg1"/>
                </a:solidFill>
              </a:rPr>
              <a:t>Đối</a:t>
            </a:r>
            <a:r>
              <a:rPr lang="en-US" sz="1400" dirty="0">
                <a:solidFill>
                  <a:schemeClr val="bg1"/>
                </a:solidFill>
              </a:rPr>
              <a:t> </a:t>
            </a:r>
            <a:r>
              <a:rPr lang="en-US" sz="1400" dirty="0" err="1">
                <a:solidFill>
                  <a:schemeClr val="bg1"/>
                </a:solidFill>
              </a:rPr>
              <a:t>với</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hệ</a:t>
            </a:r>
            <a:r>
              <a:rPr lang="en-US" sz="1400" dirty="0">
                <a:solidFill>
                  <a:schemeClr val="bg1"/>
                </a:solidFill>
              </a:rPr>
              <a:t> </a:t>
            </a:r>
            <a:r>
              <a:rPr lang="en-US" sz="1400" dirty="0" err="1">
                <a:solidFill>
                  <a:schemeClr val="bg1"/>
                </a:solidFill>
              </a:rPr>
              <a:t>thống</a:t>
            </a:r>
            <a:r>
              <a:rPr lang="en-US" sz="1400" dirty="0">
                <a:solidFill>
                  <a:schemeClr val="bg1"/>
                </a:solidFill>
              </a:rPr>
              <a:t> </a:t>
            </a:r>
            <a:r>
              <a:rPr lang="en-US" sz="1400" dirty="0" err="1">
                <a:solidFill>
                  <a:schemeClr val="bg1"/>
                </a:solidFill>
              </a:rPr>
              <a:t>nhỏ</a:t>
            </a:r>
            <a:r>
              <a:rPr lang="en-US" sz="1400" dirty="0">
                <a:solidFill>
                  <a:schemeClr val="bg1"/>
                </a:solidFill>
              </a:rPr>
              <a:t> </a:t>
            </a:r>
            <a:r>
              <a:rPr lang="en-US" sz="1400" dirty="0" err="1">
                <a:solidFill>
                  <a:schemeClr val="bg1"/>
                </a:solidFill>
              </a:rPr>
              <a:t>như</a:t>
            </a:r>
            <a:r>
              <a:rPr lang="en-US" sz="1400" dirty="0">
                <a:solidFill>
                  <a:schemeClr val="bg1"/>
                </a:solidFill>
              </a:rPr>
              <a:t> </a:t>
            </a:r>
            <a:r>
              <a:rPr lang="en-US" sz="1400" dirty="0" err="1">
                <a:solidFill>
                  <a:schemeClr val="bg1"/>
                </a:solidFill>
              </a:rPr>
              <a:t>Bánh</a:t>
            </a:r>
            <a:r>
              <a:rPr lang="en-US" sz="1400" dirty="0">
                <a:solidFill>
                  <a:schemeClr val="bg1"/>
                </a:solidFill>
              </a:rPr>
              <a:t> </a:t>
            </a:r>
            <a:r>
              <a:rPr lang="en-US" sz="1400" dirty="0" err="1">
                <a:solidFill>
                  <a:schemeClr val="bg1"/>
                </a:solidFill>
              </a:rPr>
              <a:t>xe</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tìm</a:t>
            </a:r>
            <a:r>
              <a:rPr lang="en-US" sz="1400" dirty="0">
                <a:solidFill>
                  <a:schemeClr val="bg1"/>
                </a:solidFill>
              </a:rPr>
              <a:t> </a:t>
            </a:r>
            <a:r>
              <a:rPr lang="en-US" sz="1400" dirty="0" err="1">
                <a:solidFill>
                  <a:schemeClr val="bg1"/>
                </a:solidFill>
              </a:rPr>
              <a:t>thấy</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phân</a:t>
            </a:r>
            <a:r>
              <a:rPr lang="en-US" sz="1400" dirty="0">
                <a:solidFill>
                  <a:schemeClr val="bg1"/>
                </a:solidFill>
              </a:rPr>
              <a:t> </a:t>
            </a:r>
            <a:r>
              <a:rPr lang="en-US" sz="1400" dirty="0" err="1">
                <a:solidFill>
                  <a:schemeClr val="bg1"/>
                </a:solidFill>
              </a:rPr>
              <a:t>tích</a:t>
            </a:r>
            <a:r>
              <a:rPr lang="en-US" sz="1400" dirty="0">
                <a:solidFill>
                  <a:schemeClr val="bg1"/>
                </a:solidFill>
              </a:rPr>
              <a:t> </a:t>
            </a:r>
            <a:r>
              <a:rPr lang="en-US" sz="1400" dirty="0" err="1">
                <a:solidFill>
                  <a:schemeClr val="bg1"/>
                </a:solidFill>
              </a:rPr>
              <a:t>có</a:t>
            </a:r>
            <a:r>
              <a:rPr lang="en-US" sz="1400" dirty="0">
                <a:solidFill>
                  <a:schemeClr val="bg1"/>
                </a:solidFill>
              </a:rPr>
              <a:t> </a:t>
            </a:r>
            <a:r>
              <a:rPr lang="en-US" sz="1400" dirty="0" err="1">
                <a:solidFill>
                  <a:schemeClr val="bg1"/>
                </a:solidFill>
              </a:rPr>
              <a:t>thể</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nhóm</a:t>
            </a:r>
            <a:r>
              <a:rPr lang="en-US" sz="1400" dirty="0">
                <a:solidFill>
                  <a:schemeClr val="bg1"/>
                </a:solidFill>
              </a:rPr>
              <a:t> </a:t>
            </a:r>
            <a:r>
              <a:rPr lang="en-US" sz="1400" dirty="0" err="1">
                <a:solidFill>
                  <a:schemeClr val="bg1"/>
                </a:solidFill>
              </a:rPr>
              <a:t>thành</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smtClean="0">
                <a:solidFill>
                  <a:schemeClr val="bg1"/>
                </a:solidFill>
              </a:rPr>
              <a:t>gói</a:t>
            </a:r>
            <a:r>
              <a:rPr lang="en-US" sz="1400" dirty="0" smtClean="0">
                <a:solidFill>
                  <a:schemeClr val="bg1"/>
                </a:solidFill>
              </a:rPr>
              <a:t> </a:t>
            </a:r>
            <a:r>
              <a:rPr lang="en-US" sz="1400" dirty="0" err="1" smtClean="0">
                <a:solidFill>
                  <a:schemeClr val="bg1"/>
                </a:solidFill>
              </a:rPr>
              <a:t>hệ</a:t>
            </a:r>
            <a:r>
              <a:rPr lang="en-US" sz="1400" dirty="0" smtClean="0">
                <a:solidFill>
                  <a:schemeClr val="bg1"/>
                </a:solidFill>
              </a:rPr>
              <a:t> </a:t>
            </a:r>
            <a:r>
              <a:rPr lang="en-US" sz="1400" dirty="0" err="1" smtClean="0">
                <a:solidFill>
                  <a:schemeClr val="bg1"/>
                </a:solidFill>
              </a:rPr>
              <a:t>thống</a:t>
            </a:r>
            <a:r>
              <a:rPr lang="en-US" sz="1400" dirty="0">
                <a:solidFill>
                  <a:schemeClr val="bg1"/>
                </a:solidFill>
              </a:rPr>
              <a:t>.</a:t>
            </a:r>
            <a:endParaRPr sz="1500" dirty="0">
              <a:solidFill>
                <a:schemeClr val="bg1"/>
              </a:solidFill>
            </a:endParaRPr>
          </a:p>
        </p:txBody>
      </p:sp>
      <p:pic>
        <p:nvPicPr>
          <p:cNvPr id="5" name="Picture 4"/>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62200" y="3028950"/>
            <a:ext cx="4045585" cy="1250950"/>
          </a:xfrm>
          <a:prstGeom prst="rect">
            <a:avLst/>
          </a:prstGeom>
          <a:noFill/>
          <a:ln>
            <a:noFill/>
          </a:ln>
        </p:spPr>
      </p:pic>
    </p:spTree>
    <p:extLst>
      <p:ext uri="{BB962C8B-B14F-4D97-AF65-F5344CB8AC3E}">
        <p14:creationId xmlns:p14="http://schemas.microsoft.com/office/powerpoint/2010/main" val="157684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down)">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9">
                                            <p:txEl>
                                              <p:pRg st="0" end="0"/>
                                            </p:txEl>
                                          </p:spTgt>
                                        </p:tgtEl>
                                        <p:attrNameLst>
                                          <p:attrName>style.visibility</p:attrName>
                                        </p:attrNameLst>
                                      </p:cBhvr>
                                      <p:to>
                                        <p:strVal val="visible"/>
                                      </p:to>
                                    </p:set>
                                    <p:animEffect transition="in" filter="fade">
                                      <p:cBhvr>
                                        <p:cTn id="12" dur="1000"/>
                                        <p:tgtEl>
                                          <p:spTgt spid="99">
                                            <p:txEl>
                                              <p:pRg st="0" end="0"/>
                                            </p:txEl>
                                          </p:spTgt>
                                        </p:tgtEl>
                                      </p:cBhvr>
                                    </p:animEffect>
                                    <p:anim calcmode="lin" valueType="num">
                                      <p:cBhvr>
                                        <p:cTn id="13"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9">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914400" y="819150"/>
            <a:ext cx="7086600" cy="1143000"/>
          </a:xfrm>
          <a:prstGeom prst="rect">
            <a:avLst/>
          </a:prstGeom>
        </p:spPr>
        <p:txBody>
          <a:bodyPr spcFirstLastPara="1" wrap="square" lIns="0" tIns="0" rIns="0" bIns="0" anchor="b" anchorCtr="0">
            <a:noAutofit/>
          </a:bodyPr>
          <a:lstStyle/>
          <a:p>
            <a:pPr lvl="0"/>
            <a:r>
              <a:rPr lang="en-US" sz="7200" b="1" dirty="0">
                <a:solidFill>
                  <a:schemeClr val="accent6"/>
                </a:solidFill>
              </a:rPr>
              <a:t>Packages</a:t>
            </a:r>
            <a:endParaRPr sz="7200" dirty="0">
              <a:solidFill>
                <a:schemeClr val="accent6"/>
              </a:solidFill>
            </a:endParaRPr>
          </a:p>
        </p:txBody>
      </p:sp>
      <p:sp>
        <p:nvSpPr>
          <p:cNvPr id="99" name="Google Shape;99;p20"/>
          <p:cNvSpPr txBox="1">
            <a:spLocks noGrp="1"/>
          </p:cNvSpPr>
          <p:nvPr>
            <p:ph type="subTitle" idx="1"/>
          </p:nvPr>
        </p:nvSpPr>
        <p:spPr>
          <a:xfrm>
            <a:off x="914400" y="2190750"/>
            <a:ext cx="6934200" cy="1905000"/>
          </a:xfrm>
          <a:prstGeom prst="rect">
            <a:avLst/>
          </a:prstGeom>
        </p:spPr>
        <p:txBody>
          <a:bodyPr spcFirstLastPara="1" wrap="square" lIns="0" tIns="0" rIns="0" bIns="0" anchor="t" anchorCtr="0">
            <a:noAutofit/>
          </a:bodyPr>
          <a:lstStyle/>
          <a:p>
            <a:pPr marL="0" lvl="0" indent="0" algn="just">
              <a:buClr>
                <a:schemeClr val="accent6"/>
              </a:buClr>
            </a:pPr>
            <a:r>
              <a:rPr lang="en-US" sz="1400" dirty="0" err="1">
                <a:solidFill>
                  <a:schemeClr val="bg1"/>
                </a:solidFill>
              </a:rPr>
              <a:t>Các</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nên</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nhóm</a:t>
            </a:r>
            <a:r>
              <a:rPr lang="en-US" sz="1400" dirty="0">
                <a:solidFill>
                  <a:schemeClr val="bg1"/>
                </a:solidFill>
              </a:rPr>
              <a:t> </a:t>
            </a:r>
            <a:r>
              <a:rPr lang="en-US" sz="1400" dirty="0" err="1">
                <a:solidFill>
                  <a:schemeClr val="bg1"/>
                </a:solidFill>
              </a:rPr>
              <a:t>thành</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gói</a:t>
            </a:r>
            <a:r>
              <a:rPr lang="en-US" sz="1400" dirty="0">
                <a:solidFill>
                  <a:schemeClr val="bg1"/>
                </a:solidFill>
              </a:rPr>
              <a:t> </a:t>
            </a:r>
            <a:r>
              <a:rPr lang="en-US" sz="1400" dirty="0" err="1">
                <a:solidFill>
                  <a:schemeClr val="bg1"/>
                </a:solidFill>
              </a:rPr>
              <a:t>trên</a:t>
            </a:r>
            <a:r>
              <a:rPr lang="en-US" sz="1400" dirty="0">
                <a:solidFill>
                  <a:schemeClr val="bg1"/>
                </a:solidFill>
              </a:rPr>
              <a:t> </a:t>
            </a:r>
            <a:r>
              <a:rPr lang="en-US" sz="1400" dirty="0" err="1">
                <a:solidFill>
                  <a:schemeClr val="bg1"/>
                </a:solidFill>
              </a:rPr>
              <a:t>cơ</a:t>
            </a:r>
            <a:r>
              <a:rPr lang="en-US" sz="1400" dirty="0">
                <a:solidFill>
                  <a:schemeClr val="bg1"/>
                </a:solidFill>
              </a:rPr>
              <a:t> </a:t>
            </a:r>
            <a:r>
              <a:rPr lang="en-US" sz="1400" dirty="0" err="1">
                <a:solidFill>
                  <a:schemeClr val="bg1"/>
                </a:solidFill>
              </a:rPr>
              <a:t>sở</a:t>
            </a:r>
            <a:r>
              <a:rPr lang="en-US" sz="1400" dirty="0">
                <a:solidFill>
                  <a:schemeClr val="bg1"/>
                </a:solidFill>
              </a:rPr>
              <a:t> </a:t>
            </a:r>
            <a:r>
              <a:rPr lang="en-US" sz="1400" dirty="0" err="1">
                <a:solidFill>
                  <a:schemeClr val="bg1"/>
                </a:solidFill>
              </a:rPr>
              <a:t>hợp</a:t>
            </a:r>
            <a:r>
              <a:rPr lang="en-US" sz="1400" dirty="0">
                <a:solidFill>
                  <a:schemeClr val="bg1"/>
                </a:solidFill>
              </a:rPr>
              <a:t> </a:t>
            </a:r>
            <a:r>
              <a:rPr lang="en-US" sz="1400" dirty="0" err="1">
                <a:solidFill>
                  <a:schemeClr val="bg1"/>
                </a:solidFill>
              </a:rPr>
              <a:t>lý</a:t>
            </a:r>
            <a:r>
              <a:rPr lang="en-US" sz="1400" dirty="0">
                <a:solidFill>
                  <a:schemeClr val="bg1"/>
                </a:solidFill>
              </a:rPr>
              <a:t>. </a:t>
            </a:r>
            <a:r>
              <a:rPr lang="en-US" sz="1400" dirty="0" err="1">
                <a:solidFill>
                  <a:schemeClr val="bg1"/>
                </a:solidFill>
              </a:rPr>
              <a:t>Ví</a:t>
            </a:r>
            <a:r>
              <a:rPr lang="en-US" sz="1400" dirty="0">
                <a:solidFill>
                  <a:schemeClr val="bg1"/>
                </a:solidFill>
              </a:rPr>
              <a:t> </a:t>
            </a:r>
            <a:r>
              <a:rPr lang="en-US" sz="1400" dirty="0" err="1">
                <a:solidFill>
                  <a:schemeClr val="bg1"/>
                </a:solidFill>
              </a:rPr>
              <a:t>dụ</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thường</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nhóm</a:t>
            </a:r>
            <a:r>
              <a:rPr lang="en-US" sz="1400" dirty="0">
                <a:solidFill>
                  <a:schemeClr val="bg1"/>
                </a:solidFill>
              </a:rPr>
              <a:t> </a:t>
            </a:r>
            <a:r>
              <a:rPr lang="en-US" sz="1400" dirty="0" err="1">
                <a:solidFill>
                  <a:schemeClr val="bg1"/>
                </a:solidFill>
              </a:rPr>
              <a:t>thành</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cộng</a:t>
            </a:r>
            <a:r>
              <a:rPr lang="en-US" sz="1400" dirty="0">
                <a:solidFill>
                  <a:schemeClr val="bg1"/>
                </a:solidFill>
              </a:rPr>
              <a:t> </a:t>
            </a:r>
            <a:r>
              <a:rPr lang="en-US" sz="1400" dirty="0" err="1">
                <a:solidFill>
                  <a:schemeClr val="bg1"/>
                </a:solidFill>
              </a:rPr>
              <a:t>tác</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cộng</a:t>
            </a:r>
            <a:r>
              <a:rPr lang="en-US" sz="1400" dirty="0">
                <a:solidFill>
                  <a:schemeClr val="bg1"/>
                </a:solidFill>
              </a:rPr>
              <a:t> </a:t>
            </a:r>
            <a:r>
              <a:rPr lang="en-US" sz="1400" dirty="0" err="1">
                <a:solidFill>
                  <a:schemeClr val="bg1"/>
                </a:solidFill>
              </a:rPr>
              <a:t>tác</a:t>
            </a:r>
            <a:r>
              <a:rPr lang="en-US" sz="1400" dirty="0">
                <a:solidFill>
                  <a:schemeClr val="bg1"/>
                </a:solidFill>
              </a:rPr>
              <a:t> </a:t>
            </a:r>
            <a:r>
              <a:rPr lang="en-US" sz="1400" dirty="0" err="1">
                <a:solidFill>
                  <a:schemeClr val="bg1"/>
                </a:solidFill>
              </a:rPr>
              <a:t>bao</a:t>
            </a:r>
            <a:r>
              <a:rPr lang="en-US" sz="1400" dirty="0">
                <a:solidFill>
                  <a:schemeClr val="bg1"/>
                </a:solidFill>
              </a:rPr>
              <a:t> </a:t>
            </a:r>
            <a:r>
              <a:rPr lang="en-US" sz="1400" dirty="0" err="1">
                <a:solidFill>
                  <a:schemeClr val="bg1"/>
                </a:solidFill>
              </a:rPr>
              <a:t>gồm</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sử</a:t>
            </a:r>
            <a:r>
              <a:rPr lang="en-US" sz="1400" dirty="0">
                <a:solidFill>
                  <a:schemeClr val="bg1"/>
                </a:solidFill>
              </a:rPr>
              <a:t> </a:t>
            </a:r>
            <a:r>
              <a:rPr lang="en-US" sz="1400" dirty="0" err="1">
                <a:solidFill>
                  <a:schemeClr val="bg1"/>
                </a:solidFill>
              </a:rPr>
              <a:t>dụng</a:t>
            </a:r>
            <a:r>
              <a:rPr lang="en-US" sz="1400" dirty="0">
                <a:solidFill>
                  <a:schemeClr val="bg1"/>
                </a:solidFill>
              </a:rPr>
              <a:t> </a:t>
            </a:r>
            <a:r>
              <a:rPr lang="en-US" sz="1400" dirty="0" err="1">
                <a:solidFill>
                  <a:schemeClr val="bg1"/>
                </a:solidFill>
              </a:rPr>
              <a:t>bởi</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trường</a:t>
            </a:r>
            <a:r>
              <a:rPr lang="en-US" sz="1400" dirty="0">
                <a:solidFill>
                  <a:schemeClr val="bg1"/>
                </a:solidFill>
              </a:rPr>
              <a:t> </a:t>
            </a:r>
            <a:r>
              <a:rPr lang="en-US" sz="1400" dirty="0" err="1">
                <a:solidFill>
                  <a:schemeClr val="bg1"/>
                </a:solidFill>
              </a:rPr>
              <a:t>hợp</a:t>
            </a:r>
            <a:r>
              <a:rPr lang="en-US" sz="1400" dirty="0">
                <a:solidFill>
                  <a:schemeClr val="bg1"/>
                </a:solidFill>
              </a:rPr>
              <a:t> </a:t>
            </a:r>
            <a:r>
              <a:rPr lang="en-US" sz="1400" dirty="0" err="1">
                <a:solidFill>
                  <a:schemeClr val="bg1"/>
                </a:solidFill>
              </a:rPr>
              <a:t>sử</a:t>
            </a:r>
            <a:r>
              <a:rPr lang="en-US" sz="1400" dirty="0">
                <a:solidFill>
                  <a:schemeClr val="bg1"/>
                </a:solidFill>
              </a:rPr>
              <a:t> </a:t>
            </a:r>
            <a:r>
              <a:rPr lang="en-US" sz="1400" dirty="0" err="1">
                <a:solidFill>
                  <a:schemeClr val="bg1"/>
                </a:solidFill>
              </a:rPr>
              <a:t>dụng</a:t>
            </a:r>
            <a:r>
              <a:rPr lang="en-US" sz="1400" dirty="0">
                <a:solidFill>
                  <a:schemeClr val="bg1"/>
                </a:solidFill>
              </a:rPr>
              <a:t> </a:t>
            </a:r>
            <a:r>
              <a:rPr lang="en-US" sz="1400" dirty="0" err="1">
                <a:solidFill>
                  <a:schemeClr val="bg1"/>
                </a:solidFill>
              </a:rPr>
              <a:t>duy</a:t>
            </a:r>
            <a:r>
              <a:rPr lang="en-US" sz="1400" dirty="0">
                <a:solidFill>
                  <a:schemeClr val="bg1"/>
                </a:solidFill>
              </a:rPr>
              <a:t> </a:t>
            </a:r>
            <a:r>
              <a:rPr lang="en-US" sz="1400" dirty="0" err="1">
                <a:solidFill>
                  <a:schemeClr val="bg1"/>
                </a:solidFill>
              </a:rPr>
              <a:t>nhất</a:t>
            </a:r>
            <a:r>
              <a:rPr lang="en-US" sz="1400" dirty="0">
                <a:solidFill>
                  <a:schemeClr val="bg1"/>
                </a:solidFill>
              </a:rPr>
              <a:t> (</a:t>
            </a:r>
            <a:r>
              <a:rPr lang="en-US" sz="1400" dirty="0" err="1">
                <a:solidFill>
                  <a:schemeClr val="bg1"/>
                </a:solidFill>
              </a:rPr>
              <a:t>xem</a:t>
            </a:r>
            <a:r>
              <a:rPr lang="en-US" sz="1400" dirty="0">
                <a:solidFill>
                  <a:schemeClr val="bg1"/>
                </a:solidFill>
              </a:rPr>
              <a:t> </a:t>
            </a:r>
            <a:r>
              <a:rPr lang="en-US" sz="1400" dirty="0" err="1" smtClean="0">
                <a:solidFill>
                  <a:schemeClr val="bg1"/>
                </a:solidFill>
              </a:rPr>
              <a:t>Chương</a:t>
            </a:r>
            <a:r>
              <a:rPr lang="en-US" sz="1400" dirty="0" smtClean="0">
                <a:solidFill>
                  <a:schemeClr val="bg1"/>
                </a:solidFill>
              </a:rPr>
              <a:t> </a:t>
            </a:r>
            <a:r>
              <a:rPr lang="en-US" sz="1400" dirty="0">
                <a:solidFill>
                  <a:schemeClr val="bg1"/>
                </a:solidFill>
              </a:rPr>
              <a:t>3</a:t>
            </a:r>
            <a:r>
              <a:rPr lang="en-US" sz="1400" dirty="0" smtClean="0">
                <a:solidFill>
                  <a:schemeClr val="bg1"/>
                </a:solidFill>
              </a:rPr>
              <a:t>).</a:t>
            </a:r>
          </a:p>
          <a:p>
            <a:pPr marL="0" lvl="0" indent="0" algn="just">
              <a:buClr>
                <a:schemeClr val="accent6"/>
              </a:buClr>
            </a:pPr>
            <a:endParaRPr sz="1500" dirty="0">
              <a:solidFill>
                <a:schemeClr val="bg1"/>
              </a:solidFill>
            </a:endParaRPr>
          </a:p>
        </p:txBody>
      </p:sp>
      <p:pic>
        <p:nvPicPr>
          <p:cNvPr id="6" name="Picture 5"/>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71040" y="3257550"/>
            <a:ext cx="5201920" cy="1147445"/>
          </a:xfrm>
          <a:prstGeom prst="rect">
            <a:avLst/>
          </a:prstGeom>
          <a:noFill/>
          <a:ln>
            <a:noFill/>
          </a:ln>
        </p:spPr>
      </p:pic>
    </p:spTree>
    <p:extLst>
      <p:ext uri="{BB962C8B-B14F-4D97-AF65-F5344CB8AC3E}">
        <p14:creationId xmlns:p14="http://schemas.microsoft.com/office/powerpoint/2010/main" val="298157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1000"/>
                                        <p:tgtEl>
                                          <p:spTgt spid="99">
                                            <p:txEl>
                                              <p:pRg st="0" end="0"/>
                                            </p:txEl>
                                          </p:spTgt>
                                        </p:tgtEl>
                                      </p:cBhvr>
                                    </p:animEffect>
                                    <p:anim calcmode="lin" valueType="num">
                                      <p:cBhvr>
                                        <p:cTn id="8"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914400" y="819150"/>
            <a:ext cx="7086600" cy="1143000"/>
          </a:xfrm>
          <a:prstGeom prst="rect">
            <a:avLst/>
          </a:prstGeom>
        </p:spPr>
        <p:txBody>
          <a:bodyPr spcFirstLastPara="1" wrap="square" lIns="0" tIns="0" rIns="0" bIns="0" anchor="b" anchorCtr="0">
            <a:noAutofit/>
          </a:bodyPr>
          <a:lstStyle/>
          <a:p>
            <a:pPr lvl="0"/>
            <a:r>
              <a:rPr lang="en-US" sz="7200" b="1" dirty="0">
                <a:solidFill>
                  <a:schemeClr val="accent6"/>
                </a:solidFill>
              </a:rPr>
              <a:t>Packages</a:t>
            </a:r>
            <a:endParaRPr sz="7200" dirty="0">
              <a:solidFill>
                <a:schemeClr val="accent6"/>
              </a:solidFill>
            </a:endParaRPr>
          </a:p>
        </p:txBody>
      </p:sp>
      <p:sp>
        <p:nvSpPr>
          <p:cNvPr id="99" name="Google Shape;99;p20"/>
          <p:cNvSpPr txBox="1">
            <a:spLocks noGrp="1"/>
          </p:cNvSpPr>
          <p:nvPr>
            <p:ph type="subTitle" idx="1"/>
          </p:nvPr>
        </p:nvSpPr>
        <p:spPr>
          <a:xfrm>
            <a:off x="914400" y="2190750"/>
            <a:ext cx="6934200" cy="1905000"/>
          </a:xfrm>
          <a:prstGeom prst="rect">
            <a:avLst/>
          </a:prstGeom>
        </p:spPr>
        <p:txBody>
          <a:bodyPr spcFirstLastPara="1" wrap="square" lIns="0" tIns="0" rIns="0" bIns="0" anchor="t" anchorCtr="0">
            <a:noAutofit/>
          </a:bodyPr>
          <a:lstStyle/>
          <a:p>
            <a:pPr marL="0" lvl="0" indent="0" algn="just">
              <a:buClr>
                <a:schemeClr val="accent6"/>
              </a:buClr>
            </a:pPr>
            <a:r>
              <a:rPr lang="en-US" sz="1400" dirty="0" err="1">
                <a:solidFill>
                  <a:schemeClr val="bg1"/>
                </a:solidFill>
              </a:rPr>
              <a:t>Các</a:t>
            </a:r>
            <a:r>
              <a:rPr lang="en-US" sz="1400" dirty="0">
                <a:solidFill>
                  <a:schemeClr val="bg1"/>
                </a:solidFill>
              </a:rPr>
              <a:t> </a:t>
            </a:r>
            <a:r>
              <a:rPr lang="en-US" sz="1400" dirty="0" err="1">
                <a:solidFill>
                  <a:schemeClr val="bg1"/>
                </a:solidFill>
              </a:rPr>
              <a:t>nhóm</a:t>
            </a:r>
            <a:r>
              <a:rPr lang="en-US" sz="1400" dirty="0">
                <a:solidFill>
                  <a:schemeClr val="bg1"/>
                </a:solidFill>
              </a:rPr>
              <a:t> logic </a:t>
            </a:r>
            <a:r>
              <a:rPr lang="en-US" sz="1400" dirty="0" err="1">
                <a:solidFill>
                  <a:schemeClr val="bg1"/>
                </a:solidFill>
              </a:rPr>
              <a:t>khác</a:t>
            </a:r>
            <a:r>
              <a:rPr lang="en-US" sz="1400" dirty="0">
                <a:solidFill>
                  <a:schemeClr val="bg1"/>
                </a:solidFill>
              </a:rPr>
              <a:t> </a:t>
            </a:r>
            <a:r>
              <a:rPr lang="en-US" sz="1400" dirty="0" err="1">
                <a:solidFill>
                  <a:schemeClr val="bg1"/>
                </a:solidFill>
              </a:rPr>
              <a:t>của</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là</a:t>
            </a:r>
            <a:r>
              <a:rPr lang="en-US" sz="1400" dirty="0">
                <a:solidFill>
                  <a:schemeClr val="bg1"/>
                </a:solidFill>
              </a:rPr>
              <a:t> </a:t>
            </a:r>
            <a:r>
              <a:rPr lang="en-US" sz="1400" dirty="0" err="1">
                <a:solidFill>
                  <a:schemeClr val="bg1"/>
                </a:solidFill>
              </a:rPr>
              <a:t>theo</a:t>
            </a:r>
            <a:r>
              <a:rPr lang="en-US" sz="1400" dirty="0">
                <a:solidFill>
                  <a:schemeClr val="bg1"/>
                </a:solidFill>
              </a:rPr>
              <a:t> </a:t>
            </a:r>
            <a:r>
              <a:rPr lang="en-US" sz="1400" dirty="0" err="1">
                <a:solidFill>
                  <a:schemeClr val="bg1"/>
                </a:solidFill>
              </a:rPr>
              <a:t>hệ</a:t>
            </a:r>
            <a:r>
              <a:rPr lang="en-US" sz="1400" dirty="0">
                <a:solidFill>
                  <a:schemeClr val="bg1"/>
                </a:solidFill>
              </a:rPr>
              <a:t> </a:t>
            </a:r>
            <a:r>
              <a:rPr lang="en-US" sz="1400" dirty="0" err="1">
                <a:solidFill>
                  <a:schemeClr val="bg1"/>
                </a:solidFill>
              </a:rPr>
              <a:t>thống</a:t>
            </a:r>
            <a:r>
              <a:rPr lang="en-US" sz="1400" dirty="0">
                <a:solidFill>
                  <a:schemeClr val="bg1"/>
                </a:solidFill>
              </a:rPr>
              <a:t> con </a:t>
            </a:r>
            <a:r>
              <a:rPr lang="en-US" sz="1400" dirty="0" err="1">
                <a:solidFill>
                  <a:schemeClr val="bg1"/>
                </a:solidFill>
              </a:rPr>
              <a:t>hoặc</a:t>
            </a:r>
            <a:r>
              <a:rPr lang="en-US" sz="1400" dirty="0">
                <a:solidFill>
                  <a:schemeClr val="bg1"/>
                </a:solidFill>
              </a:rPr>
              <a:t> </a:t>
            </a:r>
            <a:r>
              <a:rPr lang="en-US" sz="1400" dirty="0" err="1">
                <a:solidFill>
                  <a:schemeClr val="bg1"/>
                </a:solidFill>
              </a:rPr>
              <a:t>theo</a:t>
            </a:r>
            <a:r>
              <a:rPr lang="en-US" sz="1400" dirty="0">
                <a:solidFill>
                  <a:schemeClr val="bg1"/>
                </a:solidFill>
              </a:rPr>
              <a:t> </a:t>
            </a:r>
            <a:r>
              <a:rPr lang="en-US" sz="1400" dirty="0" err="1">
                <a:solidFill>
                  <a:schemeClr val="bg1"/>
                </a:solidFill>
              </a:rPr>
              <a:t>loại</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ví</a:t>
            </a:r>
            <a:r>
              <a:rPr lang="en-US" sz="1400" dirty="0">
                <a:solidFill>
                  <a:schemeClr val="bg1"/>
                </a:solidFill>
              </a:rPr>
              <a:t> </a:t>
            </a:r>
            <a:r>
              <a:rPr lang="en-US" sz="1400" dirty="0" err="1">
                <a:solidFill>
                  <a:schemeClr val="bg1"/>
                </a:solidFill>
              </a:rPr>
              <a:t>dụ</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giao</a:t>
            </a:r>
            <a:r>
              <a:rPr lang="en-US" sz="1400" dirty="0">
                <a:solidFill>
                  <a:schemeClr val="bg1"/>
                </a:solidFill>
              </a:rPr>
              <a:t> </a:t>
            </a:r>
            <a:r>
              <a:rPr lang="en-US" sz="1400" dirty="0" err="1">
                <a:solidFill>
                  <a:schemeClr val="bg1"/>
                </a:solidFill>
              </a:rPr>
              <a:t>diện</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miền</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điều</a:t>
            </a:r>
            <a:r>
              <a:rPr lang="en-US" sz="1400" dirty="0">
                <a:solidFill>
                  <a:schemeClr val="bg1"/>
                </a:solidFill>
              </a:rPr>
              <a:t> </a:t>
            </a:r>
            <a:r>
              <a:rPr lang="en-US" sz="1400" dirty="0" err="1">
                <a:solidFill>
                  <a:schemeClr val="bg1"/>
                </a:solidFill>
              </a:rPr>
              <a:t>khiển</a:t>
            </a:r>
            <a:r>
              <a:rPr lang="en-US" sz="1400" dirty="0">
                <a:solidFill>
                  <a:schemeClr val="bg1"/>
                </a:solidFill>
              </a:rPr>
              <a:t>. </a:t>
            </a:r>
            <a:r>
              <a:rPr lang="en-US" sz="1400" dirty="0" err="1">
                <a:solidFill>
                  <a:schemeClr val="bg1"/>
                </a:solidFill>
              </a:rPr>
              <a:t>Những</a:t>
            </a:r>
            <a:r>
              <a:rPr lang="en-US" sz="1400" dirty="0">
                <a:solidFill>
                  <a:schemeClr val="bg1"/>
                </a:solidFill>
              </a:rPr>
              <a:t> </a:t>
            </a:r>
            <a:r>
              <a:rPr lang="en-US" sz="1400" dirty="0" err="1">
                <a:solidFill>
                  <a:schemeClr val="bg1"/>
                </a:solidFill>
              </a:rPr>
              <a:t>điều</a:t>
            </a:r>
            <a:r>
              <a:rPr lang="en-US" sz="1400" dirty="0">
                <a:solidFill>
                  <a:schemeClr val="bg1"/>
                </a:solidFill>
              </a:rPr>
              <a:t> </a:t>
            </a:r>
            <a:r>
              <a:rPr lang="en-US" sz="1400" dirty="0" err="1">
                <a:solidFill>
                  <a:schemeClr val="bg1"/>
                </a:solidFill>
              </a:rPr>
              <a:t>này</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thảo</a:t>
            </a:r>
            <a:r>
              <a:rPr lang="en-US" sz="1400" dirty="0">
                <a:solidFill>
                  <a:schemeClr val="bg1"/>
                </a:solidFill>
              </a:rPr>
              <a:t> </a:t>
            </a:r>
            <a:r>
              <a:rPr lang="en-US" sz="1400" dirty="0" err="1">
                <a:solidFill>
                  <a:schemeClr val="bg1"/>
                </a:solidFill>
              </a:rPr>
              <a:t>luận</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Chương</a:t>
            </a:r>
            <a:r>
              <a:rPr lang="en-US" sz="1400" dirty="0">
                <a:solidFill>
                  <a:schemeClr val="bg1"/>
                </a:solidFill>
              </a:rPr>
              <a:t> 9 </a:t>
            </a:r>
            <a:r>
              <a:rPr lang="en-US" sz="1400" dirty="0" err="1">
                <a:solidFill>
                  <a:schemeClr val="bg1"/>
                </a:solidFill>
              </a:rPr>
              <a:t>và</a:t>
            </a:r>
            <a:r>
              <a:rPr lang="en-US" sz="1400" dirty="0">
                <a:solidFill>
                  <a:schemeClr val="bg1"/>
                </a:solidFill>
              </a:rPr>
              <a:t> </a:t>
            </a:r>
            <a:r>
              <a:rPr lang="en-US" sz="1400" dirty="0" smtClean="0">
                <a:solidFill>
                  <a:schemeClr val="bg1"/>
                </a:solidFill>
              </a:rPr>
              <a:t>10.</a:t>
            </a:r>
          </a:p>
          <a:p>
            <a:pPr marL="0" indent="0" algn="just">
              <a:buClr>
                <a:schemeClr val="accent6"/>
              </a:buClr>
            </a:pPr>
            <a:r>
              <a:rPr lang="en-US" sz="1400" dirty="0" err="1">
                <a:solidFill>
                  <a:schemeClr val="bg1"/>
                </a:solidFill>
              </a:rPr>
              <a:t>Hình</a:t>
            </a:r>
            <a:r>
              <a:rPr lang="en-US" sz="1400" dirty="0">
                <a:solidFill>
                  <a:schemeClr val="bg1"/>
                </a:solidFill>
              </a:rPr>
              <a:t> 5.19 </a:t>
            </a:r>
            <a:r>
              <a:rPr lang="en-US" sz="1400" dirty="0" err="1">
                <a:solidFill>
                  <a:schemeClr val="bg1"/>
                </a:solidFill>
              </a:rPr>
              <a:t>cho</a:t>
            </a:r>
            <a:r>
              <a:rPr lang="en-US" sz="1400" dirty="0">
                <a:solidFill>
                  <a:schemeClr val="bg1"/>
                </a:solidFill>
              </a:rPr>
              <a:t> </a:t>
            </a:r>
            <a:r>
              <a:rPr lang="en-US" sz="1400" dirty="0" err="1">
                <a:solidFill>
                  <a:schemeClr val="bg1"/>
                </a:solidFill>
              </a:rPr>
              <a:t>thấy</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nhóm</a:t>
            </a:r>
            <a:r>
              <a:rPr lang="en-US" sz="1400" dirty="0">
                <a:solidFill>
                  <a:schemeClr val="bg1"/>
                </a:solidFill>
              </a:rPr>
              <a:t> </a:t>
            </a:r>
            <a:r>
              <a:rPr lang="en-US" sz="1400" dirty="0" err="1">
                <a:solidFill>
                  <a:schemeClr val="bg1"/>
                </a:solidFill>
              </a:rPr>
              <a:t>bên</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gói</a:t>
            </a:r>
            <a:r>
              <a:rPr lang="en-US" sz="1400" dirty="0">
                <a:solidFill>
                  <a:schemeClr val="bg1"/>
                </a:solidFill>
              </a:rPr>
              <a:t>.</a:t>
            </a:r>
          </a:p>
          <a:p>
            <a:pPr marL="0" lvl="0" indent="0" algn="just">
              <a:buClr>
                <a:schemeClr val="accent6"/>
              </a:buClr>
            </a:pPr>
            <a:endParaRPr sz="1500" dirty="0">
              <a:solidFill>
                <a:schemeClr val="bg1"/>
              </a:solidFill>
            </a:endParaRPr>
          </a:p>
        </p:txBody>
      </p:sp>
      <p:pic>
        <p:nvPicPr>
          <p:cNvPr id="5" name="Picture 4"/>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3905" y="3358279"/>
            <a:ext cx="5883275" cy="1164590"/>
          </a:xfrm>
          <a:prstGeom prst="rect">
            <a:avLst/>
          </a:prstGeom>
          <a:noFill/>
          <a:ln>
            <a:noFill/>
          </a:ln>
        </p:spPr>
      </p:pic>
    </p:spTree>
    <p:extLst>
      <p:ext uri="{BB962C8B-B14F-4D97-AF65-F5344CB8AC3E}">
        <p14:creationId xmlns:p14="http://schemas.microsoft.com/office/powerpoint/2010/main" val="125219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1000"/>
                                        <p:tgtEl>
                                          <p:spTgt spid="99">
                                            <p:txEl>
                                              <p:pRg st="0" end="0"/>
                                            </p:txEl>
                                          </p:spTgt>
                                        </p:tgtEl>
                                      </p:cBhvr>
                                    </p:animEffect>
                                    <p:anim calcmode="lin" valueType="num">
                                      <p:cBhvr>
                                        <p:cTn id="8"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9">
                                            <p:txEl>
                                              <p:pRg st="1" end="1"/>
                                            </p:txEl>
                                          </p:spTgt>
                                        </p:tgtEl>
                                        <p:attrNameLst>
                                          <p:attrName>style.visibility</p:attrName>
                                        </p:attrNameLst>
                                      </p:cBhvr>
                                      <p:to>
                                        <p:strVal val="visible"/>
                                      </p:to>
                                    </p:set>
                                    <p:animEffect transition="in" filter="fade">
                                      <p:cBhvr>
                                        <p:cTn id="14" dur="1000"/>
                                        <p:tgtEl>
                                          <p:spTgt spid="99">
                                            <p:txEl>
                                              <p:pRg st="1" end="1"/>
                                            </p:txEl>
                                          </p:spTgt>
                                        </p:tgtEl>
                                      </p:cBhvr>
                                    </p:animEffect>
                                    <p:anim calcmode="lin" valueType="num">
                                      <p:cBhvr>
                                        <p:cTn id="15" dur="1000" fill="hold"/>
                                        <p:tgtEl>
                                          <p:spTgt spid="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914400" y="819150"/>
            <a:ext cx="7086600" cy="1524000"/>
          </a:xfrm>
          <a:prstGeom prst="rect">
            <a:avLst/>
          </a:prstGeom>
        </p:spPr>
        <p:txBody>
          <a:bodyPr spcFirstLastPara="1" wrap="square" lIns="0" tIns="0" rIns="0" bIns="0" anchor="b" anchorCtr="0">
            <a:noAutofit/>
          </a:bodyPr>
          <a:lstStyle/>
          <a:p>
            <a:pPr lvl="0"/>
            <a:r>
              <a:rPr lang="en-US" b="1" dirty="0"/>
              <a:t>Using </a:t>
            </a:r>
            <a:r>
              <a:rPr lang="en-US" b="1" dirty="0">
                <a:solidFill>
                  <a:schemeClr val="accent6"/>
                </a:solidFill>
              </a:rPr>
              <a:t>the class diagram </a:t>
            </a:r>
            <a:r>
              <a:rPr lang="en-US" b="1" dirty="0" smtClean="0">
                <a:solidFill>
                  <a:schemeClr val="accent6"/>
                </a:solidFill>
              </a:rPr>
              <a:t/>
            </a:r>
            <a:br>
              <a:rPr lang="en-US" b="1" dirty="0" smtClean="0">
                <a:solidFill>
                  <a:schemeClr val="accent6"/>
                </a:solidFill>
              </a:rPr>
            </a:br>
            <a:r>
              <a:rPr lang="en-US" b="1" dirty="0" smtClean="0"/>
              <a:t>in </a:t>
            </a:r>
            <a:r>
              <a:rPr lang="en-US" b="1" dirty="0">
                <a:solidFill>
                  <a:schemeClr val="accent6"/>
                </a:solidFill>
              </a:rPr>
              <a:t>system development</a:t>
            </a:r>
            <a:endParaRPr dirty="0">
              <a:solidFill>
                <a:schemeClr val="accent6"/>
              </a:solidFill>
            </a:endParaRPr>
          </a:p>
        </p:txBody>
      </p:sp>
      <p:sp>
        <p:nvSpPr>
          <p:cNvPr id="99" name="Google Shape;99;p20"/>
          <p:cNvSpPr txBox="1">
            <a:spLocks noGrp="1"/>
          </p:cNvSpPr>
          <p:nvPr>
            <p:ph type="subTitle" idx="1"/>
          </p:nvPr>
        </p:nvSpPr>
        <p:spPr>
          <a:xfrm>
            <a:off x="914400" y="2647950"/>
            <a:ext cx="6934200" cy="1828800"/>
          </a:xfrm>
          <a:prstGeom prst="rect">
            <a:avLst/>
          </a:prstGeom>
        </p:spPr>
        <p:txBody>
          <a:bodyPr spcFirstLastPara="1" wrap="square" lIns="0" tIns="0" rIns="0" bIns="0" anchor="t" anchorCtr="0">
            <a:noAutofit/>
          </a:bodyPr>
          <a:lstStyle/>
          <a:p>
            <a:pPr marL="285750" lvl="0" indent="-285750" algn="just">
              <a:buClr>
                <a:schemeClr val="accent6"/>
              </a:buClr>
              <a:buFont typeface="Wingdings" pitchFamily="2" charset="2"/>
              <a:buChar char="q"/>
            </a:pPr>
            <a:r>
              <a:rPr lang="en-US" sz="1400" dirty="0" err="1">
                <a:solidFill>
                  <a:schemeClr val="bg1"/>
                </a:solidFill>
              </a:rPr>
              <a:t>Sơ</a:t>
            </a:r>
            <a:r>
              <a:rPr lang="en-US" sz="1400" dirty="0">
                <a:solidFill>
                  <a:schemeClr val="bg1"/>
                </a:solidFill>
              </a:rPr>
              <a:t> </a:t>
            </a:r>
            <a:r>
              <a:rPr lang="en-US" sz="1400" dirty="0" err="1">
                <a:solidFill>
                  <a:schemeClr val="bg1"/>
                </a:solidFill>
              </a:rPr>
              <a:t>đồ</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là</a:t>
            </a:r>
            <a:r>
              <a:rPr lang="en-US" sz="1400" dirty="0">
                <a:solidFill>
                  <a:schemeClr val="bg1"/>
                </a:solidFill>
              </a:rPr>
              <a:t> </a:t>
            </a:r>
            <a:r>
              <a:rPr lang="en-US" sz="1400" dirty="0" err="1">
                <a:solidFill>
                  <a:schemeClr val="bg1"/>
                </a:solidFill>
              </a:rPr>
              <a:t>trung</a:t>
            </a:r>
            <a:r>
              <a:rPr lang="en-US" sz="1400" dirty="0">
                <a:solidFill>
                  <a:schemeClr val="bg1"/>
                </a:solidFill>
              </a:rPr>
              <a:t> </a:t>
            </a:r>
            <a:r>
              <a:rPr lang="en-US" sz="1400" dirty="0" err="1">
                <a:solidFill>
                  <a:schemeClr val="bg1"/>
                </a:solidFill>
              </a:rPr>
              <a:t>tâm</a:t>
            </a:r>
            <a:r>
              <a:rPr lang="en-US" sz="1400" dirty="0">
                <a:solidFill>
                  <a:schemeClr val="bg1"/>
                </a:solidFill>
              </a:rPr>
              <a:t> </a:t>
            </a:r>
            <a:r>
              <a:rPr lang="en-US" sz="1400" dirty="0" err="1">
                <a:solidFill>
                  <a:schemeClr val="bg1"/>
                </a:solidFill>
              </a:rPr>
              <a:t>cho</a:t>
            </a:r>
            <a:r>
              <a:rPr lang="en-US" sz="1400" dirty="0">
                <a:solidFill>
                  <a:schemeClr val="bg1"/>
                </a:solidFill>
              </a:rPr>
              <a:t> </a:t>
            </a:r>
            <a:r>
              <a:rPr lang="en-US" sz="1400" dirty="0" err="1">
                <a:solidFill>
                  <a:schemeClr val="bg1"/>
                </a:solidFill>
              </a:rPr>
              <a:t>sự</a:t>
            </a:r>
            <a:r>
              <a:rPr lang="en-US" sz="1400" dirty="0">
                <a:solidFill>
                  <a:schemeClr val="bg1"/>
                </a:solidFill>
              </a:rPr>
              <a:t> </a:t>
            </a:r>
            <a:r>
              <a:rPr lang="en-US" sz="1400" dirty="0" err="1">
                <a:solidFill>
                  <a:schemeClr val="bg1"/>
                </a:solidFill>
              </a:rPr>
              <a:t>phát</a:t>
            </a:r>
            <a:r>
              <a:rPr lang="en-US" sz="1400" dirty="0">
                <a:solidFill>
                  <a:schemeClr val="bg1"/>
                </a:solidFill>
              </a:rPr>
              <a:t> </a:t>
            </a:r>
            <a:r>
              <a:rPr lang="en-US" sz="1400" dirty="0" err="1">
                <a:solidFill>
                  <a:schemeClr val="bg1"/>
                </a:solidFill>
              </a:rPr>
              <a:t>triển</a:t>
            </a:r>
            <a:r>
              <a:rPr lang="en-US" sz="1400" dirty="0">
                <a:solidFill>
                  <a:schemeClr val="bg1"/>
                </a:solidFill>
              </a:rPr>
              <a:t> </a:t>
            </a:r>
            <a:r>
              <a:rPr lang="en-US" sz="1400" dirty="0" err="1">
                <a:solidFill>
                  <a:schemeClr val="bg1"/>
                </a:solidFill>
              </a:rPr>
              <a:t>của</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hệ</a:t>
            </a:r>
            <a:r>
              <a:rPr lang="en-US" sz="1400" dirty="0">
                <a:solidFill>
                  <a:schemeClr val="bg1"/>
                </a:solidFill>
              </a:rPr>
              <a:t> </a:t>
            </a:r>
            <a:r>
              <a:rPr lang="en-US" sz="1400" dirty="0" err="1">
                <a:solidFill>
                  <a:schemeClr val="bg1"/>
                </a:solidFill>
              </a:rPr>
              <a:t>thống</a:t>
            </a:r>
            <a:r>
              <a:rPr lang="en-US" sz="1400" dirty="0">
                <a:solidFill>
                  <a:schemeClr val="bg1"/>
                </a:solidFill>
              </a:rPr>
              <a:t> </a:t>
            </a:r>
            <a:r>
              <a:rPr lang="en-US" sz="1400" dirty="0" err="1">
                <a:solidFill>
                  <a:schemeClr val="bg1"/>
                </a:solidFill>
              </a:rPr>
              <a:t>hướng</a:t>
            </a:r>
            <a:r>
              <a:rPr lang="en-US" sz="1400" dirty="0">
                <a:solidFill>
                  <a:schemeClr val="bg1"/>
                </a:solidFill>
              </a:rPr>
              <a:t> </a:t>
            </a:r>
            <a:r>
              <a:rPr lang="en-US" sz="1400" dirty="0" err="1">
                <a:solidFill>
                  <a:schemeClr val="bg1"/>
                </a:solidFill>
              </a:rPr>
              <a:t>đối</a:t>
            </a:r>
            <a:r>
              <a:rPr lang="en-US" sz="1400" dirty="0">
                <a:solidFill>
                  <a:schemeClr val="bg1"/>
                </a:solidFill>
              </a:rPr>
              <a:t> </a:t>
            </a:r>
            <a:r>
              <a:rPr lang="en-US" sz="1400" dirty="0" err="1">
                <a:solidFill>
                  <a:schemeClr val="bg1"/>
                </a:solidFill>
              </a:rPr>
              <a:t>tượng</a:t>
            </a:r>
            <a:r>
              <a:rPr lang="en-US" sz="1400" dirty="0">
                <a:solidFill>
                  <a:schemeClr val="bg1"/>
                </a:solidFill>
              </a:rPr>
              <a:t> </a:t>
            </a:r>
            <a:r>
              <a:rPr lang="en-US" sz="1400" dirty="0" err="1">
                <a:solidFill>
                  <a:schemeClr val="bg1"/>
                </a:solidFill>
              </a:rPr>
              <a:t>vì</a:t>
            </a:r>
            <a:r>
              <a:rPr lang="en-US" sz="1400" dirty="0">
                <a:solidFill>
                  <a:schemeClr val="bg1"/>
                </a:solidFill>
              </a:rPr>
              <a:t> </a:t>
            </a:r>
            <a:r>
              <a:rPr lang="en-US" sz="1400" dirty="0" err="1">
                <a:solidFill>
                  <a:schemeClr val="bg1"/>
                </a:solidFill>
              </a:rPr>
              <a:t>nó</a:t>
            </a:r>
            <a:r>
              <a:rPr lang="en-US" sz="1400" dirty="0">
                <a:solidFill>
                  <a:schemeClr val="bg1"/>
                </a:solidFill>
              </a:rPr>
              <a:t> </a:t>
            </a:r>
            <a:r>
              <a:rPr lang="en-US" sz="1400" dirty="0" err="1">
                <a:solidFill>
                  <a:schemeClr val="bg1"/>
                </a:solidFill>
              </a:rPr>
              <a:t>tạo</a:t>
            </a:r>
            <a:r>
              <a:rPr lang="en-US" sz="1400" dirty="0">
                <a:solidFill>
                  <a:schemeClr val="bg1"/>
                </a:solidFill>
              </a:rPr>
              <a:t> </a:t>
            </a:r>
            <a:r>
              <a:rPr lang="en-US" sz="1400" dirty="0" err="1">
                <a:solidFill>
                  <a:schemeClr val="bg1"/>
                </a:solidFill>
              </a:rPr>
              <a:t>thành</a:t>
            </a:r>
            <a:r>
              <a:rPr lang="en-US" sz="1400" dirty="0">
                <a:solidFill>
                  <a:schemeClr val="bg1"/>
                </a:solidFill>
              </a:rPr>
              <a:t> </a:t>
            </a:r>
            <a:r>
              <a:rPr lang="en-US" sz="1400" dirty="0" err="1">
                <a:solidFill>
                  <a:schemeClr val="bg1"/>
                </a:solidFill>
              </a:rPr>
              <a:t>cơ</a:t>
            </a:r>
            <a:r>
              <a:rPr lang="en-US" sz="1400" dirty="0">
                <a:solidFill>
                  <a:schemeClr val="bg1"/>
                </a:solidFill>
              </a:rPr>
              <a:t> </a:t>
            </a:r>
            <a:r>
              <a:rPr lang="en-US" sz="1400" dirty="0" err="1">
                <a:solidFill>
                  <a:schemeClr val="bg1"/>
                </a:solidFill>
              </a:rPr>
              <a:t>sở</a:t>
            </a:r>
            <a:r>
              <a:rPr lang="en-US" sz="1400" dirty="0">
                <a:solidFill>
                  <a:schemeClr val="bg1"/>
                </a:solidFill>
              </a:rPr>
              <a:t> </a:t>
            </a:r>
            <a:r>
              <a:rPr lang="en-US" sz="1400" dirty="0" err="1">
                <a:solidFill>
                  <a:schemeClr val="bg1"/>
                </a:solidFill>
              </a:rPr>
              <a:t>cho</a:t>
            </a:r>
            <a:r>
              <a:rPr lang="en-US" sz="1400" dirty="0">
                <a:solidFill>
                  <a:schemeClr val="bg1"/>
                </a:solidFill>
              </a:rPr>
              <a:t> </a:t>
            </a:r>
            <a:r>
              <a:rPr lang="en-US" sz="1400" dirty="0" err="1">
                <a:solidFill>
                  <a:schemeClr val="bg1"/>
                </a:solidFill>
              </a:rPr>
              <a:t>cấu</a:t>
            </a:r>
            <a:r>
              <a:rPr lang="en-US" sz="1400" dirty="0">
                <a:solidFill>
                  <a:schemeClr val="bg1"/>
                </a:solidFill>
              </a:rPr>
              <a:t> </a:t>
            </a:r>
            <a:r>
              <a:rPr lang="en-US" sz="1400" dirty="0" err="1">
                <a:solidFill>
                  <a:schemeClr val="bg1"/>
                </a:solidFill>
              </a:rPr>
              <a:t>trúc</a:t>
            </a:r>
            <a:r>
              <a:rPr lang="en-US" sz="1400" dirty="0">
                <a:solidFill>
                  <a:schemeClr val="bg1"/>
                </a:solidFill>
              </a:rPr>
              <a:t> </a:t>
            </a:r>
            <a:r>
              <a:rPr lang="en-US" sz="1400" dirty="0" err="1">
                <a:solidFill>
                  <a:schemeClr val="bg1"/>
                </a:solidFill>
              </a:rPr>
              <a:t>của</a:t>
            </a:r>
            <a:r>
              <a:rPr lang="en-US" sz="1400" dirty="0">
                <a:solidFill>
                  <a:schemeClr val="bg1"/>
                </a:solidFill>
              </a:rPr>
              <a:t> </a:t>
            </a:r>
            <a:r>
              <a:rPr lang="en-US" sz="1400" dirty="0" err="1">
                <a:solidFill>
                  <a:schemeClr val="bg1"/>
                </a:solidFill>
              </a:rPr>
              <a:t>phần</a:t>
            </a:r>
            <a:r>
              <a:rPr lang="en-US" sz="1400" dirty="0">
                <a:solidFill>
                  <a:schemeClr val="bg1"/>
                </a:solidFill>
              </a:rPr>
              <a:t> </a:t>
            </a:r>
            <a:r>
              <a:rPr lang="en-US" sz="1400" dirty="0" err="1">
                <a:solidFill>
                  <a:schemeClr val="bg1"/>
                </a:solidFill>
              </a:rPr>
              <a:t>mềm</a:t>
            </a:r>
            <a:r>
              <a:rPr lang="en-US" sz="1400" dirty="0" smtClean="0">
                <a:solidFill>
                  <a:schemeClr val="bg1"/>
                </a:solidFill>
              </a:rPr>
              <a:t>.</a:t>
            </a:r>
          </a:p>
          <a:p>
            <a:pPr marL="285750" lvl="0" indent="-285750" algn="just">
              <a:buClr>
                <a:schemeClr val="accent6"/>
              </a:buClr>
              <a:buFont typeface="Wingdings" pitchFamily="2" charset="2"/>
              <a:buChar char="q"/>
            </a:pPr>
            <a:r>
              <a:rPr lang="en-US" sz="1400" dirty="0" err="1">
                <a:solidFill>
                  <a:schemeClr val="bg1"/>
                </a:solidFill>
              </a:rPr>
              <a:t>Sơ</a:t>
            </a:r>
            <a:r>
              <a:rPr lang="en-US" sz="1400" dirty="0">
                <a:solidFill>
                  <a:schemeClr val="bg1"/>
                </a:solidFill>
              </a:rPr>
              <a:t> </a:t>
            </a:r>
            <a:r>
              <a:rPr lang="en-US" sz="1400" dirty="0" err="1">
                <a:solidFill>
                  <a:schemeClr val="bg1"/>
                </a:solidFill>
              </a:rPr>
              <a:t>đồ</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là</a:t>
            </a:r>
            <a:r>
              <a:rPr lang="en-US" sz="1400" dirty="0">
                <a:solidFill>
                  <a:schemeClr val="bg1"/>
                </a:solidFill>
              </a:rPr>
              <a:t> </a:t>
            </a:r>
            <a:r>
              <a:rPr lang="en-US" sz="1400" dirty="0" err="1">
                <a:solidFill>
                  <a:schemeClr val="bg1"/>
                </a:solidFill>
              </a:rPr>
              <a:t>cơ</a:t>
            </a:r>
            <a:r>
              <a:rPr lang="en-US" sz="1400" dirty="0">
                <a:solidFill>
                  <a:schemeClr val="bg1"/>
                </a:solidFill>
              </a:rPr>
              <a:t> </a:t>
            </a:r>
            <a:r>
              <a:rPr lang="en-US" sz="1400" dirty="0" err="1">
                <a:solidFill>
                  <a:schemeClr val="bg1"/>
                </a:solidFill>
              </a:rPr>
              <a:t>sở</a:t>
            </a:r>
            <a:r>
              <a:rPr lang="en-US" sz="1400" dirty="0">
                <a:solidFill>
                  <a:schemeClr val="bg1"/>
                </a:solidFill>
              </a:rPr>
              <a:t> </a:t>
            </a:r>
            <a:r>
              <a:rPr lang="en-US" sz="1400" dirty="0" err="1">
                <a:solidFill>
                  <a:schemeClr val="bg1"/>
                </a:solidFill>
              </a:rPr>
              <a:t>của</a:t>
            </a:r>
            <a:r>
              <a:rPr lang="en-US" sz="1400" dirty="0">
                <a:solidFill>
                  <a:schemeClr val="bg1"/>
                </a:solidFill>
              </a:rPr>
              <a:t> </a:t>
            </a:r>
            <a:r>
              <a:rPr lang="en-US" sz="1400" dirty="0" err="1">
                <a:solidFill>
                  <a:schemeClr val="bg1"/>
                </a:solidFill>
              </a:rPr>
              <a:t>mô</a:t>
            </a:r>
            <a:r>
              <a:rPr lang="en-US" sz="1400" dirty="0">
                <a:solidFill>
                  <a:schemeClr val="bg1"/>
                </a:solidFill>
              </a:rPr>
              <a:t> </a:t>
            </a:r>
            <a:r>
              <a:rPr lang="en-US" sz="1400" dirty="0" err="1">
                <a:solidFill>
                  <a:schemeClr val="bg1"/>
                </a:solidFill>
              </a:rPr>
              <a:t>hình</a:t>
            </a:r>
            <a:r>
              <a:rPr lang="en-US" sz="1400" dirty="0">
                <a:solidFill>
                  <a:schemeClr val="bg1"/>
                </a:solidFill>
              </a:rPr>
              <a:t> </a:t>
            </a:r>
            <a:r>
              <a:rPr lang="en-US" sz="1400" dirty="0" err="1">
                <a:solidFill>
                  <a:schemeClr val="bg1"/>
                </a:solidFill>
              </a:rPr>
              <a:t>phân</a:t>
            </a:r>
            <a:r>
              <a:rPr lang="en-US" sz="1400" dirty="0">
                <a:solidFill>
                  <a:schemeClr val="bg1"/>
                </a:solidFill>
              </a:rPr>
              <a:t> </a:t>
            </a:r>
            <a:r>
              <a:rPr lang="en-US" sz="1400" dirty="0" err="1">
                <a:solidFill>
                  <a:schemeClr val="bg1"/>
                </a:solidFill>
              </a:rPr>
              <a:t>tích</a:t>
            </a:r>
            <a:r>
              <a:rPr lang="en-US" sz="1400" dirty="0">
                <a:solidFill>
                  <a:schemeClr val="bg1"/>
                </a:solidFill>
              </a:rPr>
              <a:t> </a:t>
            </a:r>
            <a:r>
              <a:rPr lang="en-US" sz="1400" dirty="0" err="1">
                <a:solidFill>
                  <a:schemeClr val="bg1"/>
                </a:solidFill>
              </a:rPr>
              <a:t>tổng</a:t>
            </a:r>
            <a:r>
              <a:rPr lang="en-US" sz="1400" dirty="0">
                <a:solidFill>
                  <a:schemeClr val="bg1"/>
                </a:solidFill>
              </a:rPr>
              <a:t> </a:t>
            </a:r>
            <a:r>
              <a:rPr lang="en-US" sz="1400" dirty="0" err="1" smtClean="0">
                <a:solidFill>
                  <a:schemeClr val="bg1"/>
                </a:solidFill>
              </a:rPr>
              <a:t>thể</a:t>
            </a:r>
            <a:r>
              <a:rPr lang="en-US" sz="1400" dirty="0" smtClean="0">
                <a:solidFill>
                  <a:schemeClr val="bg1"/>
                </a:solidFill>
              </a:rPr>
              <a:t>. </a:t>
            </a:r>
            <a:endParaRPr sz="1500" dirty="0">
              <a:solidFill>
                <a:schemeClr val="bg1"/>
              </a:solidFill>
            </a:endParaRPr>
          </a:p>
        </p:txBody>
      </p:sp>
    </p:spTree>
    <p:extLst>
      <p:ext uri="{BB962C8B-B14F-4D97-AF65-F5344CB8AC3E}">
        <p14:creationId xmlns:p14="http://schemas.microsoft.com/office/powerpoint/2010/main" val="40670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down)">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9">
                                            <p:txEl>
                                              <p:pRg st="0" end="0"/>
                                            </p:txEl>
                                          </p:spTgt>
                                        </p:tgtEl>
                                        <p:attrNameLst>
                                          <p:attrName>style.visibility</p:attrName>
                                        </p:attrNameLst>
                                      </p:cBhvr>
                                      <p:to>
                                        <p:strVal val="visible"/>
                                      </p:to>
                                    </p:set>
                                    <p:animEffect transition="in" filter="fade">
                                      <p:cBhvr>
                                        <p:cTn id="12" dur="1000"/>
                                        <p:tgtEl>
                                          <p:spTgt spid="99">
                                            <p:txEl>
                                              <p:pRg st="0" end="0"/>
                                            </p:txEl>
                                          </p:spTgt>
                                        </p:tgtEl>
                                      </p:cBhvr>
                                    </p:animEffect>
                                    <p:anim calcmode="lin" valueType="num">
                                      <p:cBhvr>
                                        <p:cTn id="13"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9">
                                            <p:txEl>
                                              <p:pRg st="1" end="1"/>
                                            </p:txEl>
                                          </p:spTgt>
                                        </p:tgtEl>
                                        <p:attrNameLst>
                                          <p:attrName>style.visibility</p:attrName>
                                        </p:attrNameLst>
                                      </p:cBhvr>
                                      <p:to>
                                        <p:strVal val="visible"/>
                                      </p:to>
                                    </p:set>
                                    <p:animEffect transition="in" filter="fade">
                                      <p:cBhvr>
                                        <p:cTn id="19" dur="1000"/>
                                        <p:tgtEl>
                                          <p:spTgt spid="99">
                                            <p:txEl>
                                              <p:pRg st="1" end="1"/>
                                            </p:txEl>
                                          </p:spTgt>
                                        </p:tgtEl>
                                      </p:cBhvr>
                                    </p:animEffect>
                                    <p:anim calcmode="lin" valueType="num">
                                      <p:cBhvr>
                                        <p:cTn id="20" dur="1000" fill="hold"/>
                                        <p:tgtEl>
                                          <p:spTgt spid="9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914400" y="819150"/>
            <a:ext cx="7239000" cy="1143000"/>
          </a:xfrm>
          <a:prstGeom prst="rect">
            <a:avLst/>
          </a:prstGeom>
        </p:spPr>
        <p:txBody>
          <a:bodyPr spcFirstLastPara="1" wrap="square" lIns="0" tIns="0" rIns="0" bIns="0" anchor="b" anchorCtr="0">
            <a:noAutofit/>
          </a:bodyPr>
          <a:lstStyle/>
          <a:p>
            <a:pPr lvl="0"/>
            <a:r>
              <a:rPr lang="en-US" sz="6800" b="1" dirty="0">
                <a:solidFill>
                  <a:schemeClr val="accent6"/>
                </a:solidFill>
              </a:rPr>
              <a:t>Common problems </a:t>
            </a:r>
            <a:endParaRPr sz="6800" dirty="0">
              <a:solidFill>
                <a:schemeClr val="accent6"/>
              </a:solidFill>
            </a:endParaRPr>
          </a:p>
        </p:txBody>
      </p:sp>
      <p:sp>
        <p:nvSpPr>
          <p:cNvPr id="99" name="Google Shape;99;p20"/>
          <p:cNvSpPr txBox="1">
            <a:spLocks noGrp="1"/>
          </p:cNvSpPr>
          <p:nvPr>
            <p:ph type="subTitle" idx="1"/>
          </p:nvPr>
        </p:nvSpPr>
        <p:spPr>
          <a:xfrm>
            <a:off x="914400" y="2343150"/>
            <a:ext cx="6934200" cy="2133600"/>
          </a:xfrm>
          <a:prstGeom prst="rect">
            <a:avLst/>
          </a:prstGeom>
        </p:spPr>
        <p:txBody>
          <a:bodyPr spcFirstLastPara="1" wrap="square" lIns="0" tIns="0" rIns="0" bIns="0" anchor="t" anchorCtr="0">
            <a:noAutofit/>
          </a:bodyPr>
          <a:lstStyle/>
          <a:p>
            <a:pPr marL="469900" lvl="0" indent="-342900" algn="just">
              <a:buClr>
                <a:schemeClr val="accent6"/>
              </a:buClr>
              <a:buFont typeface="+mj-lt"/>
              <a:buAutoNum type="arabicPeriod"/>
            </a:pPr>
            <a:r>
              <a:rPr lang="en-US" sz="1400" dirty="0" err="1">
                <a:solidFill>
                  <a:schemeClr val="bg1"/>
                </a:solidFill>
              </a:rPr>
              <a:t>Các</a:t>
            </a:r>
            <a:r>
              <a:rPr lang="en-US" sz="1400" dirty="0">
                <a:solidFill>
                  <a:schemeClr val="bg1"/>
                </a:solidFill>
              </a:rPr>
              <a:t> </a:t>
            </a:r>
            <a:r>
              <a:rPr lang="en-US" sz="1400" dirty="0" err="1">
                <a:solidFill>
                  <a:schemeClr val="bg1"/>
                </a:solidFill>
              </a:rPr>
              <a:t>giai</a:t>
            </a:r>
            <a:r>
              <a:rPr lang="en-US" sz="1400" dirty="0">
                <a:solidFill>
                  <a:schemeClr val="bg1"/>
                </a:solidFill>
              </a:rPr>
              <a:t> </a:t>
            </a:r>
            <a:r>
              <a:rPr lang="en-US" sz="1400" dirty="0" err="1">
                <a:solidFill>
                  <a:schemeClr val="bg1"/>
                </a:solidFill>
              </a:rPr>
              <a:t>đoạn</a:t>
            </a:r>
            <a:r>
              <a:rPr lang="en-US" sz="1400" dirty="0">
                <a:solidFill>
                  <a:schemeClr val="bg1"/>
                </a:solidFill>
              </a:rPr>
              <a:t> </a:t>
            </a:r>
            <a:r>
              <a:rPr lang="en-US" sz="1400" dirty="0" err="1">
                <a:solidFill>
                  <a:schemeClr val="bg1"/>
                </a:solidFill>
              </a:rPr>
              <a:t>xây</a:t>
            </a:r>
            <a:r>
              <a:rPr lang="en-US" sz="1400" dirty="0">
                <a:solidFill>
                  <a:schemeClr val="bg1"/>
                </a:solidFill>
              </a:rPr>
              <a:t> </a:t>
            </a:r>
            <a:r>
              <a:rPr lang="en-US" sz="1400" dirty="0" err="1">
                <a:solidFill>
                  <a:schemeClr val="bg1"/>
                </a:solidFill>
              </a:rPr>
              <a:t>dựng</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sơ</a:t>
            </a:r>
            <a:r>
              <a:rPr lang="en-US" sz="1400" dirty="0">
                <a:solidFill>
                  <a:schemeClr val="bg1"/>
                </a:solidFill>
              </a:rPr>
              <a:t> </a:t>
            </a:r>
            <a:r>
              <a:rPr lang="en-US" sz="1400" dirty="0" err="1">
                <a:solidFill>
                  <a:schemeClr val="bg1"/>
                </a:solidFill>
              </a:rPr>
              <a:t>đồ</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có</a:t>
            </a:r>
            <a:r>
              <a:rPr lang="en-US" sz="1400" dirty="0">
                <a:solidFill>
                  <a:schemeClr val="bg1"/>
                </a:solidFill>
              </a:rPr>
              <a:t> </a:t>
            </a:r>
            <a:r>
              <a:rPr lang="en-US" sz="1400" dirty="0" err="1">
                <a:solidFill>
                  <a:schemeClr val="bg1"/>
                </a:solidFill>
              </a:rPr>
              <a:t>phải</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thực</a:t>
            </a:r>
            <a:r>
              <a:rPr lang="en-US" sz="1400" dirty="0">
                <a:solidFill>
                  <a:schemeClr val="bg1"/>
                </a:solidFill>
              </a:rPr>
              <a:t> </a:t>
            </a:r>
            <a:r>
              <a:rPr lang="en-US" sz="1400" dirty="0" err="1">
                <a:solidFill>
                  <a:schemeClr val="bg1"/>
                </a:solidFill>
              </a:rPr>
              <a:t>hiện</a:t>
            </a:r>
            <a:r>
              <a:rPr lang="en-US" sz="1400" dirty="0">
                <a:solidFill>
                  <a:schemeClr val="bg1"/>
                </a:solidFill>
              </a:rPr>
              <a:t> </a:t>
            </a:r>
            <a:r>
              <a:rPr lang="en-US" sz="1400" dirty="0" err="1">
                <a:solidFill>
                  <a:schemeClr val="bg1"/>
                </a:solidFill>
              </a:rPr>
              <a:t>theo</a:t>
            </a:r>
            <a:r>
              <a:rPr lang="en-US" sz="1400" dirty="0">
                <a:solidFill>
                  <a:schemeClr val="bg1"/>
                </a:solidFill>
              </a:rPr>
              <a:t> </a:t>
            </a:r>
            <a:r>
              <a:rPr lang="en-US" sz="1400" dirty="0" err="1">
                <a:solidFill>
                  <a:schemeClr val="bg1"/>
                </a:solidFill>
              </a:rPr>
              <a:t>thứ</a:t>
            </a:r>
            <a:r>
              <a:rPr lang="en-US" sz="1400" dirty="0">
                <a:solidFill>
                  <a:schemeClr val="bg1"/>
                </a:solidFill>
              </a:rPr>
              <a:t> </a:t>
            </a:r>
            <a:r>
              <a:rPr lang="en-US" sz="1400" dirty="0" err="1" smtClean="0">
                <a:solidFill>
                  <a:schemeClr val="bg1"/>
                </a:solidFill>
              </a:rPr>
              <a:t>tự</a:t>
            </a:r>
            <a:r>
              <a:rPr lang="en-US" sz="1400" dirty="0">
                <a:solidFill>
                  <a:schemeClr val="bg1"/>
                </a:solidFill>
              </a:rPr>
              <a:t> </a:t>
            </a:r>
            <a:r>
              <a:rPr lang="en-US" sz="1400" dirty="0" err="1" smtClean="0">
                <a:solidFill>
                  <a:schemeClr val="bg1"/>
                </a:solidFill>
              </a:rPr>
              <a:t>như</a:t>
            </a:r>
            <a:r>
              <a:rPr lang="en-US" sz="1400" dirty="0" smtClean="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danh</a:t>
            </a:r>
            <a:r>
              <a:rPr lang="en-US" sz="1400" dirty="0">
                <a:solidFill>
                  <a:schemeClr val="bg1"/>
                </a:solidFill>
              </a:rPr>
              <a:t> </a:t>
            </a:r>
            <a:r>
              <a:rPr lang="en-US" sz="1400" dirty="0" err="1">
                <a:solidFill>
                  <a:schemeClr val="bg1"/>
                </a:solidFill>
              </a:rPr>
              <a:t>sách</a:t>
            </a:r>
            <a:r>
              <a:rPr lang="en-US" sz="1400" dirty="0">
                <a:solidFill>
                  <a:schemeClr val="bg1"/>
                </a:solidFill>
              </a:rPr>
              <a:t> </a:t>
            </a:r>
            <a:r>
              <a:rPr lang="en-US" sz="1400" dirty="0" err="1">
                <a:solidFill>
                  <a:schemeClr val="bg1"/>
                </a:solidFill>
              </a:rPr>
              <a:t>không</a:t>
            </a:r>
            <a:r>
              <a:rPr lang="en-US" sz="1400" dirty="0" smtClean="0">
                <a:solidFill>
                  <a:schemeClr val="bg1"/>
                </a:solidFill>
              </a:rPr>
              <a:t>?</a:t>
            </a:r>
          </a:p>
          <a:p>
            <a:pPr marL="469900" indent="-342900" algn="just">
              <a:buClr>
                <a:schemeClr val="accent6"/>
              </a:buClr>
              <a:buFont typeface="+mj-lt"/>
              <a:buAutoNum type="arabicPeriod"/>
            </a:pPr>
            <a:r>
              <a:rPr lang="en-US" sz="1400" dirty="0" err="1">
                <a:solidFill>
                  <a:schemeClr val="bg1"/>
                </a:solidFill>
              </a:rPr>
              <a:t>Biểu</a:t>
            </a:r>
            <a:r>
              <a:rPr lang="en-US" sz="1400" dirty="0">
                <a:solidFill>
                  <a:schemeClr val="bg1"/>
                </a:solidFill>
              </a:rPr>
              <a:t> </a:t>
            </a:r>
            <a:r>
              <a:rPr lang="en-US" sz="1400" dirty="0" err="1">
                <a:solidFill>
                  <a:schemeClr val="bg1"/>
                </a:solidFill>
              </a:rPr>
              <a:t>đồ</a:t>
            </a:r>
            <a:r>
              <a:rPr lang="en-US" sz="1400" dirty="0">
                <a:solidFill>
                  <a:schemeClr val="bg1"/>
                </a:solidFill>
              </a:rPr>
              <a:t> </a:t>
            </a:r>
            <a:r>
              <a:rPr lang="en-US" sz="1400" dirty="0" err="1">
                <a:solidFill>
                  <a:schemeClr val="bg1"/>
                </a:solidFill>
              </a:rPr>
              <a:t>lớp</a:t>
            </a:r>
            <a:r>
              <a:rPr lang="en-US" sz="1400" dirty="0">
                <a:solidFill>
                  <a:schemeClr val="bg1"/>
                </a:solidFill>
              </a:rPr>
              <a:t> Wheels </a:t>
            </a:r>
            <a:r>
              <a:rPr lang="en-US" sz="1400" dirty="0" err="1">
                <a:solidFill>
                  <a:schemeClr val="bg1"/>
                </a:solidFill>
              </a:rPr>
              <a:t>không</a:t>
            </a:r>
            <a:r>
              <a:rPr lang="en-US" sz="1400" dirty="0">
                <a:solidFill>
                  <a:schemeClr val="bg1"/>
                </a:solidFill>
              </a:rPr>
              <a:t> </a:t>
            </a:r>
            <a:r>
              <a:rPr lang="en-US" sz="1400" dirty="0" err="1">
                <a:solidFill>
                  <a:schemeClr val="bg1"/>
                </a:solidFill>
              </a:rPr>
              <a:t>chứa</a:t>
            </a:r>
            <a:r>
              <a:rPr lang="en-US" sz="1400" dirty="0">
                <a:solidFill>
                  <a:schemeClr val="bg1"/>
                </a:solidFill>
              </a:rPr>
              <a:t> </a:t>
            </a:r>
            <a:r>
              <a:rPr lang="en-US" sz="1400" dirty="0" err="1">
                <a:solidFill>
                  <a:schemeClr val="bg1"/>
                </a:solidFill>
              </a:rPr>
              <a:t>bất</a:t>
            </a:r>
            <a:r>
              <a:rPr lang="en-US" sz="1400" dirty="0">
                <a:solidFill>
                  <a:schemeClr val="bg1"/>
                </a:solidFill>
              </a:rPr>
              <a:t> </a:t>
            </a:r>
            <a:r>
              <a:rPr lang="en-US" sz="1400" dirty="0" err="1">
                <a:solidFill>
                  <a:schemeClr val="bg1"/>
                </a:solidFill>
              </a:rPr>
              <a:t>kỳ</a:t>
            </a:r>
            <a:r>
              <a:rPr lang="en-US" sz="1400" dirty="0">
                <a:solidFill>
                  <a:schemeClr val="bg1"/>
                </a:solidFill>
              </a:rPr>
              <a:t> </a:t>
            </a:r>
            <a:r>
              <a:rPr lang="en-US" sz="1400" dirty="0" err="1">
                <a:solidFill>
                  <a:schemeClr val="bg1"/>
                </a:solidFill>
              </a:rPr>
              <a:t>tập</a:t>
            </a:r>
            <a:r>
              <a:rPr lang="en-US" sz="1400" dirty="0">
                <a:solidFill>
                  <a:schemeClr val="bg1"/>
                </a:solidFill>
              </a:rPr>
              <a:t> </a:t>
            </a:r>
            <a:r>
              <a:rPr lang="en-US" sz="1400" dirty="0" err="1">
                <a:solidFill>
                  <a:schemeClr val="bg1"/>
                </a:solidFill>
              </a:rPr>
              <a:t>hợp</a:t>
            </a:r>
            <a:r>
              <a:rPr lang="en-US" sz="1400" dirty="0">
                <a:solidFill>
                  <a:schemeClr val="bg1"/>
                </a:solidFill>
              </a:rPr>
              <a:t> </a:t>
            </a:r>
            <a:r>
              <a:rPr lang="en-US" sz="1400" dirty="0" err="1">
                <a:solidFill>
                  <a:schemeClr val="bg1"/>
                </a:solidFill>
              </a:rPr>
              <a:t>nào</a:t>
            </a:r>
            <a:r>
              <a:rPr lang="en-US" sz="1400" dirty="0">
                <a:solidFill>
                  <a:schemeClr val="bg1"/>
                </a:solidFill>
              </a:rPr>
              <a:t> - </a:t>
            </a:r>
            <a:r>
              <a:rPr lang="en-US" sz="1400" dirty="0" err="1">
                <a:solidFill>
                  <a:schemeClr val="bg1"/>
                </a:solidFill>
              </a:rPr>
              <a:t>tại</a:t>
            </a:r>
            <a:r>
              <a:rPr lang="en-US" sz="1400" dirty="0">
                <a:solidFill>
                  <a:schemeClr val="bg1"/>
                </a:solidFill>
              </a:rPr>
              <a:t> </a:t>
            </a:r>
            <a:r>
              <a:rPr lang="en-US" sz="1400" dirty="0" err="1">
                <a:solidFill>
                  <a:schemeClr val="bg1"/>
                </a:solidFill>
              </a:rPr>
              <a:t>sao</a:t>
            </a:r>
            <a:r>
              <a:rPr lang="en-US" sz="1400" dirty="0">
                <a:solidFill>
                  <a:schemeClr val="bg1"/>
                </a:solidFill>
              </a:rPr>
              <a:t> </a:t>
            </a:r>
            <a:r>
              <a:rPr lang="en-US" sz="1400" dirty="0" err="1">
                <a:solidFill>
                  <a:schemeClr val="bg1"/>
                </a:solidFill>
              </a:rPr>
              <a:t>vậy</a:t>
            </a:r>
            <a:r>
              <a:rPr lang="en-US" sz="1400" dirty="0">
                <a:solidFill>
                  <a:schemeClr val="bg1"/>
                </a:solidFill>
              </a:rPr>
              <a:t>?</a:t>
            </a:r>
          </a:p>
          <a:p>
            <a:pPr marL="469900" lvl="0" indent="-342900" algn="just">
              <a:buClr>
                <a:schemeClr val="accent6"/>
              </a:buClr>
              <a:buFont typeface="+mj-lt"/>
              <a:buAutoNum type="arabicPeriod"/>
            </a:pPr>
            <a:r>
              <a:rPr lang="en-US" sz="1400" dirty="0" err="1">
                <a:solidFill>
                  <a:schemeClr val="bg1"/>
                </a:solidFill>
              </a:rPr>
              <a:t>Làm</a:t>
            </a:r>
            <a:r>
              <a:rPr lang="en-US" sz="1400" dirty="0">
                <a:solidFill>
                  <a:schemeClr val="bg1"/>
                </a:solidFill>
              </a:rPr>
              <a:t> </a:t>
            </a:r>
            <a:r>
              <a:rPr lang="en-US" sz="1400" dirty="0" err="1">
                <a:solidFill>
                  <a:schemeClr val="bg1"/>
                </a:solidFill>
              </a:rPr>
              <a:t>thế</a:t>
            </a:r>
            <a:r>
              <a:rPr lang="en-US" sz="1400" dirty="0">
                <a:solidFill>
                  <a:schemeClr val="bg1"/>
                </a:solidFill>
              </a:rPr>
              <a:t> </a:t>
            </a:r>
            <a:r>
              <a:rPr lang="en-US" sz="1400" dirty="0" err="1">
                <a:solidFill>
                  <a:schemeClr val="bg1"/>
                </a:solidFill>
              </a:rPr>
              <a:t>nào</a:t>
            </a:r>
            <a:r>
              <a:rPr lang="en-US" sz="1400" dirty="0">
                <a:solidFill>
                  <a:schemeClr val="bg1"/>
                </a:solidFill>
              </a:rPr>
              <a:t> </a:t>
            </a:r>
            <a:r>
              <a:rPr lang="en-US" sz="1400" dirty="0" err="1">
                <a:solidFill>
                  <a:schemeClr val="bg1"/>
                </a:solidFill>
              </a:rPr>
              <a:t>để</a:t>
            </a:r>
            <a:r>
              <a:rPr lang="en-US" sz="1400" dirty="0">
                <a:solidFill>
                  <a:schemeClr val="bg1"/>
                </a:solidFill>
              </a:rPr>
              <a:t> </a:t>
            </a:r>
            <a:r>
              <a:rPr lang="en-US" sz="1400" dirty="0" err="1">
                <a:solidFill>
                  <a:schemeClr val="bg1"/>
                </a:solidFill>
              </a:rPr>
              <a:t>tôi</a:t>
            </a:r>
            <a:r>
              <a:rPr lang="en-US" sz="1400" dirty="0">
                <a:solidFill>
                  <a:schemeClr val="bg1"/>
                </a:solidFill>
              </a:rPr>
              <a:t> </a:t>
            </a:r>
            <a:r>
              <a:rPr lang="en-US" sz="1400" dirty="0" err="1">
                <a:solidFill>
                  <a:schemeClr val="bg1"/>
                </a:solidFill>
              </a:rPr>
              <a:t>biết</a:t>
            </a:r>
            <a:r>
              <a:rPr lang="en-US" sz="1400" dirty="0">
                <a:solidFill>
                  <a:schemeClr val="bg1"/>
                </a:solidFill>
              </a:rPr>
              <a:t> </a:t>
            </a:r>
            <a:r>
              <a:rPr lang="en-US" sz="1400" dirty="0" err="1">
                <a:solidFill>
                  <a:schemeClr val="bg1"/>
                </a:solidFill>
              </a:rPr>
              <a:t>mức</a:t>
            </a:r>
            <a:r>
              <a:rPr lang="en-US" sz="1400" dirty="0">
                <a:solidFill>
                  <a:schemeClr val="bg1"/>
                </a:solidFill>
              </a:rPr>
              <a:t> </a:t>
            </a:r>
            <a:r>
              <a:rPr lang="en-US" sz="1400" dirty="0" err="1">
                <a:solidFill>
                  <a:schemeClr val="bg1"/>
                </a:solidFill>
              </a:rPr>
              <a:t>độ</a:t>
            </a:r>
            <a:r>
              <a:rPr lang="en-US" sz="1400" dirty="0">
                <a:solidFill>
                  <a:schemeClr val="bg1"/>
                </a:solidFill>
              </a:rPr>
              <a:t> chi </a:t>
            </a:r>
            <a:r>
              <a:rPr lang="en-US" sz="1400" dirty="0" err="1">
                <a:solidFill>
                  <a:schemeClr val="bg1"/>
                </a:solidFill>
              </a:rPr>
              <a:t>tiết</a:t>
            </a:r>
            <a:r>
              <a:rPr lang="en-US" sz="1400" dirty="0">
                <a:solidFill>
                  <a:schemeClr val="bg1"/>
                </a:solidFill>
              </a:rPr>
              <a:t> </a:t>
            </a:r>
            <a:r>
              <a:rPr lang="en-US" sz="1400" dirty="0" err="1">
                <a:solidFill>
                  <a:schemeClr val="bg1"/>
                </a:solidFill>
              </a:rPr>
              <a:t>đi</a:t>
            </a:r>
            <a:r>
              <a:rPr lang="en-US" sz="1400" dirty="0">
                <a:solidFill>
                  <a:schemeClr val="bg1"/>
                </a:solidFill>
              </a:rPr>
              <a:t> </a:t>
            </a:r>
            <a:r>
              <a:rPr lang="en-US" sz="1400" dirty="0" err="1">
                <a:solidFill>
                  <a:schemeClr val="bg1"/>
                </a:solidFill>
              </a:rPr>
              <a:t>xuống</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từ</a:t>
            </a:r>
            <a:r>
              <a:rPr lang="en-US" sz="1400" dirty="0">
                <a:solidFill>
                  <a:schemeClr val="bg1"/>
                </a:solidFill>
              </a:rPr>
              <a:t> </a:t>
            </a:r>
            <a:r>
              <a:rPr lang="en-US" sz="1400" dirty="0" err="1">
                <a:solidFill>
                  <a:schemeClr val="bg1"/>
                </a:solidFill>
              </a:rPr>
              <a:t>điển</a:t>
            </a:r>
            <a:r>
              <a:rPr lang="en-US" sz="1400" dirty="0">
                <a:solidFill>
                  <a:schemeClr val="bg1"/>
                </a:solidFill>
              </a:rPr>
              <a:t> </a:t>
            </a:r>
            <a:r>
              <a:rPr lang="en-US" sz="1400" dirty="0" err="1">
                <a:solidFill>
                  <a:schemeClr val="bg1"/>
                </a:solidFill>
              </a:rPr>
              <a:t>dữ</a:t>
            </a:r>
            <a:r>
              <a:rPr lang="en-US" sz="1400" dirty="0">
                <a:solidFill>
                  <a:schemeClr val="bg1"/>
                </a:solidFill>
              </a:rPr>
              <a:t> </a:t>
            </a:r>
            <a:r>
              <a:rPr lang="en-US" sz="1400" dirty="0" err="1">
                <a:solidFill>
                  <a:schemeClr val="bg1"/>
                </a:solidFill>
              </a:rPr>
              <a:t>liệu</a:t>
            </a:r>
            <a:r>
              <a:rPr lang="en-US" sz="1400" dirty="0">
                <a:solidFill>
                  <a:schemeClr val="bg1"/>
                </a:solidFill>
              </a:rPr>
              <a:t>?</a:t>
            </a:r>
          </a:p>
        </p:txBody>
      </p:sp>
    </p:spTree>
    <p:extLst>
      <p:ext uri="{BB962C8B-B14F-4D97-AF65-F5344CB8AC3E}">
        <p14:creationId xmlns:p14="http://schemas.microsoft.com/office/powerpoint/2010/main" val="324530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9">
                                            <p:txEl>
                                              <p:pRg st="0" end="0"/>
                                            </p:txEl>
                                          </p:spTgt>
                                        </p:tgtEl>
                                        <p:attrNameLst>
                                          <p:attrName>style.visibility</p:attrName>
                                        </p:attrNameLst>
                                      </p:cBhvr>
                                      <p:to>
                                        <p:strVal val="visible"/>
                                      </p:to>
                                    </p:set>
                                    <p:animEffect transition="in" filter="fade">
                                      <p:cBhvr>
                                        <p:cTn id="12" dur="1000"/>
                                        <p:tgtEl>
                                          <p:spTgt spid="99">
                                            <p:txEl>
                                              <p:pRg st="0" end="0"/>
                                            </p:txEl>
                                          </p:spTgt>
                                        </p:tgtEl>
                                      </p:cBhvr>
                                    </p:animEffect>
                                    <p:anim calcmode="lin" valueType="num">
                                      <p:cBhvr>
                                        <p:cTn id="13"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9">
                                            <p:txEl>
                                              <p:pRg st="1" end="1"/>
                                            </p:txEl>
                                          </p:spTgt>
                                        </p:tgtEl>
                                        <p:attrNameLst>
                                          <p:attrName>style.visibility</p:attrName>
                                        </p:attrNameLst>
                                      </p:cBhvr>
                                      <p:to>
                                        <p:strVal val="visible"/>
                                      </p:to>
                                    </p:set>
                                    <p:animEffect transition="in" filter="fade">
                                      <p:cBhvr>
                                        <p:cTn id="19" dur="1000"/>
                                        <p:tgtEl>
                                          <p:spTgt spid="99">
                                            <p:txEl>
                                              <p:pRg st="1" end="1"/>
                                            </p:txEl>
                                          </p:spTgt>
                                        </p:tgtEl>
                                      </p:cBhvr>
                                    </p:animEffect>
                                    <p:anim calcmode="lin" valueType="num">
                                      <p:cBhvr>
                                        <p:cTn id="20" dur="1000" fill="hold"/>
                                        <p:tgtEl>
                                          <p:spTgt spid="9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9">
                                            <p:txEl>
                                              <p:pRg st="2" end="2"/>
                                            </p:txEl>
                                          </p:spTgt>
                                        </p:tgtEl>
                                        <p:attrNameLst>
                                          <p:attrName>style.visibility</p:attrName>
                                        </p:attrNameLst>
                                      </p:cBhvr>
                                      <p:to>
                                        <p:strVal val="visible"/>
                                      </p:to>
                                    </p:set>
                                    <p:animEffect transition="in" filter="fade">
                                      <p:cBhvr>
                                        <p:cTn id="26" dur="1000"/>
                                        <p:tgtEl>
                                          <p:spTgt spid="99">
                                            <p:txEl>
                                              <p:pRg st="2" end="2"/>
                                            </p:txEl>
                                          </p:spTgt>
                                        </p:tgtEl>
                                      </p:cBhvr>
                                    </p:animEffect>
                                    <p:anim calcmode="lin" valueType="num">
                                      <p:cBhvr>
                                        <p:cTn id="27" dur="1000" fill="hold"/>
                                        <p:tgtEl>
                                          <p:spTgt spid="99">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9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914400" y="819150"/>
            <a:ext cx="7239000" cy="1143000"/>
          </a:xfrm>
          <a:prstGeom prst="rect">
            <a:avLst/>
          </a:prstGeom>
        </p:spPr>
        <p:txBody>
          <a:bodyPr spcFirstLastPara="1" wrap="square" lIns="0" tIns="0" rIns="0" bIns="0" anchor="b" anchorCtr="0">
            <a:noAutofit/>
          </a:bodyPr>
          <a:lstStyle/>
          <a:p>
            <a:pPr lvl="0"/>
            <a:r>
              <a:rPr lang="en-US" sz="6800" b="1" dirty="0">
                <a:solidFill>
                  <a:schemeClr val="accent6"/>
                </a:solidFill>
              </a:rPr>
              <a:t>Common problems </a:t>
            </a:r>
            <a:endParaRPr sz="6800" dirty="0">
              <a:solidFill>
                <a:schemeClr val="accent6"/>
              </a:solidFill>
            </a:endParaRPr>
          </a:p>
        </p:txBody>
      </p:sp>
      <p:sp>
        <p:nvSpPr>
          <p:cNvPr id="99" name="Google Shape;99;p20"/>
          <p:cNvSpPr txBox="1">
            <a:spLocks noGrp="1"/>
          </p:cNvSpPr>
          <p:nvPr>
            <p:ph type="subTitle" idx="1"/>
          </p:nvPr>
        </p:nvSpPr>
        <p:spPr>
          <a:xfrm>
            <a:off x="914400" y="2343150"/>
            <a:ext cx="6934200" cy="2133600"/>
          </a:xfrm>
          <a:prstGeom prst="rect">
            <a:avLst/>
          </a:prstGeom>
        </p:spPr>
        <p:txBody>
          <a:bodyPr spcFirstLastPara="1" wrap="square" lIns="0" tIns="0" rIns="0" bIns="0" anchor="t" anchorCtr="0">
            <a:noAutofit/>
          </a:bodyPr>
          <a:lstStyle/>
          <a:p>
            <a:pPr marL="127000" lvl="0" indent="0" algn="just">
              <a:buClr>
                <a:schemeClr val="accent6"/>
              </a:buClr>
            </a:pPr>
            <a:r>
              <a:rPr lang="en-US" sz="1400" dirty="0" smtClean="0">
                <a:solidFill>
                  <a:schemeClr val="accent6"/>
                </a:solidFill>
              </a:rPr>
              <a:t>1.    </a:t>
            </a:r>
            <a:r>
              <a:rPr lang="en-US" sz="1400" dirty="0" err="1" smtClean="0">
                <a:solidFill>
                  <a:schemeClr val="accent6">
                    <a:lumMod val="60000"/>
                    <a:lumOff val="40000"/>
                  </a:schemeClr>
                </a:solidFill>
              </a:rPr>
              <a:t>Các</a:t>
            </a:r>
            <a:r>
              <a:rPr lang="en-US" sz="1400" dirty="0" smtClean="0">
                <a:solidFill>
                  <a:schemeClr val="accent6">
                    <a:lumMod val="60000"/>
                    <a:lumOff val="40000"/>
                  </a:schemeClr>
                </a:solidFill>
              </a:rPr>
              <a:t> </a:t>
            </a:r>
            <a:r>
              <a:rPr lang="en-US" sz="1400" dirty="0" err="1">
                <a:solidFill>
                  <a:schemeClr val="accent6">
                    <a:lumMod val="60000"/>
                    <a:lumOff val="40000"/>
                  </a:schemeClr>
                </a:solidFill>
              </a:rPr>
              <a:t>giai</a:t>
            </a:r>
            <a:r>
              <a:rPr lang="en-US" sz="1400" dirty="0">
                <a:solidFill>
                  <a:schemeClr val="accent6">
                    <a:lumMod val="60000"/>
                    <a:lumOff val="40000"/>
                  </a:schemeClr>
                </a:solidFill>
              </a:rPr>
              <a:t> </a:t>
            </a:r>
            <a:r>
              <a:rPr lang="en-US" sz="1400" dirty="0" err="1">
                <a:solidFill>
                  <a:schemeClr val="accent6">
                    <a:lumMod val="60000"/>
                    <a:lumOff val="40000"/>
                  </a:schemeClr>
                </a:solidFill>
              </a:rPr>
              <a:t>đoạn</a:t>
            </a:r>
            <a:r>
              <a:rPr lang="en-US" sz="1400" dirty="0">
                <a:solidFill>
                  <a:schemeClr val="accent6">
                    <a:lumMod val="60000"/>
                    <a:lumOff val="40000"/>
                  </a:schemeClr>
                </a:solidFill>
              </a:rPr>
              <a:t> </a:t>
            </a:r>
            <a:r>
              <a:rPr lang="en-US" sz="1400" dirty="0" err="1">
                <a:solidFill>
                  <a:schemeClr val="accent6">
                    <a:lumMod val="60000"/>
                    <a:lumOff val="40000"/>
                  </a:schemeClr>
                </a:solidFill>
              </a:rPr>
              <a:t>xây</a:t>
            </a:r>
            <a:r>
              <a:rPr lang="en-US" sz="1400" dirty="0">
                <a:solidFill>
                  <a:schemeClr val="accent6">
                    <a:lumMod val="60000"/>
                    <a:lumOff val="40000"/>
                  </a:schemeClr>
                </a:solidFill>
              </a:rPr>
              <a:t> </a:t>
            </a:r>
            <a:r>
              <a:rPr lang="en-US" sz="1400" dirty="0" err="1">
                <a:solidFill>
                  <a:schemeClr val="accent6">
                    <a:lumMod val="60000"/>
                    <a:lumOff val="40000"/>
                  </a:schemeClr>
                </a:solidFill>
              </a:rPr>
              <a:t>dựng</a:t>
            </a:r>
            <a:r>
              <a:rPr lang="en-US" sz="1400" dirty="0">
                <a:solidFill>
                  <a:schemeClr val="accent6">
                    <a:lumMod val="60000"/>
                    <a:lumOff val="40000"/>
                  </a:schemeClr>
                </a:solidFill>
              </a:rPr>
              <a:t> </a:t>
            </a:r>
            <a:r>
              <a:rPr lang="en-US" sz="1400" dirty="0" err="1">
                <a:solidFill>
                  <a:schemeClr val="accent6">
                    <a:lumMod val="60000"/>
                    <a:lumOff val="40000"/>
                  </a:schemeClr>
                </a:solidFill>
              </a:rPr>
              <a:t>một</a:t>
            </a:r>
            <a:r>
              <a:rPr lang="en-US" sz="1400" dirty="0">
                <a:solidFill>
                  <a:schemeClr val="accent6">
                    <a:lumMod val="60000"/>
                    <a:lumOff val="40000"/>
                  </a:schemeClr>
                </a:solidFill>
              </a:rPr>
              <a:t> </a:t>
            </a:r>
            <a:r>
              <a:rPr lang="en-US" sz="1400" dirty="0" err="1">
                <a:solidFill>
                  <a:schemeClr val="accent6">
                    <a:lumMod val="60000"/>
                    <a:lumOff val="40000"/>
                  </a:schemeClr>
                </a:solidFill>
              </a:rPr>
              <a:t>sơ</a:t>
            </a:r>
            <a:r>
              <a:rPr lang="en-US" sz="1400" dirty="0">
                <a:solidFill>
                  <a:schemeClr val="accent6">
                    <a:lumMod val="60000"/>
                    <a:lumOff val="40000"/>
                  </a:schemeClr>
                </a:solidFill>
              </a:rPr>
              <a:t> </a:t>
            </a:r>
            <a:r>
              <a:rPr lang="en-US" sz="1400" dirty="0" err="1">
                <a:solidFill>
                  <a:schemeClr val="accent6">
                    <a:lumMod val="60000"/>
                    <a:lumOff val="40000"/>
                  </a:schemeClr>
                </a:solidFill>
              </a:rPr>
              <a:t>đồ</a:t>
            </a:r>
            <a:r>
              <a:rPr lang="en-US" sz="1400" dirty="0">
                <a:solidFill>
                  <a:schemeClr val="accent6">
                    <a:lumMod val="60000"/>
                    <a:lumOff val="40000"/>
                  </a:schemeClr>
                </a:solidFill>
              </a:rPr>
              <a:t> </a:t>
            </a:r>
            <a:r>
              <a:rPr lang="en-US" sz="1400" dirty="0" err="1">
                <a:solidFill>
                  <a:schemeClr val="accent6">
                    <a:lumMod val="60000"/>
                    <a:lumOff val="40000"/>
                  </a:schemeClr>
                </a:solidFill>
              </a:rPr>
              <a:t>lớp</a:t>
            </a:r>
            <a:r>
              <a:rPr lang="en-US" sz="1400" dirty="0">
                <a:solidFill>
                  <a:schemeClr val="accent6">
                    <a:lumMod val="60000"/>
                    <a:lumOff val="40000"/>
                  </a:schemeClr>
                </a:solidFill>
              </a:rPr>
              <a:t> </a:t>
            </a:r>
            <a:r>
              <a:rPr lang="en-US" sz="1400" dirty="0" err="1">
                <a:solidFill>
                  <a:schemeClr val="accent6">
                    <a:lumMod val="60000"/>
                    <a:lumOff val="40000"/>
                  </a:schemeClr>
                </a:solidFill>
              </a:rPr>
              <a:t>có</a:t>
            </a:r>
            <a:r>
              <a:rPr lang="en-US" sz="1400" dirty="0">
                <a:solidFill>
                  <a:schemeClr val="accent6">
                    <a:lumMod val="60000"/>
                    <a:lumOff val="40000"/>
                  </a:schemeClr>
                </a:solidFill>
              </a:rPr>
              <a:t> </a:t>
            </a:r>
            <a:r>
              <a:rPr lang="en-US" sz="1400" dirty="0" err="1">
                <a:solidFill>
                  <a:schemeClr val="accent6">
                    <a:lumMod val="60000"/>
                    <a:lumOff val="40000"/>
                  </a:schemeClr>
                </a:solidFill>
              </a:rPr>
              <a:t>phải</a:t>
            </a:r>
            <a:r>
              <a:rPr lang="en-US" sz="1400" dirty="0">
                <a:solidFill>
                  <a:schemeClr val="accent6">
                    <a:lumMod val="60000"/>
                    <a:lumOff val="40000"/>
                  </a:schemeClr>
                </a:solidFill>
              </a:rPr>
              <a:t> </a:t>
            </a:r>
            <a:r>
              <a:rPr lang="en-US" sz="1400" dirty="0" err="1">
                <a:solidFill>
                  <a:schemeClr val="accent6">
                    <a:lumMod val="60000"/>
                    <a:lumOff val="40000"/>
                  </a:schemeClr>
                </a:solidFill>
              </a:rPr>
              <a:t>được</a:t>
            </a:r>
            <a:r>
              <a:rPr lang="en-US" sz="1400" dirty="0">
                <a:solidFill>
                  <a:schemeClr val="accent6">
                    <a:lumMod val="60000"/>
                    <a:lumOff val="40000"/>
                  </a:schemeClr>
                </a:solidFill>
              </a:rPr>
              <a:t> </a:t>
            </a:r>
            <a:r>
              <a:rPr lang="en-US" sz="1400" dirty="0" err="1">
                <a:solidFill>
                  <a:schemeClr val="accent6">
                    <a:lumMod val="60000"/>
                    <a:lumOff val="40000"/>
                  </a:schemeClr>
                </a:solidFill>
              </a:rPr>
              <a:t>thực</a:t>
            </a:r>
            <a:r>
              <a:rPr lang="en-US" sz="1400" dirty="0">
                <a:solidFill>
                  <a:schemeClr val="accent6">
                    <a:lumMod val="60000"/>
                    <a:lumOff val="40000"/>
                  </a:schemeClr>
                </a:solidFill>
              </a:rPr>
              <a:t> </a:t>
            </a:r>
            <a:r>
              <a:rPr lang="en-US" sz="1400" dirty="0" err="1">
                <a:solidFill>
                  <a:schemeClr val="accent6">
                    <a:lumMod val="60000"/>
                    <a:lumOff val="40000"/>
                  </a:schemeClr>
                </a:solidFill>
              </a:rPr>
              <a:t>hiện</a:t>
            </a:r>
            <a:r>
              <a:rPr lang="en-US" sz="1400" dirty="0">
                <a:solidFill>
                  <a:schemeClr val="accent6">
                    <a:lumMod val="60000"/>
                    <a:lumOff val="40000"/>
                  </a:schemeClr>
                </a:solidFill>
              </a:rPr>
              <a:t> </a:t>
            </a:r>
            <a:r>
              <a:rPr lang="en-US" sz="1400" dirty="0" err="1">
                <a:solidFill>
                  <a:schemeClr val="accent6">
                    <a:lumMod val="60000"/>
                    <a:lumOff val="40000"/>
                  </a:schemeClr>
                </a:solidFill>
              </a:rPr>
              <a:t>theo</a:t>
            </a:r>
            <a:r>
              <a:rPr lang="en-US" sz="1400" dirty="0">
                <a:solidFill>
                  <a:schemeClr val="accent6">
                    <a:lumMod val="60000"/>
                    <a:lumOff val="40000"/>
                  </a:schemeClr>
                </a:solidFill>
              </a:rPr>
              <a:t> </a:t>
            </a:r>
            <a:r>
              <a:rPr lang="en-US" sz="1400" dirty="0" err="1">
                <a:solidFill>
                  <a:schemeClr val="accent6">
                    <a:lumMod val="60000"/>
                    <a:lumOff val="40000"/>
                  </a:schemeClr>
                </a:solidFill>
              </a:rPr>
              <a:t>thứ</a:t>
            </a:r>
            <a:r>
              <a:rPr lang="en-US" sz="1400" dirty="0">
                <a:solidFill>
                  <a:schemeClr val="accent6">
                    <a:lumMod val="60000"/>
                    <a:lumOff val="40000"/>
                  </a:schemeClr>
                </a:solidFill>
              </a:rPr>
              <a:t> </a:t>
            </a:r>
            <a:r>
              <a:rPr lang="en-US" sz="1400" dirty="0" err="1" smtClean="0">
                <a:solidFill>
                  <a:schemeClr val="accent6">
                    <a:lumMod val="60000"/>
                    <a:lumOff val="40000"/>
                  </a:schemeClr>
                </a:solidFill>
              </a:rPr>
              <a:t>tự</a:t>
            </a:r>
            <a:r>
              <a:rPr lang="en-US" sz="1400" dirty="0">
                <a:solidFill>
                  <a:schemeClr val="accent6">
                    <a:lumMod val="60000"/>
                    <a:lumOff val="40000"/>
                  </a:schemeClr>
                </a:solidFill>
              </a:rPr>
              <a:t> </a:t>
            </a:r>
            <a:r>
              <a:rPr lang="en-US" sz="1400" dirty="0" err="1" smtClean="0">
                <a:solidFill>
                  <a:schemeClr val="accent6">
                    <a:lumMod val="60000"/>
                    <a:lumOff val="40000"/>
                  </a:schemeClr>
                </a:solidFill>
              </a:rPr>
              <a:t>như</a:t>
            </a:r>
            <a:r>
              <a:rPr lang="en-US" sz="1400" dirty="0" smtClean="0">
                <a:solidFill>
                  <a:schemeClr val="accent6">
                    <a:lumMod val="60000"/>
                    <a:lumOff val="40000"/>
                  </a:schemeClr>
                </a:solidFill>
              </a:rPr>
              <a:t> </a:t>
            </a:r>
            <a:r>
              <a:rPr lang="en-US" sz="1400" dirty="0" err="1">
                <a:solidFill>
                  <a:schemeClr val="accent6">
                    <a:lumMod val="60000"/>
                    <a:lumOff val="40000"/>
                  </a:schemeClr>
                </a:solidFill>
              </a:rPr>
              <a:t>trong</a:t>
            </a:r>
            <a:r>
              <a:rPr lang="en-US" sz="1400" dirty="0">
                <a:solidFill>
                  <a:schemeClr val="accent6">
                    <a:lumMod val="60000"/>
                    <a:lumOff val="40000"/>
                  </a:schemeClr>
                </a:solidFill>
              </a:rPr>
              <a:t> </a:t>
            </a:r>
            <a:r>
              <a:rPr lang="en-US" sz="1400" dirty="0" err="1">
                <a:solidFill>
                  <a:schemeClr val="accent6">
                    <a:lumMod val="60000"/>
                    <a:lumOff val="40000"/>
                  </a:schemeClr>
                </a:solidFill>
              </a:rPr>
              <a:t>danh</a:t>
            </a:r>
            <a:r>
              <a:rPr lang="en-US" sz="1400" dirty="0">
                <a:solidFill>
                  <a:schemeClr val="accent6">
                    <a:lumMod val="60000"/>
                    <a:lumOff val="40000"/>
                  </a:schemeClr>
                </a:solidFill>
              </a:rPr>
              <a:t> </a:t>
            </a:r>
            <a:r>
              <a:rPr lang="en-US" sz="1400" dirty="0" err="1">
                <a:solidFill>
                  <a:schemeClr val="accent6">
                    <a:lumMod val="60000"/>
                    <a:lumOff val="40000"/>
                  </a:schemeClr>
                </a:solidFill>
              </a:rPr>
              <a:t>sách</a:t>
            </a:r>
            <a:r>
              <a:rPr lang="en-US" sz="1400" dirty="0">
                <a:solidFill>
                  <a:schemeClr val="accent6">
                    <a:lumMod val="60000"/>
                    <a:lumOff val="40000"/>
                  </a:schemeClr>
                </a:solidFill>
              </a:rPr>
              <a:t> </a:t>
            </a:r>
            <a:r>
              <a:rPr lang="en-US" sz="1400" dirty="0" err="1">
                <a:solidFill>
                  <a:schemeClr val="accent6">
                    <a:lumMod val="60000"/>
                    <a:lumOff val="40000"/>
                  </a:schemeClr>
                </a:solidFill>
              </a:rPr>
              <a:t>không</a:t>
            </a:r>
            <a:r>
              <a:rPr lang="en-US" sz="1400" dirty="0" smtClean="0">
                <a:solidFill>
                  <a:schemeClr val="accent6">
                    <a:lumMod val="60000"/>
                    <a:lumOff val="40000"/>
                  </a:schemeClr>
                </a:solidFill>
              </a:rPr>
              <a:t>?</a:t>
            </a:r>
            <a:r>
              <a:rPr lang="en-US" sz="1400" dirty="0" smtClean="0">
                <a:solidFill>
                  <a:schemeClr val="bg1"/>
                </a:solidFill>
              </a:rPr>
              <a:t>	</a:t>
            </a:r>
          </a:p>
          <a:p>
            <a:pPr marL="127000" lvl="0" indent="0" algn="just">
              <a:buClr>
                <a:schemeClr val="accent6"/>
              </a:buClr>
            </a:pPr>
            <a:endParaRPr lang="en-US" sz="1400" dirty="0" smtClean="0">
              <a:solidFill>
                <a:schemeClr val="bg1"/>
              </a:solidFill>
            </a:endParaRPr>
          </a:p>
          <a:p>
            <a:pPr marL="127000" lvl="0" indent="0" algn="just">
              <a:buClr>
                <a:schemeClr val="accent6"/>
              </a:buClr>
            </a:pPr>
            <a:r>
              <a:rPr lang="en-US" sz="1400" dirty="0" err="1" smtClean="0">
                <a:solidFill>
                  <a:schemeClr val="bg1"/>
                </a:solidFill>
              </a:rPr>
              <a:t>Như</a:t>
            </a:r>
            <a:r>
              <a:rPr lang="en-US" sz="1400" dirty="0" smtClean="0">
                <a:solidFill>
                  <a:schemeClr val="bg1"/>
                </a:solidFill>
              </a:rPr>
              <a:t> </a:t>
            </a:r>
            <a:r>
              <a:rPr lang="en-US" sz="1400" dirty="0" err="1">
                <a:solidFill>
                  <a:schemeClr val="bg1"/>
                </a:solidFill>
              </a:rPr>
              <a:t>chúng</a:t>
            </a:r>
            <a:r>
              <a:rPr lang="en-US" sz="1400" dirty="0">
                <a:solidFill>
                  <a:schemeClr val="bg1"/>
                </a:solidFill>
              </a:rPr>
              <a:t> ta </a:t>
            </a:r>
            <a:r>
              <a:rPr lang="en-US" sz="1400" dirty="0" err="1">
                <a:solidFill>
                  <a:schemeClr val="bg1"/>
                </a:solidFill>
              </a:rPr>
              <a:t>đã</a:t>
            </a:r>
            <a:r>
              <a:rPr lang="en-US" sz="1400" dirty="0">
                <a:solidFill>
                  <a:schemeClr val="bg1"/>
                </a:solidFill>
              </a:rPr>
              <a:t> </a:t>
            </a:r>
            <a:r>
              <a:rPr lang="en-US" sz="1400" dirty="0" err="1">
                <a:solidFill>
                  <a:schemeClr val="bg1"/>
                </a:solidFill>
              </a:rPr>
              <a:t>nói</a:t>
            </a:r>
            <a:r>
              <a:rPr lang="en-US" sz="1400" dirty="0">
                <a:solidFill>
                  <a:schemeClr val="bg1"/>
                </a:solidFill>
              </a:rPr>
              <a:t> ở </a:t>
            </a:r>
            <a:r>
              <a:rPr lang="en-US" sz="1400" dirty="0" err="1">
                <a:solidFill>
                  <a:schemeClr val="bg1"/>
                </a:solidFill>
              </a:rPr>
              <a:t>đầu</a:t>
            </a:r>
            <a:r>
              <a:rPr lang="en-US" sz="1400" dirty="0">
                <a:solidFill>
                  <a:schemeClr val="bg1"/>
                </a:solidFill>
              </a:rPr>
              <a:t> </a:t>
            </a:r>
            <a:r>
              <a:rPr lang="en-US" sz="1400" dirty="0" err="1">
                <a:solidFill>
                  <a:schemeClr val="bg1"/>
                </a:solidFill>
              </a:rPr>
              <a:t>chương</a:t>
            </a:r>
            <a:r>
              <a:rPr lang="en-US" sz="1400" dirty="0">
                <a:solidFill>
                  <a:schemeClr val="bg1"/>
                </a:solidFill>
              </a:rPr>
              <a:t>, </a:t>
            </a:r>
            <a:r>
              <a:rPr lang="en-US" sz="1400" dirty="0" err="1">
                <a:solidFill>
                  <a:schemeClr val="bg1"/>
                </a:solidFill>
              </a:rPr>
              <a:t>có</a:t>
            </a:r>
            <a:r>
              <a:rPr lang="en-US" sz="1400" dirty="0">
                <a:solidFill>
                  <a:schemeClr val="bg1"/>
                </a:solidFill>
              </a:rPr>
              <a:t> </a:t>
            </a:r>
            <a:r>
              <a:rPr lang="en-US" sz="1400" dirty="0" err="1">
                <a:solidFill>
                  <a:schemeClr val="bg1"/>
                </a:solidFill>
              </a:rPr>
              <a:t>nhiều</a:t>
            </a:r>
            <a:r>
              <a:rPr lang="en-US" sz="1400" dirty="0">
                <a:solidFill>
                  <a:schemeClr val="bg1"/>
                </a:solidFill>
              </a:rPr>
              <a:t> </a:t>
            </a:r>
            <a:r>
              <a:rPr lang="en-US" sz="1400" dirty="0" err="1">
                <a:solidFill>
                  <a:schemeClr val="bg1"/>
                </a:solidFill>
              </a:rPr>
              <a:t>cách</a:t>
            </a:r>
            <a:r>
              <a:rPr lang="en-US" sz="1400" dirty="0">
                <a:solidFill>
                  <a:schemeClr val="bg1"/>
                </a:solidFill>
              </a:rPr>
              <a:t> </a:t>
            </a:r>
            <a:r>
              <a:rPr lang="en-US" sz="1400" dirty="0" err="1">
                <a:solidFill>
                  <a:schemeClr val="bg1"/>
                </a:solidFill>
              </a:rPr>
              <a:t>để</a:t>
            </a:r>
            <a:r>
              <a:rPr lang="en-US" sz="1400" dirty="0">
                <a:solidFill>
                  <a:schemeClr val="bg1"/>
                </a:solidFill>
              </a:rPr>
              <a:t> </a:t>
            </a:r>
            <a:r>
              <a:rPr lang="en-US" sz="1400" dirty="0" err="1">
                <a:solidFill>
                  <a:schemeClr val="bg1"/>
                </a:solidFill>
              </a:rPr>
              <a:t>xây</a:t>
            </a:r>
            <a:r>
              <a:rPr lang="en-US" sz="1400" dirty="0">
                <a:solidFill>
                  <a:schemeClr val="bg1"/>
                </a:solidFill>
              </a:rPr>
              <a:t> </a:t>
            </a:r>
            <a:r>
              <a:rPr lang="en-US" sz="1400" dirty="0" err="1">
                <a:solidFill>
                  <a:schemeClr val="bg1"/>
                </a:solidFill>
              </a:rPr>
              <a:t>dựng</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sơ</a:t>
            </a:r>
            <a:r>
              <a:rPr lang="en-US" sz="1400" dirty="0">
                <a:solidFill>
                  <a:schemeClr val="bg1"/>
                </a:solidFill>
              </a:rPr>
              <a:t> </a:t>
            </a:r>
            <a:r>
              <a:rPr lang="en-US" sz="1400" dirty="0" err="1">
                <a:solidFill>
                  <a:schemeClr val="bg1"/>
                </a:solidFill>
              </a:rPr>
              <a:t>đồ</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Danh</a:t>
            </a:r>
            <a:r>
              <a:rPr lang="en-US" sz="1400" dirty="0">
                <a:solidFill>
                  <a:schemeClr val="bg1"/>
                </a:solidFill>
              </a:rPr>
              <a:t> </a:t>
            </a:r>
            <a:r>
              <a:rPr lang="en-US" sz="1400" dirty="0" err="1">
                <a:solidFill>
                  <a:schemeClr val="bg1"/>
                </a:solidFill>
              </a:rPr>
              <a:t>sách</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giai</a:t>
            </a:r>
            <a:r>
              <a:rPr lang="en-US" sz="1400" dirty="0">
                <a:solidFill>
                  <a:schemeClr val="bg1"/>
                </a:solidFill>
              </a:rPr>
              <a:t> </a:t>
            </a:r>
            <a:r>
              <a:rPr lang="en-US" sz="1400" dirty="0" err="1">
                <a:solidFill>
                  <a:schemeClr val="bg1"/>
                </a:solidFill>
              </a:rPr>
              <a:t>đoạn</a:t>
            </a:r>
            <a:r>
              <a:rPr lang="en-US" sz="1400" dirty="0">
                <a:solidFill>
                  <a:schemeClr val="bg1"/>
                </a:solidFill>
              </a:rPr>
              <a:t> </a:t>
            </a:r>
            <a:r>
              <a:rPr lang="en-US" sz="1400" dirty="0" err="1">
                <a:solidFill>
                  <a:schemeClr val="bg1"/>
                </a:solidFill>
              </a:rPr>
              <a:t>chỉ</a:t>
            </a:r>
            <a:r>
              <a:rPr lang="en-US" sz="1400" dirty="0">
                <a:solidFill>
                  <a:schemeClr val="bg1"/>
                </a:solidFill>
              </a:rPr>
              <a:t> </a:t>
            </a:r>
            <a:r>
              <a:rPr lang="en-US" sz="1400" dirty="0" err="1">
                <a:solidFill>
                  <a:schemeClr val="bg1"/>
                </a:solidFill>
              </a:rPr>
              <a:t>là</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hướng</a:t>
            </a:r>
            <a:r>
              <a:rPr lang="en-US" sz="1400" dirty="0">
                <a:solidFill>
                  <a:schemeClr val="bg1"/>
                </a:solidFill>
              </a:rPr>
              <a:t> </a:t>
            </a:r>
            <a:r>
              <a:rPr lang="en-US" sz="1400" dirty="0" err="1">
                <a:solidFill>
                  <a:schemeClr val="bg1"/>
                </a:solidFill>
              </a:rPr>
              <a:t>dẫn</a:t>
            </a:r>
            <a:r>
              <a:rPr lang="en-US" sz="1400" dirty="0">
                <a:solidFill>
                  <a:schemeClr val="bg1"/>
                </a:solidFill>
              </a:rPr>
              <a:t>, </a:t>
            </a:r>
            <a:r>
              <a:rPr lang="en-US" sz="1400" dirty="0" err="1">
                <a:solidFill>
                  <a:schemeClr val="bg1"/>
                </a:solidFill>
              </a:rPr>
              <a:t>nhưng</a:t>
            </a:r>
            <a:r>
              <a:rPr lang="en-US" sz="1400" dirty="0">
                <a:solidFill>
                  <a:schemeClr val="bg1"/>
                </a:solidFill>
              </a:rPr>
              <a:t> </a:t>
            </a:r>
            <a:r>
              <a:rPr lang="en-US" sz="1400" dirty="0" err="1">
                <a:solidFill>
                  <a:schemeClr val="bg1"/>
                </a:solidFill>
              </a:rPr>
              <a:t>nó</a:t>
            </a:r>
            <a:r>
              <a:rPr lang="en-US" sz="1400" dirty="0">
                <a:solidFill>
                  <a:schemeClr val="bg1"/>
                </a:solidFill>
              </a:rPr>
              <a:t> </a:t>
            </a:r>
            <a:r>
              <a:rPr lang="en-US" sz="1400" dirty="0" err="1">
                <a:solidFill>
                  <a:schemeClr val="bg1"/>
                </a:solidFill>
              </a:rPr>
              <a:t>giúp</a:t>
            </a:r>
            <a:r>
              <a:rPr lang="en-US" sz="1400" dirty="0">
                <a:solidFill>
                  <a:schemeClr val="bg1"/>
                </a:solidFill>
              </a:rPr>
              <a:t> </a:t>
            </a:r>
            <a:r>
              <a:rPr lang="en-US" sz="1400" dirty="0" err="1">
                <a:solidFill>
                  <a:schemeClr val="bg1"/>
                </a:solidFill>
              </a:rPr>
              <a:t>người</a:t>
            </a:r>
            <a:r>
              <a:rPr lang="en-US" sz="1400" dirty="0">
                <a:solidFill>
                  <a:schemeClr val="bg1"/>
                </a:solidFill>
              </a:rPr>
              <a:t> </a:t>
            </a:r>
            <a:r>
              <a:rPr lang="en-US" sz="1400" dirty="0" err="1">
                <a:solidFill>
                  <a:schemeClr val="bg1"/>
                </a:solidFill>
              </a:rPr>
              <a:t>mới</a:t>
            </a:r>
            <a:r>
              <a:rPr lang="en-US" sz="1400" dirty="0">
                <a:solidFill>
                  <a:schemeClr val="bg1"/>
                </a:solidFill>
              </a:rPr>
              <a:t> </a:t>
            </a:r>
            <a:r>
              <a:rPr lang="en-US" sz="1400" dirty="0" err="1">
                <a:solidFill>
                  <a:schemeClr val="bg1"/>
                </a:solidFill>
              </a:rPr>
              <a:t>bắt</a:t>
            </a:r>
            <a:r>
              <a:rPr lang="en-US" sz="1400" dirty="0">
                <a:solidFill>
                  <a:schemeClr val="bg1"/>
                </a:solidFill>
              </a:rPr>
              <a:t> </a:t>
            </a:r>
            <a:r>
              <a:rPr lang="en-US" sz="1400" dirty="0" err="1">
                <a:solidFill>
                  <a:schemeClr val="bg1"/>
                </a:solidFill>
              </a:rPr>
              <a:t>đầu</a:t>
            </a:r>
            <a:r>
              <a:rPr lang="en-US" sz="1400" dirty="0">
                <a:solidFill>
                  <a:schemeClr val="bg1"/>
                </a:solidFill>
              </a:rPr>
              <a:t> </a:t>
            </a:r>
            <a:r>
              <a:rPr lang="en-US" sz="1400" dirty="0" err="1">
                <a:solidFill>
                  <a:schemeClr val="bg1"/>
                </a:solidFill>
              </a:rPr>
              <a:t>đến</a:t>
            </a:r>
            <a:r>
              <a:rPr lang="en-US" sz="1400" dirty="0">
                <a:solidFill>
                  <a:schemeClr val="bg1"/>
                </a:solidFill>
              </a:rPr>
              <a:t> </a:t>
            </a:r>
            <a:r>
              <a:rPr lang="en-US" sz="1400" dirty="0" err="1">
                <a:solidFill>
                  <a:schemeClr val="bg1"/>
                </a:solidFill>
              </a:rPr>
              <a:t>chủ</a:t>
            </a:r>
            <a:r>
              <a:rPr lang="en-US" sz="1400" dirty="0">
                <a:solidFill>
                  <a:schemeClr val="bg1"/>
                </a:solidFill>
              </a:rPr>
              <a:t> </a:t>
            </a:r>
            <a:r>
              <a:rPr lang="en-US" sz="1400" dirty="0" err="1">
                <a:solidFill>
                  <a:schemeClr val="bg1"/>
                </a:solidFill>
              </a:rPr>
              <a:t>đề</a:t>
            </a:r>
            <a:r>
              <a:rPr lang="en-US" sz="1400" dirty="0">
                <a:solidFill>
                  <a:schemeClr val="bg1"/>
                </a:solidFill>
              </a:rPr>
              <a:t> </a:t>
            </a:r>
            <a:r>
              <a:rPr lang="en-US" sz="1400" dirty="0" err="1">
                <a:solidFill>
                  <a:schemeClr val="bg1"/>
                </a:solidFill>
              </a:rPr>
              <a:t>để</a:t>
            </a:r>
            <a:r>
              <a:rPr lang="en-US" sz="1400" dirty="0">
                <a:solidFill>
                  <a:schemeClr val="bg1"/>
                </a:solidFill>
              </a:rPr>
              <a:t> </a:t>
            </a:r>
            <a:r>
              <a:rPr lang="en-US" sz="1400" dirty="0" err="1">
                <a:solidFill>
                  <a:schemeClr val="bg1"/>
                </a:solidFill>
              </a:rPr>
              <a:t>bắt</a:t>
            </a:r>
            <a:r>
              <a:rPr lang="en-US" sz="1400" dirty="0">
                <a:solidFill>
                  <a:schemeClr val="bg1"/>
                </a:solidFill>
              </a:rPr>
              <a:t> </a:t>
            </a:r>
            <a:r>
              <a:rPr lang="en-US" sz="1400" dirty="0" err="1">
                <a:solidFill>
                  <a:schemeClr val="bg1"/>
                </a:solidFill>
              </a:rPr>
              <a:t>đầu</a:t>
            </a:r>
            <a:r>
              <a:rPr lang="en-US" sz="1400" dirty="0">
                <a:solidFill>
                  <a:schemeClr val="bg1"/>
                </a:solidFill>
              </a:rPr>
              <a:t>. </a:t>
            </a:r>
            <a:r>
              <a:rPr lang="en-US" sz="1400" dirty="0" err="1">
                <a:solidFill>
                  <a:schemeClr val="bg1"/>
                </a:solidFill>
              </a:rPr>
              <a:t>Khi</a:t>
            </a:r>
            <a:r>
              <a:rPr lang="en-US" sz="1400" dirty="0">
                <a:solidFill>
                  <a:schemeClr val="bg1"/>
                </a:solidFill>
              </a:rPr>
              <a:t> </a:t>
            </a:r>
            <a:r>
              <a:rPr lang="en-US" sz="1400" dirty="0" err="1">
                <a:solidFill>
                  <a:schemeClr val="bg1"/>
                </a:solidFill>
              </a:rPr>
              <a:t>bạn</a:t>
            </a:r>
            <a:r>
              <a:rPr lang="en-US" sz="1400" dirty="0">
                <a:solidFill>
                  <a:schemeClr val="bg1"/>
                </a:solidFill>
              </a:rPr>
              <a:t> </a:t>
            </a:r>
            <a:r>
              <a:rPr lang="en-US" sz="1400" dirty="0" err="1">
                <a:solidFill>
                  <a:schemeClr val="bg1"/>
                </a:solidFill>
              </a:rPr>
              <a:t>đã</a:t>
            </a:r>
            <a:r>
              <a:rPr lang="en-US" sz="1400" dirty="0">
                <a:solidFill>
                  <a:schemeClr val="bg1"/>
                </a:solidFill>
              </a:rPr>
              <a:t> </a:t>
            </a:r>
            <a:r>
              <a:rPr lang="en-US" sz="1400" dirty="0" err="1">
                <a:solidFill>
                  <a:schemeClr val="bg1"/>
                </a:solidFill>
              </a:rPr>
              <a:t>xây</a:t>
            </a:r>
            <a:r>
              <a:rPr lang="en-US" sz="1400" dirty="0">
                <a:solidFill>
                  <a:schemeClr val="bg1"/>
                </a:solidFill>
              </a:rPr>
              <a:t> </a:t>
            </a:r>
            <a:r>
              <a:rPr lang="en-US" sz="1400" dirty="0" err="1">
                <a:solidFill>
                  <a:schemeClr val="bg1"/>
                </a:solidFill>
              </a:rPr>
              <a:t>dựng</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số</a:t>
            </a:r>
            <a:r>
              <a:rPr lang="en-US" sz="1400" dirty="0">
                <a:solidFill>
                  <a:schemeClr val="bg1"/>
                </a:solidFill>
              </a:rPr>
              <a:t> </a:t>
            </a:r>
            <a:r>
              <a:rPr lang="en-US" sz="1400" dirty="0" err="1">
                <a:solidFill>
                  <a:schemeClr val="bg1"/>
                </a:solidFill>
              </a:rPr>
              <a:t>sơ</a:t>
            </a:r>
            <a:r>
              <a:rPr lang="en-US" sz="1400" dirty="0">
                <a:solidFill>
                  <a:schemeClr val="bg1"/>
                </a:solidFill>
              </a:rPr>
              <a:t> </a:t>
            </a:r>
            <a:r>
              <a:rPr lang="en-US" sz="1400" dirty="0" err="1">
                <a:solidFill>
                  <a:schemeClr val="bg1"/>
                </a:solidFill>
              </a:rPr>
              <a:t>đồ</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kinh</a:t>
            </a:r>
            <a:r>
              <a:rPr lang="en-US" sz="1400" dirty="0">
                <a:solidFill>
                  <a:schemeClr val="bg1"/>
                </a:solidFill>
              </a:rPr>
              <a:t> </a:t>
            </a:r>
            <a:r>
              <a:rPr lang="en-US" sz="1400" dirty="0" err="1">
                <a:solidFill>
                  <a:schemeClr val="bg1"/>
                </a:solidFill>
              </a:rPr>
              <a:t>nghiệm</a:t>
            </a:r>
            <a:r>
              <a:rPr lang="en-US" sz="1400" dirty="0">
                <a:solidFill>
                  <a:schemeClr val="bg1"/>
                </a:solidFill>
              </a:rPr>
              <a:t> </a:t>
            </a:r>
            <a:r>
              <a:rPr lang="en-US" sz="1400" dirty="0" err="1">
                <a:solidFill>
                  <a:schemeClr val="bg1"/>
                </a:solidFill>
              </a:rPr>
              <a:t>của</a:t>
            </a:r>
            <a:r>
              <a:rPr lang="en-US" sz="1400" dirty="0">
                <a:solidFill>
                  <a:schemeClr val="bg1"/>
                </a:solidFill>
              </a:rPr>
              <a:t> </a:t>
            </a:r>
            <a:r>
              <a:rPr lang="en-US" sz="1400" dirty="0" err="1">
                <a:solidFill>
                  <a:schemeClr val="bg1"/>
                </a:solidFill>
              </a:rPr>
              <a:t>riêng</a:t>
            </a:r>
            <a:r>
              <a:rPr lang="en-US" sz="1400" dirty="0">
                <a:solidFill>
                  <a:schemeClr val="bg1"/>
                </a:solidFill>
              </a:rPr>
              <a:t> </a:t>
            </a:r>
            <a:r>
              <a:rPr lang="en-US" sz="1400" dirty="0" err="1">
                <a:solidFill>
                  <a:schemeClr val="bg1"/>
                </a:solidFill>
              </a:rPr>
              <a:t>bạn</a:t>
            </a:r>
            <a:r>
              <a:rPr lang="en-US" sz="1400" dirty="0">
                <a:solidFill>
                  <a:schemeClr val="bg1"/>
                </a:solidFill>
              </a:rPr>
              <a:t> </a:t>
            </a:r>
            <a:r>
              <a:rPr lang="en-US" sz="1400" dirty="0" err="1">
                <a:solidFill>
                  <a:schemeClr val="bg1"/>
                </a:solidFill>
              </a:rPr>
              <a:t>sẽ</a:t>
            </a:r>
            <a:r>
              <a:rPr lang="en-US" sz="1400" dirty="0">
                <a:solidFill>
                  <a:schemeClr val="bg1"/>
                </a:solidFill>
              </a:rPr>
              <a:t> </a:t>
            </a:r>
            <a:r>
              <a:rPr lang="en-US" sz="1400" dirty="0" err="1">
                <a:solidFill>
                  <a:schemeClr val="bg1"/>
                </a:solidFill>
              </a:rPr>
              <a:t>là</a:t>
            </a:r>
            <a:r>
              <a:rPr lang="en-US" sz="1400" dirty="0">
                <a:solidFill>
                  <a:schemeClr val="bg1"/>
                </a:solidFill>
              </a:rPr>
              <a:t> </a:t>
            </a:r>
            <a:r>
              <a:rPr lang="en-US" sz="1400" dirty="0" err="1">
                <a:solidFill>
                  <a:schemeClr val="bg1"/>
                </a:solidFill>
              </a:rPr>
              <a:t>hướng</a:t>
            </a:r>
            <a:r>
              <a:rPr lang="en-US" sz="1400" dirty="0">
                <a:solidFill>
                  <a:schemeClr val="bg1"/>
                </a:solidFill>
              </a:rPr>
              <a:t> </a:t>
            </a:r>
            <a:r>
              <a:rPr lang="en-US" sz="1400" dirty="0" err="1">
                <a:solidFill>
                  <a:schemeClr val="bg1"/>
                </a:solidFill>
              </a:rPr>
              <a:t>dẫn</a:t>
            </a:r>
            <a:r>
              <a:rPr lang="en-US" sz="1400" dirty="0">
                <a:solidFill>
                  <a:schemeClr val="bg1"/>
                </a:solidFill>
              </a:rPr>
              <a:t> </a:t>
            </a:r>
            <a:r>
              <a:rPr lang="en-US" sz="1400" dirty="0" err="1">
                <a:solidFill>
                  <a:schemeClr val="bg1"/>
                </a:solidFill>
              </a:rPr>
              <a:t>tốt</a:t>
            </a:r>
            <a:r>
              <a:rPr lang="en-US" sz="1400" dirty="0">
                <a:solidFill>
                  <a:schemeClr val="bg1"/>
                </a:solidFill>
              </a:rPr>
              <a:t> </a:t>
            </a:r>
            <a:r>
              <a:rPr lang="en-US" sz="1400" dirty="0" err="1">
                <a:solidFill>
                  <a:schemeClr val="bg1"/>
                </a:solidFill>
              </a:rPr>
              <a:t>nhất</a:t>
            </a:r>
            <a:r>
              <a:rPr lang="en-US" sz="1400" dirty="0">
                <a:solidFill>
                  <a:schemeClr val="bg1"/>
                </a:solidFill>
              </a:rPr>
              <a:t> </a:t>
            </a:r>
            <a:r>
              <a:rPr lang="en-US" sz="1400" dirty="0" err="1">
                <a:solidFill>
                  <a:schemeClr val="bg1"/>
                </a:solidFill>
              </a:rPr>
              <a:t>về</a:t>
            </a:r>
            <a:r>
              <a:rPr lang="en-US" sz="1400" dirty="0">
                <a:solidFill>
                  <a:schemeClr val="bg1"/>
                </a:solidFill>
              </a:rPr>
              <a:t> </a:t>
            </a:r>
            <a:r>
              <a:rPr lang="en-US" sz="1400" dirty="0" err="1">
                <a:solidFill>
                  <a:schemeClr val="bg1"/>
                </a:solidFill>
              </a:rPr>
              <a:t>cách</a:t>
            </a:r>
            <a:r>
              <a:rPr lang="en-US" sz="1400" dirty="0">
                <a:solidFill>
                  <a:schemeClr val="bg1"/>
                </a:solidFill>
              </a:rPr>
              <a:t> </a:t>
            </a:r>
            <a:r>
              <a:rPr lang="en-US" sz="1400" dirty="0" err="1">
                <a:solidFill>
                  <a:schemeClr val="bg1"/>
                </a:solidFill>
              </a:rPr>
              <a:t>tiến</a:t>
            </a:r>
            <a:r>
              <a:rPr lang="en-US" sz="1400" dirty="0">
                <a:solidFill>
                  <a:schemeClr val="bg1"/>
                </a:solidFill>
              </a:rPr>
              <a:t> </a:t>
            </a:r>
            <a:r>
              <a:rPr lang="en-US" sz="1400" dirty="0" err="1">
                <a:solidFill>
                  <a:schemeClr val="bg1"/>
                </a:solidFill>
              </a:rPr>
              <a:t>hành</a:t>
            </a:r>
            <a:r>
              <a:rPr lang="en-US" sz="1400" dirty="0">
                <a:solidFill>
                  <a:schemeClr val="bg1"/>
                </a:solidFill>
              </a:rPr>
              <a:t>.</a:t>
            </a:r>
            <a:endParaRPr lang="en-US" sz="1400" dirty="0" smtClean="0">
              <a:solidFill>
                <a:schemeClr val="bg1"/>
              </a:solidFill>
            </a:endParaRPr>
          </a:p>
        </p:txBody>
      </p:sp>
    </p:spTree>
    <p:extLst>
      <p:ext uri="{BB962C8B-B14F-4D97-AF65-F5344CB8AC3E}">
        <p14:creationId xmlns:p14="http://schemas.microsoft.com/office/powerpoint/2010/main" val="220870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9">
                                            <p:txEl>
                                              <p:pRg st="2" end="2"/>
                                            </p:txEl>
                                          </p:spTgt>
                                        </p:tgtEl>
                                        <p:attrNameLst>
                                          <p:attrName>style.visibility</p:attrName>
                                        </p:attrNameLst>
                                      </p:cBhvr>
                                      <p:to>
                                        <p:strVal val="visible"/>
                                      </p:to>
                                    </p:set>
                                    <p:animEffect transition="in" filter="fade">
                                      <p:cBhvr>
                                        <p:cTn id="7" dur="1000"/>
                                        <p:tgtEl>
                                          <p:spTgt spid="99">
                                            <p:txEl>
                                              <p:pRg st="2" end="2"/>
                                            </p:txEl>
                                          </p:spTgt>
                                        </p:tgtEl>
                                      </p:cBhvr>
                                    </p:animEffect>
                                    <p:anim calcmode="lin" valueType="num">
                                      <p:cBhvr>
                                        <p:cTn id="8" dur="1000" fill="hold"/>
                                        <p:tgtEl>
                                          <p:spTgt spid="9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9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8"/>
          <p:cNvSpPr txBox="1">
            <a:spLocks noGrp="1"/>
          </p:cNvSpPr>
          <p:nvPr>
            <p:ph type="ctrTitle" idx="4294967295"/>
          </p:nvPr>
        </p:nvSpPr>
        <p:spPr>
          <a:xfrm>
            <a:off x="914400" y="742950"/>
            <a:ext cx="5633525" cy="949800"/>
          </a:xfrm>
          <a:prstGeom prst="rect">
            <a:avLst/>
          </a:prstGeom>
        </p:spPr>
        <p:txBody>
          <a:bodyPr spcFirstLastPara="1" wrap="square" lIns="0" tIns="0" rIns="0" bIns="0" anchor="b" anchorCtr="0">
            <a:noAutofit/>
          </a:bodyPr>
          <a:lstStyle/>
          <a:p>
            <a:r>
              <a:rPr lang="en-US" sz="7200" b="1" dirty="0" smtClean="0">
                <a:solidFill>
                  <a:schemeClr val="accent6"/>
                </a:solidFill>
              </a:rPr>
              <a:t>Introduction </a:t>
            </a:r>
            <a:endParaRPr sz="7200" dirty="0">
              <a:solidFill>
                <a:schemeClr val="accent6"/>
              </a:solidFill>
            </a:endParaRPr>
          </a:p>
        </p:txBody>
      </p:sp>
      <p:sp>
        <p:nvSpPr>
          <p:cNvPr id="85" name="Google Shape;85;p18"/>
          <p:cNvSpPr txBox="1">
            <a:spLocks noGrp="1"/>
          </p:cNvSpPr>
          <p:nvPr>
            <p:ph type="subTitle" idx="4294967295"/>
          </p:nvPr>
        </p:nvSpPr>
        <p:spPr>
          <a:xfrm>
            <a:off x="886047" y="3714750"/>
            <a:ext cx="7419753" cy="838200"/>
          </a:xfrm>
          <a:prstGeom prst="rect">
            <a:avLst/>
          </a:prstGeom>
        </p:spPr>
        <p:txBody>
          <a:bodyPr spcFirstLastPara="1" wrap="square" lIns="0" tIns="0" rIns="0" bIns="0" anchor="t" anchorCtr="0">
            <a:noAutofit/>
          </a:bodyPr>
          <a:lstStyle/>
          <a:p>
            <a:pPr marL="127000" indent="0" algn="just">
              <a:buNone/>
            </a:pPr>
            <a:r>
              <a:rPr lang="en-US" sz="1800" i="1" dirty="0" err="1">
                <a:solidFill>
                  <a:schemeClr val="bg1"/>
                </a:solidFill>
                <a:latin typeface="Montserrat Light" charset="0"/>
              </a:rPr>
              <a:t>Ký</a:t>
            </a:r>
            <a:r>
              <a:rPr lang="en-US" sz="1800" i="1" dirty="0">
                <a:solidFill>
                  <a:schemeClr val="bg1"/>
                </a:solidFill>
                <a:latin typeface="Montserrat Light" charset="0"/>
              </a:rPr>
              <a:t> </a:t>
            </a:r>
            <a:r>
              <a:rPr lang="en-US" sz="1800" i="1" dirty="0" err="1">
                <a:solidFill>
                  <a:schemeClr val="bg1"/>
                </a:solidFill>
                <a:latin typeface="Montserrat Light" charset="0"/>
              </a:rPr>
              <a:t>hiệu</a:t>
            </a:r>
            <a:r>
              <a:rPr lang="en-US" sz="1800" i="1" dirty="0">
                <a:solidFill>
                  <a:schemeClr val="bg1"/>
                </a:solidFill>
                <a:latin typeface="Montserrat Light" charset="0"/>
              </a:rPr>
              <a:t> UML </a:t>
            </a:r>
            <a:r>
              <a:rPr lang="en-US" sz="1800" i="1" dirty="0" err="1">
                <a:solidFill>
                  <a:schemeClr val="bg1"/>
                </a:solidFill>
                <a:latin typeface="Montserrat Light" charset="0"/>
              </a:rPr>
              <a:t>cho</a:t>
            </a:r>
            <a:r>
              <a:rPr lang="en-US" sz="1800" i="1" dirty="0">
                <a:solidFill>
                  <a:schemeClr val="bg1"/>
                </a:solidFill>
                <a:latin typeface="Montserrat Light" charset="0"/>
              </a:rPr>
              <a:t> </a:t>
            </a:r>
            <a:r>
              <a:rPr lang="en-US" sz="1800" i="1" dirty="0" err="1">
                <a:solidFill>
                  <a:schemeClr val="bg1"/>
                </a:solidFill>
                <a:latin typeface="Montserrat Light" charset="0"/>
              </a:rPr>
              <a:t>sơ</a:t>
            </a:r>
            <a:r>
              <a:rPr lang="en-US" sz="1800" i="1" dirty="0">
                <a:solidFill>
                  <a:schemeClr val="bg1"/>
                </a:solidFill>
                <a:latin typeface="Montserrat Light" charset="0"/>
              </a:rPr>
              <a:t> </a:t>
            </a:r>
            <a:r>
              <a:rPr lang="en-US" sz="1800" i="1" dirty="0" err="1">
                <a:solidFill>
                  <a:schemeClr val="bg1"/>
                </a:solidFill>
                <a:latin typeface="Montserrat Light" charset="0"/>
              </a:rPr>
              <a:t>đồ</a:t>
            </a:r>
            <a:r>
              <a:rPr lang="en-US" sz="1800" i="1" dirty="0">
                <a:solidFill>
                  <a:schemeClr val="bg1"/>
                </a:solidFill>
                <a:latin typeface="Montserrat Light" charset="0"/>
              </a:rPr>
              <a:t> </a:t>
            </a:r>
            <a:r>
              <a:rPr lang="en-US" sz="1800" i="1" dirty="0" err="1">
                <a:solidFill>
                  <a:schemeClr val="bg1"/>
                </a:solidFill>
                <a:latin typeface="Montserrat Light" charset="0"/>
              </a:rPr>
              <a:t>lớp</a:t>
            </a:r>
            <a:r>
              <a:rPr lang="en-US" sz="1800" dirty="0">
                <a:solidFill>
                  <a:schemeClr val="bg1"/>
                </a:solidFill>
                <a:latin typeface="Montserrat Light" charset="0"/>
              </a:rPr>
              <a:t>. </a:t>
            </a:r>
            <a:r>
              <a:rPr lang="en-US" sz="1800" dirty="0" err="1">
                <a:solidFill>
                  <a:schemeClr val="bg1"/>
                </a:solidFill>
                <a:latin typeface="Montserrat Light" charset="0"/>
              </a:rPr>
              <a:t>Hình</a:t>
            </a:r>
            <a:r>
              <a:rPr lang="en-US" sz="1800" dirty="0">
                <a:solidFill>
                  <a:schemeClr val="bg1"/>
                </a:solidFill>
                <a:latin typeface="Montserrat Light" charset="0"/>
              </a:rPr>
              <a:t> 5.1 </a:t>
            </a:r>
            <a:r>
              <a:rPr lang="en-US" sz="1800" dirty="0" err="1">
                <a:solidFill>
                  <a:schemeClr val="bg1"/>
                </a:solidFill>
                <a:latin typeface="Montserrat Light" charset="0"/>
              </a:rPr>
              <a:t>cho</a:t>
            </a:r>
            <a:r>
              <a:rPr lang="en-US" sz="1800" dirty="0">
                <a:solidFill>
                  <a:schemeClr val="bg1"/>
                </a:solidFill>
                <a:latin typeface="Montserrat Light" charset="0"/>
              </a:rPr>
              <a:t> </a:t>
            </a:r>
            <a:r>
              <a:rPr lang="en-US" sz="1800" dirty="0" err="1">
                <a:solidFill>
                  <a:schemeClr val="bg1"/>
                </a:solidFill>
                <a:latin typeface="Montserrat Light" charset="0"/>
              </a:rPr>
              <a:t>thấy</a:t>
            </a:r>
            <a:r>
              <a:rPr lang="en-US" sz="1800" dirty="0">
                <a:solidFill>
                  <a:schemeClr val="bg1"/>
                </a:solidFill>
                <a:latin typeface="Montserrat Light" charset="0"/>
              </a:rPr>
              <a:t> </a:t>
            </a:r>
            <a:r>
              <a:rPr lang="en-US" sz="1800" dirty="0" err="1">
                <a:solidFill>
                  <a:schemeClr val="bg1"/>
                </a:solidFill>
                <a:latin typeface="Montserrat Light" charset="0"/>
              </a:rPr>
              <a:t>nỗ</a:t>
            </a:r>
            <a:r>
              <a:rPr lang="en-US" sz="1800" dirty="0">
                <a:solidFill>
                  <a:schemeClr val="bg1"/>
                </a:solidFill>
                <a:latin typeface="Montserrat Light" charset="0"/>
              </a:rPr>
              <a:t> </a:t>
            </a:r>
            <a:r>
              <a:rPr lang="en-US" sz="1800" dirty="0" err="1">
                <a:solidFill>
                  <a:schemeClr val="bg1"/>
                </a:solidFill>
                <a:latin typeface="Montserrat Light" charset="0"/>
              </a:rPr>
              <a:t>lực</a:t>
            </a:r>
            <a:r>
              <a:rPr lang="en-US" sz="1800" dirty="0">
                <a:solidFill>
                  <a:schemeClr val="bg1"/>
                </a:solidFill>
                <a:latin typeface="Montserrat Light" charset="0"/>
              </a:rPr>
              <a:t> </a:t>
            </a:r>
            <a:r>
              <a:rPr lang="en-US" sz="1800" dirty="0" err="1">
                <a:solidFill>
                  <a:schemeClr val="bg1"/>
                </a:solidFill>
                <a:latin typeface="Montserrat Light" charset="0"/>
              </a:rPr>
              <a:t>đầu</a:t>
            </a:r>
            <a:r>
              <a:rPr lang="en-US" sz="1800" dirty="0">
                <a:solidFill>
                  <a:schemeClr val="bg1"/>
                </a:solidFill>
                <a:latin typeface="Montserrat Light" charset="0"/>
              </a:rPr>
              <a:t> </a:t>
            </a:r>
            <a:r>
              <a:rPr lang="en-US" sz="1800" dirty="0" err="1">
                <a:solidFill>
                  <a:schemeClr val="bg1"/>
                </a:solidFill>
                <a:latin typeface="Montserrat Light" charset="0"/>
              </a:rPr>
              <a:t>tiên</a:t>
            </a:r>
            <a:r>
              <a:rPr lang="en-US" sz="1800" dirty="0">
                <a:solidFill>
                  <a:schemeClr val="bg1"/>
                </a:solidFill>
                <a:latin typeface="Montserrat Light" charset="0"/>
              </a:rPr>
              <a:t> </a:t>
            </a:r>
            <a:r>
              <a:rPr lang="en-US" sz="1800" dirty="0" err="1">
                <a:solidFill>
                  <a:schemeClr val="bg1"/>
                </a:solidFill>
                <a:latin typeface="Montserrat Light" charset="0"/>
              </a:rPr>
              <a:t>để</a:t>
            </a:r>
            <a:r>
              <a:rPr lang="en-US" sz="1800" dirty="0">
                <a:solidFill>
                  <a:schemeClr val="bg1"/>
                </a:solidFill>
                <a:latin typeface="Montserrat Light" charset="0"/>
              </a:rPr>
              <a:t> </a:t>
            </a:r>
            <a:r>
              <a:rPr lang="en-US" sz="1800" dirty="0" err="1">
                <a:solidFill>
                  <a:schemeClr val="bg1"/>
                </a:solidFill>
                <a:latin typeface="Montserrat Light" charset="0"/>
              </a:rPr>
              <a:t>mô</a:t>
            </a:r>
            <a:r>
              <a:rPr lang="en-US" sz="1800" dirty="0">
                <a:solidFill>
                  <a:schemeClr val="bg1"/>
                </a:solidFill>
                <a:latin typeface="Montserrat Light" charset="0"/>
              </a:rPr>
              <a:t> </a:t>
            </a:r>
            <a:r>
              <a:rPr lang="en-US" sz="1800" dirty="0" err="1">
                <a:solidFill>
                  <a:schemeClr val="bg1"/>
                </a:solidFill>
                <a:latin typeface="Montserrat Light" charset="0"/>
              </a:rPr>
              <a:t>hình</a:t>
            </a:r>
            <a:r>
              <a:rPr lang="en-US" sz="1800" dirty="0">
                <a:solidFill>
                  <a:schemeClr val="bg1"/>
                </a:solidFill>
                <a:latin typeface="Montserrat Light" charset="0"/>
              </a:rPr>
              <a:t> </a:t>
            </a:r>
            <a:r>
              <a:rPr lang="en-US" sz="1800" dirty="0" err="1">
                <a:solidFill>
                  <a:schemeClr val="bg1"/>
                </a:solidFill>
                <a:latin typeface="Montserrat Light" charset="0"/>
              </a:rPr>
              <a:t>hóa</a:t>
            </a:r>
            <a:r>
              <a:rPr lang="en-US" sz="1800" dirty="0">
                <a:solidFill>
                  <a:schemeClr val="bg1"/>
                </a:solidFill>
                <a:latin typeface="Montserrat Light" charset="0"/>
              </a:rPr>
              <a:t> </a:t>
            </a:r>
            <a:r>
              <a:rPr lang="en-US" sz="1800" dirty="0" err="1">
                <a:solidFill>
                  <a:schemeClr val="bg1"/>
                </a:solidFill>
                <a:latin typeface="Montserrat Light" charset="0"/>
              </a:rPr>
              <a:t>các</a:t>
            </a:r>
            <a:r>
              <a:rPr lang="en-US" sz="1800" dirty="0">
                <a:solidFill>
                  <a:schemeClr val="bg1"/>
                </a:solidFill>
                <a:latin typeface="Montserrat Light" charset="0"/>
              </a:rPr>
              <a:t> </a:t>
            </a:r>
            <a:r>
              <a:rPr lang="en-US" sz="1800" dirty="0" err="1">
                <a:solidFill>
                  <a:schemeClr val="bg1"/>
                </a:solidFill>
                <a:latin typeface="Montserrat Light" charset="0"/>
              </a:rPr>
              <a:t>lớp</a:t>
            </a:r>
            <a:r>
              <a:rPr lang="en-US" sz="1800" dirty="0">
                <a:solidFill>
                  <a:schemeClr val="bg1"/>
                </a:solidFill>
                <a:latin typeface="Montserrat Light" charset="0"/>
              </a:rPr>
              <a:t> </a:t>
            </a:r>
            <a:r>
              <a:rPr lang="en-US" sz="1800" dirty="0" err="1">
                <a:solidFill>
                  <a:schemeClr val="bg1"/>
                </a:solidFill>
                <a:latin typeface="Montserrat Light" charset="0"/>
              </a:rPr>
              <a:t>trong</a:t>
            </a:r>
            <a:r>
              <a:rPr lang="en-US" sz="1800" dirty="0">
                <a:solidFill>
                  <a:schemeClr val="bg1"/>
                </a:solidFill>
                <a:latin typeface="Montserrat Light" charset="0"/>
              </a:rPr>
              <a:t> </a:t>
            </a:r>
            <a:r>
              <a:rPr lang="en-US" sz="1800" dirty="0" err="1">
                <a:solidFill>
                  <a:schemeClr val="bg1"/>
                </a:solidFill>
                <a:latin typeface="Montserrat Light" charset="0"/>
              </a:rPr>
              <a:t>hệ</a:t>
            </a:r>
            <a:r>
              <a:rPr lang="en-US" sz="1800" dirty="0">
                <a:solidFill>
                  <a:schemeClr val="bg1"/>
                </a:solidFill>
                <a:latin typeface="Montserrat Light" charset="0"/>
              </a:rPr>
              <a:t> </a:t>
            </a:r>
            <a:r>
              <a:rPr lang="en-US" sz="1800" dirty="0" err="1">
                <a:solidFill>
                  <a:schemeClr val="bg1"/>
                </a:solidFill>
                <a:latin typeface="Montserrat Light" charset="0"/>
              </a:rPr>
              <a:t>thống</a:t>
            </a:r>
            <a:r>
              <a:rPr lang="en-US" sz="1800" dirty="0">
                <a:solidFill>
                  <a:schemeClr val="bg1"/>
                </a:solidFill>
                <a:latin typeface="Montserrat Light" charset="0"/>
              </a:rPr>
              <a:t> </a:t>
            </a:r>
            <a:r>
              <a:rPr lang="en-US" sz="1800" dirty="0" err="1">
                <a:solidFill>
                  <a:schemeClr val="bg1"/>
                </a:solidFill>
                <a:latin typeface="Montserrat Light" charset="0"/>
              </a:rPr>
              <a:t>Bánh</a:t>
            </a:r>
            <a:r>
              <a:rPr lang="en-US" sz="1800" dirty="0">
                <a:solidFill>
                  <a:schemeClr val="bg1"/>
                </a:solidFill>
                <a:latin typeface="Montserrat Light" charset="0"/>
              </a:rPr>
              <a:t> </a:t>
            </a:r>
            <a:r>
              <a:rPr lang="en-US" sz="1800" dirty="0" err="1">
                <a:solidFill>
                  <a:schemeClr val="bg1"/>
                </a:solidFill>
                <a:latin typeface="Montserrat Light" charset="0"/>
              </a:rPr>
              <a:t>xe</a:t>
            </a:r>
            <a:r>
              <a:rPr lang="en-US" sz="1800" dirty="0">
                <a:solidFill>
                  <a:schemeClr val="bg1"/>
                </a:solidFill>
                <a:latin typeface="Montserrat Light" charset="0"/>
              </a:rPr>
              <a:t> </a:t>
            </a:r>
            <a:r>
              <a:rPr lang="en-US" sz="1800" dirty="0" err="1">
                <a:solidFill>
                  <a:schemeClr val="bg1"/>
                </a:solidFill>
                <a:latin typeface="Montserrat Light" charset="0"/>
              </a:rPr>
              <a:t>bằng</a:t>
            </a:r>
            <a:r>
              <a:rPr lang="en-US" sz="1800" dirty="0">
                <a:solidFill>
                  <a:schemeClr val="bg1"/>
                </a:solidFill>
                <a:latin typeface="Montserrat Light" charset="0"/>
              </a:rPr>
              <a:t> </a:t>
            </a:r>
            <a:r>
              <a:rPr lang="en-US" sz="1800" dirty="0" err="1">
                <a:solidFill>
                  <a:schemeClr val="bg1"/>
                </a:solidFill>
                <a:latin typeface="Montserrat Light" charset="0"/>
              </a:rPr>
              <a:t>cách</a:t>
            </a:r>
            <a:r>
              <a:rPr lang="en-US" sz="1800" dirty="0">
                <a:solidFill>
                  <a:schemeClr val="bg1"/>
                </a:solidFill>
                <a:latin typeface="Montserrat Light" charset="0"/>
              </a:rPr>
              <a:t> </a:t>
            </a:r>
            <a:r>
              <a:rPr lang="en-US" sz="1800" dirty="0" err="1">
                <a:solidFill>
                  <a:schemeClr val="bg1"/>
                </a:solidFill>
                <a:latin typeface="Montserrat Light" charset="0"/>
              </a:rPr>
              <a:t>sử</a:t>
            </a:r>
            <a:r>
              <a:rPr lang="en-US" sz="1800" dirty="0">
                <a:solidFill>
                  <a:schemeClr val="bg1"/>
                </a:solidFill>
                <a:latin typeface="Montserrat Light" charset="0"/>
              </a:rPr>
              <a:t> </a:t>
            </a:r>
            <a:r>
              <a:rPr lang="en-US" sz="1800" dirty="0" err="1">
                <a:solidFill>
                  <a:schemeClr val="bg1"/>
                </a:solidFill>
                <a:latin typeface="Montserrat Light" charset="0"/>
              </a:rPr>
              <a:t>dụng</a:t>
            </a:r>
            <a:r>
              <a:rPr lang="en-US" sz="1800" dirty="0">
                <a:solidFill>
                  <a:schemeClr val="bg1"/>
                </a:solidFill>
                <a:latin typeface="Montserrat Light" charset="0"/>
              </a:rPr>
              <a:t> </a:t>
            </a:r>
            <a:r>
              <a:rPr lang="en-US" sz="1800" dirty="0" err="1">
                <a:solidFill>
                  <a:schemeClr val="bg1"/>
                </a:solidFill>
                <a:latin typeface="Montserrat Light" charset="0"/>
              </a:rPr>
              <a:t>ký</a:t>
            </a:r>
            <a:r>
              <a:rPr lang="en-US" sz="1800" dirty="0">
                <a:solidFill>
                  <a:schemeClr val="bg1"/>
                </a:solidFill>
                <a:latin typeface="Montserrat Light" charset="0"/>
              </a:rPr>
              <a:t> </a:t>
            </a:r>
            <a:r>
              <a:rPr lang="en-US" sz="1800" dirty="0" err="1">
                <a:solidFill>
                  <a:schemeClr val="bg1"/>
                </a:solidFill>
                <a:latin typeface="Montserrat Light" charset="0"/>
              </a:rPr>
              <a:t>hiệu</a:t>
            </a:r>
            <a:r>
              <a:rPr lang="en-US" sz="1800" dirty="0">
                <a:solidFill>
                  <a:schemeClr val="bg1"/>
                </a:solidFill>
                <a:latin typeface="Montserrat Light" charset="0"/>
              </a:rPr>
              <a:t> UML. </a:t>
            </a:r>
          </a:p>
        </p:txBody>
      </p:sp>
      <p:sp>
        <p:nvSpPr>
          <p:cNvPr id="86" name="Google Shape;86;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6" name="Picture 5"/>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52600" y="1733550"/>
            <a:ext cx="5486400" cy="1828800"/>
          </a:xfrm>
          <a:prstGeom prst="rect">
            <a:avLst/>
          </a:prstGeom>
          <a:noFill/>
          <a:ln>
            <a:noFill/>
          </a:ln>
        </p:spPr>
      </p:pic>
    </p:spTree>
    <p:extLst>
      <p:ext uri="{BB962C8B-B14F-4D97-AF65-F5344CB8AC3E}">
        <p14:creationId xmlns:p14="http://schemas.microsoft.com/office/powerpoint/2010/main" val="119561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Effect transition="in" filter="fade">
                                      <p:cBhvr>
                                        <p:cTn id="7" dur="1000"/>
                                        <p:tgtEl>
                                          <p:spTgt spid="85">
                                            <p:txEl>
                                              <p:pRg st="0" end="0"/>
                                            </p:txEl>
                                          </p:spTgt>
                                        </p:tgtEl>
                                      </p:cBhvr>
                                    </p:animEffect>
                                    <p:anim calcmode="lin" valueType="num">
                                      <p:cBhvr>
                                        <p:cTn id="8" dur="1000" fill="hold"/>
                                        <p:tgtEl>
                                          <p:spTgt spid="8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914400" y="819150"/>
            <a:ext cx="7239000" cy="1143000"/>
          </a:xfrm>
          <a:prstGeom prst="rect">
            <a:avLst/>
          </a:prstGeom>
        </p:spPr>
        <p:txBody>
          <a:bodyPr spcFirstLastPara="1" wrap="square" lIns="0" tIns="0" rIns="0" bIns="0" anchor="b" anchorCtr="0">
            <a:noAutofit/>
          </a:bodyPr>
          <a:lstStyle/>
          <a:p>
            <a:pPr lvl="0"/>
            <a:r>
              <a:rPr lang="en-US" sz="6800" b="1" dirty="0">
                <a:solidFill>
                  <a:schemeClr val="accent6"/>
                </a:solidFill>
              </a:rPr>
              <a:t>Common problems </a:t>
            </a:r>
            <a:endParaRPr sz="6800" dirty="0">
              <a:solidFill>
                <a:schemeClr val="accent6"/>
              </a:solidFill>
            </a:endParaRPr>
          </a:p>
        </p:txBody>
      </p:sp>
      <p:sp>
        <p:nvSpPr>
          <p:cNvPr id="99" name="Google Shape;99;p20"/>
          <p:cNvSpPr txBox="1">
            <a:spLocks noGrp="1"/>
          </p:cNvSpPr>
          <p:nvPr>
            <p:ph type="subTitle" idx="1"/>
          </p:nvPr>
        </p:nvSpPr>
        <p:spPr>
          <a:xfrm>
            <a:off x="914400" y="2343150"/>
            <a:ext cx="6934200" cy="2133600"/>
          </a:xfrm>
          <a:prstGeom prst="rect">
            <a:avLst/>
          </a:prstGeom>
        </p:spPr>
        <p:txBody>
          <a:bodyPr spcFirstLastPara="1" wrap="square" lIns="0" tIns="0" rIns="0" bIns="0" anchor="t" anchorCtr="0">
            <a:noAutofit/>
          </a:bodyPr>
          <a:lstStyle/>
          <a:p>
            <a:pPr marL="469900" indent="-342900" algn="just">
              <a:buClr>
                <a:schemeClr val="accent6"/>
              </a:buClr>
              <a:buAutoNum type="arabicPeriod" startAt="2"/>
            </a:pPr>
            <a:r>
              <a:rPr lang="en-US" sz="1400" dirty="0" err="1" smtClean="0">
                <a:solidFill>
                  <a:schemeClr val="accent6">
                    <a:lumMod val="60000"/>
                    <a:lumOff val="40000"/>
                  </a:schemeClr>
                </a:solidFill>
              </a:rPr>
              <a:t>Biểu</a:t>
            </a:r>
            <a:r>
              <a:rPr lang="en-US" sz="1400" dirty="0" smtClean="0">
                <a:solidFill>
                  <a:schemeClr val="accent6">
                    <a:lumMod val="60000"/>
                    <a:lumOff val="40000"/>
                  </a:schemeClr>
                </a:solidFill>
              </a:rPr>
              <a:t> </a:t>
            </a:r>
            <a:r>
              <a:rPr lang="en-US" sz="1400" dirty="0" err="1">
                <a:solidFill>
                  <a:schemeClr val="accent6">
                    <a:lumMod val="60000"/>
                    <a:lumOff val="40000"/>
                  </a:schemeClr>
                </a:solidFill>
              </a:rPr>
              <a:t>đồ</a:t>
            </a:r>
            <a:r>
              <a:rPr lang="en-US" sz="1400" dirty="0">
                <a:solidFill>
                  <a:schemeClr val="accent6">
                    <a:lumMod val="60000"/>
                    <a:lumOff val="40000"/>
                  </a:schemeClr>
                </a:solidFill>
              </a:rPr>
              <a:t> </a:t>
            </a:r>
            <a:r>
              <a:rPr lang="en-US" sz="1400" dirty="0" err="1">
                <a:solidFill>
                  <a:schemeClr val="accent6">
                    <a:lumMod val="60000"/>
                    <a:lumOff val="40000"/>
                  </a:schemeClr>
                </a:solidFill>
              </a:rPr>
              <a:t>lớp</a:t>
            </a:r>
            <a:r>
              <a:rPr lang="en-US" sz="1400" dirty="0">
                <a:solidFill>
                  <a:schemeClr val="accent6">
                    <a:lumMod val="60000"/>
                    <a:lumOff val="40000"/>
                  </a:schemeClr>
                </a:solidFill>
              </a:rPr>
              <a:t> </a:t>
            </a:r>
            <a:r>
              <a:rPr lang="en-US" sz="1400" dirty="0" smtClean="0">
                <a:solidFill>
                  <a:schemeClr val="accent6">
                    <a:lumMod val="60000"/>
                    <a:lumOff val="40000"/>
                  </a:schemeClr>
                </a:solidFill>
              </a:rPr>
              <a:t>Wheels </a:t>
            </a:r>
            <a:r>
              <a:rPr lang="en-US" sz="1400" dirty="0" err="1">
                <a:solidFill>
                  <a:schemeClr val="accent6">
                    <a:lumMod val="60000"/>
                    <a:lumOff val="40000"/>
                  </a:schemeClr>
                </a:solidFill>
              </a:rPr>
              <a:t>không</a:t>
            </a:r>
            <a:r>
              <a:rPr lang="en-US" sz="1400" dirty="0">
                <a:solidFill>
                  <a:schemeClr val="accent6">
                    <a:lumMod val="60000"/>
                    <a:lumOff val="40000"/>
                  </a:schemeClr>
                </a:solidFill>
              </a:rPr>
              <a:t> </a:t>
            </a:r>
            <a:r>
              <a:rPr lang="en-US" sz="1400" dirty="0" err="1">
                <a:solidFill>
                  <a:schemeClr val="accent6">
                    <a:lumMod val="60000"/>
                    <a:lumOff val="40000"/>
                  </a:schemeClr>
                </a:solidFill>
              </a:rPr>
              <a:t>chứa</a:t>
            </a:r>
            <a:r>
              <a:rPr lang="en-US" sz="1400" dirty="0">
                <a:solidFill>
                  <a:schemeClr val="accent6">
                    <a:lumMod val="60000"/>
                    <a:lumOff val="40000"/>
                  </a:schemeClr>
                </a:solidFill>
              </a:rPr>
              <a:t> </a:t>
            </a:r>
            <a:r>
              <a:rPr lang="en-US" sz="1400" dirty="0" err="1">
                <a:solidFill>
                  <a:schemeClr val="accent6">
                    <a:lumMod val="60000"/>
                    <a:lumOff val="40000"/>
                  </a:schemeClr>
                </a:solidFill>
              </a:rPr>
              <a:t>bất</a:t>
            </a:r>
            <a:r>
              <a:rPr lang="en-US" sz="1400" dirty="0">
                <a:solidFill>
                  <a:schemeClr val="accent6">
                    <a:lumMod val="60000"/>
                    <a:lumOff val="40000"/>
                  </a:schemeClr>
                </a:solidFill>
              </a:rPr>
              <a:t> </a:t>
            </a:r>
            <a:r>
              <a:rPr lang="en-US" sz="1400" dirty="0" err="1">
                <a:solidFill>
                  <a:schemeClr val="accent6">
                    <a:lumMod val="60000"/>
                    <a:lumOff val="40000"/>
                  </a:schemeClr>
                </a:solidFill>
              </a:rPr>
              <a:t>kỳ</a:t>
            </a:r>
            <a:r>
              <a:rPr lang="en-US" sz="1400" dirty="0">
                <a:solidFill>
                  <a:schemeClr val="accent6">
                    <a:lumMod val="60000"/>
                    <a:lumOff val="40000"/>
                  </a:schemeClr>
                </a:solidFill>
              </a:rPr>
              <a:t> </a:t>
            </a:r>
            <a:r>
              <a:rPr lang="en-US" sz="1400" dirty="0" err="1">
                <a:solidFill>
                  <a:schemeClr val="accent6">
                    <a:lumMod val="60000"/>
                    <a:lumOff val="40000"/>
                  </a:schemeClr>
                </a:solidFill>
              </a:rPr>
              <a:t>tập</a:t>
            </a:r>
            <a:r>
              <a:rPr lang="en-US" sz="1400" dirty="0">
                <a:solidFill>
                  <a:schemeClr val="accent6">
                    <a:lumMod val="60000"/>
                    <a:lumOff val="40000"/>
                  </a:schemeClr>
                </a:solidFill>
              </a:rPr>
              <a:t> </a:t>
            </a:r>
            <a:r>
              <a:rPr lang="en-US" sz="1400" dirty="0" err="1">
                <a:solidFill>
                  <a:schemeClr val="accent6">
                    <a:lumMod val="60000"/>
                    <a:lumOff val="40000"/>
                  </a:schemeClr>
                </a:solidFill>
              </a:rPr>
              <a:t>hợp</a:t>
            </a:r>
            <a:r>
              <a:rPr lang="en-US" sz="1400" dirty="0">
                <a:solidFill>
                  <a:schemeClr val="accent6">
                    <a:lumMod val="60000"/>
                    <a:lumOff val="40000"/>
                  </a:schemeClr>
                </a:solidFill>
              </a:rPr>
              <a:t> </a:t>
            </a:r>
            <a:r>
              <a:rPr lang="en-US" sz="1400" dirty="0" err="1">
                <a:solidFill>
                  <a:schemeClr val="accent6">
                    <a:lumMod val="60000"/>
                    <a:lumOff val="40000"/>
                  </a:schemeClr>
                </a:solidFill>
              </a:rPr>
              <a:t>nào</a:t>
            </a:r>
            <a:r>
              <a:rPr lang="en-US" sz="1400" dirty="0">
                <a:solidFill>
                  <a:schemeClr val="accent6">
                    <a:lumMod val="60000"/>
                    <a:lumOff val="40000"/>
                  </a:schemeClr>
                </a:solidFill>
              </a:rPr>
              <a:t> - </a:t>
            </a:r>
            <a:r>
              <a:rPr lang="en-US" sz="1400" dirty="0" err="1">
                <a:solidFill>
                  <a:schemeClr val="accent6">
                    <a:lumMod val="60000"/>
                    <a:lumOff val="40000"/>
                  </a:schemeClr>
                </a:solidFill>
              </a:rPr>
              <a:t>tại</a:t>
            </a:r>
            <a:r>
              <a:rPr lang="en-US" sz="1400" dirty="0">
                <a:solidFill>
                  <a:schemeClr val="accent6">
                    <a:lumMod val="60000"/>
                    <a:lumOff val="40000"/>
                  </a:schemeClr>
                </a:solidFill>
              </a:rPr>
              <a:t> </a:t>
            </a:r>
            <a:r>
              <a:rPr lang="en-US" sz="1400" dirty="0" err="1">
                <a:solidFill>
                  <a:schemeClr val="accent6">
                    <a:lumMod val="60000"/>
                    <a:lumOff val="40000"/>
                  </a:schemeClr>
                </a:solidFill>
              </a:rPr>
              <a:t>sao</a:t>
            </a:r>
            <a:r>
              <a:rPr lang="en-US" sz="1400" dirty="0">
                <a:solidFill>
                  <a:schemeClr val="accent6">
                    <a:lumMod val="60000"/>
                    <a:lumOff val="40000"/>
                  </a:schemeClr>
                </a:solidFill>
              </a:rPr>
              <a:t> </a:t>
            </a:r>
            <a:r>
              <a:rPr lang="en-US" sz="1400" dirty="0" err="1">
                <a:solidFill>
                  <a:schemeClr val="accent6">
                    <a:lumMod val="60000"/>
                    <a:lumOff val="40000"/>
                  </a:schemeClr>
                </a:solidFill>
              </a:rPr>
              <a:t>vậy</a:t>
            </a:r>
            <a:r>
              <a:rPr lang="en-US" sz="1400" dirty="0" smtClean="0">
                <a:solidFill>
                  <a:schemeClr val="accent6">
                    <a:lumMod val="60000"/>
                    <a:lumOff val="40000"/>
                  </a:schemeClr>
                </a:solidFill>
              </a:rPr>
              <a:t>?</a:t>
            </a:r>
            <a:r>
              <a:rPr lang="en-US" sz="1400" dirty="0">
                <a:solidFill>
                  <a:schemeClr val="accent6">
                    <a:lumMod val="60000"/>
                    <a:lumOff val="40000"/>
                  </a:schemeClr>
                </a:solidFill>
              </a:rPr>
              <a:t> </a:t>
            </a:r>
            <a:endParaRPr lang="en-US" sz="1400" dirty="0" smtClean="0">
              <a:solidFill>
                <a:schemeClr val="accent6">
                  <a:lumMod val="60000"/>
                  <a:lumOff val="40000"/>
                </a:schemeClr>
              </a:solidFill>
            </a:endParaRPr>
          </a:p>
          <a:p>
            <a:pPr marL="127000" indent="0" algn="just">
              <a:buClr>
                <a:schemeClr val="accent6"/>
              </a:buClr>
            </a:pPr>
            <a:endParaRPr lang="en-US" sz="1400" dirty="0" smtClean="0">
              <a:solidFill>
                <a:schemeClr val="bg1"/>
              </a:solidFill>
            </a:endParaRPr>
          </a:p>
          <a:p>
            <a:pPr marL="127000" indent="0" algn="just">
              <a:buClr>
                <a:schemeClr val="accent6"/>
              </a:buClr>
            </a:pPr>
            <a:r>
              <a:rPr lang="en-US" sz="1400" dirty="0" err="1" smtClean="0">
                <a:solidFill>
                  <a:schemeClr val="bg1"/>
                </a:solidFill>
              </a:rPr>
              <a:t>Không</a:t>
            </a:r>
            <a:r>
              <a:rPr lang="en-US" sz="1400" dirty="0" smtClean="0">
                <a:solidFill>
                  <a:schemeClr val="bg1"/>
                </a:solidFill>
              </a:rPr>
              <a:t> </a:t>
            </a:r>
            <a:r>
              <a:rPr lang="en-US" sz="1400" dirty="0" err="1">
                <a:solidFill>
                  <a:schemeClr val="bg1"/>
                </a:solidFill>
              </a:rPr>
              <a:t>bắt</a:t>
            </a:r>
            <a:r>
              <a:rPr lang="en-US" sz="1400" dirty="0">
                <a:solidFill>
                  <a:schemeClr val="bg1"/>
                </a:solidFill>
              </a:rPr>
              <a:t> </a:t>
            </a:r>
            <a:r>
              <a:rPr lang="en-US" sz="1400" dirty="0" err="1">
                <a:solidFill>
                  <a:schemeClr val="bg1"/>
                </a:solidFill>
              </a:rPr>
              <a:t>buộc</a:t>
            </a:r>
            <a:r>
              <a:rPr lang="en-US" sz="1400" dirty="0">
                <a:solidFill>
                  <a:schemeClr val="bg1"/>
                </a:solidFill>
              </a:rPr>
              <a:t> </a:t>
            </a:r>
            <a:r>
              <a:rPr lang="en-US" sz="1400" dirty="0" err="1">
                <a:solidFill>
                  <a:schemeClr val="bg1"/>
                </a:solidFill>
              </a:rPr>
              <a:t>phải</a:t>
            </a:r>
            <a:r>
              <a:rPr lang="en-US" sz="1400" dirty="0">
                <a:solidFill>
                  <a:schemeClr val="bg1"/>
                </a:solidFill>
              </a:rPr>
              <a:t> </a:t>
            </a:r>
            <a:r>
              <a:rPr lang="en-US" sz="1400" dirty="0" err="1">
                <a:solidFill>
                  <a:schemeClr val="bg1"/>
                </a:solidFill>
              </a:rPr>
              <a:t>sử</a:t>
            </a:r>
            <a:r>
              <a:rPr lang="en-US" sz="1400" dirty="0">
                <a:solidFill>
                  <a:schemeClr val="bg1"/>
                </a:solidFill>
              </a:rPr>
              <a:t> </a:t>
            </a:r>
            <a:r>
              <a:rPr lang="en-US" sz="1400" dirty="0" err="1">
                <a:solidFill>
                  <a:schemeClr val="bg1"/>
                </a:solidFill>
              </a:rPr>
              <a:t>dụng</a:t>
            </a:r>
            <a:r>
              <a:rPr lang="en-US" sz="1400" dirty="0">
                <a:solidFill>
                  <a:schemeClr val="bg1"/>
                </a:solidFill>
              </a:rPr>
              <a:t> </a:t>
            </a:r>
            <a:r>
              <a:rPr lang="en-US" sz="1400" dirty="0" err="1">
                <a:solidFill>
                  <a:schemeClr val="bg1"/>
                </a:solidFill>
              </a:rPr>
              <a:t>tổng</a:t>
            </a:r>
            <a:r>
              <a:rPr lang="en-US" sz="1400" dirty="0">
                <a:solidFill>
                  <a:schemeClr val="bg1"/>
                </a:solidFill>
              </a:rPr>
              <a:t> </a:t>
            </a:r>
            <a:r>
              <a:rPr lang="en-US" sz="1400" dirty="0" err="1">
                <a:solidFill>
                  <a:schemeClr val="bg1"/>
                </a:solidFill>
              </a:rPr>
              <a:t>hợp</a:t>
            </a:r>
            <a:r>
              <a:rPr lang="en-US" sz="1400" dirty="0">
                <a:solidFill>
                  <a:schemeClr val="bg1"/>
                </a:solidFill>
              </a:rPr>
              <a:t>, </a:t>
            </a:r>
            <a:r>
              <a:rPr lang="en-US" sz="1400" dirty="0" err="1">
                <a:solidFill>
                  <a:schemeClr val="bg1"/>
                </a:solidFill>
              </a:rPr>
              <a:t>hoặc</a:t>
            </a:r>
            <a:r>
              <a:rPr lang="en-US" sz="1400" dirty="0">
                <a:solidFill>
                  <a:schemeClr val="bg1"/>
                </a:solidFill>
              </a:rPr>
              <a:t> </a:t>
            </a:r>
            <a:r>
              <a:rPr lang="en-US" sz="1400" dirty="0" err="1">
                <a:solidFill>
                  <a:schemeClr val="bg1"/>
                </a:solidFill>
              </a:rPr>
              <a:t>bất</a:t>
            </a:r>
            <a:r>
              <a:rPr lang="en-US" sz="1400" dirty="0">
                <a:solidFill>
                  <a:schemeClr val="bg1"/>
                </a:solidFill>
              </a:rPr>
              <a:t> </a:t>
            </a:r>
            <a:r>
              <a:rPr lang="en-US" sz="1400" dirty="0" err="1">
                <a:solidFill>
                  <a:schemeClr val="bg1"/>
                </a:solidFill>
              </a:rPr>
              <a:t>kỳ</a:t>
            </a:r>
            <a:r>
              <a:rPr lang="en-US" sz="1400" dirty="0">
                <a:solidFill>
                  <a:schemeClr val="bg1"/>
                </a:solidFill>
              </a:rPr>
              <a:t> </a:t>
            </a:r>
            <a:r>
              <a:rPr lang="en-US" sz="1400" dirty="0" err="1">
                <a:solidFill>
                  <a:schemeClr val="bg1"/>
                </a:solidFill>
              </a:rPr>
              <a:t>cấu</a:t>
            </a:r>
            <a:r>
              <a:rPr lang="en-US" sz="1400" dirty="0">
                <a:solidFill>
                  <a:schemeClr val="bg1"/>
                </a:solidFill>
              </a:rPr>
              <a:t> </a:t>
            </a:r>
            <a:r>
              <a:rPr lang="en-US" sz="1400" dirty="0" err="1">
                <a:solidFill>
                  <a:schemeClr val="bg1"/>
                </a:solidFill>
              </a:rPr>
              <a:t>trúc</a:t>
            </a:r>
            <a:r>
              <a:rPr lang="en-US" sz="1400" dirty="0">
                <a:solidFill>
                  <a:schemeClr val="bg1"/>
                </a:solidFill>
              </a:rPr>
              <a:t> </a:t>
            </a:r>
            <a:r>
              <a:rPr lang="en-US" sz="1400" dirty="0" err="1">
                <a:solidFill>
                  <a:schemeClr val="bg1"/>
                </a:solidFill>
              </a:rPr>
              <a:t>mối</a:t>
            </a:r>
            <a:r>
              <a:rPr lang="en-US" sz="1400" dirty="0">
                <a:solidFill>
                  <a:schemeClr val="bg1"/>
                </a:solidFill>
              </a:rPr>
              <a:t> </a:t>
            </a:r>
            <a:r>
              <a:rPr lang="en-US" sz="1400" dirty="0" err="1">
                <a:solidFill>
                  <a:schemeClr val="bg1"/>
                </a:solidFill>
              </a:rPr>
              <a:t>quan</a:t>
            </a:r>
            <a:r>
              <a:rPr lang="en-US" sz="1400" dirty="0">
                <a:solidFill>
                  <a:schemeClr val="bg1"/>
                </a:solidFill>
              </a:rPr>
              <a:t> </a:t>
            </a:r>
            <a:r>
              <a:rPr lang="en-US" sz="1400" dirty="0" err="1">
                <a:solidFill>
                  <a:schemeClr val="bg1"/>
                </a:solidFill>
              </a:rPr>
              <a:t>hệ</a:t>
            </a:r>
            <a:r>
              <a:rPr lang="en-US" sz="1400" dirty="0">
                <a:solidFill>
                  <a:schemeClr val="bg1"/>
                </a:solidFill>
              </a:rPr>
              <a:t> </a:t>
            </a:r>
            <a:r>
              <a:rPr lang="en-US" sz="1400" dirty="0" err="1">
                <a:solidFill>
                  <a:schemeClr val="bg1"/>
                </a:solidFill>
              </a:rPr>
              <a:t>nào</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sơ</a:t>
            </a:r>
            <a:r>
              <a:rPr lang="en-US" sz="1400" dirty="0">
                <a:solidFill>
                  <a:schemeClr val="bg1"/>
                </a:solidFill>
              </a:rPr>
              <a:t> </a:t>
            </a:r>
            <a:r>
              <a:rPr lang="en-US" sz="1400" dirty="0" err="1">
                <a:solidFill>
                  <a:schemeClr val="bg1"/>
                </a:solidFill>
              </a:rPr>
              <a:t>đồ</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Tập</a:t>
            </a:r>
            <a:r>
              <a:rPr lang="en-US" sz="1400" dirty="0">
                <a:solidFill>
                  <a:schemeClr val="bg1"/>
                </a:solidFill>
              </a:rPr>
              <a:t> </a:t>
            </a:r>
            <a:r>
              <a:rPr lang="en-US" sz="1400" dirty="0" err="1">
                <a:solidFill>
                  <a:schemeClr val="bg1"/>
                </a:solidFill>
              </a:rPr>
              <a:t>hợp</a:t>
            </a:r>
            <a:r>
              <a:rPr lang="en-US" sz="1400" dirty="0">
                <a:solidFill>
                  <a:schemeClr val="bg1"/>
                </a:solidFill>
              </a:rPr>
              <a:t> </a:t>
            </a:r>
            <a:r>
              <a:rPr lang="en-US" sz="1400" dirty="0" err="1">
                <a:solidFill>
                  <a:schemeClr val="bg1"/>
                </a:solidFill>
              </a:rPr>
              <a:t>thực</a:t>
            </a:r>
            <a:r>
              <a:rPr lang="en-US" sz="1400" dirty="0">
                <a:solidFill>
                  <a:schemeClr val="bg1"/>
                </a:solidFill>
              </a:rPr>
              <a:t> </a:t>
            </a:r>
            <a:r>
              <a:rPr lang="en-US" sz="1400" dirty="0" err="1">
                <a:solidFill>
                  <a:schemeClr val="bg1"/>
                </a:solidFill>
              </a:rPr>
              <a:t>sự</a:t>
            </a:r>
            <a:r>
              <a:rPr lang="en-US" sz="1400" dirty="0">
                <a:solidFill>
                  <a:schemeClr val="bg1"/>
                </a:solidFill>
              </a:rPr>
              <a:t> </a:t>
            </a:r>
            <a:r>
              <a:rPr lang="en-US" sz="1400" dirty="0" err="1">
                <a:solidFill>
                  <a:schemeClr val="bg1"/>
                </a:solidFill>
              </a:rPr>
              <a:t>chỉ</a:t>
            </a:r>
            <a:r>
              <a:rPr lang="en-US" sz="1400" dirty="0">
                <a:solidFill>
                  <a:schemeClr val="bg1"/>
                </a:solidFill>
              </a:rPr>
              <a:t> </a:t>
            </a:r>
            <a:r>
              <a:rPr lang="en-US" sz="1400" dirty="0" err="1">
                <a:solidFill>
                  <a:schemeClr val="bg1"/>
                </a:solidFill>
              </a:rPr>
              <a:t>hữu</a:t>
            </a:r>
            <a:r>
              <a:rPr lang="en-US" sz="1400" dirty="0">
                <a:solidFill>
                  <a:schemeClr val="bg1"/>
                </a:solidFill>
              </a:rPr>
              <a:t> </a:t>
            </a:r>
            <a:r>
              <a:rPr lang="en-US" sz="1400" dirty="0" err="1">
                <a:solidFill>
                  <a:schemeClr val="bg1"/>
                </a:solidFill>
              </a:rPr>
              <a:t>ích</a:t>
            </a:r>
            <a:r>
              <a:rPr lang="en-US" sz="1400" dirty="0">
                <a:solidFill>
                  <a:schemeClr val="bg1"/>
                </a:solidFill>
              </a:rPr>
              <a:t> </a:t>
            </a:r>
            <a:r>
              <a:rPr lang="en-US" sz="1400" dirty="0" err="1">
                <a:solidFill>
                  <a:schemeClr val="bg1"/>
                </a:solidFill>
              </a:rPr>
              <a:t>khi</a:t>
            </a:r>
            <a:r>
              <a:rPr lang="en-US" sz="1400" dirty="0">
                <a:solidFill>
                  <a:schemeClr val="bg1"/>
                </a:solidFill>
              </a:rPr>
              <a:t> </a:t>
            </a:r>
            <a:r>
              <a:rPr lang="en-US" sz="1400" dirty="0" err="1">
                <a:solidFill>
                  <a:schemeClr val="bg1"/>
                </a:solidFill>
              </a:rPr>
              <a:t>có</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mối</a:t>
            </a:r>
            <a:r>
              <a:rPr lang="en-US" sz="1400" dirty="0">
                <a:solidFill>
                  <a:schemeClr val="bg1"/>
                </a:solidFill>
              </a:rPr>
              <a:t> </a:t>
            </a:r>
            <a:r>
              <a:rPr lang="en-US" sz="1400" dirty="0" err="1">
                <a:solidFill>
                  <a:schemeClr val="bg1"/>
                </a:solidFill>
              </a:rPr>
              <a:t>quan</a:t>
            </a:r>
            <a:r>
              <a:rPr lang="en-US" sz="1400" dirty="0">
                <a:solidFill>
                  <a:schemeClr val="bg1"/>
                </a:solidFill>
              </a:rPr>
              <a:t> </a:t>
            </a:r>
            <a:r>
              <a:rPr lang="en-US" sz="1400" dirty="0" err="1">
                <a:solidFill>
                  <a:schemeClr val="bg1"/>
                </a:solidFill>
              </a:rPr>
              <a:t>hệ</a:t>
            </a:r>
            <a:r>
              <a:rPr lang="en-US" sz="1400" dirty="0">
                <a:solidFill>
                  <a:schemeClr val="bg1"/>
                </a:solidFill>
              </a:rPr>
              <a:t> '</a:t>
            </a:r>
            <a:r>
              <a:rPr lang="en-US" sz="1400" dirty="0" err="1">
                <a:solidFill>
                  <a:schemeClr val="bg1"/>
                </a:solidFill>
              </a:rPr>
              <a:t>bao</a:t>
            </a:r>
            <a:r>
              <a:rPr lang="en-US" sz="1400" dirty="0">
                <a:solidFill>
                  <a:schemeClr val="bg1"/>
                </a:solidFill>
              </a:rPr>
              <a:t> </a:t>
            </a:r>
            <a:r>
              <a:rPr lang="en-US" sz="1400" dirty="0" err="1">
                <a:solidFill>
                  <a:schemeClr val="bg1"/>
                </a:solidFill>
              </a:rPr>
              <a:t>gồm</a:t>
            </a:r>
            <a:r>
              <a:rPr lang="en-US" sz="1400" dirty="0">
                <a:solidFill>
                  <a:schemeClr val="bg1"/>
                </a:solidFill>
              </a:rPr>
              <a:t>' </a:t>
            </a:r>
            <a:r>
              <a:rPr lang="en-US" sz="1400" dirty="0" err="1">
                <a:solidFill>
                  <a:schemeClr val="bg1"/>
                </a:solidFill>
              </a:rPr>
              <a:t>hoặc</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tạo</a:t>
            </a:r>
            <a:r>
              <a:rPr lang="en-US" sz="1400" dirty="0">
                <a:solidFill>
                  <a:schemeClr val="bg1"/>
                </a:solidFill>
              </a:rPr>
              <a:t> </a:t>
            </a:r>
            <a:r>
              <a:rPr lang="en-US" sz="1400" dirty="0" err="1">
                <a:solidFill>
                  <a:schemeClr val="bg1"/>
                </a:solidFill>
              </a:rPr>
              <a:t>thành</a:t>
            </a:r>
            <a:r>
              <a:rPr lang="en-US" sz="1400" dirty="0">
                <a:solidFill>
                  <a:schemeClr val="bg1"/>
                </a:solidFill>
              </a:rPr>
              <a:t>' </a:t>
            </a:r>
            <a:r>
              <a:rPr lang="en-US" sz="1400" dirty="0" err="1">
                <a:solidFill>
                  <a:schemeClr val="bg1"/>
                </a:solidFill>
              </a:rPr>
              <a:t>rõ</a:t>
            </a:r>
            <a:r>
              <a:rPr lang="en-US" sz="1400" dirty="0">
                <a:solidFill>
                  <a:schemeClr val="bg1"/>
                </a:solidFill>
              </a:rPr>
              <a:t> </a:t>
            </a:r>
            <a:r>
              <a:rPr lang="en-US" sz="1400" dirty="0" err="1">
                <a:solidFill>
                  <a:schemeClr val="bg1"/>
                </a:solidFill>
              </a:rPr>
              <a:t>ràng</a:t>
            </a:r>
            <a:r>
              <a:rPr lang="en-US" sz="1400" dirty="0">
                <a:solidFill>
                  <a:schemeClr val="bg1"/>
                </a:solidFill>
              </a:rPr>
              <a:t> </a:t>
            </a:r>
            <a:r>
              <a:rPr lang="en-US" sz="1400" dirty="0" err="1">
                <a:solidFill>
                  <a:schemeClr val="bg1"/>
                </a:solidFill>
              </a:rPr>
              <a:t>và</a:t>
            </a:r>
            <a:r>
              <a:rPr lang="en-US" sz="1400" dirty="0">
                <a:solidFill>
                  <a:schemeClr val="bg1"/>
                </a:solidFill>
              </a:rPr>
              <a:t> </a:t>
            </a:r>
            <a:r>
              <a:rPr lang="en-US" sz="1400" dirty="0" err="1">
                <a:solidFill>
                  <a:schemeClr val="bg1"/>
                </a:solidFill>
              </a:rPr>
              <a:t>điều</a:t>
            </a:r>
            <a:r>
              <a:rPr lang="en-US" sz="1400" dirty="0">
                <a:solidFill>
                  <a:schemeClr val="bg1"/>
                </a:solidFill>
              </a:rPr>
              <a:t> </a:t>
            </a:r>
            <a:r>
              <a:rPr lang="en-US" sz="1400" dirty="0" err="1">
                <a:solidFill>
                  <a:schemeClr val="bg1"/>
                </a:solidFill>
              </a:rPr>
              <a:t>quan</a:t>
            </a:r>
            <a:r>
              <a:rPr lang="en-US" sz="1400" dirty="0">
                <a:solidFill>
                  <a:schemeClr val="bg1"/>
                </a:solidFill>
              </a:rPr>
              <a:t> </a:t>
            </a:r>
            <a:r>
              <a:rPr lang="en-US" sz="1400" dirty="0" err="1">
                <a:solidFill>
                  <a:schemeClr val="bg1"/>
                </a:solidFill>
              </a:rPr>
              <a:t>trọng</a:t>
            </a:r>
            <a:r>
              <a:rPr lang="en-US" sz="1400" dirty="0">
                <a:solidFill>
                  <a:schemeClr val="bg1"/>
                </a:solidFill>
              </a:rPr>
              <a:t> </a:t>
            </a:r>
            <a:r>
              <a:rPr lang="en-US" sz="1400" dirty="0" err="1">
                <a:solidFill>
                  <a:schemeClr val="bg1"/>
                </a:solidFill>
              </a:rPr>
              <a:t>là</a:t>
            </a:r>
            <a:r>
              <a:rPr lang="en-US" sz="1400" dirty="0">
                <a:solidFill>
                  <a:schemeClr val="bg1"/>
                </a:solidFill>
              </a:rPr>
              <a:t> </a:t>
            </a:r>
            <a:r>
              <a:rPr lang="en-US" sz="1400" dirty="0" err="1">
                <a:solidFill>
                  <a:schemeClr val="bg1"/>
                </a:solidFill>
              </a:rPr>
              <a:t>phải</a:t>
            </a:r>
            <a:r>
              <a:rPr lang="en-US" sz="1400" dirty="0">
                <a:solidFill>
                  <a:schemeClr val="bg1"/>
                </a:solidFill>
              </a:rPr>
              <a:t> </a:t>
            </a:r>
            <a:r>
              <a:rPr lang="en-US" sz="1400" dirty="0" err="1">
                <a:solidFill>
                  <a:schemeClr val="bg1"/>
                </a:solidFill>
              </a:rPr>
              <a:t>ghi</a:t>
            </a:r>
            <a:r>
              <a:rPr lang="en-US" sz="1400" dirty="0">
                <a:solidFill>
                  <a:schemeClr val="bg1"/>
                </a:solidFill>
              </a:rPr>
              <a:t> </a:t>
            </a:r>
            <a:r>
              <a:rPr lang="en-US" sz="1400" dirty="0" err="1">
                <a:solidFill>
                  <a:schemeClr val="bg1"/>
                </a:solidFill>
              </a:rPr>
              <a:t>lại</a:t>
            </a:r>
            <a:r>
              <a:rPr lang="en-US" sz="1400" dirty="0">
                <a:solidFill>
                  <a:schemeClr val="bg1"/>
                </a:solidFill>
              </a:rPr>
              <a:t> </a:t>
            </a:r>
            <a:r>
              <a:rPr lang="en-US" sz="1400" dirty="0" err="1">
                <a:solidFill>
                  <a:schemeClr val="bg1"/>
                </a:solidFill>
              </a:rPr>
              <a:t>điều</a:t>
            </a:r>
            <a:r>
              <a:rPr lang="en-US" sz="1400" dirty="0">
                <a:solidFill>
                  <a:schemeClr val="bg1"/>
                </a:solidFill>
              </a:rPr>
              <a:t> </a:t>
            </a:r>
            <a:r>
              <a:rPr lang="en-US" sz="1400" dirty="0" err="1">
                <a:solidFill>
                  <a:schemeClr val="bg1"/>
                </a:solidFill>
              </a:rPr>
              <a:t>này</a:t>
            </a:r>
            <a:r>
              <a:rPr lang="en-US" sz="1400" dirty="0">
                <a:solidFill>
                  <a:schemeClr val="bg1"/>
                </a:solidFill>
              </a:rPr>
              <a:t>. </a:t>
            </a:r>
            <a:r>
              <a:rPr lang="en-US" sz="1400" dirty="0" err="1">
                <a:solidFill>
                  <a:schemeClr val="bg1"/>
                </a:solidFill>
              </a:rPr>
              <a:t>Ví</a:t>
            </a:r>
            <a:r>
              <a:rPr lang="en-US" sz="1400" dirty="0">
                <a:solidFill>
                  <a:schemeClr val="bg1"/>
                </a:solidFill>
              </a:rPr>
              <a:t> </a:t>
            </a:r>
            <a:r>
              <a:rPr lang="en-US" sz="1400" dirty="0" err="1">
                <a:solidFill>
                  <a:schemeClr val="bg1"/>
                </a:solidFill>
              </a:rPr>
              <a:t>dụ</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hệ</a:t>
            </a:r>
            <a:r>
              <a:rPr lang="en-US" sz="1400" dirty="0">
                <a:solidFill>
                  <a:schemeClr val="bg1"/>
                </a:solidFill>
              </a:rPr>
              <a:t> </a:t>
            </a:r>
            <a:r>
              <a:rPr lang="en-US" sz="1400" dirty="0" err="1">
                <a:solidFill>
                  <a:schemeClr val="bg1"/>
                </a:solidFill>
              </a:rPr>
              <a:t>thống</a:t>
            </a:r>
            <a:r>
              <a:rPr lang="en-US" sz="1400" dirty="0">
                <a:solidFill>
                  <a:schemeClr val="bg1"/>
                </a:solidFill>
              </a:rPr>
              <a:t> </a:t>
            </a:r>
            <a:r>
              <a:rPr lang="en-US" sz="1400" dirty="0" err="1">
                <a:solidFill>
                  <a:schemeClr val="bg1"/>
                </a:solidFill>
              </a:rPr>
              <a:t>nhà</a:t>
            </a:r>
            <a:r>
              <a:rPr lang="en-US" sz="1400" dirty="0">
                <a:solidFill>
                  <a:schemeClr val="bg1"/>
                </a:solidFill>
              </a:rPr>
              <a:t> </a:t>
            </a:r>
            <a:r>
              <a:rPr lang="en-US" sz="1400" dirty="0" err="1">
                <a:solidFill>
                  <a:schemeClr val="bg1"/>
                </a:solidFill>
              </a:rPr>
              <a:t>hàng</a:t>
            </a:r>
            <a:r>
              <a:rPr lang="en-US" sz="1400" dirty="0">
                <a:solidFill>
                  <a:schemeClr val="bg1"/>
                </a:solidFill>
              </a:rPr>
              <a:t>, </a:t>
            </a:r>
            <a:r>
              <a:rPr lang="en-US" sz="1400" dirty="0" err="1">
                <a:solidFill>
                  <a:schemeClr val="bg1"/>
                </a:solidFill>
              </a:rPr>
              <a:t>có</a:t>
            </a:r>
            <a:r>
              <a:rPr lang="en-US" sz="1400" dirty="0">
                <a:solidFill>
                  <a:schemeClr val="bg1"/>
                </a:solidFill>
              </a:rPr>
              <a:t> </a:t>
            </a:r>
            <a:r>
              <a:rPr lang="en-US" sz="1400" dirty="0" err="1">
                <a:solidFill>
                  <a:schemeClr val="bg1"/>
                </a:solidFill>
              </a:rPr>
              <a:t>thể</a:t>
            </a:r>
            <a:r>
              <a:rPr lang="en-US" sz="1400" dirty="0">
                <a:solidFill>
                  <a:schemeClr val="bg1"/>
                </a:solidFill>
              </a:rPr>
              <a:t> </a:t>
            </a:r>
            <a:r>
              <a:rPr lang="en-US" sz="1400" dirty="0" err="1">
                <a:solidFill>
                  <a:schemeClr val="bg1"/>
                </a:solidFill>
              </a:rPr>
              <a:t>hữu</a:t>
            </a:r>
            <a:r>
              <a:rPr lang="en-US" sz="1400" dirty="0">
                <a:solidFill>
                  <a:schemeClr val="bg1"/>
                </a:solidFill>
              </a:rPr>
              <a:t> </a:t>
            </a:r>
            <a:r>
              <a:rPr lang="en-US" sz="1400" dirty="0" err="1">
                <a:solidFill>
                  <a:schemeClr val="bg1"/>
                </a:solidFill>
              </a:rPr>
              <a:t>ích</a:t>
            </a:r>
            <a:r>
              <a:rPr lang="en-US" sz="1400" dirty="0">
                <a:solidFill>
                  <a:schemeClr val="bg1"/>
                </a:solidFill>
              </a:rPr>
              <a:t> </a:t>
            </a:r>
            <a:r>
              <a:rPr lang="en-US" sz="1400" dirty="0" err="1">
                <a:solidFill>
                  <a:schemeClr val="bg1"/>
                </a:solidFill>
              </a:rPr>
              <a:t>khi</a:t>
            </a:r>
            <a:r>
              <a:rPr lang="en-US" sz="1400" dirty="0">
                <a:solidFill>
                  <a:schemeClr val="bg1"/>
                </a:solidFill>
              </a:rPr>
              <a:t> </a:t>
            </a:r>
            <a:r>
              <a:rPr lang="en-US" sz="1400" dirty="0" err="1">
                <a:solidFill>
                  <a:schemeClr val="bg1"/>
                </a:solidFill>
              </a:rPr>
              <a:t>ghi</a:t>
            </a:r>
            <a:r>
              <a:rPr lang="en-US" sz="1400" dirty="0">
                <a:solidFill>
                  <a:schemeClr val="bg1"/>
                </a:solidFill>
              </a:rPr>
              <a:t> </a:t>
            </a:r>
            <a:r>
              <a:rPr lang="en-US" sz="1400" dirty="0" err="1">
                <a:solidFill>
                  <a:schemeClr val="bg1"/>
                </a:solidFill>
              </a:rPr>
              <a:t>lại</a:t>
            </a:r>
            <a:r>
              <a:rPr lang="en-US" sz="1400" dirty="0">
                <a:solidFill>
                  <a:schemeClr val="bg1"/>
                </a:solidFill>
              </a:rPr>
              <a:t> </a:t>
            </a:r>
            <a:r>
              <a:rPr lang="en-US" sz="1400" dirty="0" err="1">
                <a:solidFill>
                  <a:schemeClr val="bg1"/>
                </a:solidFill>
              </a:rPr>
              <a:t>rằng</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bữa</a:t>
            </a:r>
            <a:r>
              <a:rPr lang="en-US" sz="1400" dirty="0">
                <a:solidFill>
                  <a:schemeClr val="bg1"/>
                </a:solidFill>
              </a:rPr>
              <a:t> </a:t>
            </a:r>
            <a:r>
              <a:rPr lang="en-US" sz="1400" dirty="0" err="1">
                <a:solidFill>
                  <a:schemeClr val="bg1"/>
                </a:solidFill>
              </a:rPr>
              <a:t>ăn</a:t>
            </a:r>
            <a:r>
              <a:rPr lang="en-US" sz="1400" dirty="0">
                <a:solidFill>
                  <a:schemeClr val="bg1"/>
                </a:solidFill>
              </a:rPr>
              <a:t> </a:t>
            </a:r>
            <a:r>
              <a:rPr lang="en-US" sz="1400" dirty="0" err="1">
                <a:solidFill>
                  <a:schemeClr val="bg1"/>
                </a:solidFill>
              </a:rPr>
              <a:t>định</a:t>
            </a:r>
            <a:r>
              <a:rPr lang="en-US" sz="1400" dirty="0">
                <a:solidFill>
                  <a:schemeClr val="bg1"/>
                </a:solidFill>
              </a:rPr>
              <a:t> </a:t>
            </a:r>
            <a:r>
              <a:rPr lang="en-US" sz="1400" dirty="0" err="1">
                <a:solidFill>
                  <a:schemeClr val="bg1"/>
                </a:solidFill>
              </a:rPr>
              <a:t>sẵn</a:t>
            </a:r>
            <a:r>
              <a:rPr lang="en-US" sz="1400" dirty="0">
                <a:solidFill>
                  <a:schemeClr val="bg1"/>
                </a:solidFill>
              </a:rPr>
              <a:t> </a:t>
            </a:r>
            <a:r>
              <a:rPr lang="en-US" sz="1400" dirty="0" err="1">
                <a:solidFill>
                  <a:schemeClr val="bg1"/>
                </a:solidFill>
              </a:rPr>
              <a:t>bao</a:t>
            </a:r>
            <a:r>
              <a:rPr lang="en-US" sz="1400" dirty="0">
                <a:solidFill>
                  <a:schemeClr val="bg1"/>
                </a:solidFill>
              </a:rPr>
              <a:t> </a:t>
            </a:r>
            <a:r>
              <a:rPr lang="en-US" sz="1400" dirty="0" err="1">
                <a:solidFill>
                  <a:schemeClr val="bg1"/>
                </a:solidFill>
              </a:rPr>
              <a:t>gồm</a:t>
            </a:r>
            <a:r>
              <a:rPr lang="en-US" sz="1400" dirty="0">
                <a:solidFill>
                  <a:schemeClr val="bg1"/>
                </a:solidFill>
              </a:rPr>
              <a:t> </a:t>
            </a:r>
            <a:r>
              <a:rPr lang="en-US" sz="1400" dirty="0" err="1">
                <a:solidFill>
                  <a:schemeClr val="bg1"/>
                </a:solidFill>
              </a:rPr>
              <a:t>ba</a:t>
            </a:r>
            <a:r>
              <a:rPr lang="en-US" sz="1400" dirty="0">
                <a:solidFill>
                  <a:schemeClr val="bg1"/>
                </a:solidFill>
              </a:rPr>
              <a:t> </a:t>
            </a:r>
            <a:r>
              <a:rPr lang="en-US" sz="1400" dirty="0" err="1">
                <a:solidFill>
                  <a:schemeClr val="bg1"/>
                </a:solidFill>
              </a:rPr>
              <a:t>món</a:t>
            </a:r>
            <a:r>
              <a:rPr lang="en-US" sz="1400" dirty="0">
                <a:solidFill>
                  <a:schemeClr val="bg1"/>
                </a:solidFill>
              </a:rPr>
              <a:t> </a:t>
            </a:r>
            <a:r>
              <a:rPr lang="en-US" sz="1400" dirty="0" err="1">
                <a:solidFill>
                  <a:schemeClr val="bg1"/>
                </a:solidFill>
              </a:rPr>
              <a:t>ăn</a:t>
            </a:r>
            <a:r>
              <a:rPr lang="en-US" sz="1400" dirty="0">
                <a:solidFill>
                  <a:schemeClr val="bg1"/>
                </a:solidFill>
              </a:rPr>
              <a:t> </a:t>
            </a:r>
            <a:r>
              <a:rPr lang="en-US" sz="1400" dirty="0" err="1">
                <a:solidFill>
                  <a:schemeClr val="bg1"/>
                </a:solidFill>
              </a:rPr>
              <a:t>và</a:t>
            </a:r>
            <a:r>
              <a:rPr lang="en-US" sz="1400" dirty="0">
                <a:solidFill>
                  <a:schemeClr val="bg1"/>
                </a:solidFill>
              </a:rPr>
              <a:t> </a:t>
            </a:r>
            <a:r>
              <a:rPr lang="en-US" sz="1400" dirty="0" err="1">
                <a:solidFill>
                  <a:schemeClr val="bg1"/>
                </a:solidFill>
              </a:rPr>
              <a:t>đồ</a:t>
            </a:r>
            <a:r>
              <a:rPr lang="en-US" sz="1400" dirty="0">
                <a:solidFill>
                  <a:schemeClr val="bg1"/>
                </a:solidFill>
              </a:rPr>
              <a:t> </a:t>
            </a:r>
            <a:r>
              <a:rPr lang="en-US" sz="1400" dirty="0" err="1">
                <a:solidFill>
                  <a:schemeClr val="bg1"/>
                </a:solidFill>
              </a:rPr>
              <a:t>uống</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hệ</a:t>
            </a:r>
            <a:r>
              <a:rPr lang="en-US" sz="1400" dirty="0">
                <a:solidFill>
                  <a:schemeClr val="bg1"/>
                </a:solidFill>
              </a:rPr>
              <a:t> </a:t>
            </a:r>
            <a:r>
              <a:rPr lang="en-US" sz="1400" dirty="0" err="1">
                <a:solidFill>
                  <a:schemeClr val="bg1"/>
                </a:solidFill>
              </a:rPr>
              <a:t>thống</a:t>
            </a:r>
            <a:r>
              <a:rPr lang="en-US" sz="1400" dirty="0">
                <a:solidFill>
                  <a:schemeClr val="bg1"/>
                </a:solidFill>
              </a:rPr>
              <a:t> </a:t>
            </a:r>
            <a:r>
              <a:rPr lang="en-US" sz="1400" dirty="0" err="1">
                <a:solidFill>
                  <a:schemeClr val="bg1"/>
                </a:solidFill>
              </a:rPr>
              <a:t>Bánh</a:t>
            </a:r>
            <a:r>
              <a:rPr lang="en-US" sz="1400" dirty="0">
                <a:solidFill>
                  <a:schemeClr val="bg1"/>
                </a:solidFill>
              </a:rPr>
              <a:t> </a:t>
            </a:r>
            <a:r>
              <a:rPr lang="en-US" sz="1400" dirty="0" err="1">
                <a:solidFill>
                  <a:schemeClr val="bg1"/>
                </a:solidFill>
              </a:rPr>
              <a:t>xe</a:t>
            </a:r>
            <a:r>
              <a:rPr lang="en-US" sz="1400" dirty="0">
                <a:solidFill>
                  <a:schemeClr val="bg1"/>
                </a:solidFill>
              </a:rPr>
              <a:t>, </a:t>
            </a:r>
            <a:r>
              <a:rPr lang="en-US" sz="1400" dirty="0" err="1">
                <a:solidFill>
                  <a:schemeClr val="bg1"/>
                </a:solidFill>
              </a:rPr>
              <a:t>không</a:t>
            </a:r>
            <a:r>
              <a:rPr lang="en-US" sz="1400" dirty="0">
                <a:solidFill>
                  <a:schemeClr val="bg1"/>
                </a:solidFill>
              </a:rPr>
              <a:t> </a:t>
            </a:r>
            <a:r>
              <a:rPr lang="en-US" sz="1400" dirty="0" err="1">
                <a:solidFill>
                  <a:schemeClr val="bg1"/>
                </a:solidFill>
              </a:rPr>
              <a:t>có</a:t>
            </a:r>
            <a:r>
              <a:rPr lang="en-US" sz="1400" dirty="0">
                <a:solidFill>
                  <a:schemeClr val="bg1"/>
                </a:solidFill>
              </a:rPr>
              <a:t> </a:t>
            </a:r>
            <a:r>
              <a:rPr lang="en-US" sz="1400" dirty="0" err="1">
                <a:solidFill>
                  <a:schemeClr val="bg1"/>
                </a:solidFill>
              </a:rPr>
              <a:t>mối</a:t>
            </a:r>
            <a:r>
              <a:rPr lang="en-US" sz="1400" dirty="0">
                <a:solidFill>
                  <a:schemeClr val="bg1"/>
                </a:solidFill>
              </a:rPr>
              <a:t> </a:t>
            </a:r>
            <a:r>
              <a:rPr lang="en-US" sz="1400" dirty="0" err="1">
                <a:solidFill>
                  <a:schemeClr val="bg1"/>
                </a:solidFill>
              </a:rPr>
              <a:t>quan</a:t>
            </a:r>
            <a:r>
              <a:rPr lang="en-US" sz="1400" dirty="0">
                <a:solidFill>
                  <a:schemeClr val="bg1"/>
                </a:solidFill>
              </a:rPr>
              <a:t> </a:t>
            </a:r>
            <a:r>
              <a:rPr lang="en-US" sz="1400" dirty="0" err="1">
                <a:solidFill>
                  <a:schemeClr val="bg1"/>
                </a:solidFill>
              </a:rPr>
              <a:t>hệ</a:t>
            </a:r>
            <a:r>
              <a:rPr lang="en-US" sz="1400" dirty="0">
                <a:solidFill>
                  <a:schemeClr val="bg1"/>
                </a:solidFill>
              </a:rPr>
              <a:t> </a:t>
            </a:r>
            <a:r>
              <a:rPr lang="en-US" sz="1400" dirty="0" err="1">
                <a:solidFill>
                  <a:schemeClr val="bg1"/>
                </a:solidFill>
              </a:rPr>
              <a:t>tổng</a:t>
            </a:r>
            <a:r>
              <a:rPr lang="en-US" sz="1400" dirty="0">
                <a:solidFill>
                  <a:schemeClr val="bg1"/>
                </a:solidFill>
              </a:rPr>
              <a:t> </a:t>
            </a:r>
            <a:r>
              <a:rPr lang="en-US" sz="1400" dirty="0" err="1">
                <a:solidFill>
                  <a:schemeClr val="bg1"/>
                </a:solidFill>
              </a:rPr>
              <a:t>hợp</a:t>
            </a:r>
            <a:r>
              <a:rPr lang="en-US" sz="1400" dirty="0">
                <a:solidFill>
                  <a:schemeClr val="bg1"/>
                </a:solidFill>
              </a:rPr>
              <a:t> </a:t>
            </a:r>
            <a:r>
              <a:rPr lang="en-US" sz="1400" dirty="0" err="1">
                <a:solidFill>
                  <a:schemeClr val="bg1"/>
                </a:solidFill>
              </a:rPr>
              <a:t>rõ</a:t>
            </a:r>
            <a:r>
              <a:rPr lang="en-US" sz="1400" dirty="0">
                <a:solidFill>
                  <a:schemeClr val="bg1"/>
                </a:solidFill>
              </a:rPr>
              <a:t> </a:t>
            </a:r>
            <a:r>
              <a:rPr lang="en-US" sz="1400" dirty="0" err="1">
                <a:solidFill>
                  <a:schemeClr val="bg1"/>
                </a:solidFill>
              </a:rPr>
              <a:t>ràng</a:t>
            </a:r>
            <a:r>
              <a:rPr lang="en-US" sz="1400" dirty="0">
                <a:solidFill>
                  <a:schemeClr val="bg1"/>
                </a:solidFill>
              </a:rPr>
              <a:t> </a:t>
            </a:r>
            <a:r>
              <a:rPr lang="en-US" sz="1400" dirty="0" err="1">
                <a:solidFill>
                  <a:schemeClr val="bg1"/>
                </a:solidFill>
              </a:rPr>
              <a:t>nào</a:t>
            </a:r>
            <a:r>
              <a:rPr lang="en-US" sz="1400" dirty="0">
                <a:solidFill>
                  <a:schemeClr val="bg1"/>
                </a:solidFill>
              </a:rPr>
              <a:t> </a:t>
            </a:r>
            <a:r>
              <a:rPr lang="en-US" sz="1400" dirty="0" err="1">
                <a:solidFill>
                  <a:schemeClr val="bg1"/>
                </a:solidFill>
              </a:rPr>
              <a:t>là</a:t>
            </a:r>
            <a:r>
              <a:rPr lang="en-US" sz="1400" dirty="0">
                <a:solidFill>
                  <a:schemeClr val="bg1"/>
                </a:solidFill>
              </a:rPr>
              <a:t> </a:t>
            </a:r>
            <a:r>
              <a:rPr lang="en-US" sz="1400" dirty="0" err="1">
                <a:solidFill>
                  <a:schemeClr val="bg1"/>
                </a:solidFill>
              </a:rPr>
              <a:t>quan</a:t>
            </a:r>
            <a:r>
              <a:rPr lang="en-US" sz="1400" dirty="0">
                <a:solidFill>
                  <a:schemeClr val="bg1"/>
                </a:solidFill>
              </a:rPr>
              <a:t> </a:t>
            </a:r>
            <a:r>
              <a:rPr lang="en-US" sz="1400" dirty="0" err="1">
                <a:solidFill>
                  <a:schemeClr val="bg1"/>
                </a:solidFill>
              </a:rPr>
              <a:t>trọng</a:t>
            </a:r>
            <a:r>
              <a:rPr lang="en-US" sz="1400" dirty="0">
                <a:solidFill>
                  <a:schemeClr val="bg1"/>
                </a:solidFill>
              </a:rPr>
              <a:t> </a:t>
            </a:r>
            <a:r>
              <a:rPr lang="en-US" sz="1400" dirty="0" err="1">
                <a:solidFill>
                  <a:schemeClr val="bg1"/>
                </a:solidFill>
              </a:rPr>
              <a:t>để</a:t>
            </a:r>
            <a:r>
              <a:rPr lang="en-US" sz="1400" dirty="0">
                <a:solidFill>
                  <a:schemeClr val="bg1"/>
                </a:solidFill>
              </a:rPr>
              <a:t> </a:t>
            </a:r>
            <a:r>
              <a:rPr lang="en-US" sz="1400" dirty="0" err="1">
                <a:solidFill>
                  <a:schemeClr val="bg1"/>
                </a:solidFill>
              </a:rPr>
              <a:t>ghi</a:t>
            </a:r>
            <a:r>
              <a:rPr lang="en-US" sz="1400" dirty="0">
                <a:solidFill>
                  <a:schemeClr val="bg1"/>
                </a:solidFill>
              </a:rPr>
              <a:t> </a:t>
            </a:r>
            <a:r>
              <a:rPr lang="en-US" sz="1400" dirty="0" err="1">
                <a:solidFill>
                  <a:schemeClr val="bg1"/>
                </a:solidFill>
              </a:rPr>
              <a:t>lại</a:t>
            </a:r>
            <a:r>
              <a:rPr lang="en-US" sz="1400" dirty="0">
                <a:solidFill>
                  <a:schemeClr val="bg1"/>
                </a:solidFill>
              </a:rPr>
              <a:t>, </a:t>
            </a:r>
            <a:r>
              <a:rPr lang="en-US" sz="1400" dirty="0" err="1">
                <a:solidFill>
                  <a:schemeClr val="bg1"/>
                </a:solidFill>
              </a:rPr>
              <a:t>vì</a:t>
            </a:r>
            <a:r>
              <a:rPr lang="en-US" sz="1400" dirty="0">
                <a:solidFill>
                  <a:schemeClr val="bg1"/>
                </a:solidFill>
              </a:rPr>
              <a:t> </a:t>
            </a:r>
            <a:r>
              <a:rPr lang="en-US" sz="1400" dirty="0" err="1">
                <a:solidFill>
                  <a:schemeClr val="bg1"/>
                </a:solidFill>
              </a:rPr>
              <a:t>vậy</a:t>
            </a:r>
            <a:r>
              <a:rPr lang="en-US" sz="1400" dirty="0">
                <a:solidFill>
                  <a:schemeClr val="bg1"/>
                </a:solidFill>
              </a:rPr>
              <a:t> </a:t>
            </a:r>
            <a:r>
              <a:rPr lang="en-US" sz="1400" dirty="0" err="1">
                <a:solidFill>
                  <a:schemeClr val="bg1"/>
                </a:solidFill>
              </a:rPr>
              <a:t>chúng</a:t>
            </a:r>
            <a:r>
              <a:rPr lang="en-US" sz="1400" dirty="0">
                <a:solidFill>
                  <a:schemeClr val="bg1"/>
                </a:solidFill>
              </a:rPr>
              <a:t> </a:t>
            </a:r>
            <a:r>
              <a:rPr lang="en-US" sz="1400" dirty="0" err="1">
                <a:solidFill>
                  <a:schemeClr val="bg1"/>
                </a:solidFill>
              </a:rPr>
              <a:t>tôi</a:t>
            </a:r>
            <a:r>
              <a:rPr lang="en-US" sz="1400" dirty="0">
                <a:solidFill>
                  <a:schemeClr val="bg1"/>
                </a:solidFill>
              </a:rPr>
              <a:t> </a:t>
            </a:r>
            <a:r>
              <a:rPr lang="en-US" sz="1400" dirty="0" err="1">
                <a:solidFill>
                  <a:schemeClr val="bg1"/>
                </a:solidFill>
              </a:rPr>
              <a:t>chỉ</a:t>
            </a:r>
            <a:r>
              <a:rPr lang="en-US" sz="1400" dirty="0">
                <a:solidFill>
                  <a:schemeClr val="bg1"/>
                </a:solidFill>
              </a:rPr>
              <a:t> </a:t>
            </a:r>
            <a:r>
              <a:rPr lang="en-US" sz="1400" dirty="0" err="1">
                <a:solidFill>
                  <a:schemeClr val="bg1"/>
                </a:solidFill>
              </a:rPr>
              <a:t>sử</a:t>
            </a:r>
            <a:r>
              <a:rPr lang="en-US" sz="1400" dirty="0">
                <a:solidFill>
                  <a:schemeClr val="bg1"/>
                </a:solidFill>
              </a:rPr>
              <a:t> </a:t>
            </a:r>
            <a:r>
              <a:rPr lang="en-US" sz="1400" dirty="0" err="1">
                <a:solidFill>
                  <a:schemeClr val="bg1"/>
                </a:solidFill>
              </a:rPr>
              <a:t>dụng</a:t>
            </a:r>
            <a:r>
              <a:rPr lang="en-US" sz="1400" dirty="0">
                <a:solidFill>
                  <a:schemeClr val="bg1"/>
                </a:solidFill>
              </a:rPr>
              <a:t> </a:t>
            </a:r>
            <a:r>
              <a:rPr lang="en-US" sz="1400" dirty="0" err="1">
                <a:solidFill>
                  <a:schemeClr val="bg1"/>
                </a:solidFill>
              </a:rPr>
              <a:t>liên</a:t>
            </a:r>
            <a:r>
              <a:rPr lang="en-US" sz="1400" dirty="0">
                <a:solidFill>
                  <a:schemeClr val="bg1"/>
                </a:solidFill>
              </a:rPr>
              <a:t> </a:t>
            </a:r>
            <a:r>
              <a:rPr lang="en-US" sz="1400" dirty="0" err="1">
                <a:solidFill>
                  <a:schemeClr val="bg1"/>
                </a:solidFill>
              </a:rPr>
              <a:t>kết</a:t>
            </a:r>
            <a:r>
              <a:rPr lang="en-US" sz="1400" dirty="0"/>
              <a:t>.</a:t>
            </a:r>
            <a:endParaRPr lang="en-US" sz="1400" dirty="0" smtClean="0">
              <a:solidFill>
                <a:schemeClr val="bg1"/>
              </a:solidFill>
            </a:endParaRPr>
          </a:p>
          <a:p>
            <a:pPr marL="127000" indent="0" algn="just">
              <a:buClr>
                <a:schemeClr val="accent6"/>
              </a:buClr>
            </a:pPr>
            <a:endParaRPr lang="en-US" sz="1400" dirty="0">
              <a:solidFill>
                <a:schemeClr val="bg1"/>
              </a:solidFill>
            </a:endParaRPr>
          </a:p>
        </p:txBody>
      </p:sp>
    </p:spTree>
    <p:extLst>
      <p:ext uri="{BB962C8B-B14F-4D97-AF65-F5344CB8AC3E}">
        <p14:creationId xmlns:p14="http://schemas.microsoft.com/office/powerpoint/2010/main" val="290121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9">
                                            <p:txEl>
                                              <p:pRg st="2" end="2"/>
                                            </p:txEl>
                                          </p:spTgt>
                                        </p:tgtEl>
                                        <p:attrNameLst>
                                          <p:attrName>style.visibility</p:attrName>
                                        </p:attrNameLst>
                                      </p:cBhvr>
                                      <p:to>
                                        <p:strVal val="visible"/>
                                      </p:to>
                                    </p:set>
                                    <p:animEffect transition="in" filter="fade">
                                      <p:cBhvr>
                                        <p:cTn id="7" dur="1000"/>
                                        <p:tgtEl>
                                          <p:spTgt spid="99">
                                            <p:txEl>
                                              <p:pRg st="2" end="2"/>
                                            </p:txEl>
                                          </p:spTgt>
                                        </p:tgtEl>
                                      </p:cBhvr>
                                    </p:animEffect>
                                    <p:anim calcmode="lin" valueType="num">
                                      <p:cBhvr>
                                        <p:cTn id="8" dur="1000" fill="hold"/>
                                        <p:tgtEl>
                                          <p:spTgt spid="9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9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914400" y="819150"/>
            <a:ext cx="7239000" cy="1143000"/>
          </a:xfrm>
          <a:prstGeom prst="rect">
            <a:avLst/>
          </a:prstGeom>
        </p:spPr>
        <p:txBody>
          <a:bodyPr spcFirstLastPara="1" wrap="square" lIns="0" tIns="0" rIns="0" bIns="0" anchor="b" anchorCtr="0">
            <a:noAutofit/>
          </a:bodyPr>
          <a:lstStyle/>
          <a:p>
            <a:pPr lvl="0"/>
            <a:r>
              <a:rPr lang="en-US" sz="6800" b="1" dirty="0">
                <a:solidFill>
                  <a:schemeClr val="accent6"/>
                </a:solidFill>
              </a:rPr>
              <a:t>Common problems </a:t>
            </a:r>
            <a:endParaRPr sz="6800" dirty="0">
              <a:solidFill>
                <a:schemeClr val="accent6"/>
              </a:solidFill>
            </a:endParaRPr>
          </a:p>
        </p:txBody>
      </p:sp>
      <p:sp>
        <p:nvSpPr>
          <p:cNvPr id="99" name="Google Shape;99;p20"/>
          <p:cNvSpPr txBox="1">
            <a:spLocks noGrp="1"/>
          </p:cNvSpPr>
          <p:nvPr>
            <p:ph type="subTitle" idx="1"/>
          </p:nvPr>
        </p:nvSpPr>
        <p:spPr>
          <a:xfrm>
            <a:off x="914400" y="2266950"/>
            <a:ext cx="6934200" cy="2209800"/>
          </a:xfrm>
          <a:prstGeom prst="rect">
            <a:avLst/>
          </a:prstGeom>
        </p:spPr>
        <p:txBody>
          <a:bodyPr spcFirstLastPara="1" wrap="square" lIns="0" tIns="0" rIns="0" bIns="0" anchor="t" anchorCtr="0">
            <a:noAutofit/>
          </a:bodyPr>
          <a:lstStyle/>
          <a:p>
            <a:pPr marL="127000" lvl="0" indent="0" algn="just">
              <a:buClr>
                <a:schemeClr val="accent6"/>
              </a:buClr>
            </a:pPr>
            <a:r>
              <a:rPr lang="en-US" sz="1400" dirty="0" smtClean="0">
                <a:solidFill>
                  <a:schemeClr val="accent6"/>
                </a:solidFill>
              </a:rPr>
              <a:t>3.    </a:t>
            </a:r>
            <a:r>
              <a:rPr lang="en-US" sz="1400" dirty="0" err="1" smtClean="0">
                <a:solidFill>
                  <a:schemeClr val="accent6">
                    <a:lumMod val="60000"/>
                    <a:lumOff val="40000"/>
                  </a:schemeClr>
                </a:solidFill>
              </a:rPr>
              <a:t>Làm</a:t>
            </a:r>
            <a:r>
              <a:rPr lang="en-US" sz="1400" dirty="0" smtClean="0">
                <a:solidFill>
                  <a:schemeClr val="accent6">
                    <a:lumMod val="60000"/>
                    <a:lumOff val="40000"/>
                  </a:schemeClr>
                </a:solidFill>
              </a:rPr>
              <a:t> </a:t>
            </a:r>
            <a:r>
              <a:rPr lang="en-US" sz="1400" dirty="0" err="1">
                <a:solidFill>
                  <a:schemeClr val="accent6">
                    <a:lumMod val="60000"/>
                    <a:lumOff val="40000"/>
                  </a:schemeClr>
                </a:solidFill>
              </a:rPr>
              <a:t>thế</a:t>
            </a:r>
            <a:r>
              <a:rPr lang="en-US" sz="1400" dirty="0">
                <a:solidFill>
                  <a:schemeClr val="accent6">
                    <a:lumMod val="60000"/>
                    <a:lumOff val="40000"/>
                  </a:schemeClr>
                </a:solidFill>
              </a:rPr>
              <a:t> </a:t>
            </a:r>
            <a:r>
              <a:rPr lang="en-US" sz="1400" dirty="0" err="1">
                <a:solidFill>
                  <a:schemeClr val="accent6">
                    <a:lumMod val="60000"/>
                    <a:lumOff val="40000"/>
                  </a:schemeClr>
                </a:solidFill>
              </a:rPr>
              <a:t>nào</a:t>
            </a:r>
            <a:r>
              <a:rPr lang="en-US" sz="1400" dirty="0">
                <a:solidFill>
                  <a:schemeClr val="accent6">
                    <a:lumMod val="60000"/>
                    <a:lumOff val="40000"/>
                  </a:schemeClr>
                </a:solidFill>
              </a:rPr>
              <a:t> </a:t>
            </a:r>
            <a:r>
              <a:rPr lang="en-US" sz="1400" dirty="0" err="1">
                <a:solidFill>
                  <a:schemeClr val="accent6">
                    <a:lumMod val="60000"/>
                    <a:lumOff val="40000"/>
                  </a:schemeClr>
                </a:solidFill>
              </a:rPr>
              <a:t>để</a:t>
            </a:r>
            <a:r>
              <a:rPr lang="en-US" sz="1400" dirty="0">
                <a:solidFill>
                  <a:schemeClr val="accent6">
                    <a:lumMod val="60000"/>
                    <a:lumOff val="40000"/>
                  </a:schemeClr>
                </a:solidFill>
              </a:rPr>
              <a:t> </a:t>
            </a:r>
            <a:r>
              <a:rPr lang="en-US" sz="1400" dirty="0" err="1">
                <a:solidFill>
                  <a:schemeClr val="accent6">
                    <a:lumMod val="60000"/>
                    <a:lumOff val="40000"/>
                  </a:schemeClr>
                </a:solidFill>
              </a:rPr>
              <a:t>tôi</a:t>
            </a:r>
            <a:r>
              <a:rPr lang="en-US" sz="1400" dirty="0">
                <a:solidFill>
                  <a:schemeClr val="accent6">
                    <a:lumMod val="60000"/>
                    <a:lumOff val="40000"/>
                  </a:schemeClr>
                </a:solidFill>
              </a:rPr>
              <a:t> </a:t>
            </a:r>
            <a:r>
              <a:rPr lang="en-US" sz="1400" dirty="0" err="1">
                <a:solidFill>
                  <a:schemeClr val="accent6">
                    <a:lumMod val="60000"/>
                    <a:lumOff val="40000"/>
                  </a:schemeClr>
                </a:solidFill>
              </a:rPr>
              <a:t>biết</a:t>
            </a:r>
            <a:r>
              <a:rPr lang="en-US" sz="1400" dirty="0">
                <a:solidFill>
                  <a:schemeClr val="accent6">
                    <a:lumMod val="60000"/>
                    <a:lumOff val="40000"/>
                  </a:schemeClr>
                </a:solidFill>
              </a:rPr>
              <a:t> </a:t>
            </a:r>
            <a:r>
              <a:rPr lang="en-US" sz="1400" dirty="0" err="1">
                <a:solidFill>
                  <a:schemeClr val="accent6">
                    <a:lumMod val="60000"/>
                    <a:lumOff val="40000"/>
                  </a:schemeClr>
                </a:solidFill>
              </a:rPr>
              <a:t>mức</a:t>
            </a:r>
            <a:r>
              <a:rPr lang="en-US" sz="1400" dirty="0">
                <a:solidFill>
                  <a:schemeClr val="accent6">
                    <a:lumMod val="60000"/>
                    <a:lumOff val="40000"/>
                  </a:schemeClr>
                </a:solidFill>
              </a:rPr>
              <a:t> </a:t>
            </a:r>
            <a:r>
              <a:rPr lang="en-US" sz="1400" dirty="0" err="1">
                <a:solidFill>
                  <a:schemeClr val="accent6">
                    <a:lumMod val="60000"/>
                    <a:lumOff val="40000"/>
                  </a:schemeClr>
                </a:solidFill>
              </a:rPr>
              <a:t>độ</a:t>
            </a:r>
            <a:r>
              <a:rPr lang="en-US" sz="1400" dirty="0">
                <a:solidFill>
                  <a:schemeClr val="accent6">
                    <a:lumMod val="60000"/>
                    <a:lumOff val="40000"/>
                  </a:schemeClr>
                </a:solidFill>
              </a:rPr>
              <a:t> chi </a:t>
            </a:r>
            <a:r>
              <a:rPr lang="en-US" sz="1400" dirty="0" err="1">
                <a:solidFill>
                  <a:schemeClr val="accent6">
                    <a:lumMod val="60000"/>
                    <a:lumOff val="40000"/>
                  </a:schemeClr>
                </a:solidFill>
              </a:rPr>
              <a:t>tiết</a:t>
            </a:r>
            <a:r>
              <a:rPr lang="en-US" sz="1400" dirty="0">
                <a:solidFill>
                  <a:schemeClr val="accent6">
                    <a:lumMod val="60000"/>
                    <a:lumOff val="40000"/>
                  </a:schemeClr>
                </a:solidFill>
              </a:rPr>
              <a:t> </a:t>
            </a:r>
            <a:r>
              <a:rPr lang="en-US" sz="1400" dirty="0" err="1">
                <a:solidFill>
                  <a:schemeClr val="accent6">
                    <a:lumMod val="60000"/>
                    <a:lumOff val="40000"/>
                  </a:schemeClr>
                </a:solidFill>
              </a:rPr>
              <a:t>đi</a:t>
            </a:r>
            <a:r>
              <a:rPr lang="en-US" sz="1400" dirty="0">
                <a:solidFill>
                  <a:schemeClr val="accent6">
                    <a:lumMod val="60000"/>
                    <a:lumOff val="40000"/>
                  </a:schemeClr>
                </a:solidFill>
              </a:rPr>
              <a:t> </a:t>
            </a:r>
            <a:r>
              <a:rPr lang="en-US" sz="1400" dirty="0" err="1">
                <a:solidFill>
                  <a:schemeClr val="accent6">
                    <a:lumMod val="60000"/>
                    <a:lumOff val="40000"/>
                  </a:schemeClr>
                </a:solidFill>
              </a:rPr>
              <a:t>xuống</a:t>
            </a:r>
            <a:r>
              <a:rPr lang="en-US" sz="1400" dirty="0">
                <a:solidFill>
                  <a:schemeClr val="accent6">
                    <a:lumMod val="60000"/>
                    <a:lumOff val="40000"/>
                  </a:schemeClr>
                </a:solidFill>
              </a:rPr>
              <a:t> </a:t>
            </a:r>
            <a:r>
              <a:rPr lang="en-US" sz="1400" dirty="0" err="1">
                <a:solidFill>
                  <a:schemeClr val="accent6">
                    <a:lumMod val="60000"/>
                    <a:lumOff val="40000"/>
                  </a:schemeClr>
                </a:solidFill>
              </a:rPr>
              <a:t>trong</a:t>
            </a:r>
            <a:r>
              <a:rPr lang="en-US" sz="1400" dirty="0">
                <a:solidFill>
                  <a:schemeClr val="accent6">
                    <a:lumMod val="60000"/>
                    <a:lumOff val="40000"/>
                  </a:schemeClr>
                </a:solidFill>
              </a:rPr>
              <a:t> </a:t>
            </a:r>
            <a:r>
              <a:rPr lang="en-US" sz="1400" dirty="0" err="1">
                <a:solidFill>
                  <a:schemeClr val="accent6">
                    <a:lumMod val="60000"/>
                    <a:lumOff val="40000"/>
                  </a:schemeClr>
                </a:solidFill>
              </a:rPr>
              <a:t>từ</a:t>
            </a:r>
            <a:r>
              <a:rPr lang="en-US" sz="1400" dirty="0">
                <a:solidFill>
                  <a:schemeClr val="accent6">
                    <a:lumMod val="60000"/>
                    <a:lumOff val="40000"/>
                  </a:schemeClr>
                </a:solidFill>
              </a:rPr>
              <a:t> </a:t>
            </a:r>
            <a:r>
              <a:rPr lang="en-US" sz="1400" dirty="0" err="1">
                <a:solidFill>
                  <a:schemeClr val="accent6">
                    <a:lumMod val="60000"/>
                    <a:lumOff val="40000"/>
                  </a:schemeClr>
                </a:solidFill>
              </a:rPr>
              <a:t>điển</a:t>
            </a:r>
            <a:r>
              <a:rPr lang="en-US" sz="1400" dirty="0">
                <a:solidFill>
                  <a:schemeClr val="accent6">
                    <a:lumMod val="60000"/>
                    <a:lumOff val="40000"/>
                  </a:schemeClr>
                </a:solidFill>
              </a:rPr>
              <a:t> </a:t>
            </a:r>
            <a:r>
              <a:rPr lang="en-US" sz="1400" dirty="0" err="1">
                <a:solidFill>
                  <a:schemeClr val="accent6">
                    <a:lumMod val="60000"/>
                    <a:lumOff val="40000"/>
                  </a:schemeClr>
                </a:solidFill>
              </a:rPr>
              <a:t>dữ</a:t>
            </a:r>
            <a:r>
              <a:rPr lang="en-US" sz="1400" dirty="0">
                <a:solidFill>
                  <a:schemeClr val="accent6">
                    <a:lumMod val="60000"/>
                    <a:lumOff val="40000"/>
                  </a:schemeClr>
                </a:solidFill>
              </a:rPr>
              <a:t> </a:t>
            </a:r>
            <a:r>
              <a:rPr lang="en-US" sz="1400" dirty="0" err="1">
                <a:solidFill>
                  <a:schemeClr val="accent6">
                    <a:lumMod val="60000"/>
                    <a:lumOff val="40000"/>
                  </a:schemeClr>
                </a:solidFill>
              </a:rPr>
              <a:t>liệu</a:t>
            </a:r>
            <a:r>
              <a:rPr lang="en-US" sz="1400" dirty="0" smtClean="0">
                <a:solidFill>
                  <a:schemeClr val="accent6">
                    <a:lumMod val="60000"/>
                    <a:lumOff val="40000"/>
                  </a:schemeClr>
                </a:solidFill>
              </a:rPr>
              <a:t>? </a:t>
            </a:r>
          </a:p>
          <a:p>
            <a:pPr marL="127000" lvl="0" indent="0" algn="just">
              <a:buClr>
                <a:schemeClr val="accent6"/>
              </a:buClr>
            </a:pPr>
            <a:endParaRPr lang="en-US" sz="1400" dirty="0">
              <a:solidFill>
                <a:schemeClr val="bg1"/>
              </a:solidFill>
            </a:endParaRPr>
          </a:p>
          <a:p>
            <a:pPr marL="127000" lvl="0" indent="0" algn="just">
              <a:buClr>
                <a:schemeClr val="accent6"/>
              </a:buClr>
            </a:pPr>
            <a:r>
              <a:rPr lang="en-US" sz="1400" dirty="0" err="1" smtClean="0">
                <a:solidFill>
                  <a:schemeClr val="bg1"/>
                </a:solidFill>
              </a:rPr>
              <a:t>Điều</a:t>
            </a:r>
            <a:r>
              <a:rPr lang="en-US" sz="1400" dirty="0" smtClean="0">
                <a:solidFill>
                  <a:schemeClr val="bg1"/>
                </a:solidFill>
              </a:rPr>
              <a:t> </a:t>
            </a:r>
            <a:r>
              <a:rPr lang="en-US" sz="1400" dirty="0" err="1">
                <a:solidFill>
                  <a:schemeClr val="bg1"/>
                </a:solidFill>
              </a:rPr>
              <a:t>này</a:t>
            </a:r>
            <a:r>
              <a:rPr lang="en-US" sz="1400" dirty="0">
                <a:solidFill>
                  <a:schemeClr val="bg1"/>
                </a:solidFill>
              </a:rPr>
              <a:t> </a:t>
            </a:r>
            <a:r>
              <a:rPr lang="en-US" sz="1400" dirty="0" err="1">
                <a:solidFill>
                  <a:schemeClr val="bg1"/>
                </a:solidFill>
              </a:rPr>
              <a:t>phụ</a:t>
            </a:r>
            <a:r>
              <a:rPr lang="en-US" sz="1400" dirty="0">
                <a:solidFill>
                  <a:schemeClr val="bg1"/>
                </a:solidFill>
              </a:rPr>
              <a:t> </a:t>
            </a:r>
            <a:r>
              <a:rPr lang="en-US" sz="1400" dirty="0" err="1">
                <a:solidFill>
                  <a:schemeClr val="bg1"/>
                </a:solidFill>
              </a:rPr>
              <a:t>thuộc</a:t>
            </a:r>
            <a:r>
              <a:rPr lang="en-US" sz="1400" dirty="0">
                <a:solidFill>
                  <a:schemeClr val="bg1"/>
                </a:solidFill>
              </a:rPr>
              <a:t> </a:t>
            </a:r>
            <a:r>
              <a:rPr lang="en-US" sz="1400" dirty="0" err="1">
                <a:solidFill>
                  <a:schemeClr val="bg1"/>
                </a:solidFill>
              </a:rPr>
              <a:t>vào</a:t>
            </a:r>
            <a:r>
              <a:rPr lang="en-US" sz="1400" dirty="0">
                <a:solidFill>
                  <a:schemeClr val="bg1"/>
                </a:solidFill>
              </a:rPr>
              <a:t> </a:t>
            </a:r>
            <a:r>
              <a:rPr lang="en-US" sz="1400" dirty="0" err="1">
                <a:solidFill>
                  <a:schemeClr val="bg1"/>
                </a:solidFill>
              </a:rPr>
              <a:t>cách</a:t>
            </a:r>
            <a:r>
              <a:rPr lang="en-US" sz="1400" dirty="0">
                <a:solidFill>
                  <a:schemeClr val="bg1"/>
                </a:solidFill>
              </a:rPr>
              <a:t> </a:t>
            </a:r>
            <a:r>
              <a:rPr lang="en-US" sz="1400" dirty="0" err="1">
                <a:solidFill>
                  <a:schemeClr val="bg1"/>
                </a:solidFill>
              </a:rPr>
              <a:t>từ</a:t>
            </a:r>
            <a:r>
              <a:rPr lang="en-US" sz="1400" dirty="0">
                <a:solidFill>
                  <a:schemeClr val="bg1"/>
                </a:solidFill>
              </a:rPr>
              <a:t> </a:t>
            </a:r>
            <a:r>
              <a:rPr lang="en-US" sz="1400" dirty="0" err="1">
                <a:solidFill>
                  <a:schemeClr val="bg1"/>
                </a:solidFill>
              </a:rPr>
              <a:t>điển</a:t>
            </a:r>
            <a:r>
              <a:rPr lang="en-US" sz="1400" dirty="0">
                <a:solidFill>
                  <a:schemeClr val="bg1"/>
                </a:solidFill>
              </a:rPr>
              <a:t> </a:t>
            </a:r>
            <a:r>
              <a:rPr lang="en-US" sz="1400" dirty="0" err="1">
                <a:solidFill>
                  <a:schemeClr val="bg1"/>
                </a:solidFill>
              </a:rPr>
              <a:t>dữ</a:t>
            </a:r>
            <a:r>
              <a:rPr lang="en-US" sz="1400" dirty="0">
                <a:solidFill>
                  <a:schemeClr val="bg1"/>
                </a:solidFill>
              </a:rPr>
              <a:t> </a:t>
            </a:r>
            <a:r>
              <a:rPr lang="en-US" sz="1400" dirty="0" err="1">
                <a:solidFill>
                  <a:schemeClr val="bg1"/>
                </a:solidFill>
              </a:rPr>
              <a:t>liệu</a:t>
            </a:r>
            <a:r>
              <a:rPr lang="en-US" sz="1400" dirty="0">
                <a:solidFill>
                  <a:schemeClr val="bg1"/>
                </a:solidFill>
              </a:rPr>
              <a:t> </a:t>
            </a:r>
            <a:r>
              <a:rPr lang="en-US" sz="1400" dirty="0" err="1">
                <a:solidFill>
                  <a:schemeClr val="bg1"/>
                </a:solidFill>
              </a:rPr>
              <a:t>sẽ</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sử</a:t>
            </a:r>
            <a:r>
              <a:rPr lang="en-US" sz="1400" dirty="0">
                <a:solidFill>
                  <a:schemeClr val="bg1"/>
                </a:solidFill>
              </a:rPr>
              <a:t> </a:t>
            </a:r>
            <a:r>
              <a:rPr lang="en-US" sz="1400" dirty="0" err="1">
                <a:solidFill>
                  <a:schemeClr val="bg1"/>
                </a:solidFill>
              </a:rPr>
              <a:t>dụng</a:t>
            </a:r>
            <a:r>
              <a:rPr lang="en-US" sz="1400" dirty="0">
                <a:solidFill>
                  <a:schemeClr val="bg1"/>
                </a:solidFill>
              </a:rPr>
              <a:t>. </a:t>
            </a:r>
            <a:r>
              <a:rPr lang="en-US" sz="1400" dirty="0" err="1">
                <a:solidFill>
                  <a:schemeClr val="bg1"/>
                </a:solidFill>
              </a:rPr>
              <a:t>Nếu</a:t>
            </a:r>
            <a:r>
              <a:rPr lang="en-US" sz="1400" dirty="0">
                <a:solidFill>
                  <a:schemeClr val="bg1"/>
                </a:solidFill>
              </a:rPr>
              <a:t> </a:t>
            </a:r>
            <a:r>
              <a:rPr lang="en-US" sz="1400" dirty="0" err="1">
                <a:solidFill>
                  <a:schemeClr val="bg1"/>
                </a:solidFill>
              </a:rPr>
              <a:t>nó</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sử</a:t>
            </a:r>
            <a:r>
              <a:rPr lang="en-US" sz="1400" dirty="0">
                <a:solidFill>
                  <a:schemeClr val="bg1"/>
                </a:solidFill>
              </a:rPr>
              <a:t> </a:t>
            </a:r>
            <a:r>
              <a:rPr lang="en-US" sz="1400" dirty="0" err="1">
                <a:solidFill>
                  <a:schemeClr val="bg1"/>
                </a:solidFill>
              </a:rPr>
              <a:t>dụng</a:t>
            </a:r>
            <a:r>
              <a:rPr lang="en-US" sz="1400" dirty="0">
                <a:solidFill>
                  <a:schemeClr val="bg1"/>
                </a:solidFill>
              </a:rPr>
              <a:t> </a:t>
            </a:r>
            <a:r>
              <a:rPr lang="en-US" sz="1400" dirty="0" err="1">
                <a:solidFill>
                  <a:schemeClr val="bg1"/>
                </a:solidFill>
              </a:rPr>
              <a:t>đơn</a:t>
            </a:r>
            <a:r>
              <a:rPr lang="en-US" sz="1400" dirty="0">
                <a:solidFill>
                  <a:schemeClr val="bg1"/>
                </a:solidFill>
              </a:rPr>
              <a:t> </a:t>
            </a:r>
            <a:r>
              <a:rPr lang="en-US" sz="1400" dirty="0" err="1">
                <a:solidFill>
                  <a:schemeClr val="bg1"/>
                </a:solidFill>
              </a:rPr>
              <a:t>giản</a:t>
            </a:r>
            <a:r>
              <a:rPr lang="en-US" sz="1400" dirty="0">
                <a:solidFill>
                  <a:schemeClr val="bg1"/>
                </a:solidFill>
              </a:rPr>
              <a:t> </a:t>
            </a:r>
            <a:r>
              <a:rPr lang="en-US" sz="1400" dirty="0" err="1">
                <a:solidFill>
                  <a:schemeClr val="bg1"/>
                </a:solidFill>
              </a:rPr>
              <a:t>để</a:t>
            </a:r>
            <a:r>
              <a:rPr lang="en-US" sz="1400" dirty="0">
                <a:solidFill>
                  <a:schemeClr val="bg1"/>
                </a:solidFill>
              </a:rPr>
              <a:t> </a:t>
            </a:r>
            <a:r>
              <a:rPr lang="en-US" sz="1400" dirty="0" err="1">
                <a:solidFill>
                  <a:schemeClr val="bg1"/>
                </a:solidFill>
              </a:rPr>
              <a:t>ghi</a:t>
            </a:r>
            <a:r>
              <a:rPr lang="en-US" sz="1400" dirty="0">
                <a:solidFill>
                  <a:schemeClr val="bg1"/>
                </a:solidFill>
              </a:rPr>
              <a:t> </a:t>
            </a:r>
            <a:r>
              <a:rPr lang="en-US" sz="1400" dirty="0" err="1">
                <a:solidFill>
                  <a:schemeClr val="bg1"/>
                </a:solidFill>
              </a:rPr>
              <a:t>lại</a:t>
            </a:r>
            <a:r>
              <a:rPr lang="en-US" sz="1400" dirty="0">
                <a:solidFill>
                  <a:schemeClr val="bg1"/>
                </a:solidFill>
              </a:rPr>
              <a:t> </a:t>
            </a:r>
            <a:r>
              <a:rPr lang="en-US" sz="1400" dirty="0" err="1">
                <a:solidFill>
                  <a:schemeClr val="bg1"/>
                </a:solidFill>
              </a:rPr>
              <a:t>sự</a:t>
            </a:r>
            <a:r>
              <a:rPr lang="en-US" sz="1400" dirty="0">
                <a:solidFill>
                  <a:schemeClr val="bg1"/>
                </a:solidFill>
              </a:rPr>
              <a:t> </a:t>
            </a:r>
            <a:r>
              <a:rPr lang="en-US" sz="1400" dirty="0" err="1">
                <a:solidFill>
                  <a:schemeClr val="bg1"/>
                </a:solidFill>
              </a:rPr>
              <a:t>hiểu</a:t>
            </a:r>
            <a:r>
              <a:rPr lang="en-US" sz="1400" dirty="0">
                <a:solidFill>
                  <a:schemeClr val="bg1"/>
                </a:solidFill>
              </a:rPr>
              <a:t> </a:t>
            </a:r>
            <a:r>
              <a:rPr lang="en-US" sz="1400" dirty="0" err="1">
                <a:solidFill>
                  <a:schemeClr val="bg1"/>
                </a:solidFill>
              </a:rPr>
              <a:t>biết</a:t>
            </a:r>
            <a:r>
              <a:rPr lang="en-US" sz="1400" dirty="0">
                <a:solidFill>
                  <a:schemeClr val="bg1"/>
                </a:solidFill>
              </a:rPr>
              <a:t> </a:t>
            </a:r>
            <a:r>
              <a:rPr lang="en-US" sz="1400" dirty="0" err="1">
                <a:solidFill>
                  <a:schemeClr val="bg1"/>
                </a:solidFill>
              </a:rPr>
              <a:t>của</a:t>
            </a:r>
            <a:r>
              <a:rPr lang="en-US" sz="1400" dirty="0">
                <a:solidFill>
                  <a:schemeClr val="bg1"/>
                </a:solidFill>
              </a:rPr>
              <a:t> </a:t>
            </a:r>
            <a:r>
              <a:rPr lang="en-US" sz="1400" dirty="0" err="1">
                <a:solidFill>
                  <a:schemeClr val="bg1"/>
                </a:solidFill>
              </a:rPr>
              <a:t>nhà</a:t>
            </a:r>
            <a:r>
              <a:rPr lang="en-US" sz="1400" dirty="0">
                <a:solidFill>
                  <a:schemeClr val="bg1"/>
                </a:solidFill>
              </a:rPr>
              <a:t> </a:t>
            </a:r>
            <a:r>
              <a:rPr lang="en-US" sz="1400" dirty="0" err="1">
                <a:solidFill>
                  <a:schemeClr val="bg1"/>
                </a:solidFill>
              </a:rPr>
              <a:t>phát</a:t>
            </a:r>
            <a:r>
              <a:rPr lang="en-US" sz="1400" dirty="0">
                <a:solidFill>
                  <a:schemeClr val="bg1"/>
                </a:solidFill>
              </a:rPr>
              <a:t> </a:t>
            </a:r>
            <a:r>
              <a:rPr lang="en-US" sz="1400" dirty="0" err="1">
                <a:solidFill>
                  <a:schemeClr val="bg1"/>
                </a:solidFill>
              </a:rPr>
              <a:t>triển</a:t>
            </a:r>
            <a:r>
              <a:rPr lang="en-US" sz="1400" dirty="0">
                <a:solidFill>
                  <a:schemeClr val="bg1"/>
                </a:solidFill>
              </a:rPr>
              <a:t> </a:t>
            </a:r>
            <a:r>
              <a:rPr lang="en-US" sz="1400" dirty="0" err="1">
                <a:solidFill>
                  <a:schemeClr val="bg1"/>
                </a:solidFill>
              </a:rPr>
              <a:t>hệ</a:t>
            </a:r>
            <a:r>
              <a:rPr lang="en-US" sz="1400" dirty="0">
                <a:solidFill>
                  <a:schemeClr val="bg1"/>
                </a:solidFill>
              </a:rPr>
              <a:t> </a:t>
            </a:r>
            <a:r>
              <a:rPr lang="en-US" sz="1400" dirty="0" err="1">
                <a:solidFill>
                  <a:schemeClr val="bg1"/>
                </a:solidFill>
              </a:rPr>
              <a:t>thống</a:t>
            </a:r>
            <a:r>
              <a:rPr lang="en-US" sz="1400" dirty="0">
                <a:solidFill>
                  <a:schemeClr val="bg1"/>
                </a:solidFill>
              </a:rPr>
              <a:t> </a:t>
            </a:r>
            <a:r>
              <a:rPr lang="en-US" sz="1400" dirty="0" err="1">
                <a:solidFill>
                  <a:schemeClr val="bg1"/>
                </a:solidFill>
              </a:rPr>
              <a:t>về</a:t>
            </a:r>
            <a:r>
              <a:rPr lang="en-US" sz="1400" dirty="0">
                <a:solidFill>
                  <a:schemeClr val="bg1"/>
                </a:solidFill>
              </a:rPr>
              <a:t> </a:t>
            </a:r>
            <a:r>
              <a:rPr lang="en-US" sz="1400" dirty="0" err="1">
                <a:solidFill>
                  <a:schemeClr val="bg1"/>
                </a:solidFill>
              </a:rPr>
              <a:t>hệ</a:t>
            </a:r>
            <a:r>
              <a:rPr lang="en-US" sz="1400" dirty="0">
                <a:solidFill>
                  <a:schemeClr val="bg1"/>
                </a:solidFill>
              </a:rPr>
              <a:t> </a:t>
            </a:r>
            <a:r>
              <a:rPr lang="en-US" sz="1400" dirty="0" err="1">
                <a:solidFill>
                  <a:schemeClr val="bg1"/>
                </a:solidFill>
              </a:rPr>
              <a:t>thống</a:t>
            </a:r>
            <a:r>
              <a:rPr lang="en-US" sz="1400" dirty="0">
                <a:solidFill>
                  <a:schemeClr val="bg1"/>
                </a:solidFill>
              </a:rPr>
              <a:t> </a:t>
            </a:r>
            <a:r>
              <a:rPr lang="en-US" sz="1400" dirty="0" err="1">
                <a:solidFill>
                  <a:schemeClr val="bg1"/>
                </a:solidFill>
              </a:rPr>
              <a:t>hiện</a:t>
            </a:r>
            <a:r>
              <a:rPr lang="en-US" sz="1400" dirty="0">
                <a:solidFill>
                  <a:schemeClr val="bg1"/>
                </a:solidFill>
              </a:rPr>
              <a:t> </a:t>
            </a:r>
            <a:r>
              <a:rPr lang="en-US" sz="1400" dirty="0" err="1">
                <a:solidFill>
                  <a:schemeClr val="bg1"/>
                </a:solidFill>
              </a:rPr>
              <a:t>tại</a:t>
            </a:r>
            <a:r>
              <a:rPr lang="en-US" sz="1400" dirty="0">
                <a:solidFill>
                  <a:schemeClr val="bg1"/>
                </a:solidFill>
              </a:rPr>
              <a:t> </a:t>
            </a:r>
            <a:r>
              <a:rPr lang="en-US" sz="1400" dirty="0" err="1">
                <a:solidFill>
                  <a:schemeClr val="bg1"/>
                </a:solidFill>
              </a:rPr>
              <a:t>và</a:t>
            </a:r>
            <a:r>
              <a:rPr lang="en-US" sz="1400" dirty="0">
                <a:solidFill>
                  <a:schemeClr val="bg1"/>
                </a:solidFill>
              </a:rPr>
              <a:t> </a:t>
            </a:r>
            <a:r>
              <a:rPr lang="en-US" sz="1400" dirty="0" err="1">
                <a:solidFill>
                  <a:schemeClr val="bg1"/>
                </a:solidFill>
              </a:rPr>
              <a:t>để</a:t>
            </a:r>
            <a:r>
              <a:rPr lang="en-US" sz="1400" dirty="0">
                <a:solidFill>
                  <a:schemeClr val="bg1"/>
                </a:solidFill>
              </a:rPr>
              <a:t> </a:t>
            </a:r>
            <a:r>
              <a:rPr lang="en-US" sz="1400" dirty="0" err="1">
                <a:solidFill>
                  <a:schemeClr val="bg1"/>
                </a:solidFill>
              </a:rPr>
              <a:t>hỗ</a:t>
            </a:r>
            <a:r>
              <a:rPr lang="en-US" sz="1400" dirty="0">
                <a:solidFill>
                  <a:schemeClr val="bg1"/>
                </a:solidFill>
              </a:rPr>
              <a:t> </a:t>
            </a:r>
            <a:r>
              <a:rPr lang="en-US" sz="1400" dirty="0" err="1">
                <a:solidFill>
                  <a:schemeClr val="bg1"/>
                </a:solidFill>
              </a:rPr>
              <a:t>trợ</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cuộc</a:t>
            </a:r>
            <a:r>
              <a:rPr lang="en-US" sz="1400" dirty="0">
                <a:solidFill>
                  <a:schemeClr val="bg1"/>
                </a:solidFill>
              </a:rPr>
              <a:t> </a:t>
            </a:r>
            <a:r>
              <a:rPr lang="en-US" sz="1400" dirty="0" err="1">
                <a:solidFill>
                  <a:schemeClr val="bg1"/>
                </a:solidFill>
              </a:rPr>
              <a:t>thảo</a:t>
            </a:r>
            <a:r>
              <a:rPr lang="en-US" sz="1400" dirty="0">
                <a:solidFill>
                  <a:schemeClr val="bg1"/>
                </a:solidFill>
              </a:rPr>
              <a:t> </a:t>
            </a:r>
            <a:r>
              <a:rPr lang="en-US" sz="1400" dirty="0" err="1">
                <a:solidFill>
                  <a:schemeClr val="bg1"/>
                </a:solidFill>
              </a:rPr>
              <a:t>luận</a:t>
            </a:r>
            <a:r>
              <a:rPr lang="en-US" sz="1400" dirty="0">
                <a:solidFill>
                  <a:schemeClr val="bg1"/>
                </a:solidFill>
              </a:rPr>
              <a:t> </a:t>
            </a:r>
            <a:r>
              <a:rPr lang="en-US" sz="1400" dirty="0" err="1">
                <a:solidFill>
                  <a:schemeClr val="bg1"/>
                </a:solidFill>
              </a:rPr>
              <a:t>với</a:t>
            </a:r>
            <a:r>
              <a:rPr lang="en-US" sz="1400" dirty="0">
                <a:solidFill>
                  <a:schemeClr val="bg1"/>
                </a:solidFill>
              </a:rPr>
              <a:t> </a:t>
            </a:r>
            <a:r>
              <a:rPr lang="en-US" sz="1400" dirty="0" err="1">
                <a:solidFill>
                  <a:schemeClr val="bg1"/>
                </a:solidFill>
              </a:rPr>
              <a:t>khách</a:t>
            </a:r>
            <a:r>
              <a:rPr lang="en-US" sz="1400" dirty="0">
                <a:solidFill>
                  <a:schemeClr val="bg1"/>
                </a:solidFill>
              </a:rPr>
              <a:t> </a:t>
            </a:r>
            <a:r>
              <a:rPr lang="en-US" sz="1400" dirty="0" err="1">
                <a:solidFill>
                  <a:schemeClr val="bg1"/>
                </a:solidFill>
              </a:rPr>
              <a:t>hàng</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nhãn</a:t>
            </a:r>
            <a:r>
              <a:rPr lang="en-US" sz="1400" dirty="0">
                <a:solidFill>
                  <a:schemeClr val="bg1"/>
                </a:solidFill>
              </a:rPr>
              <a:t> </a:t>
            </a:r>
            <a:r>
              <a:rPr lang="en-US" sz="1400" dirty="0" err="1">
                <a:solidFill>
                  <a:schemeClr val="bg1"/>
                </a:solidFill>
              </a:rPr>
              <a:t>như</a:t>
            </a:r>
            <a:r>
              <a:rPr lang="en-US" sz="1400" dirty="0">
                <a:solidFill>
                  <a:schemeClr val="bg1"/>
                </a:solidFill>
              </a:rPr>
              <a:t> '</a:t>
            </a:r>
            <a:r>
              <a:rPr lang="en-US" sz="1400" dirty="0" err="1">
                <a:solidFill>
                  <a:schemeClr val="bg1"/>
                </a:solidFill>
              </a:rPr>
              <a:t>tên</a:t>
            </a:r>
            <a:r>
              <a:rPr lang="en-US" sz="1400" dirty="0">
                <a:solidFill>
                  <a:schemeClr val="bg1"/>
                </a:solidFill>
              </a:rPr>
              <a:t>' </a:t>
            </a:r>
            <a:r>
              <a:rPr lang="en-US" sz="1400" dirty="0" err="1">
                <a:solidFill>
                  <a:schemeClr val="bg1"/>
                </a:solidFill>
              </a:rPr>
              <a:t>hoặc</a:t>
            </a:r>
            <a:r>
              <a:rPr lang="en-US" sz="1400" dirty="0">
                <a:solidFill>
                  <a:schemeClr val="bg1"/>
                </a:solidFill>
              </a:rPr>
              <a:t> '</a:t>
            </a:r>
            <a:r>
              <a:rPr lang="en-US" sz="1400" dirty="0" err="1">
                <a:solidFill>
                  <a:schemeClr val="bg1"/>
                </a:solidFill>
              </a:rPr>
              <a:t>ngày</a:t>
            </a:r>
            <a:r>
              <a:rPr lang="en-US" sz="1400" dirty="0">
                <a:solidFill>
                  <a:schemeClr val="bg1"/>
                </a:solidFill>
              </a:rPr>
              <a:t>' </a:t>
            </a:r>
            <a:r>
              <a:rPr lang="en-US" sz="1400" dirty="0" err="1">
                <a:solidFill>
                  <a:schemeClr val="bg1"/>
                </a:solidFill>
              </a:rPr>
              <a:t>sẽ</a:t>
            </a:r>
            <a:r>
              <a:rPr lang="en-US" sz="1400" dirty="0">
                <a:solidFill>
                  <a:schemeClr val="bg1"/>
                </a:solidFill>
              </a:rPr>
              <a:t> </a:t>
            </a:r>
            <a:r>
              <a:rPr lang="en-US" sz="1400" dirty="0" err="1">
                <a:solidFill>
                  <a:schemeClr val="bg1"/>
                </a:solidFill>
              </a:rPr>
              <a:t>tự</a:t>
            </a:r>
            <a:r>
              <a:rPr lang="en-US" sz="1400" dirty="0">
                <a:solidFill>
                  <a:schemeClr val="bg1"/>
                </a:solidFill>
              </a:rPr>
              <a:t> </a:t>
            </a:r>
            <a:r>
              <a:rPr lang="en-US" sz="1400" dirty="0" err="1">
                <a:solidFill>
                  <a:schemeClr val="bg1"/>
                </a:solidFill>
              </a:rPr>
              <a:t>giải</a:t>
            </a:r>
            <a:r>
              <a:rPr lang="en-US" sz="1400" dirty="0">
                <a:solidFill>
                  <a:schemeClr val="bg1"/>
                </a:solidFill>
              </a:rPr>
              <a:t> </a:t>
            </a:r>
            <a:r>
              <a:rPr lang="en-US" sz="1400" dirty="0" err="1">
                <a:solidFill>
                  <a:schemeClr val="bg1"/>
                </a:solidFill>
              </a:rPr>
              <a:t>thích</a:t>
            </a:r>
            <a:r>
              <a:rPr lang="en-US" sz="1400" dirty="0">
                <a:solidFill>
                  <a:schemeClr val="bg1"/>
                </a:solidFill>
              </a:rPr>
              <a:t>; </a:t>
            </a:r>
            <a:r>
              <a:rPr lang="en-US" sz="1400" dirty="0" err="1">
                <a:solidFill>
                  <a:schemeClr val="bg1"/>
                </a:solidFill>
              </a:rPr>
              <a:t>không</a:t>
            </a:r>
            <a:r>
              <a:rPr lang="en-US" sz="1400" dirty="0">
                <a:solidFill>
                  <a:schemeClr val="bg1"/>
                </a:solidFill>
              </a:rPr>
              <a:t> </a:t>
            </a:r>
            <a:r>
              <a:rPr lang="en-US" sz="1400" dirty="0" err="1">
                <a:solidFill>
                  <a:schemeClr val="bg1"/>
                </a:solidFill>
              </a:rPr>
              <a:t>có</a:t>
            </a:r>
            <a:r>
              <a:rPr lang="en-US" sz="1400" dirty="0">
                <a:solidFill>
                  <a:schemeClr val="bg1"/>
                </a:solidFill>
              </a:rPr>
              <a:t> </a:t>
            </a:r>
            <a:r>
              <a:rPr lang="en-US" sz="1400" dirty="0" err="1">
                <a:solidFill>
                  <a:schemeClr val="bg1"/>
                </a:solidFill>
              </a:rPr>
              <a:t>thêm</a:t>
            </a:r>
            <a:r>
              <a:rPr lang="en-US" sz="1400" dirty="0">
                <a:solidFill>
                  <a:schemeClr val="bg1"/>
                </a:solidFill>
              </a:rPr>
              <a:t> chi </a:t>
            </a:r>
            <a:r>
              <a:rPr lang="en-US" sz="1400" dirty="0" err="1">
                <a:solidFill>
                  <a:schemeClr val="bg1"/>
                </a:solidFill>
              </a:rPr>
              <a:t>tiết</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yêu</a:t>
            </a:r>
            <a:r>
              <a:rPr lang="en-US" sz="1400" dirty="0">
                <a:solidFill>
                  <a:schemeClr val="bg1"/>
                </a:solidFill>
              </a:rPr>
              <a:t> </a:t>
            </a:r>
            <a:r>
              <a:rPr lang="en-US" sz="1400" dirty="0" err="1">
                <a:solidFill>
                  <a:schemeClr val="bg1"/>
                </a:solidFill>
              </a:rPr>
              <a:t>cầu</a:t>
            </a:r>
            <a:r>
              <a:rPr lang="en-US" sz="1400" dirty="0">
                <a:solidFill>
                  <a:schemeClr val="bg1"/>
                </a:solidFill>
              </a:rPr>
              <a:t>. </a:t>
            </a:r>
            <a:r>
              <a:rPr lang="en-US" sz="1400" dirty="0" err="1">
                <a:solidFill>
                  <a:schemeClr val="bg1"/>
                </a:solidFill>
              </a:rPr>
              <a:t>Tuy</a:t>
            </a:r>
            <a:r>
              <a:rPr lang="en-US" sz="1400" dirty="0">
                <a:solidFill>
                  <a:schemeClr val="bg1"/>
                </a:solidFill>
              </a:rPr>
              <a:t> </a:t>
            </a:r>
            <a:r>
              <a:rPr lang="en-US" sz="1400" dirty="0" err="1">
                <a:solidFill>
                  <a:schemeClr val="bg1"/>
                </a:solidFill>
              </a:rPr>
              <a:t>nhiên</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quá</a:t>
            </a:r>
            <a:r>
              <a:rPr lang="en-US" sz="1400" dirty="0">
                <a:solidFill>
                  <a:schemeClr val="bg1"/>
                </a:solidFill>
              </a:rPr>
              <a:t> </a:t>
            </a:r>
            <a:r>
              <a:rPr lang="en-US" sz="1400" dirty="0" err="1">
                <a:solidFill>
                  <a:schemeClr val="bg1"/>
                </a:solidFill>
              </a:rPr>
              <a:t>trình</a:t>
            </a:r>
            <a:r>
              <a:rPr lang="en-US" sz="1400" dirty="0">
                <a:solidFill>
                  <a:schemeClr val="bg1"/>
                </a:solidFill>
              </a:rPr>
              <a:t> </a:t>
            </a:r>
            <a:r>
              <a:rPr lang="en-US" sz="1400" dirty="0" err="1">
                <a:solidFill>
                  <a:schemeClr val="bg1"/>
                </a:solidFill>
              </a:rPr>
              <a:t>thiết</a:t>
            </a:r>
            <a:r>
              <a:rPr lang="en-US" sz="1400" dirty="0">
                <a:solidFill>
                  <a:schemeClr val="bg1"/>
                </a:solidFill>
              </a:rPr>
              <a:t> </a:t>
            </a:r>
            <a:r>
              <a:rPr lang="en-US" sz="1400" dirty="0" err="1">
                <a:solidFill>
                  <a:schemeClr val="bg1"/>
                </a:solidFill>
              </a:rPr>
              <a:t>kế</a:t>
            </a:r>
            <a:r>
              <a:rPr lang="en-US" sz="1400" dirty="0">
                <a:solidFill>
                  <a:schemeClr val="bg1"/>
                </a:solidFill>
              </a:rPr>
              <a:t>, </a:t>
            </a:r>
            <a:r>
              <a:rPr lang="en-US" sz="1400" dirty="0" err="1">
                <a:solidFill>
                  <a:schemeClr val="bg1"/>
                </a:solidFill>
              </a:rPr>
              <a:t>nhà</a:t>
            </a:r>
            <a:r>
              <a:rPr lang="en-US" sz="1400" dirty="0">
                <a:solidFill>
                  <a:schemeClr val="bg1"/>
                </a:solidFill>
              </a:rPr>
              <a:t> </a:t>
            </a:r>
            <a:r>
              <a:rPr lang="en-US" sz="1400" dirty="0" err="1">
                <a:solidFill>
                  <a:schemeClr val="bg1"/>
                </a:solidFill>
              </a:rPr>
              <a:t>phát</a:t>
            </a:r>
            <a:r>
              <a:rPr lang="en-US" sz="1400" dirty="0">
                <a:solidFill>
                  <a:schemeClr val="bg1"/>
                </a:solidFill>
              </a:rPr>
              <a:t> </a:t>
            </a:r>
            <a:r>
              <a:rPr lang="en-US" sz="1400" dirty="0" err="1">
                <a:solidFill>
                  <a:schemeClr val="bg1"/>
                </a:solidFill>
              </a:rPr>
              <a:t>triển</a:t>
            </a:r>
            <a:r>
              <a:rPr lang="en-US" sz="1400" dirty="0">
                <a:solidFill>
                  <a:schemeClr val="bg1"/>
                </a:solidFill>
              </a:rPr>
              <a:t> </a:t>
            </a:r>
            <a:r>
              <a:rPr lang="en-US" sz="1400" dirty="0" err="1">
                <a:solidFill>
                  <a:schemeClr val="bg1"/>
                </a:solidFill>
              </a:rPr>
              <a:t>đang</a:t>
            </a:r>
            <a:r>
              <a:rPr lang="en-US" sz="1400" dirty="0">
                <a:solidFill>
                  <a:schemeClr val="bg1"/>
                </a:solidFill>
              </a:rPr>
              <a:t> </a:t>
            </a:r>
            <a:r>
              <a:rPr lang="en-US" sz="1400" dirty="0" err="1">
                <a:solidFill>
                  <a:schemeClr val="bg1"/>
                </a:solidFill>
              </a:rPr>
              <a:t>suy</a:t>
            </a:r>
            <a:r>
              <a:rPr lang="en-US" sz="1400" dirty="0">
                <a:solidFill>
                  <a:schemeClr val="bg1"/>
                </a:solidFill>
              </a:rPr>
              <a:t> </a:t>
            </a:r>
            <a:r>
              <a:rPr lang="en-US" sz="1400" dirty="0" err="1">
                <a:solidFill>
                  <a:schemeClr val="bg1"/>
                </a:solidFill>
              </a:rPr>
              <a:t>nghĩ</a:t>
            </a:r>
            <a:r>
              <a:rPr lang="en-US" sz="1400" dirty="0">
                <a:solidFill>
                  <a:schemeClr val="bg1"/>
                </a:solidFill>
              </a:rPr>
              <a:t> </a:t>
            </a:r>
            <a:r>
              <a:rPr lang="en-US" sz="1400" dirty="0" err="1">
                <a:solidFill>
                  <a:schemeClr val="bg1"/>
                </a:solidFill>
              </a:rPr>
              <a:t>trước</a:t>
            </a:r>
            <a:r>
              <a:rPr lang="en-US" sz="1400" dirty="0">
                <a:solidFill>
                  <a:schemeClr val="bg1"/>
                </a:solidFill>
              </a:rPr>
              <a:t> chi </a:t>
            </a:r>
            <a:r>
              <a:rPr lang="en-US" sz="1400" dirty="0" err="1">
                <a:solidFill>
                  <a:schemeClr val="bg1"/>
                </a:solidFill>
              </a:rPr>
              <a:t>tiết</a:t>
            </a:r>
            <a:r>
              <a:rPr lang="en-US" sz="1400" dirty="0">
                <a:solidFill>
                  <a:schemeClr val="bg1"/>
                </a:solidFill>
              </a:rPr>
              <a:t> </a:t>
            </a:r>
            <a:r>
              <a:rPr lang="en-US" sz="1400" dirty="0" err="1">
                <a:solidFill>
                  <a:schemeClr val="bg1"/>
                </a:solidFill>
              </a:rPr>
              <a:t>cần</a:t>
            </a:r>
            <a:r>
              <a:rPr lang="en-US" sz="1400" dirty="0">
                <a:solidFill>
                  <a:schemeClr val="bg1"/>
                </a:solidFill>
              </a:rPr>
              <a:t> </a:t>
            </a:r>
            <a:r>
              <a:rPr lang="en-US" sz="1400" dirty="0" err="1">
                <a:solidFill>
                  <a:schemeClr val="bg1"/>
                </a:solidFill>
              </a:rPr>
              <a:t>có</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hệ</a:t>
            </a:r>
            <a:r>
              <a:rPr lang="en-US" sz="1400" dirty="0">
                <a:solidFill>
                  <a:schemeClr val="bg1"/>
                </a:solidFill>
              </a:rPr>
              <a:t> </a:t>
            </a:r>
            <a:r>
              <a:rPr lang="en-US" sz="1400" dirty="0" err="1">
                <a:solidFill>
                  <a:schemeClr val="bg1"/>
                </a:solidFill>
              </a:rPr>
              <a:t>thống</a:t>
            </a:r>
            <a:r>
              <a:rPr lang="en-US" sz="1400" dirty="0">
                <a:solidFill>
                  <a:schemeClr val="bg1"/>
                </a:solidFill>
              </a:rPr>
              <a:t> </a:t>
            </a:r>
            <a:r>
              <a:rPr lang="en-US" sz="1400" dirty="0" err="1">
                <a:solidFill>
                  <a:schemeClr val="bg1"/>
                </a:solidFill>
              </a:rPr>
              <a:t>tự</a:t>
            </a:r>
            <a:r>
              <a:rPr lang="en-US" sz="1400" dirty="0">
                <a:solidFill>
                  <a:schemeClr val="bg1"/>
                </a:solidFill>
              </a:rPr>
              <a:t> </a:t>
            </a:r>
            <a:r>
              <a:rPr lang="en-US" sz="1400" dirty="0" err="1">
                <a:solidFill>
                  <a:schemeClr val="bg1"/>
                </a:solidFill>
              </a:rPr>
              <a:t>động</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quyết</a:t>
            </a:r>
            <a:r>
              <a:rPr lang="en-US" sz="1400" dirty="0">
                <a:solidFill>
                  <a:schemeClr val="bg1"/>
                </a:solidFill>
              </a:rPr>
              <a:t> </a:t>
            </a:r>
            <a:r>
              <a:rPr lang="en-US" sz="1400" dirty="0" err="1">
                <a:solidFill>
                  <a:schemeClr val="bg1"/>
                </a:solidFill>
              </a:rPr>
              <a:t>định</a:t>
            </a:r>
            <a:r>
              <a:rPr lang="en-US" sz="1400" dirty="0">
                <a:solidFill>
                  <a:schemeClr val="bg1"/>
                </a:solidFill>
              </a:rPr>
              <a:t> </a:t>
            </a:r>
            <a:r>
              <a:rPr lang="en-US" sz="1400" dirty="0" err="1">
                <a:solidFill>
                  <a:schemeClr val="bg1"/>
                </a:solidFill>
              </a:rPr>
              <a:t>phải</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đưa</a:t>
            </a:r>
            <a:r>
              <a:rPr lang="en-US" sz="1400" dirty="0">
                <a:solidFill>
                  <a:schemeClr val="bg1"/>
                </a:solidFill>
              </a:rPr>
              <a:t> </a:t>
            </a:r>
            <a:r>
              <a:rPr lang="en-US" sz="1400" dirty="0" err="1">
                <a:solidFill>
                  <a:schemeClr val="bg1"/>
                </a:solidFill>
              </a:rPr>
              <a:t>ra</a:t>
            </a:r>
            <a:r>
              <a:rPr lang="en-US" sz="1400" dirty="0">
                <a:solidFill>
                  <a:schemeClr val="bg1"/>
                </a:solidFill>
              </a:rPr>
              <a:t> </a:t>
            </a:r>
            <a:r>
              <a:rPr lang="en-US" sz="1400" dirty="0" err="1">
                <a:solidFill>
                  <a:schemeClr val="bg1"/>
                </a:solidFill>
              </a:rPr>
              <a:t>là</a:t>
            </a:r>
            <a:r>
              <a:rPr lang="en-US" sz="1400" dirty="0">
                <a:solidFill>
                  <a:schemeClr val="bg1"/>
                </a:solidFill>
              </a:rPr>
              <a:t> </a:t>
            </a:r>
            <a:r>
              <a:rPr lang="en-US" sz="1400" dirty="0" err="1">
                <a:solidFill>
                  <a:schemeClr val="bg1"/>
                </a:solidFill>
              </a:rPr>
              <a:t>không</a:t>
            </a:r>
            <a:r>
              <a:rPr lang="en-US" sz="1400" dirty="0">
                <a:solidFill>
                  <a:schemeClr val="bg1"/>
                </a:solidFill>
              </a:rPr>
              <a:t> </a:t>
            </a:r>
            <a:r>
              <a:rPr lang="en-US" sz="1400" dirty="0" err="1">
                <a:solidFill>
                  <a:schemeClr val="bg1"/>
                </a:solidFill>
              </a:rPr>
              <a:t>cần</a:t>
            </a:r>
            <a:r>
              <a:rPr lang="en-US" sz="1400" dirty="0">
                <a:solidFill>
                  <a:schemeClr val="bg1"/>
                </a:solidFill>
              </a:rPr>
              <a:t> </a:t>
            </a:r>
            <a:r>
              <a:rPr lang="en-US" sz="1400" dirty="0" err="1">
                <a:solidFill>
                  <a:schemeClr val="bg1"/>
                </a:solidFill>
              </a:rPr>
              <a:t>thiết</a:t>
            </a:r>
            <a:r>
              <a:rPr lang="en-US" sz="1400" dirty="0">
                <a:solidFill>
                  <a:schemeClr val="bg1"/>
                </a:solidFill>
              </a:rPr>
              <a:t> </a:t>
            </a:r>
            <a:r>
              <a:rPr lang="en-US" sz="1400" dirty="0" err="1">
                <a:solidFill>
                  <a:schemeClr val="bg1"/>
                </a:solidFill>
              </a:rPr>
              <a:t>trước</a:t>
            </a:r>
            <a:r>
              <a:rPr lang="en-US" sz="1400" dirty="0">
                <a:solidFill>
                  <a:schemeClr val="bg1"/>
                </a:solidFill>
              </a:rPr>
              <a:t> </a:t>
            </a:r>
            <a:r>
              <a:rPr lang="en-US" sz="1400" dirty="0" err="1">
                <a:solidFill>
                  <a:schemeClr val="bg1"/>
                </a:solidFill>
              </a:rPr>
              <a:t>đó</a:t>
            </a:r>
            <a:r>
              <a:rPr lang="en-US" sz="1400" dirty="0">
                <a:solidFill>
                  <a:schemeClr val="bg1"/>
                </a:solidFill>
              </a:rPr>
              <a:t>, </a:t>
            </a:r>
            <a:r>
              <a:rPr lang="en-US" sz="1400" dirty="0" err="1">
                <a:solidFill>
                  <a:schemeClr val="bg1"/>
                </a:solidFill>
              </a:rPr>
              <a:t>ví</a:t>
            </a:r>
            <a:r>
              <a:rPr lang="en-US" sz="1400" dirty="0">
                <a:solidFill>
                  <a:schemeClr val="bg1"/>
                </a:solidFill>
              </a:rPr>
              <a:t> </a:t>
            </a:r>
            <a:r>
              <a:rPr lang="en-US" sz="1400" dirty="0" err="1">
                <a:solidFill>
                  <a:schemeClr val="bg1"/>
                </a:solidFill>
              </a:rPr>
              <a:t>dụ</a:t>
            </a:r>
            <a:r>
              <a:rPr lang="en-US" sz="1400" dirty="0">
                <a:solidFill>
                  <a:schemeClr val="bg1"/>
                </a:solidFill>
              </a:rPr>
              <a:t>, </a:t>
            </a:r>
            <a:r>
              <a:rPr lang="en-US" sz="1400" dirty="0" err="1">
                <a:solidFill>
                  <a:schemeClr val="bg1"/>
                </a:solidFill>
              </a:rPr>
              <a:t>về</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định</a:t>
            </a:r>
            <a:r>
              <a:rPr lang="en-US" sz="1400" dirty="0">
                <a:solidFill>
                  <a:schemeClr val="bg1"/>
                </a:solidFill>
              </a:rPr>
              <a:t> </a:t>
            </a:r>
            <a:r>
              <a:rPr lang="en-US" sz="1400" dirty="0" err="1">
                <a:solidFill>
                  <a:schemeClr val="bg1"/>
                </a:solidFill>
              </a:rPr>
              <a:t>dạng</a:t>
            </a:r>
            <a:r>
              <a:rPr lang="en-US" sz="1400" dirty="0">
                <a:solidFill>
                  <a:schemeClr val="bg1"/>
                </a:solidFill>
              </a:rPr>
              <a:t> </a:t>
            </a:r>
            <a:r>
              <a:rPr lang="en-US" sz="1400" dirty="0" err="1">
                <a:solidFill>
                  <a:schemeClr val="bg1"/>
                </a:solidFill>
              </a:rPr>
              <a:t>đầu</a:t>
            </a:r>
            <a:r>
              <a:rPr lang="en-US" sz="1400" dirty="0">
                <a:solidFill>
                  <a:schemeClr val="bg1"/>
                </a:solidFill>
              </a:rPr>
              <a:t> </a:t>
            </a:r>
            <a:r>
              <a:rPr lang="en-US" sz="1400" dirty="0" err="1">
                <a:solidFill>
                  <a:schemeClr val="bg1"/>
                </a:solidFill>
              </a:rPr>
              <a:t>vào</a:t>
            </a:r>
            <a:r>
              <a:rPr lang="en-US" sz="1400" dirty="0">
                <a:solidFill>
                  <a:schemeClr val="bg1"/>
                </a:solidFill>
              </a:rPr>
              <a:t> </a:t>
            </a:r>
            <a:r>
              <a:rPr lang="en-US" sz="1400" dirty="0" err="1">
                <a:solidFill>
                  <a:schemeClr val="bg1"/>
                </a:solidFill>
              </a:rPr>
              <a:t>và</a:t>
            </a:r>
            <a:r>
              <a:rPr lang="en-US" sz="1400" dirty="0">
                <a:solidFill>
                  <a:schemeClr val="bg1"/>
                </a:solidFill>
              </a:rPr>
              <a:t> </a:t>
            </a:r>
            <a:r>
              <a:rPr lang="en-US" sz="1400" dirty="0" err="1">
                <a:solidFill>
                  <a:schemeClr val="bg1"/>
                </a:solidFill>
              </a:rPr>
              <a:t>đầu</a:t>
            </a:r>
            <a:r>
              <a:rPr lang="en-US" sz="1400" dirty="0">
                <a:solidFill>
                  <a:schemeClr val="bg1"/>
                </a:solidFill>
              </a:rPr>
              <a:t> </a:t>
            </a:r>
            <a:r>
              <a:rPr lang="en-US" sz="1400" dirty="0" err="1">
                <a:solidFill>
                  <a:schemeClr val="bg1"/>
                </a:solidFill>
              </a:rPr>
              <a:t>ra</a:t>
            </a:r>
            <a:r>
              <a:rPr lang="en-US" sz="1400" dirty="0">
                <a:solidFill>
                  <a:schemeClr val="bg1"/>
                </a:solidFill>
              </a:rPr>
              <a:t> </a:t>
            </a:r>
            <a:r>
              <a:rPr lang="en-US" sz="1400" dirty="0" err="1">
                <a:solidFill>
                  <a:schemeClr val="bg1"/>
                </a:solidFill>
              </a:rPr>
              <a:t>cho</a:t>
            </a:r>
            <a:r>
              <a:rPr lang="en-US" sz="1400" dirty="0">
                <a:solidFill>
                  <a:schemeClr val="bg1"/>
                </a:solidFill>
              </a:rPr>
              <a:t> </a:t>
            </a:r>
            <a:r>
              <a:rPr lang="en-US" sz="1400" dirty="0" err="1">
                <a:solidFill>
                  <a:schemeClr val="bg1"/>
                </a:solidFill>
              </a:rPr>
              <a:t>ngày</a:t>
            </a:r>
            <a:r>
              <a:rPr lang="en-US" sz="1400" dirty="0">
                <a:solidFill>
                  <a:schemeClr val="bg1"/>
                </a:solidFill>
              </a:rPr>
              <a:t> </a:t>
            </a:r>
            <a:r>
              <a:rPr lang="en-US" sz="1400" dirty="0" err="1">
                <a:solidFill>
                  <a:schemeClr val="bg1"/>
                </a:solidFill>
              </a:rPr>
              <a:t>và</a:t>
            </a:r>
            <a:r>
              <a:rPr lang="en-US" sz="1400" dirty="0">
                <a:solidFill>
                  <a:schemeClr val="bg1"/>
                </a:solidFill>
              </a:rPr>
              <a:t> </a:t>
            </a:r>
            <a:r>
              <a:rPr lang="en-US" sz="1400" dirty="0" err="1">
                <a:solidFill>
                  <a:schemeClr val="bg1"/>
                </a:solidFill>
              </a:rPr>
              <a:t>cách</a:t>
            </a:r>
            <a:r>
              <a:rPr lang="en-US" sz="1400" dirty="0">
                <a:solidFill>
                  <a:schemeClr val="bg1"/>
                </a:solidFill>
              </a:rPr>
              <a:t> </a:t>
            </a:r>
            <a:r>
              <a:rPr lang="en-US" sz="1400" dirty="0" err="1">
                <a:solidFill>
                  <a:schemeClr val="bg1"/>
                </a:solidFill>
              </a:rPr>
              <a:t>chúng</a:t>
            </a:r>
            <a:r>
              <a:rPr lang="en-US" sz="1400" dirty="0">
                <a:solidFill>
                  <a:schemeClr val="bg1"/>
                </a:solidFill>
              </a:rPr>
              <a:t> </a:t>
            </a:r>
            <a:r>
              <a:rPr lang="en-US" sz="1400" dirty="0" err="1">
                <a:solidFill>
                  <a:schemeClr val="bg1"/>
                </a:solidFill>
              </a:rPr>
              <a:t>sẽ</a:t>
            </a:r>
            <a:r>
              <a:rPr lang="en-US" sz="1400" dirty="0">
                <a:solidFill>
                  <a:schemeClr val="bg1"/>
                </a:solidFill>
              </a:rPr>
              <a:t> </a:t>
            </a:r>
            <a:r>
              <a:rPr lang="en-US" sz="1400" dirty="0" err="1">
                <a:solidFill>
                  <a:schemeClr val="bg1"/>
                </a:solidFill>
              </a:rPr>
              <a:t>được</a:t>
            </a:r>
            <a:r>
              <a:rPr lang="en-US" sz="1400" dirty="0">
                <a:solidFill>
                  <a:schemeClr val="bg1"/>
                </a:solidFill>
              </a:rPr>
              <a:t> </a:t>
            </a:r>
            <a:r>
              <a:rPr lang="en-US" sz="1400" dirty="0" err="1">
                <a:solidFill>
                  <a:schemeClr val="bg1"/>
                </a:solidFill>
              </a:rPr>
              <a:t>thể</a:t>
            </a:r>
            <a:r>
              <a:rPr lang="en-US" sz="1400" dirty="0">
                <a:solidFill>
                  <a:schemeClr val="bg1"/>
                </a:solidFill>
              </a:rPr>
              <a:t> </a:t>
            </a:r>
            <a:r>
              <a:rPr lang="en-US" sz="1400" dirty="0" err="1">
                <a:solidFill>
                  <a:schemeClr val="bg1"/>
                </a:solidFill>
              </a:rPr>
              <a:t>hiện</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nội</a:t>
            </a:r>
            <a:r>
              <a:rPr lang="en-US" sz="1400" dirty="0">
                <a:solidFill>
                  <a:schemeClr val="bg1"/>
                </a:solidFill>
              </a:rPr>
              <a:t> </a:t>
            </a:r>
            <a:r>
              <a:rPr lang="en-US" sz="1400" dirty="0" err="1">
                <a:solidFill>
                  <a:schemeClr val="bg1"/>
                </a:solidFill>
              </a:rPr>
              <a:t>bộ</a:t>
            </a:r>
            <a:r>
              <a:rPr lang="en-US" sz="1400" dirty="0">
                <a:solidFill>
                  <a:schemeClr val="bg1"/>
                </a:solidFill>
              </a:rPr>
              <a:t>.</a:t>
            </a:r>
            <a:r>
              <a:rPr lang="en-US" sz="1400" dirty="0" smtClean="0">
                <a:solidFill>
                  <a:schemeClr val="bg1"/>
                </a:solidFill>
              </a:rPr>
              <a:t> </a:t>
            </a:r>
            <a:endParaRPr lang="en-US" sz="1400" dirty="0">
              <a:solidFill>
                <a:schemeClr val="bg1"/>
              </a:solidFill>
            </a:endParaRPr>
          </a:p>
        </p:txBody>
      </p:sp>
    </p:spTree>
    <p:extLst>
      <p:ext uri="{BB962C8B-B14F-4D97-AF65-F5344CB8AC3E}">
        <p14:creationId xmlns:p14="http://schemas.microsoft.com/office/powerpoint/2010/main" val="267631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9">
                                            <p:txEl>
                                              <p:pRg st="2" end="2"/>
                                            </p:txEl>
                                          </p:spTgt>
                                        </p:tgtEl>
                                        <p:attrNameLst>
                                          <p:attrName>style.visibility</p:attrName>
                                        </p:attrNameLst>
                                      </p:cBhvr>
                                      <p:to>
                                        <p:strVal val="visible"/>
                                      </p:to>
                                    </p:set>
                                    <p:animEffect transition="in" filter="fade">
                                      <p:cBhvr>
                                        <p:cTn id="7" dur="1000"/>
                                        <p:tgtEl>
                                          <p:spTgt spid="99">
                                            <p:txEl>
                                              <p:pRg st="2" end="2"/>
                                            </p:txEl>
                                          </p:spTgt>
                                        </p:tgtEl>
                                      </p:cBhvr>
                                    </p:animEffect>
                                    <p:anim calcmode="lin" valueType="num">
                                      <p:cBhvr>
                                        <p:cTn id="8" dur="1000" fill="hold"/>
                                        <p:tgtEl>
                                          <p:spTgt spid="9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9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914400" y="819150"/>
            <a:ext cx="7239000" cy="1143000"/>
          </a:xfrm>
          <a:prstGeom prst="rect">
            <a:avLst/>
          </a:prstGeom>
        </p:spPr>
        <p:txBody>
          <a:bodyPr spcFirstLastPara="1" wrap="square" lIns="0" tIns="0" rIns="0" bIns="0" anchor="b" anchorCtr="0">
            <a:noAutofit/>
          </a:bodyPr>
          <a:lstStyle/>
          <a:p>
            <a:pPr lvl="0"/>
            <a:r>
              <a:rPr lang="en-US" sz="7200" b="1" dirty="0" smtClean="0">
                <a:solidFill>
                  <a:schemeClr val="accent6"/>
                </a:solidFill>
              </a:rPr>
              <a:t>Chapter </a:t>
            </a:r>
            <a:r>
              <a:rPr lang="en-US" sz="7200" b="1" dirty="0">
                <a:solidFill>
                  <a:schemeClr val="accent6"/>
                </a:solidFill>
              </a:rPr>
              <a:t>summary </a:t>
            </a:r>
            <a:endParaRPr sz="6800" dirty="0">
              <a:solidFill>
                <a:schemeClr val="accent6"/>
              </a:solidFill>
            </a:endParaRPr>
          </a:p>
        </p:txBody>
      </p:sp>
      <p:sp>
        <p:nvSpPr>
          <p:cNvPr id="99" name="Google Shape;99;p20"/>
          <p:cNvSpPr txBox="1">
            <a:spLocks noGrp="1"/>
          </p:cNvSpPr>
          <p:nvPr>
            <p:ph type="subTitle" idx="1"/>
          </p:nvPr>
        </p:nvSpPr>
        <p:spPr>
          <a:xfrm>
            <a:off x="914400" y="2266950"/>
            <a:ext cx="6934200" cy="2209800"/>
          </a:xfrm>
          <a:prstGeom prst="rect">
            <a:avLst/>
          </a:prstGeom>
        </p:spPr>
        <p:txBody>
          <a:bodyPr spcFirstLastPara="1" wrap="square" lIns="0" tIns="0" rIns="0" bIns="0" anchor="t" anchorCtr="0">
            <a:noAutofit/>
          </a:bodyPr>
          <a:lstStyle/>
          <a:p>
            <a:pPr marL="412750" lvl="0" indent="-285750" algn="just">
              <a:buClr>
                <a:schemeClr val="accent6"/>
              </a:buClr>
              <a:buFont typeface="Wingdings" pitchFamily="2" charset="2"/>
              <a:buChar char="Ø"/>
            </a:pPr>
            <a:r>
              <a:rPr lang="en-US" sz="1400" dirty="0" err="1">
                <a:solidFill>
                  <a:schemeClr val="bg1"/>
                </a:solidFill>
              </a:rPr>
              <a:t>Sơ</a:t>
            </a:r>
            <a:r>
              <a:rPr lang="en-US" sz="1400" dirty="0">
                <a:solidFill>
                  <a:schemeClr val="bg1"/>
                </a:solidFill>
              </a:rPr>
              <a:t> </a:t>
            </a:r>
            <a:r>
              <a:rPr lang="en-US" sz="1400" dirty="0" err="1">
                <a:solidFill>
                  <a:schemeClr val="bg1"/>
                </a:solidFill>
              </a:rPr>
              <a:t>đồ</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xác</a:t>
            </a:r>
            <a:r>
              <a:rPr lang="en-US" sz="1400" dirty="0">
                <a:solidFill>
                  <a:schemeClr val="bg1"/>
                </a:solidFill>
              </a:rPr>
              <a:t> </a:t>
            </a:r>
            <a:r>
              <a:rPr lang="en-US" sz="1400" dirty="0" err="1">
                <a:solidFill>
                  <a:schemeClr val="bg1"/>
                </a:solidFill>
              </a:rPr>
              <a:t>định</a:t>
            </a:r>
            <a:r>
              <a:rPr lang="en-US" sz="1400" dirty="0">
                <a:solidFill>
                  <a:schemeClr val="bg1"/>
                </a:solidFill>
              </a:rPr>
              <a:t> </a:t>
            </a:r>
            <a:r>
              <a:rPr lang="en-US" sz="1400" dirty="0" err="1">
                <a:solidFill>
                  <a:schemeClr val="bg1"/>
                </a:solidFill>
              </a:rPr>
              <a:t>kiến</a:t>
            </a:r>
            <a:r>
              <a:rPr lang="en-US" sz="1400" dirty="0">
                <a:solidFill>
                  <a:schemeClr val="bg1"/>
                </a:solidFill>
              </a:rPr>
              <a:t> </a:t>
            </a:r>
            <a:r>
              <a:rPr lang="en-US" sz="1400" dirty="0" err="1">
                <a:solidFill>
                  <a:schemeClr val="bg1"/>
                </a:solidFill>
              </a:rPr>
              <a:t>trúc</a:t>
            </a:r>
            <a:r>
              <a:rPr lang="en-US" sz="1400" dirty="0">
                <a:solidFill>
                  <a:schemeClr val="bg1"/>
                </a:solidFill>
              </a:rPr>
              <a:t> </a:t>
            </a:r>
            <a:r>
              <a:rPr lang="en-US" sz="1400" dirty="0" err="1">
                <a:solidFill>
                  <a:schemeClr val="bg1"/>
                </a:solidFill>
              </a:rPr>
              <a:t>phần</a:t>
            </a:r>
            <a:r>
              <a:rPr lang="en-US" sz="1400" dirty="0">
                <a:solidFill>
                  <a:schemeClr val="bg1"/>
                </a:solidFill>
              </a:rPr>
              <a:t> </a:t>
            </a:r>
            <a:r>
              <a:rPr lang="en-US" sz="1400" dirty="0" err="1">
                <a:solidFill>
                  <a:schemeClr val="bg1"/>
                </a:solidFill>
              </a:rPr>
              <a:t>mềm</a:t>
            </a:r>
            <a:r>
              <a:rPr lang="en-US" sz="1400" dirty="0">
                <a:solidFill>
                  <a:schemeClr val="bg1"/>
                </a:solidFill>
              </a:rPr>
              <a:t> </a:t>
            </a:r>
            <a:r>
              <a:rPr lang="en-US" sz="1400" dirty="0" err="1">
                <a:solidFill>
                  <a:schemeClr val="bg1"/>
                </a:solidFill>
              </a:rPr>
              <a:t>và</a:t>
            </a:r>
            <a:r>
              <a:rPr lang="en-US" sz="1400" dirty="0">
                <a:solidFill>
                  <a:schemeClr val="bg1"/>
                </a:solidFill>
              </a:rPr>
              <a:t> </a:t>
            </a:r>
            <a:r>
              <a:rPr lang="en-US" sz="1400" dirty="0" err="1">
                <a:solidFill>
                  <a:schemeClr val="bg1"/>
                </a:solidFill>
              </a:rPr>
              <a:t>cấu</a:t>
            </a:r>
            <a:r>
              <a:rPr lang="en-US" sz="1400" dirty="0">
                <a:solidFill>
                  <a:schemeClr val="bg1"/>
                </a:solidFill>
              </a:rPr>
              <a:t> </a:t>
            </a:r>
            <a:r>
              <a:rPr lang="en-US" sz="1400" dirty="0" err="1">
                <a:solidFill>
                  <a:schemeClr val="bg1"/>
                </a:solidFill>
              </a:rPr>
              <a:t>trúc</a:t>
            </a:r>
            <a:r>
              <a:rPr lang="en-US" sz="1400" dirty="0">
                <a:solidFill>
                  <a:schemeClr val="bg1"/>
                </a:solidFill>
              </a:rPr>
              <a:t> </a:t>
            </a:r>
            <a:r>
              <a:rPr lang="en-US" sz="1400" dirty="0" err="1">
                <a:solidFill>
                  <a:schemeClr val="bg1"/>
                </a:solidFill>
              </a:rPr>
              <a:t>bên</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của</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đối</a:t>
            </a:r>
            <a:r>
              <a:rPr lang="en-US" sz="1400" dirty="0">
                <a:solidFill>
                  <a:schemeClr val="bg1"/>
                </a:solidFill>
              </a:rPr>
              <a:t> </a:t>
            </a:r>
            <a:r>
              <a:rPr lang="en-US" sz="1400" dirty="0" err="1">
                <a:solidFill>
                  <a:schemeClr val="bg1"/>
                </a:solidFill>
              </a:rPr>
              <a:t>tượng</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hệ</a:t>
            </a:r>
            <a:r>
              <a:rPr lang="en-US" sz="1400" dirty="0">
                <a:solidFill>
                  <a:schemeClr val="bg1"/>
                </a:solidFill>
              </a:rPr>
              <a:t> </a:t>
            </a:r>
            <a:r>
              <a:rPr lang="en-US" sz="1400" dirty="0" err="1">
                <a:solidFill>
                  <a:schemeClr val="bg1"/>
                </a:solidFill>
              </a:rPr>
              <a:t>thống</a:t>
            </a:r>
            <a:r>
              <a:rPr lang="en-US" sz="1400" dirty="0">
                <a:solidFill>
                  <a:schemeClr val="bg1"/>
                </a:solidFill>
              </a:rPr>
              <a:t> </a:t>
            </a:r>
            <a:r>
              <a:rPr lang="en-US" sz="1400" dirty="0" err="1">
                <a:solidFill>
                  <a:schemeClr val="bg1"/>
                </a:solidFill>
              </a:rPr>
              <a:t>hướng</a:t>
            </a:r>
            <a:r>
              <a:rPr lang="en-US" sz="1400" dirty="0">
                <a:solidFill>
                  <a:schemeClr val="bg1"/>
                </a:solidFill>
              </a:rPr>
              <a:t> </a:t>
            </a:r>
            <a:r>
              <a:rPr lang="en-US" sz="1400" dirty="0" err="1">
                <a:solidFill>
                  <a:schemeClr val="bg1"/>
                </a:solidFill>
              </a:rPr>
              <a:t>đối</a:t>
            </a:r>
            <a:r>
              <a:rPr lang="en-US" sz="1400" dirty="0">
                <a:solidFill>
                  <a:schemeClr val="bg1"/>
                </a:solidFill>
              </a:rPr>
              <a:t> </a:t>
            </a:r>
            <a:r>
              <a:rPr lang="en-US" sz="1400" dirty="0" err="1" smtClean="0">
                <a:solidFill>
                  <a:schemeClr val="bg1"/>
                </a:solidFill>
              </a:rPr>
              <a:t>tượng</a:t>
            </a:r>
            <a:r>
              <a:rPr lang="en-US" sz="1400" dirty="0" smtClean="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chúng</a:t>
            </a:r>
            <a:r>
              <a:rPr lang="en-US" sz="1400" dirty="0">
                <a:solidFill>
                  <a:schemeClr val="bg1"/>
                </a:solidFill>
              </a:rPr>
              <a:t> ta </a:t>
            </a:r>
            <a:r>
              <a:rPr lang="en-US" sz="1400" dirty="0" err="1">
                <a:solidFill>
                  <a:schemeClr val="bg1"/>
                </a:solidFill>
              </a:rPr>
              <a:t>mô</a:t>
            </a:r>
            <a:r>
              <a:rPr lang="en-US" sz="1400" dirty="0">
                <a:solidFill>
                  <a:schemeClr val="bg1"/>
                </a:solidFill>
              </a:rPr>
              <a:t> </a:t>
            </a:r>
            <a:r>
              <a:rPr lang="en-US" sz="1400" dirty="0" err="1">
                <a:solidFill>
                  <a:schemeClr val="bg1"/>
                </a:solidFill>
              </a:rPr>
              <a:t>hình</a:t>
            </a:r>
            <a:r>
              <a:rPr lang="en-US" sz="1400" dirty="0">
                <a:solidFill>
                  <a:schemeClr val="bg1"/>
                </a:solidFill>
              </a:rPr>
              <a:t> </a:t>
            </a:r>
            <a:r>
              <a:rPr lang="en-US" sz="1400" dirty="0" err="1">
                <a:solidFill>
                  <a:schemeClr val="bg1"/>
                </a:solidFill>
              </a:rPr>
              <a:t>hóa</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sơ</a:t>
            </a:r>
            <a:r>
              <a:rPr lang="en-US" sz="1400" dirty="0">
                <a:solidFill>
                  <a:schemeClr val="bg1"/>
                </a:solidFill>
              </a:rPr>
              <a:t> </a:t>
            </a:r>
            <a:r>
              <a:rPr lang="en-US" sz="1400" dirty="0" err="1">
                <a:solidFill>
                  <a:schemeClr val="bg1"/>
                </a:solidFill>
              </a:rPr>
              <a:t>đồ</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tạo</a:t>
            </a:r>
            <a:r>
              <a:rPr lang="en-US" sz="1400" dirty="0">
                <a:solidFill>
                  <a:schemeClr val="bg1"/>
                </a:solidFill>
              </a:rPr>
              <a:t> </a:t>
            </a:r>
            <a:r>
              <a:rPr lang="en-US" sz="1400" dirty="0" err="1">
                <a:solidFill>
                  <a:schemeClr val="bg1"/>
                </a:solidFill>
              </a:rPr>
              <a:t>thành</a:t>
            </a:r>
            <a:r>
              <a:rPr lang="en-US" sz="1400" dirty="0">
                <a:solidFill>
                  <a:schemeClr val="bg1"/>
                </a:solidFill>
              </a:rPr>
              <a:t> </a:t>
            </a:r>
            <a:r>
              <a:rPr lang="en-US" sz="1400" dirty="0" err="1">
                <a:solidFill>
                  <a:schemeClr val="bg1"/>
                </a:solidFill>
              </a:rPr>
              <a:t>cơ</a:t>
            </a:r>
            <a:r>
              <a:rPr lang="en-US" sz="1400" dirty="0">
                <a:solidFill>
                  <a:schemeClr val="bg1"/>
                </a:solidFill>
              </a:rPr>
              <a:t> </a:t>
            </a:r>
            <a:r>
              <a:rPr lang="en-US" sz="1400" dirty="0" err="1">
                <a:solidFill>
                  <a:schemeClr val="bg1"/>
                </a:solidFill>
              </a:rPr>
              <a:t>sở</a:t>
            </a:r>
            <a:r>
              <a:rPr lang="en-US" sz="1400" dirty="0">
                <a:solidFill>
                  <a:schemeClr val="bg1"/>
                </a:solidFill>
              </a:rPr>
              <a:t> </a:t>
            </a:r>
            <a:r>
              <a:rPr lang="en-US" sz="1400" dirty="0" err="1">
                <a:solidFill>
                  <a:schemeClr val="bg1"/>
                </a:solidFill>
              </a:rPr>
              <a:t>của</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mã</a:t>
            </a:r>
            <a:r>
              <a:rPr lang="en-US" sz="1400" dirty="0" smtClean="0">
                <a:solidFill>
                  <a:schemeClr val="bg1"/>
                </a:solidFill>
              </a:rPr>
              <a:t>.</a:t>
            </a:r>
          </a:p>
          <a:p>
            <a:pPr marL="412750" lvl="0" indent="-285750" algn="just">
              <a:buClr>
                <a:schemeClr val="accent6"/>
              </a:buClr>
              <a:buFont typeface="Wingdings" pitchFamily="2" charset="2"/>
              <a:buChar char="Ø"/>
            </a:pPr>
            <a:r>
              <a:rPr lang="en-US" sz="1400" dirty="0" err="1">
                <a:solidFill>
                  <a:schemeClr val="bg1"/>
                </a:solidFill>
              </a:rPr>
              <a:t>Các</a:t>
            </a:r>
            <a:r>
              <a:rPr lang="en-US" sz="1400" dirty="0">
                <a:solidFill>
                  <a:schemeClr val="bg1"/>
                </a:solidFill>
              </a:rPr>
              <a:t> </a:t>
            </a:r>
            <a:r>
              <a:rPr lang="en-US" sz="1400" dirty="0" err="1">
                <a:solidFill>
                  <a:schemeClr val="bg1"/>
                </a:solidFill>
              </a:rPr>
              <a:t>giai</a:t>
            </a:r>
            <a:r>
              <a:rPr lang="en-US" sz="1400" dirty="0">
                <a:solidFill>
                  <a:schemeClr val="bg1"/>
                </a:solidFill>
              </a:rPr>
              <a:t> </a:t>
            </a:r>
            <a:r>
              <a:rPr lang="en-US" sz="1400" dirty="0" err="1">
                <a:solidFill>
                  <a:schemeClr val="bg1"/>
                </a:solidFill>
              </a:rPr>
              <a:t>đoạn</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việc</a:t>
            </a:r>
            <a:r>
              <a:rPr lang="en-US" sz="1400" dirty="0">
                <a:solidFill>
                  <a:schemeClr val="bg1"/>
                </a:solidFill>
              </a:rPr>
              <a:t> </a:t>
            </a:r>
            <a:r>
              <a:rPr lang="en-US" sz="1400" dirty="0" err="1">
                <a:solidFill>
                  <a:schemeClr val="bg1"/>
                </a:solidFill>
              </a:rPr>
              <a:t>xây</a:t>
            </a:r>
            <a:r>
              <a:rPr lang="en-US" sz="1400" dirty="0">
                <a:solidFill>
                  <a:schemeClr val="bg1"/>
                </a:solidFill>
              </a:rPr>
              <a:t> </a:t>
            </a:r>
            <a:r>
              <a:rPr lang="en-US" sz="1400" dirty="0" err="1">
                <a:solidFill>
                  <a:schemeClr val="bg1"/>
                </a:solidFill>
              </a:rPr>
              <a:t>dựng</a:t>
            </a:r>
            <a:r>
              <a:rPr lang="en-US" sz="1400" dirty="0">
                <a:solidFill>
                  <a:schemeClr val="bg1"/>
                </a:solidFill>
              </a:rPr>
              <a:t> </a:t>
            </a:r>
            <a:r>
              <a:rPr lang="en-US" sz="1400" dirty="0" err="1">
                <a:solidFill>
                  <a:schemeClr val="bg1"/>
                </a:solidFill>
              </a:rPr>
              <a:t>một</a:t>
            </a:r>
            <a:r>
              <a:rPr lang="en-US" sz="1400" dirty="0">
                <a:solidFill>
                  <a:schemeClr val="bg1"/>
                </a:solidFill>
              </a:rPr>
              <a:t> </a:t>
            </a:r>
            <a:r>
              <a:rPr lang="en-US" sz="1400" dirty="0" err="1">
                <a:solidFill>
                  <a:schemeClr val="bg1"/>
                </a:solidFill>
              </a:rPr>
              <a:t>sơ</a:t>
            </a:r>
            <a:r>
              <a:rPr lang="en-US" sz="1400" dirty="0">
                <a:solidFill>
                  <a:schemeClr val="bg1"/>
                </a:solidFill>
              </a:rPr>
              <a:t> </a:t>
            </a:r>
            <a:r>
              <a:rPr lang="en-US" sz="1400" dirty="0" err="1">
                <a:solidFill>
                  <a:schemeClr val="bg1"/>
                </a:solidFill>
              </a:rPr>
              <a:t>đồ</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là</a:t>
            </a:r>
            <a:r>
              <a:rPr lang="en-US" sz="1400" dirty="0">
                <a:solidFill>
                  <a:schemeClr val="bg1"/>
                </a:solidFill>
              </a:rPr>
              <a:t> </a:t>
            </a:r>
            <a:r>
              <a:rPr lang="en-US" sz="1400" dirty="0" err="1">
                <a:solidFill>
                  <a:schemeClr val="bg1"/>
                </a:solidFill>
              </a:rPr>
              <a:t>xác</a:t>
            </a:r>
            <a:r>
              <a:rPr lang="en-US" sz="1400" dirty="0">
                <a:solidFill>
                  <a:schemeClr val="bg1"/>
                </a:solidFill>
              </a:rPr>
              <a:t> </a:t>
            </a:r>
            <a:r>
              <a:rPr lang="en-US" sz="1400" dirty="0" err="1">
                <a:solidFill>
                  <a:schemeClr val="bg1"/>
                </a:solidFill>
              </a:rPr>
              <a:t>định</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đối</a:t>
            </a:r>
            <a:r>
              <a:rPr lang="en-US" sz="1400" dirty="0">
                <a:solidFill>
                  <a:schemeClr val="bg1"/>
                </a:solidFill>
              </a:rPr>
              <a:t> </a:t>
            </a:r>
            <a:r>
              <a:rPr lang="en-US" sz="1400" dirty="0" err="1">
                <a:solidFill>
                  <a:schemeClr val="bg1"/>
                </a:solidFill>
              </a:rPr>
              <a:t>tượng</a:t>
            </a:r>
            <a:r>
              <a:rPr lang="en-US" sz="1400" dirty="0">
                <a:solidFill>
                  <a:schemeClr val="bg1"/>
                </a:solidFill>
              </a:rPr>
              <a:t> </a:t>
            </a:r>
            <a:r>
              <a:rPr lang="en-US" sz="1400" dirty="0" err="1">
                <a:solidFill>
                  <a:schemeClr val="bg1"/>
                </a:solidFill>
              </a:rPr>
              <a:t>và</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lớp</a:t>
            </a:r>
            <a:r>
              <a:rPr lang="en-US" sz="1400" dirty="0">
                <a:solidFill>
                  <a:schemeClr val="bg1"/>
                </a:solidFill>
              </a:rPr>
              <a:t> </a:t>
            </a:r>
            <a:r>
              <a:rPr lang="en-US" sz="1400" dirty="0" err="1">
                <a:solidFill>
                  <a:schemeClr val="bg1"/>
                </a:solidFill>
              </a:rPr>
              <a:t>dẫn</a:t>
            </a:r>
            <a:r>
              <a:rPr lang="en-US" sz="1400" dirty="0">
                <a:solidFill>
                  <a:schemeClr val="bg1"/>
                </a:solidFill>
              </a:rPr>
              <a:t> </a:t>
            </a:r>
            <a:r>
              <a:rPr lang="en-US" sz="1400" dirty="0" err="1">
                <a:solidFill>
                  <a:schemeClr val="bg1"/>
                </a:solidFill>
              </a:rPr>
              <a:t>xuất</a:t>
            </a:r>
            <a:r>
              <a:rPr lang="en-US" sz="1400" dirty="0">
                <a:solidFill>
                  <a:schemeClr val="bg1"/>
                </a:solidFill>
              </a:rPr>
              <a:t>, </a:t>
            </a:r>
            <a:r>
              <a:rPr lang="en-US" sz="1400" dirty="0" err="1">
                <a:solidFill>
                  <a:schemeClr val="bg1"/>
                </a:solidFill>
              </a:rPr>
              <a:t>xác</a:t>
            </a:r>
            <a:r>
              <a:rPr lang="en-US" sz="1400" dirty="0">
                <a:solidFill>
                  <a:schemeClr val="bg1"/>
                </a:solidFill>
              </a:rPr>
              <a:t> </a:t>
            </a:r>
            <a:r>
              <a:rPr lang="en-US" sz="1400" dirty="0" err="1">
                <a:solidFill>
                  <a:schemeClr val="bg1"/>
                </a:solidFill>
              </a:rPr>
              <a:t>định</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thuộc</a:t>
            </a:r>
            <a:r>
              <a:rPr lang="en-US" sz="1400" dirty="0">
                <a:solidFill>
                  <a:schemeClr val="bg1"/>
                </a:solidFill>
              </a:rPr>
              <a:t> </a:t>
            </a:r>
            <a:r>
              <a:rPr lang="en-US" sz="1400" dirty="0" err="1">
                <a:solidFill>
                  <a:schemeClr val="bg1"/>
                </a:solidFill>
              </a:rPr>
              <a:t>tính</a:t>
            </a:r>
            <a:r>
              <a:rPr lang="en-US" sz="1400" dirty="0">
                <a:solidFill>
                  <a:schemeClr val="bg1"/>
                </a:solidFill>
              </a:rPr>
              <a:t>, </a:t>
            </a:r>
            <a:r>
              <a:rPr lang="en-US" sz="1400" dirty="0" err="1">
                <a:solidFill>
                  <a:schemeClr val="bg1"/>
                </a:solidFill>
              </a:rPr>
              <a:t>xác</a:t>
            </a:r>
            <a:r>
              <a:rPr lang="en-US" sz="1400" dirty="0">
                <a:solidFill>
                  <a:schemeClr val="bg1"/>
                </a:solidFill>
              </a:rPr>
              <a:t> </a:t>
            </a:r>
            <a:r>
              <a:rPr lang="en-US" sz="1400" dirty="0" err="1">
                <a:solidFill>
                  <a:schemeClr val="bg1"/>
                </a:solidFill>
              </a:rPr>
              <a:t>định</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mối</a:t>
            </a:r>
            <a:r>
              <a:rPr lang="en-US" sz="1400" dirty="0">
                <a:solidFill>
                  <a:schemeClr val="bg1"/>
                </a:solidFill>
              </a:rPr>
              <a:t> </a:t>
            </a:r>
            <a:r>
              <a:rPr lang="en-US" sz="1400" dirty="0" err="1">
                <a:solidFill>
                  <a:schemeClr val="bg1"/>
                </a:solidFill>
              </a:rPr>
              <a:t>quan</a:t>
            </a:r>
            <a:r>
              <a:rPr lang="en-US" sz="1400" dirty="0">
                <a:solidFill>
                  <a:schemeClr val="bg1"/>
                </a:solidFill>
              </a:rPr>
              <a:t> </a:t>
            </a:r>
            <a:r>
              <a:rPr lang="en-US" sz="1400" dirty="0" err="1">
                <a:solidFill>
                  <a:schemeClr val="bg1"/>
                </a:solidFill>
              </a:rPr>
              <a:t>hệ</a:t>
            </a:r>
            <a:r>
              <a:rPr lang="en-US" sz="1400" dirty="0">
                <a:solidFill>
                  <a:schemeClr val="bg1"/>
                </a:solidFill>
              </a:rPr>
              <a:t>, </a:t>
            </a:r>
            <a:r>
              <a:rPr lang="en-US" sz="1400" dirty="0" err="1">
                <a:solidFill>
                  <a:schemeClr val="bg1"/>
                </a:solidFill>
              </a:rPr>
              <a:t>viết</a:t>
            </a:r>
            <a:r>
              <a:rPr lang="en-US" sz="1400" dirty="0">
                <a:solidFill>
                  <a:schemeClr val="bg1"/>
                </a:solidFill>
              </a:rPr>
              <a:t> </a:t>
            </a:r>
            <a:r>
              <a:rPr lang="en-US" sz="1400" dirty="0" err="1">
                <a:solidFill>
                  <a:schemeClr val="bg1"/>
                </a:solidFill>
              </a:rPr>
              <a:t>từ</a:t>
            </a:r>
            <a:r>
              <a:rPr lang="en-US" sz="1400" dirty="0">
                <a:solidFill>
                  <a:schemeClr val="bg1"/>
                </a:solidFill>
              </a:rPr>
              <a:t> </a:t>
            </a:r>
            <a:r>
              <a:rPr lang="en-US" sz="1400" dirty="0" err="1">
                <a:solidFill>
                  <a:schemeClr val="bg1"/>
                </a:solidFill>
              </a:rPr>
              <a:t>điển</a:t>
            </a:r>
            <a:r>
              <a:rPr lang="en-US" sz="1400" dirty="0">
                <a:solidFill>
                  <a:schemeClr val="bg1"/>
                </a:solidFill>
              </a:rPr>
              <a:t> </a:t>
            </a:r>
            <a:r>
              <a:rPr lang="en-US" sz="1400" dirty="0" err="1">
                <a:solidFill>
                  <a:schemeClr val="bg1"/>
                </a:solidFill>
              </a:rPr>
              <a:t>dữ</a:t>
            </a:r>
            <a:r>
              <a:rPr lang="en-US" sz="1400" dirty="0">
                <a:solidFill>
                  <a:schemeClr val="bg1"/>
                </a:solidFill>
              </a:rPr>
              <a:t> </a:t>
            </a:r>
            <a:r>
              <a:rPr lang="en-US" sz="1400" dirty="0" err="1">
                <a:solidFill>
                  <a:schemeClr val="bg1"/>
                </a:solidFill>
              </a:rPr>
              <a:t>liệu</a:t>
            </a:r>
            <a:r>
              <a:rPr lang="en-US" sz="1400" dirty="0">
                <a:solidFill>
                  <a:schemeClr val="bg1"/>
                </a:solidFill>
              </a:rPr>
              <a:t>, </a:t>
            </a:r>
            <a:r>
              <a:rPr lang="en-US" sz="1400" dirty="0" err="1">
                <a:solidFill>
                  <a:schemeClr val="bg1"/>
                </a:solidFill>
              </a:rPr>
              <a:t>xác</a:t>
            </a:r>
            <a:r>
              <a:rPr lang="en-US" sz="1400" dirty="0">
                <a:solidFill>
                  <a:schemeClr val="bg1"/>
                </a:solidFill>
              </a:rPr>
              <a:t> </a:t>
            </a:r>
            <a:r>
              <a:rPr lang="en-US" sz="1400" dirty="0" err="1">
                <a:solidFill>
                  <a:schemeClr val="bg1"/>
                </a:solidFill>
              </a:rPr>
              <a:t>định</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hoạt</a:t>
            </a:r>
            <a:r>
              <a:rPr lang="en-US" sz="1400" dirty="0">
                <a:solidFill>
                  <a:schemeClr val="bg1"/>
                </a:solidFill>
              </a:rPr>
              <a:t> </a:t>
            </a:r>
            <a:r>
              <a:rPr lang="en-US" sz="1400" dirty="0" err="1">
                <a:solidFill>
                  <a:schemeClr val="bg1"/>
                </a:solidFill>
              </a:rPr>
              <a:t>động</a:t>
            </a:r>
            <a:r>
              <a:rPr lang="en-US" sz="1400" dirty="0">
                <a:solidFill>
                  <a:schemeClr val="bg1"/>
                </a:solidFill>
              </a:rPr>
              <a:t> </a:t>
            </a:r>
            <a:r>
              <a:rPr lang="en-US" sz="1400" dirty="0" err="1">
                <a:solidFill>
                  <a:schemeClr val="bg1"/>
                </a:solidFill>
              </a:rPr>
              <a:t>và</a:t>
            </a:r>
            <a:r>
              <a:rPr lang="en-US" sz="1400" dirty="0">
                <a:solidFill>
                  <a:schemeClr val="bg1"/>
                </a:solidFill>
              </a:rPr>
              <a:t> </a:t>
            </a:r>
            <a:r>
              <a:rPr lang="en-US" sz="1400" dirty="0" err="1">
                <a:solidFill>
                  <a:schemeClr val="bg1"/>
                </a:solidFill>
              </a:rPr>
              <a:t>viết</a:t>
            </a:r>
            <a:r>
              <a:rPr lang="en-US" sz="1400" dirty="0">
                <a:solidFill>
                  <a:schemeClr val="bg1"/>
                </a:solidFill>
              </a:rPr>
              <a:t> </a:t>
            </a:r>
            <a:r>
              <a:rPr lang="en-US" sz="1400" dirty="0" err="1">
                <a:solidFill>
                  <a:schemeClr val="bg1"/>
                </a:solidFill>
              </a:rPr>
              <a:t>các</a:t>
            </a:r>
            <a:r>
              <a:rPr lang="en-US" sz="1400" dirty="0">
                <a:solidFill>
                  <a:schemeClr val="bg1"/>
                </a:solidFill>
              </a:rPr>
              <a:t> </a:t>
            </a:r>
            <a:r>
              <a:rPr lang="en-US" sz="1400" dirty="0" err="1">
                <a:solidFill>
                  <a:schemeClr val="bg1"/>
                </a:solidFill>
              </a:rPr>
              <a:t>đặc</a:t>
            </a:r>
            <a:r>
              <a:rPr lang="en-US" sz="1400" dirty="0">
                <a:solidFill>
                  <a:schemeClr val="bg1"/>
                </a:solidFill>
              </a:rPr>
              <a:t> </a:t>
            </a:r>
            <a:r>
              <a:rPr lang="en-US" sz="1400" dirty="0" err="1">
                <a:solidFill>
                  <a:schemeClr val="bg1"/>
                </a:solidFill>
              </a:rPr>
              <a:t>tả</a:t>
            </a:r>
            <a:r>
              <a:rPr lang="en-US" sz="1400" dirty="0">
                <a:solidFill>
                  <a:schemeClr val="bg1"/>
                </a:solidFill>
              </a:rPr>
              <a:t> </a:t>
            </a:r>
            <a:r>
              <a:rPr lang="en-US" sz="1400" dirty="0" err="1">
                <a:solidFill>
                  <a:schemeClr val="bg1"/>
                </a:solidFill>
              </a:rPr>
              <a:t>hoạt</a:t>
            </a:r>
            <a:r>
              <a:rPr lang="en-US" sz="1400" dirty="0">
                <a:solidFill>
                  <a:schemeClr val="bg1"/>
                </a:solidFill>
              </a:rPr>
              <a:t> </a:t>
            </a:r>
            <a:r>
              <a:rPr lang="en-US" sz="1400" dirty="0" err="1">
                <a:solidFill>
                  <a:schemeClr val="bg1"/>
                </a:solidFill>
              </a:rPr>
              <a:t>động</a:t>
            </a:r>
            <a:r>
              <a:rPr lang="en-US" sz="1400" dirty="0">
                <a:solidFill>
                  <a:schemeClr val="bg1"/>
                </a:solidFill>
              </a:rPr>
              <a:t>. </a:t>
            </a:r>
          </a:p>
        </p:txBody>
      </p:sp>
    </p:spTree>
    <p:extLst>
      <p:ext uri="{BB962C8B-B14F-4D97-AF65-F5344CB8AC3E}">
        <p14:creationId xmlns:p14="http://schemas.microsoft.com/office/powerpoint/2010/main" val="272354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down)">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9">
                                            <p:txEl>
                                              <p:pRg st="0" end="0"/>
                                            </p:txEl>
                                          </p:spTgt>
                                        </p:tgtEl>
                                        <p:attrNameLst>
                                          <p:attrName>style.visibility</p:attrName>
                                        </p:attrNameLst>
                                      </p:cBhvr>
                                      <p:to>
                                        <p:strVal val="visible"/>
                                      </p:to>
                                    </p:set>
                                    <p:animEffect transition="in" filter="fade">
                                      <p:cBhvr>
                                        <p:cTn id="12" dur="1000"/>
                                        <p:tgtEl>
                                          <p:spTgt spid="99">
                                            <p:txEl>
                                              <p:pRg st="0" end="0"/>
                                            </p:txEl>
                                          </p:spTgt>
                                        </p:tgtEl>
                                      </p:cBhvr>
                                    </p:animEffect>
                                    <p:anim calcmode="lin" valueType="num">
                                      <p:cBhvr>
                                        <p:cTn id="13"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9">
                                            <p:txEl>
                                              <p:pRg st="1" end="1"/>
                                            </p:txEl>
                                          </p:spTgt>
                                        </p:tgtEl>
                                        <p:attrNameLst>
                                          <p:attrName>style.visibility</p:attrName>
                                        </p:attrNameLst>
                                      </p:cBhvr>
                                      <p:to>
                                        <p:strVal val="visible"/>
                                      </p:to>
                                    </p:set>
                                    <p:animEffect transition="in" filter="fade">
                                      <p:cBhvr>
                                        <p:cTn id="19" dur="1000"/>
                                        <p:tgtEl>
                                          <p:spTgt spid="99">
                                            <p:txEl>
                                              <p:pRg st="1" end="1"/>
                                            </p:txEl>
                                          </p:spTgt>
                                        </p:tgtEl>
                                      </p:cBhvr>
                                    </p:animEffect>
                                    <p:anim calcmode="lin" valueType="num">
                                      <p:cBhvr>
                                        <p:cTn id="20" dur="1000" fill="hold"/>
                                        <p:tgtEl>
                                          <p:spTgt spid="9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ctrTitle" idx="4294967295"/>
          </p:nvPr>
        </p:nvSpPr>
        <p:spPr>
          <a:xfrm>
            <a:off x="1295400" y="2072747"/>
            <a:ext cx="6766500" cy="2136116"/>
          </a:xfrm>
          <a:prstGeom prst="rect">
            <a:avLst/>
          </a:prstGeom>
        </p:spPr>
        <p:txBody>
          <a:bodyPr spcFirstLastPara="1" wrap="square" lIns="0" tIns="0" rIns="0" bIns="0" anchor="b" anchorCtr="0">
            <a:noAutofit/>
          </a:bodyPr>
          <a:lstStyle/>
          <a:p>
            <a:pPr marL="0" lvl="0" indent="0" algn="l" rtl="0">
              <a:lnSpc>
                <a:spcPct val="80000"/>
              </a:lnSpc>
              <a:spcBef>
                <a:spcPts val="0"/>
              </a:spcBef>
              <a:spcAft>
                <a:spcPts val="0"/>
              </a:spcAft>
              <a:buNone/>
            </a:pPr>
            <a:r>
              <a:rPr lang="en-US" sz="7200" b="1" dirty="0" smtClean="0">
                <a:solidFill>
                  <a:schemeClr val="accent6"/>
                </a:solidFill>
              </a:rPr>
              <a:t>The End</a:t>
            </a:r>
            <a:br>
              <a:rPr lang="en-US" sz="7200" b="1" dirty="0" smtClean="0">
                <a:solidFill>
                  <a:schemeClr val="accent6"/>
                </a:solidFill>
              </a:rPr>
            </a:br>
            <a:r>
              <a:rPr lang="en-US" sz="7200" b="1" dirty="0" err="1" smtClean="0"/>
              <a:t>Xin</a:t>
            </a:r>
            <a:r>
              <a:rPr lang="en-US" sz="7200" b="1" dirty="0" smtClean="0"/>
              <a:t> </a:t>
            </a:r>
            <a:r>
              <a:rPr lang="en-US" sz="7200" b="1" dirty="0" err="1" smtClean="0"/>
              <a:t>Cảm</a:t>
            </a:r>
            <a:r>
              <a:rPr lang="en-US" sz="7200" b="1" dirty="0" smtClean="0"/>
              <a:t> </a:t>
            </a:r>
            <a:r>
              <a:rPr lang="en-US" sz="7200" b="1" dirty="0" err="1" smtClean="0"/>
              <a:t>Ơn</a:t>
            </a:r>
            <a:endParaRPr sz="7200" b="1" dirty="0"/>
          </a:p>
        </p:txBody>
      </p:sp>
      <p:grpSp>
        <p:nvGrpSpPr>
          <p:cNvPr id="112" name="Google Shape;112;p22"/>
          <p:cNvGrpSpPr/>
          <p:nvPr/>
        </p:nvGrpSpPr>
        <p:grpSpPr>
          <a:xfrm rot="978695">
            <a:off x="5259028" y="551564"/>
            <a:ext cx="1828987" cy="1828931"/>
            <a:chOff x="6643075" y="3664250"/>
            <a:chExt cx="407950" cy="407975"/>
          </a:xfrm>
        </p:grpSpPr>
        <p:sp>
          <p:nvSpPr>
            <p:cNvPr id="113" name="Google Shape;113;p22"/>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22"/>
          <p:cNvGrpSpPr/>
          <p:nvPr/>
        </p:nvGrpSpPr>
        <p:grpSpPr>
          <a:xfrm rot="391303">
            <a:off x="4900829" y="2376230"/>
            <a:ext cx="751973" cy="751930"/>
            <a:chOff x="576250" y="4319400"/>
            <a:chExt cx="442075" cy="442050"/>
          </a:xfrm>
        </p:grpSpPr>
        <p:sp>
          <p:nvSpPr>
            <p:cNvPr id="116" name="Google Shape;116;p22"/>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22"/>
          <p:cNvSpPr/>
          <p:nvPr/>
        </p:nvSpPr>
        <p:spPr>
          <a:xfrm rot="978736">
            <a:off x="4816697" y="1007455"/>
            <a:ext cx="285894" cy="27298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rot="3675659">
            <a:off x="6343618" y="2570105"/>
            <a:ext cx="311555" cy="29746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rot="978569">
            <a:off x="6799133" y="2375170"/>
            <a:ext cx="173823" cy="1660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rot="2257894">
            <a:off x="4362453" y="1834001"/>
            <a:ext cx="173805" cy="16604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143000" y="895350"/>
            <a:ext cx="6766500" cy="1567500"/>
          </a:xfrm>
          <a:prstGeom prst="rect">
            <a:avLst/>
          </a:prstGeom>
        </p:spPr>
        <p:txBody>
          <a:bodyPr spcFirstLastPara="1" wrap="square" lIns="0" tIns="0" rIns="0" bIns="0" anchor="b" anchorCtr="0">
            <a:noAutofit/>
          </a:bodyPr>
          <a:lstStyle/>
          <a:p>
            <a:pPr lvl="0" algn="ctr"/>
            <a:r>
              <a:rPr lang="en-US" b="1" dirty="0"/>
              <a:t>Stages in </a:t>
            </a:r>
            <a:r>
              <a:rPr lang="en-US" b="1" dirty="0">
                <a:solidFill>
                  <a:schemeClr val="accent6"/>
                </a:solidFill>
              </a:rPr>
              <a:t>building</a:t>
            </a:r>
            <a:r>
              <a:rPr lang="en-US" b="1" dirty="0"/>
              <a:t> </a:t>
            </a:r>
            <a:r>
              <a:rPr lang="en-US" b="1" dirty="0" smtClean="0"/>
              <a:t/>
            </a:r>
            <a:br>
              <a:rPr lang="en-US" b="1" dirty="0" smtClean="0"/>
            </a:br>
            <a:r>
              <a:rPr lang="en-US" b="1" dirty="0" smtClean="0"/>
              <a:t>a </a:t>
            </a:r>
            <a:r>
              <a:rPr lang="en-US" b="1" dirty="0"/>
              <a:t>class diagram </a:t>
            </a:r>
            <a:endParaRPr dirty="0"/>
          </a:p>
        </p:txBody>
      </p:sp>
      <p:sp>
        <p:nvSpPr>
          <p:cNvPr id="92" name="Google Shape;92;p19"/>
          <p:cNvSpPr txBox="1">
            <a:spLocks noGrp="1"/>
          </p:cNvSpPr>
          <p:nvPr>
            <p:ph type="body" idx="1"/>
          </p:nvPr>
        </p:nvSpPr>
        <p:spPr>
          <a:xfrm>
            <a:off x="1066800" y="2571750"/>
            <a:ext cx="6934199" cy="1847675"/>
          </a:xfrm>
          <a:prstGeom prst="rect">
            <a:avLst/>
          </a:prstGeom>
        </p:spPr>
        <p:txBody>
          <a:bodyPr spcFirstLastPara="1" wrap="square" lIns="0" tIns="0" rIns="0" bIns="0" anchor="t" anchorCtr="0">
            <a:noAutofit/>
          </a:bodyPr>
          <a:lstStyle/>
          <a:p>
            <a:pPr marL="127000" lvl="0" indent="0" algn="just">
              <a:buNone/>
            </a:pPr>
            <a:r>
              <a:rPr lang="en-US" dirty="0" err="1" smtClean="0"/>
              <a:t>Có</a:t>
            </a:r>
            <a:r>
              <a:rPr lang="en-US" dirty="0" smtClean="0"/>
              <a:t> </a:t>
            </a:r>
            <a:r>
              <a:rPr lang="en-US" dirty="0" err="1"/>
              <a:t>nhiều</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khác</a:t>
            </a:r>
            <a:r>
              <a:rPr lang="en-US" dirty="0"/>
              <a:t> </a:t>
            </a:r>
            <a:r>
              <a:rPr lang="en-US" dirty="0" err="1"/>
              <a:t>nhau</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sơ</a:t>
            </a:r>
            <a:r>
              <a:rPr lang="en-US" dirty="0"/>
              <a:t> </a:t>
            </a:r>
            <a:r>
              <a:rPr lang="en-US" dirty="0" err="1"/>
              <a:t>đồ</a:t>
            </a:r>
            <a:r>
              <a:rPr lang="en-US" dirty="0"/>
              <a:t> </a:t>
            </a:r>
            <a:r>
              <a:rPr lang="en-US" dirty="0" err="1" smtClean="0"/>
              <a:t>lớp</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như</a:t>
            </a:r>
            <a:r>
              <a:rPr lang="en-US" dirty="0"/>
              <a:t> </a:t>
            </a:r>
            <a:r>
              <a:rPr lang="en-US" dirty="0" err="1"/>
              <a:t>kích</a:t>
            </a:r>
            <a:r>
              <a:rPr lang="en-US" dirty="0"/>
              <a:t> </a:t>
            </a:r>
            <a:r>
              <a:rPr lang="en-US" dirty="0" err="1"/>
              <a:t>thước</a:t>
            </a:r>
            <a:r>
              <a:rPr lang="en-US" dirty="0"/>
              <a:t> </a:t>
            </a:r>
            <a:r>
              <a:rPr lang="en-US" dirty="0" err="1"/>
              <a:t>và</a:t>
            </a:r>
            <a:r>
              <a:rPr lang="en-US" dirty="0"/>
              <a:t> </a:t>
            </a:r>
            <a:r>
              <a:rPr lang="en-US" dirty="0" err="1"/>
              <a:t>loại</a:t>
            </a:r>
            <a:r>
              <a:rPr lang="en-US" dirty="0"/>
              <a:t> </a:t>
            </a:r>
            <a:r>
              <a:rPr lang="en-US" dirty="0" err="1"/>
              <a:t>hệ</a:t>
            </a:r>
            <a:r>
              <a:rPr lang="en-US" dirty="0"/>
              <a:t> </a:t>
            </a:r>
            <a:r>
              <a:rPr lang="en-US" dirty="0" err="1"/>
              <a:t>thống</a:t>
            </a:r>
            <a:r>
              <a:rPr lang="en-US" dirty="0"/>
              <a:t> </a:t>
            </a:r>
            <a:r>
              <a:rPr lang="en-US" dirty="0" err="1"/>
              <a:t>đang</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kinh</a:t>
            </a:r>
            <a:r>
              <a:rPr lang="en-US" dirty="0"/>
              <a:t> </a:t>
            </a:r>
            <a:r>
              <a:rPr lang="en-US" dirty="0" err="1"/>
              <a:t>nghiệm</a:t>
            </a:r>
            <a:r>
              <a:rPr lang="en-US" dirty="0"/>
              <a:t> </a:t>
            </a:r>
            <a:r>
              <a:rPr lang="en-US" dirty="0" err="1"/>
              <a:t>và</a:t>
            </a:r>
            <a:r>
              <a:rPr lang="en-US" dirty="0"/>
              <a:t> </a:t>
            </a:r>
            <a:r>
              <a:rPr lang="en-US" dirty="0" err="1"/>
              <a:t>khả</a:t>
            </a:r>
            <a:r>
              <a:rPr lang="en-US" dirty="0"/>
              <a:t> </a:t>
            </a:r>
            <a:r>
              <a:rPr lang="en-US" dirty="0" err="1"/>
              <a:t>năng</a:t>
            </a:r>
            <a:r>
              <a:rPr lang="en-US" dirty="0"/>
              <a:t> </a:t>
            </a:r>
            <a:r>
              <a:rPr lang="en-US" dirty="0" err="1"/>
              <a:t>của</a:t>
            </a:r>
            <a:r>
              <a:rPr lang="en-US" dirty="0"/>
              <a:t> </a:t>
            </a:r>
            <a:r>
              <a:rPr lang="en-US" dirty="0" err="1"/>
              <a:t>nhóm</a:t>
            </a:r>
            <a:r>
              <a:rPr lang="en-US" dirty="0"/>
              <a:t>, </a:t>
            </a:r>
            <a:r>
              <a:rPr lang="en-US" dirty="0" err="1"/>
              <a:t>thực</a:t>
            </a:r>
            <a:r>
              <a:rPr lang="en-US" dirty="0"/>
              <a:t> </a:t>
            </a:r>
            <a:r>
              <a:rPr lang="en-US" dirty="0" err="1"/>
              <a:t>hành</a:t>
            </a:r>
            <a:r>
              <a:rPr lang="en-US" dirty="0"/>
              <a:t> </a:t>
            </a:r>
            <a:r>
              <a:rPr lang="en-US" dirty="0" err="1"/>
              <a:t>và</a:t>
            </a:r>
            <a:r>
              <a:rPr lang="en-US" dirty="0"/>
              <a:t> </a:t>
            </a:r>
            <a:r>
              <a:rPr lang="en-US" dirty="0" err="1"/>
              <a:t>quy</a:t>
            </a:r>
            <a:r>
              <a:rPr lang="en-US" dirty="0"/>
              <a:t> </a:t>
            </a:r>
            <a:r>
              <a:rPr lang="en-US" dirty="0" err="1"/>
              <a:t>trình</a:t>
            </a:r>
            <a:r>
              <a:rPr lang="en-US" dirty="0"/>
              <a:t> </a:t>
            </a:r>
            <a:r>
              <a:rPr lang="en-US" dirty="0" err="1"/>
              <a:t>làm</a:t>
            </a:r>
            <a:r>
              <a:rPr lang="en-US" dirty="0"/>
              <a:t> </a:t>
            </a:r>
            <a:r>
              <a:rPr lang="en-US" dirty="0" err="1"/>
              <a:t>việc</a:t>
            </a:r>
            <a:r>
              <a:rPr lang="en-US" dirty="0"/>
              <a:t> </a:t>
            </a:r>
            <a:r>
              <a:rPr lang="en-US" dirty="0" err="1"/>
              <a:t>của</a:t>
            </a:r>
            <a:r>
              <a:rPr lang="en-US" dirty="0"/>
              <a:t> </a:t>
            </a:r>
            <a:r>
              <a:rPr lang="en-US" dirty="0" err="1"/>
              <a:t>tổ</a:t>
            </a:r>
            <a:r>
              <a:rPr lang="en-US" dirty="0"/>
              <a:t> </a:t>
            </a:r>
            <a:r>
              <a:rPr lang="en-US" dirty="0" err="1"/>
              <a:t>chức</a:t>
            </a:r>
            <a:r>
              <a:rPr lang="en-US" dirty="0"/>
              <a:t> </a:t>
            </a:r>
            <a:r>
              <a:rPr lang="en-US" dirty="0" err="1"/>
              <a:t>liên</a:t>
            </a:r>
            <a:r>
              <a:rPr lang="en-US" dirty="0"/>
              <a:t> </a:t>
            </a:r>
            <a:r>
              <a:rPr lang="en-US" dirty="0" err="1"/>
              <a:t>quan</a:t>
            </a:r>
            <a:r>
              <a:rPr lang="en-US" dirty="0" smtClean="0"/>
              <a:t>.</a:t>
            </a:r>
            <a:endParaRPr dirty="0"/>
          </a:p>
        </p:txBody>
      </p:sp>
      <p:sp>
        <p:nvSpPr>
          <p:cNvPr id="93" name="Google Shape;93;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2">
                                            <p:txEl>
                                              <p:pRg st="0" end="0"/>
                                            </p:txEl>
                                          </p:spTgt>
                                        </p:tgtEl>
                                        <p:attrNameLst>
                                          <p:attrName>style.visibility</p:attrName>
                                        </p:attrNameLst>
                                      </p:cBhvr>
                                      <p:to>
                                        <p:strVal val="visible"/>
                                      </p:to>
                                    </p:set>
                                    <p:animEffect transition="in" filter="fade">
                                      <p:cBhvr>
                                        <p:cTn id="12" dur="1000"/>
                                        <p:tgtEl>
                                          <p:spTgt spid="92">
                                            <p:txEl>
                                              <p:pRg st="0" end="0"/>
                                            </p:txEl>
                                          </p:spTgt>
                                        </p:tgtEl>
                                      </p:cBhvr>
                                    </p:animEffect>
                                    <p:anim calcmode="lin" valueType="num">
                                      <p:cBhvr>
                                        <p:cTn id="13" dur="1000" fill="hold"/>
                                        <p:tgtEl>
                                          <p:spTgt spid="9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90550"/>
            <a:ext cx="6766500" cy="1567500"/>
          </a:xfrm>
        </p:spPr>
        <p:txBody>
          <a:bodyPr/>
          <a:lstStyle/>
          <a:p>
            <a:pPr algn="ctr"/>
            <a:r>
              <a:rPr lang="en-US" b="1" dirty="0"/>
              <a:t>Stages in </a:t>
            </a:r>
            <a:r>
              <a:rPr lang="en-US" b="1" dirty="0">
                <a:solidFill>
                  <a:schemeClr val="accent6"/>
                </a:solidFill>
              </a:rPr>
              <a:t>building</a:t>
            </a:r>
            <a:r>
              <a:rPr lang="en-US" b="1" dirty="0"/>
              <a:t> </a:t>
            </a:r>
            <a:br>
              <a:rPr lang="en-US" b="1" dirty="0"/>
            </a:br>
            <a:r>
              <a:rPr lang="en-US" b="1" dirty="0"/>
              <a:t>a class diagram </a:t>
            </a:r>
            <a:endParaRPr lang="en-US" dirty="0"/>
          </a:p>
        </p:txBody>
      </p:sp>
      <p:sp>
        <p:nvSpPr>
          <p:cNvPr id="3" name="Text Placeholder 2"/>
          <p:cNvSpPr>
            <a:spLocks noGrp="1"/>
          </p:cNvSpPr>
          <p:nvPr>
            <p:ph type="body" idx="1"/>
          </p:nvPr>
        </p:nvSpPr>
        <p:spPr>
          <a:xfrm>
            <a:off x="1188725" y="2190750"/>
            <a:ext cx="6766500" cy="2228675"/>
          </a:xfrm>
        </p:spPr>
        <p:txBody>
          <a:bodyPr/>
          <a:lstStyle/>
          <a:p>
            <a:pPr lvl="0">
              <a:buClr>
                <a:schemeClr val="accent6"/>
              </a:buClr>
              <a:buFont typeface="Wingdings" pitchFamily="2" charset="2"/>
              <a:buChar char="v"/>
            </a:pPr>
            <a:r>
              <a:rPr lang="en-US" dirty="0" err="1"/>
              <a:t>Xác</a:t>
            </a:r>
            <a:r>
              <a:rPr lang="en-US" dirty="0"/>
              <a:t> </a:t>
            </a:r>
            <a:r>
              <a:rPr lang="en-US" dirty="0" err="1"/>
              <a:t>định</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và</a:t>
            </a:r>
            <a:r>
              <a:rPr lang="en-US" dirty="0"/>
              <a:t> </a:t>
            </a:r>
            <a:r>
              <a:rPr lang="en-US" dirty="0" err="1"/>
              <a:t>các</a:t>
            </a:r>
            <a:r>
              <a:rPr lang="en-US" dirty="0"/>
              <a:t> </a:t>
            </a:r>
            <a:r>
              <a:rPr lang="en-US" dirty="0" err="1"/>
              <a:t>lớp</a:t>
            </a:r>
            <a:r>
              <a:rPr lang="en-US" dirty="0"/>
              <a:t> </a:t>
            </a:r>
            <a:r>
              <a:rPr lang="en-US" dirty="0" err="1"/>
              <a:t>dẫn</a:t>
            </a:r>
            <a:r>
              <a:rPr lang="en-US" dirty="0"/>
              <a:t> </a:t>
            </a:r>
            <a:r>
              <a:rPr lang="en-US" dirty="0" err="1"/>
              <a:t>xuất</a:t>
            </a:r>
            <a:endParaRPr lang="en-US" dirty="0"/>
          </a:p>
          <a:p>
            <a:pPr lvl="0">
              <a:buClr>
                <a:schemeClr val="accent6"/>
              </a:buClr>
              <a:buFont typeface="Wingdings" pitchFamily="2" charset="2"/>
              <a:buChar char="v"/>
            </a:pPr>
            <a:r>
              <a:rPr lang="en-US" dirty="0" err="1"/>
              <a:t>Xác</a:t>
            </a:r>
            <a:r>
              <a:rPr lang="en-US" dirty="0"/>
              <a:t> </a:t>
            </a:r>
            <a:r>
              <a:rPr lang="en-US" dirty="0" err="1"/>
              <a:t>định</a:t>
            </a:r>
            <a:r>
              <a:rPr lang="en-US" dirty="0"/>
              <a:t> </a:t>
            </a:r>
            <a:r>
              <a:rPr lang="en-US" dirty="0" err="1"/>
              <a:t>các</a:t>
            </a:r>
            <a:r>
              <a:rPr lang="en-US" dirty="0"/>
              <a:t> </a:t>
            </a:r>
            <a:r>
              <a:rPr lang="en-US" dirty="0" err="1"/>
              <a:t>thuộc</a:t>
            </a:r>
            <a:r>
              <a:rPr lang="en-US" dirty="0"/>
              <a:t> </a:t>
            </a:r>
            <a:r>
              <a:rPr lang="en-US" dirty="0" err="1"/>
              <a:t>tính</a:t>
            </a:r>
            <a:endParaRPr lang="en-US" dirty="0"/>
          </a:p>
          <a:p>
            <a:pPr lvl="0">
              <a:buClr>
                <a:schemeClr val="accent6"/>
              </a:buClr>
              <a:buFont typeface="Wingdings" pitchFamily="2" charset="2"/>
              <a:buChar char="v"/>
            </a:pPr>
            <a:r>
              <a:rPr lang="en-US" dirty="0" err="1"/>
              <a:t>Xác</a:t>
            </a:r>
            <a:r>
              <a:rPr lang="en-US" dirty="0"/>
              <a:t> </a:t>
            </a:r>
            <a:r>
              <a:rPr lang="en-US" dirty="0" err="1"/>
              <a:t>định</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lớp</a:t>
            </a:r>
            <a:endParaRPr lang="en-US" dirty="0"/>
          </a:p>
          <a:p>
            <a:pPr lvl="0">
              <a:buClr>
                <a:schemeClr val="accent6"/>
              </a:buClr>
              <a:buFont typeface="Wingdings" pitchFamily="2" charset="2"/>
              <a:buChar char="v"/>
            </a:pPr>
            <a:r>
              <a:rPr lang="en-US" dirty="0" err="1"/>
              <a:t>Viết</a:t>
            </a:r>
            <a:r>
              <a:rPr lang="en-US" dirty="0"/>
              <a:t> </a:t>
            </a:r>
            <a:r>
              <a:rPr lang="en-US" dirty="0" err="1"/>
              <a:t>từ</a:t>
            </a:r>
            <a:r>
              <a:rPr lang="en-US" dirty="0"/>
              <a:t> </a:t>
            </a:r>
            <a:r>
              <a:rPr lang="en-US" dirty="0" err="1"/>
              <a:t>điển</a:t>
            </a:r>
            <a:r>
              <a:rPr lang="en-US" dirty="0"/>
              <a:t> </a:t>
            </a:r>
            <a:r>
              <a:rPr lang="en-US" dirty="0" err="1"/>
              <a:t>dữ</a:t>
            </a:r>
            <a:r>
              <a:rPr lang="en-US" dirty="0"/>
              <a:t> </a:t>
            </a:r>
            <a:r>
              <a:rPr lang="en-US" dirty="0" err="1"/>
              <a:t>liệu</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sơ</a:t>
            </a:r>
            <a:r>
              <a:rPr lang="en-US" dirty="0"/>
              <a:t> </a:t>
            </a:r>
            <a:r>
              <a:rPr lang="en-US" dirty="0" err="1"/>
              <a:t>đồ</a:t>
            </a:r>
            <a:r>
              <a:rPr lang="en-US" dirty="0"/>
              <a:t> </a:t>
            </a:r>
            <a:r>
              <a:rPr lang="en-US" dirty="0" err="1"/>
              <a:t>lớp</a:t>
            </a:r>
            <a:endParaRPr lang="en-US" dirty="0"/>
          </a:p>
          <a:p>
            <a:pPr lvl="0">
              <a:buClr>
                <a:schemeClr val="accent6"/>
              </a:buClr>
              <a:buFont typeface="Wingdings" pitchFamily="2" charset="2"/>
              <a:buChar char="v"/>
            </a:pPr>
            <a:r>
              <a:rPr lang="en-US" dirty="0" err="1"/>
              <a:t>Xác</a:t>
            </a:r>
            <a:r>
              <a:rPr lang="en-US" dirty="0"/>
              <a:t> </a:t>
            </a:r>
            <a:r>
              <a:rPr lang="en-US" dirty="0" err="1"/>
              <a:t>định</a:t>
            </a:r>
            <a:r>
              <a:rPr lang="en-US" dirty="0"/>
              <a:t> </a:t>
            </a:r>
            <a:r>
              <a:rPr lang="en-US" dirty="0" err="1"/>
              <a:t>trách</a:t>
            </a:r>
            <a:r>
              <a:rPr lang="en-US" dirty="0"/>
              <a:t> </a:t>
            </a:r>
            <a:r>
              <a:rPr lang="en-US" dirty="0" err="1"/>
              <a:t>nhiệm</a:t>
            </a:r>
            <a:r>
              <a:rPr lang="en-US" dirty="0"/>
              <a:t> </a:t>
            </a:r>
            <a:r>
              <a:rPr lang="en-US" dirty="0" err="1"/>
              <a:t>của</a:t>
            </a:r>
            <a:r>
              <a:rPr lang="en-US" dirty="0"/>
              <a:t> </a:t>
            </a:r>
            <a:r>
              <a:rPr lang="en-US" dirty="0" err="1"/>
              <a:t>lớp</a:t>
            </a:r>
            <a:r>
              <a:rPr lang="en-US" dirty="0"/>
              <a:t> </a:t>
            </a:r>
            <a:r>
              <a:rPr lang="en-US" dirty="0" err="1"/>
              <a:t>bằng</a:t>
            </a:r>
            <a:r>
              <a:rPr lang="en-US" dirty="0"/>
              <a:t> </a:t>
            </a:r>
            <a:r>
              <a:rPr lang="en-US" dirty="0" err="1"/>
              <a:t>thẻ</a:t>
            </a:r>
            <a:r>
              <a:rPr lang="en-US" dirty="0"/>
              <a:t> CRC</a:t>
            </a:r>
          </a:p>
          <a:p>
            <a:pPr lvl="0">
              <a:buClr>
                <a:schemeClr val="accent6"/>
              </a:buClr>
              <a:buFont typeface="Wingdings" pitchFamily="2" charset="2"/>
              <a:buChar char="v"/>
            </a:pPr>
            <a:r>
              <a:rPr lang="en-US" dirty="0" err="1"/>
              <a:t>Phân</a:t>
            </a:r>
            <a:r>
              <a:rPr lang="en-US" dirty="0"/>
              <a:t> </a:t>
            </a:r>
            <a:r>
              <a:rPr lang="en-US" dirty="0" err="1"/>
              <a:t>tách</a:t>
            </a:r>
            <a:r>
              <a:rPr lang="en-US" dirty="0"/>
              <a:t> </a:t>
            </a:r>
            <a:r>
              <a:rPr lang="en-US" dirty="0" err="1"/>
              <a:t>trách</a:t>
            </a:r>
            <a:r>
              <a:rPr lang="en-US" dirty="0"/>
              <a:t> </a:t>
            </a:r>
            <a:r>
              <a:rPr lang="en-US" dirty="0" err="1"/>
              <a:t>nhiệm</a:t>
            </a:r>
            <a:r>
              <a:rPr lang="en-US" dirty="0"/>
              <a:t> </a:t>
            </a:r>
            <a:r>
              <a:rPr lang="en-US" dirty="0" err="1"/>
              <a:t>thành</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và</a:t>
            </a:r>
            <a:r>
              <a:rPr lang="en-US" dirty="0"/>
              <a:t> </a:t>
            </a:r>
            <a:r>
              <a:rPr lang="en-US" dirty="0" err="1"/>
              <a:t>thuộc</a:t>
            </a:r>
            <a:r>
              <a:rPr lang="en-US" dirty="0"/>
              <a:t> </a:t>
            </a:r>
            <a:r>
              <a:rPr lang="en-US" dirty="0" err="1"/>
              <a:t>tính</a:t>
            </a:r>
            <a:endParaRPr lang="en-US" dirty="0"/>
          </a:p>
          <a:p>
            <a:pPr lvl="0">
              <a:buClr>
                <a:schemeClr val="accent6"/>
              </a:buClr>
              <a:buFont typeface="Wingdings" pitchFamily="2" charset="2"/>
              <a:buChar char="v"/>
            </a:pPr>
            <a:r>
              <a:rPr lang="en-US" dirty="0" err="1"/>
              <a:t>Viết</a:t>
            </a:r>
            <a:r>
              <a:rPr lang="en-US" dirty="0"/>
              <a:t> </a:t>
            </a:r>
            <a:r>
              <a:rPr lang="en-US" dirty="0" err="1"/>
              <a:t>thông</a:t>
            </a:r>
            <a:r>
              <a:rPr lang="en-US" dirty="0"/>
              <a:t> </a:t>
            </a:r>
            <a:r>
              <a:rPr lang="en-US" dirty="0" err="1"/>
              <a:t>số</a:t>
            </a:r>
            <a:r>
              <a:rPr lang="en-US" dirty="0"/>
              <a:t> </a:t>
            </a:r>
            <a:r>
              <a:rPr lang="en-US" dirty="0" err="1"/>
              <a:t>kỹ</a:t>
            </a:r>
            <a:r>
              <a:rPr lang="en-US" dirty="0"/>
              <a:t> </a:t>
            </a:r>
            <a:r>
              <a:rPr lang="en-US" dirty="0" err="1"/>
              <a:t>thuật</a:t>
            </a:r>
            <a:r>
              <a:rPr lang="en-US" dirty="0"/>
              <a:t> </a:t>
            </a:r>
            <a:r>
              <a:rPr lang="en-US" dirty="0" err="1"/>
              <a:t>quá</a:t>
            </a:r>
            <a:r>
              <a:rPr lang="en-US" dirty="0"/>
              <a:t> </a:t>
            </a:r>
            <a:r>
              <a:rPr lang="en-US" dirty="0" err="1"/>
              <a:t>trình</a:t>
            </a:r>
            <a:r>
              <a:rPr lang="en-US" dirty="0"/>
              <a:t> </a:t>
            </a:r>
            <a:r>
              <a:rPr lang="en-US" dirty="0" err="1"/>
              <a:t>để</a:t>
            </a:r>
            <a:r>
              <a:rPr lang="en-US" dirty="0"/>
              <a:t> </a:t>
            </a:r>
            <a:r>
              <a:rPr lang="en-US" dirty="0" err="1"/>
              <a:t>mô</a:t>
            </a:r>
            <a:r>
              <a:rPr lang="en-US" dirty="0"/>
              <a:t> </a:t>
            </a:r>
            <a:r>
              <a:rPr lang="en-US" dirty="0" err="1"/>
              <a:t>tả</a:t>
            </a:r>
            <a:r>
              <a:rPr lang="en-US" dirty="0"/>
              <a:t> </a:t>
            </a:r>
            <a:r>
              <a:rPr lang="en-US" dirty="0" err="1"/>
              <a:t>các</a:t>
            </a:r>
            <a:r>
              <a:rPr lang="en-US" dirty="0"/>
              <a:t> </a:t>
            </a:r>
            <a:r>
              <a:rPr lang="en-US" dirty="0" err="1"/>
              <a:t>hoạt</a:t>
            </a:r>
            <a:r>
              <a:rPr lang="en-US" dirty="0"/>
              <a:t> </a:t>
            </a:r>
            <a:r>
              <a:rPr lang="en-US" dirty="0" err="1"/>
              <a:t>động</a:t>
            </a:r>
            <a:r>
              <a:rPr lang="en-US" dirty="0" smtClean="0"/>
              <a: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69941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143000" y="666750"/>
            <a:ext cx="6766500" cy="1305000"/>
          </a:xfrm>
          <a:prstGeom prst="rect">
            <a:avLst/>
          </a:prstGeom>
        </p:spPr>
        <p:txBody>
          <a:bodyPr spcFirstLastPara="1" wrap="square" lIns="0" tIns="0" rIns="0" bIns="0" anchor="b" anchorCtr="0">
            <a:noAutofit/>
          </a:bodyPr>
          <a:lstStyle/>
          <a:p>
            <a:pPr lvl="0" algn="just"/>
            <a:r>
              <a:rPr lang="en-US" b="1" dirty="0"/>
              <a:t>Identify </a:t>
            </a:r>
            <a:r>
              <a:rPr lang="en-US" b="1" dirty="0">
                <a:solidFill>
                  <a:schemeClr val="accent6"/>
                </a:solidFill>
              </a:rPr>
              <a:t>the objects </a:t>
            </a:r>
            <a:r>
              <a:rPr lang="en-US" b="1" dirty="0" smtClean="0"/>
              <a:t>and </a:t>
            </a:r>
            <a:r>
              <a:rPr lang="en-US" b="1" dirty="0">
                <a:solidFill>
                  <a:schemeClr val="accent6"/>
                </a:solidFill>
              </a:rPr>
              <a:t>derive classes </a:t>
            </a:r>
            <a:endParaRPr dirty="0">
              <a:solidFill>
                <a:schemeClr val="accent6"/>
              </a:solidFill>
            </a:endParaRPr>
          </a:p>
        </p:txBody>
      </p:sp>
      <p:sp>
        <p:nvSpPr>
          <p:cNvPr id="99" name="Google Shape;99;p20"/>
          <p:cNvSpPr txBox="1">
            <a:spLocks noGrp="1"/>
          </p:cNvSpPr>
          <p:nvPr>
            <p:ph type="subTitle" idx="1"/>
          </p:nvPr>
        </p:nvSpPr>
        <p:spPr>
          <a:xfrm>
            <a:off x="1188725" y="2038350"/>
            <a:ext cx="6766500" cy="2667000"/>
          </a:xfrm>
          <a:prstGeom prst="rect">
            <a:avLst/>
          </a:prstGeom>
        </p:spPr>
        <p:txBody>
          <a:bodyPr spcFirstLastPara="1" wrap="square" lIns="0" tIns="0" rIns="0" bIns="0" anchor="t" anchorCtr="0">
            <a:noAutofit/>
          </a:bodyPr>
          <a:lstStyle/>
          <a:p>
            <a:pPr marL="0" lvl="0" indent="0" algn="just"/>
            <a:r>
              <a:rPr lang="en-US" dirty="0" smtClean="0">
                <a:solidFill>
                  <a:schemeClr val="bg1"/>
                </a:solidFill>
              </a:rPr>
              <a:t>- </a:t>
            </a:r>
            <a:r>
              <a:rPr lang="en-US" dirty="0" err="1" smtClean="0">
                <a:solidFill>
                  <a:schemeClr val="bg1"/>
                </a:solidFill>
              </a:rPr>
              <a:t>Biểu</a:t>
            </a:r>
            <a:r>
              <a:rPr lang="en-US" dirty="0" smtClean="0">
                <a:solidFill>
                  <a:schemeClr val="bg1"/>
                </a:solidFill>
              </a:rPr>
              <a:t> </a:t>
            </a:r>
            <a:r>
              <a:rPr lang="en-US" dirty="0" err="1">
                <a:solidFill>
                  <a:schemeClr val="bg1"/>
                </a:solidFill>
              </a:rPr>
              <a:t>đồ</a:t>
            </a:r>
            <a:r>
              <a:rPr lang="en-US" dirty="0">
                <a:solidFill>
                  <a:schemeClr val="bg1"/>
                </a:solidFill>
              </a:rPr>
              <a:t> </a:t>
            </a:r>
            <a:r>
              <a:rPr lang="en-US" dirty="0" err="1" smtClean="0">
                <a:solidFill>
                  <a:schemeClr val="bg1"/>
                </a:solidFill>
              </a:rPr>
              <a:t>lớp</a:t>
            </a:r>
            <a:r>
              <a:rPr lang="en-US" dirty="0" smtClean="0">
                <a:solidFill>
                  <a:schemeClr val="bg1"/>
                </a:solidFill>
              </a:rPr>
              <a:t> </a:t>
            </a:r>
            <a:r>
              <a:rPr lang="en-US" dirty="0" err="1">
                <a:solidFill>
                  <a:schemeClr val="bg1"/>
                </a:solidFill>
              </a:rPr>
              <a:t>rất</a:t>
            </a:r>
            <a:r>
              <a:rPr lang="en-US" dirty="0">
                <a:solidFill>
                  <a:schemeClr val="bg1"/>
                </a:solidFill>
              </a:rPr>
              <a:t> </a:t>
            </a:r>
            <a:r>
              <a:rPr lang="en-US" dirty="0" err="1">
                <a:solidFill>
                  <a:schemeClr val="bg1"/>
                </a:solidFill>
              </a:rPr>
              <a:t>hữu</a:t>
            </a:r>
            <a:r>
              <a:rPr lang="en-US" dirty="0">
                <a:solidFill>
                  <a:schemeClr val="bg1"/>
                </a:solidFill>
              </a:rPr>
              <a:t> </a:t>
            </a:r>
            <a:r>
              <a:rPr lang="en-US" dirty="0" err="1">
                <a:solidFill>
                  <a:schemeClr val="bg1"/>
                </a:solidFill>
              </a:rPr>
              <a:t>ích</a:t>
            </a:r>
            <a:r>
              <a:rPr lang="en-US" dirty="0">
                <a:solidFill>
                  <a:schemeClr val="bg1"/>
                </a:solidFill>
              </a:rPr>
              <a:t> </a:t>
            </a:r>
            <a:r>
              <a:rPr lang="en-US" dirty="0" err="1">
                <a:solidFill>
                  <a:schemeClr val="bg1"/>
                </a:solidFill>
              </a:rPr>
              <a:t>để</a:t>
            </a:r>
            <a:r>
              <a:rPr lang="en-US" dirty="0">
                <a:solidFill>
                  <a:schemeClr val="bg1"/>
                </a:solidFill>
              </a:rPr>
              <a:t> </a:t>
            </a:r>
            <a:r>
              <a:rPr lang="en-US" dirty="0" err="1">
                <a:solidFill>
                  <a:schemeClr val="bg1"/>
                </a:solidFill>
              </a:rPr>
              <a:t>mô</a:t>
            </a:r>
            <a:r>
              <a:rPr lang="en-US" dirty="0">
                <a:solidFill>
                  <a:schemeClr val="bg1"/>
                </a:solidFill>
              </a:rPr>
              <a:t> </a:t>
            </a:r>
            <a:r>
              <a:rPr lang="en-US" dirty="0" err="1">
                <a:solidFill>
                  <a:schemeClr val="bg1"/>
                </a:solidFill>
              </a:rPr>
              <a:t>hình</a:t>
            </a:r>
            <a:r>
              <a:rPr lang="en-US" dirty="0">
                <a:solidFill>
                  <a:schemeClr val="bg1"/>
                </a:solidFill>
              </a:rPr>
              <a:t> </a:t>
            </a:r>
            <a:r>
              <a:rPr lang="en-US" dirty="0" err="1">
                <a:solidFill>
                  <a:schemeClr val="bg1"/>
                </a:solidFill>
              </a:rPr>
              <a:t>hóa</a:t>
            </a:r>
            <a:r>
              <a:rPr lang="en-US" dirty="0">
                <a:solidFill>
                  <a:schemeClr val="bg1"/>
                </a:solidFill>
              </a:rPr>
              <a:t> </a:t>
            </a:r>
            <a:r>
              <a:rPr lang="en-US" dirty="0" err="1">
                <a:solidFill>
                  <a:schemeClr val="bg1"/>
                </a:solidFill>
              </a:rPr>
              <a:t>cấu</a:t>
            </a:r>
            <a:r>
              <a:rPr lang="en-US" dirty="0">
                <a:solidFill>
                  <a:schemeClr val="bg1"/>
                </a:solidFill>
              </a:rPr>
              <a:t> </a:t>
            </a:r>
            <a:r>
              <a:rPr lang="en-US" dirty="0" err="1">
                <a:solidFill>
                  <a:schemeClr val="bg1"/>
                </a:solidFill>
              </a:rPr>
              <a:t>trúc</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đối</a:t>
            </a:r>
            <a:r>
              <a:rPr lang="en-US" dirty="0">
                <a:solidFill>
                  <a:schemeClr val="bg1"/>
                </a:solidFill>
              </a:rPr>
              <a:t> </a:t>
            </a:r>
            <a:r>
              <a:rPr lang="en-US" dirty="0" err="1">
                <a:solidFill>
                  <a:schemeClr val="bg1"/>
                </a:solidFill>
              </a:rPr>
              <a:t>tượng</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một</a:t>
            </a:r>
            <a:r>
              <a:rPr lang="en-US" dirty="0">
                <a:solidFill>
                  <a:schemeClr val="bg1"/>
                </a:solidFill>
              </a:rPr>
              <a:t> </a:t>
            </a:r>
            <a:r>
              <a:rPr lang="en-US" dirty="0" err="1">
                <a:solidFill>
                  <a:schemeClr val="bg1"/>
                </a:solidFill>
              </a:rPr>
              <a:t>hệ</a:t>
            </a:r>
            <a:r>
              <a:rPr lang="en-US" dirty="0">
                <a:solidFill>
                  <a:schemeClr val="bg1"/>
                </a:solidFill>
              </a:rPr>
              <a:t> </a:t>
            </a:r>
            <a:r>
              <a:rPr lang="en-US" dirty="0" err="1">
                <a:solidFill>
                  <a:schemeClr val="bg1"/>
                </a:solidFill>
              </a:rPr>
              <a:t>thống</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liên</a:t>
            </a:r>
            <a:r>
              <a:rPr lang="en-US" dirty="0">
                <a:solidFill>
                  <a:schemeClr val="bg1"/>
                </a:solidFill>
              </a:rPr>
              <a:t> </a:t>
            </a:r>
            <a:r>
              <a:rPr lang="en-US" dirty="0" err="1">
                <a:solidFill>
                  <a:schemeClr val="bg1"/>
                </a:solidFill>
              </a:rPr>
              <a:t>kết</a:t>
            </a:r>
            <a:r>
              <a:rPr lang="en-US" dirty="0">
                <a:solidFill>
                  <a:schemeClr val="bg1"/>
                </a:solidFill>
              </a:rPr>
              <a:t> </a:t>
            </a:r>
            <a:r>
              <a:rPr lang="en-US" dirty="0" err="1">
                <a:solidFill>
                  <a:schemeClr val="bg1"/>
                </a:solidFill>
              </a:rPr>
              <a:t>giữa</a:t>
            </a:r>
            <a:r>
              <a:rPr lang="en-US" dirty="0">
                <a:solidFill>
                  <a:schemeClr val="bg1"/>
                </a:solidFill>
              </a:rPr>
              <a:t> </a:t>
            </a:r>
            <a:r>
              <a:rPr lang="en-US" dirty="0" err="1" smtClean="0">
                <a:solidFill>
                  <a:schemeClr val="bg1"/>
                </a:solidFill>
              </a:rPr>
              <a:t>chúng</a:t>
            </a:r>
            <a:r>
              <a:rPr lang="en-US" dirty="0" smtClean="0">
                <a:solidFill>
                  <a:schemeClr val="bg1"/>
                </a:solidFill>
              </a:rPr>
              <a:t>.</a:t>
            </a:r>
          </a:p>
          <a:p>
            <a:pPr marL="0" lvl="0" indent="0" algn="just"/>
            <a:r>
              <a:rPr lang="en-US" dirty="0" smtClean="0">
                <a:solidFill>
                  <a:schemeClr val="bg1"/>
                </a:solidFill>
              </a:rPr>
              <a:t>- </a:t>
            </a:r>
            <a:r>
              <a:rPr lang="en-US" dirty="0" err="1" smtClean="0">
                <a:solidFill>
                  <a:schemeClr val="bg1"/>
                </a:solidFill>
              </a:rPr>
              <a:t>Các</a:t>
            </a:r>
            <a:r>
              <a:rPr lang="en-US" dirty="0" smtClean="0">
                <a:solidFill>
                  <a:schemeClr val="bg1"/>
                </a:solidFill>
              </a:rPr>
              <a:t> </a:t>
            </a:r>
            <a:r>
              <a:rPr lang="en-US" dirty="0" err="1">
                <a:solidFill>
                  <a:schemeClr val="bg1"/>
                </a:solidFill>
              </a:rPr>
              <a:t>đối</a:t>
            </a:r>
            <a:r>
              <a:rPr lang="en-US" dirty="0">
                <a:solidFill>
                  <a:schemeClr val="bg1"/>
                </a:solidFill>
              </a:rPr>
              <a:t> </a:t>
            </a:r>
            <a:r>
              <a:rPr lang="en-US" dirty="0" err="1">
                <a:solidFill>
                  <a:schemeClr val="bg1"/>
                </a:solidFill>
              </a:rPr>
              <a:t>tượng</a:t>
            </a:r>
            <a:r>
              <a:rPr lang="en-US" dirty="0">
                <a:solidFill>
                  <a:schemeClr val="bg1"/>
                </a:solidFill>
              </a:rPr>
              <a:t> ở </a:t>
            </a:r>
            <a:r>
              <a:rPr lang="en-US" dirty="0" err="1">
                <a:solidFill>
                  <a:schemeClr val="bg1"/>
                </a:solidFill>
              </a:rPr>
              <a:t>giai</a:t>
            </a:r>
            <a:r>
              <a:rPr lang="en-US" dirty="0">
                <a:solidFill>
                  <a:schemeClr val="bg1"/>
                </a:solidFill>
              </a:rPr>
              <a:t> </a:t>
            </a:r>
            <a:r>
              <a:rPr lang="en-US" dirty="0" err="1">
                <a:solidFill>
                  <a:schemeClr val="bg1"/>
                </a:solidFill>
              </a:rPr>
              <a:t>đoạn</a:t>
            </a:r>
            <a:r>
              <a:rPr lang="en-US" dirty="0">
                <a:solidFill>
                  <a:schemeClr val="bg1"/>
                </a:solidFill>
              </a:rPr>
              <a:t> </a:t>
            </a:r>
            <a:r>
              <a:rPr lang="en-US" dirty="0" err="1">
                <a:solidFill>
                  <a:schemeClr val="bg1"/>
                </a:solidFill>
              </a:rPr>
              <a:t>phân</a:t>
            </a:r>
            <a:r>
              <a:rPr lang="en-US" dirty="0">
                <a:solidFill>
                  <a:schemeClr val="bg1"/>
                </a:solidFill>
              </a:rPr>
              <a:t> </a:t>
            </a:r>
            <a:r>
              <a:rPr lang="en-US" dirty="0" err="1">
                <a:solidFill>
                  <a:schemeClr val="bg1"/>
                </a:solidFill>
              </a:rPr>
              <a:t>tích</a:t>
            </a:r>
            <a:r>
              <a:rPr lang="en-US" dirty="0">
                <a:solidFill>
                  <a:schemeClr val="bg1"/>
                </a:solidFill>
              </a:rPr>
              <a:t> </a:t>
            </a:r>
            <a:r>
              <a:rPr lang="en-US" dirty="0" err="1">
                <a:solidFill>
                  <a:schemeClr val="bg1"/>
                </a:solidFill>
              </a:rPr>
              <a:t>sẽ</a:t>
            </a:r>
            <a:r>
              <a:rPr lang="en-US" dirty="0">
                <a:solidFill>
                  <a:schemeClr val="bg1"/>
                </a:solidFill>
              </a:rPr>
              <a:t> </a:t>
            </a:r>
            <a:r>
              <a:rPr lang="en-US" dirty="0" err="1">
                <a:solidFill>
                  <a:schemeClr val="bg1"/>
                </a:solidFill>
              </a:rPr>
              <a:t>là</a:t>
            </a:r>
            <a:r>
              <a:rPr lang="en-US" dirty="0">
                <a:solidFill>
                  <a:schemeClr val="bg1"/>
                </a:solidFill>
              </a:rPr>
              <a:t> </a:t>
            </a:r>
            <a:r>
              <a:rPr lang="en-US" dirty="0" err="1">
                <a:solidFill>
                  <a:schemeClr val="bg1"/>
                </a:solidFill>
              </a:rPr>
              <a:t>những</a:t>
            </a:r>
            <a:r>
              <a:rPr lang="en-US" dirty="0">
                <a:solidFill>
                  <a:schemeClr val="bg1"/>
                </a:solidFill>
              </a:rPr>
              <a:t> </a:t>
            </a:r>
            <a:r>
              <a:rPr lang="en-US" dirty="0" err="1">
                <a:solidFill>
                  <a:schemeClr val="bg1"/>
                </a:solidFill>
              </a:rPr>
              <a:t>điều</a:t>
            </a:r>
            <a:r>
              <a:rPr lang="en-US" dirty="0">
                <a:solidFill>
                  <a:schemeClr val="bg1"/>
                </a:solidFill>
              </a:rPr>
              <a:t> </a:t>
            </a:r>
            <a:r>
              <a:rPr lang="en-US" dirty="0" err="1">
                <a:solidFill>
                  <a:schemeClr val="bg1"/>
                </a:solidFill>
              </a:rPr>
              <a:t>có</a:t>
            </a:r>
            <a:r>
              <a:rPr lang="en-US" dirty="0">
                <a:solidFill>
                  <a:schemeClr val="bg1"/>
                </a:solidFill>
              </a:rPr>
              <a:t> ý </a:t>
            </a:r>
            <a:r>
              <a:rPr lang="en-US" dirty="0" err="1">
                <a:solidFill>
                  <a:schemeClr val="bg1"/>
                </a:solidFill>
              </a:rPr>
              <a:t>nghĩa</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miền</a:t>
            </a:r>
            <a:r>
              <a:rPr lang="en-US" dirty="0">
                <a:solidFill>
                  <a:schemeClr val="bg1"/>
                </a:solidFill>
              </a:rPr>
              <a:t> </a:t>
            </a:r>
            <a:r>
              <a:rPr lang="en-US" dirty="0" err="1">
                <a:solidFill>
                  <a:schemeClr val="bg1"/>
                </a:solidFill>
              </a:rPr>
              <a:t>ứng</a:t>
            </a:r>
            <a:r>
              <a:rPr lang="en-US" dirty="0">
                <a:solidFill>
                  <a:schemeClr val="bg1"/>
                </a:solidFill>
              </a:rPr>
              <a:t> </a:t>
            </a:r>
            <a:r>
              <a:rPr lang="en-US" dirty="0" err="1">
                <a:solidFill>
                  <a:schemeClr val="bg1"/>
                </a:solidFill>
              </a:rPr>
              <a:t>dụng</a:t>
            </a:r>
            <a:r>
              <a:rPr lang="en-US" dirty="0">
                <a:solidFill>
                  <a:schemeClr val="bg1"/>
                </a:solidFill>
              </a:rPr>
              <a:t>. </a:t>
            </a:r>
            <a:r>
              <a:rPr lang="en-US" dirty="0" err="1">
                <a:solidFill>
                  <a:schemeClr val="bg1"/>
                </a:solidFill>
              </a:rPr>
              <a:t>Họ</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là</a:t>
            </a:r>
            <a:r>
              <a:rPr lang="en-US" dirty="0">
                <a:solidFill>
                  <a:schemeClr val="bg1"/>
                </a:solidFill>
              </a:rPr>
              <a:t>:</a:t>
            </a:r>
          </a:p>
          <a:p>
            <a:pPr lvl="0" algn="just">
              <a:buClr>
                <a:schemeClr val="accent6"/>
              </a:buClr>
              <a:buFont typeface="Wingdings" pitchFamily="2" charset="2"/>
              <a:buChar char="v"/>
            </a:pPr>
            <a:r>
              <a:rPr lang="en-US" dirty="0" err="1">
                <a:solidFill>
                  <a:schemeClr val="bg1"/>
                </a:solidFill>
              </a:rPr>
              <a:t>Mọi</a:t>
            </a:r>
            <a:r>
              <a:rPr lang="en-US" dirty="0">
                <a:solidFill>
                  <a:schemeClr val="bg1"/>
                </a:solidFill>
              </a:rPr>
              <a:t> </a:t>
            </a:r>
            <a:r>
              <a:rPr lang="en-US" dirty="0" err="1">
                <a:solidFill>
                  <a:schemeClr val="bg1"/>
                </a:solidFill>
              </a:rPr>
              <a:t>người</a:t>
            </a:r>
            <a:r>
              <a:rPr lang="en-US" dirty="0">
                <a:solidFill>
                  <a:schemeClr val="bg1"/>
                </a:solidFill>
              </a:rPr>
              <a:t> (</a:t>
            </a:r>
            <a:r>
              <a:rPr lang="en-US" dirty="0" err="1">
                <a:solidFill>
                  <a:schemeClr val="bg1"/>
                </a:solidFill>
              </a:rPr>
              <a:t>như</a:t>
            </a:r>
            <a:r>
              <a:rPr lang="en-US" dirty="0">
                <a:solidFill>
                  <a:schemeClr val="bg1"/>
                </a:solidFill>
              </a:rPr>
              <a:t> </a:t>
            </a:r>
            <a:r>
              <a:rPr lang="en-US" dirty="0" err="1">
                <a:solidFill>
                  <a:schemeClr val="bg1"/>
                </a:solidFill>
              </a:rPr>
              <a:t>khách</a:t>
            </a:r>
            <a:r>
              <a:rPr lang="en-US" dirty="0">
                <a:solidFill>
                  <a:schemeClr val="bg1"/>
                </a:solidFill>
              </a:rPr>
              <a:t> </a:t>
            </a:r>
            <a:r>
              <a:rPr lang="en-US" dirty="0" err="1">
                <a:solidFill>
                  <a:schemeClr val="bg1"/>
                </a:solidFill>
              </a:rPr>
              <a:t>hàng</a:t>
            </a:r>
            <a:r>
              <a:rPr lang="en-US" dirty="0">
                <a:solidFill>
                  <a:schemeClr val="bg1"/>
                </a:solidFill>
              </a:rPr>
              <a:t>, </a:t>
            </a:r>
            <a:r>
              <a:rPr lang="en-US" dirty="0" err="1">
                <a:solidFill>
                  <a:schemeClr val="bg1"/>
                </a:solidFill>
              </a:rPr>
              <a:t>nhân</a:t>
            </a:r>
            <a:r>
              <a:rPr lang="en-US" dirty="0">
                <a:solidFill>
                  <a:schemeClr val="bg1"/>
                </a:solidFill>
              </a:rPr>
              <a:t> </a:t>
            </a:r>
            <a:r>
              <a:rPr lang="en-US" dirty="0" err="1">
                <a:solidFill>
                  <a:schemeClr val="bg1"/>
                </a:solidFill>
              </a:rPr>
              <a:t>viên</a:t>
            </a:r>
            <a:r>
              <a:rPr lang="en-US" dirty="0">
                <a:solidFill>
                  <a:schemeClr val="bg1"/>
                </a:solidFill>
              </a:rPr>
              <a:t>, </a:t>
            </a:r>
            <a:r>
              <a:rPr lang="en-US" dirty="0" err="1">
                <a:solidFill>
                  <a:schemeClr val="bg1"/>
                </a:solidFill>
              </a:rPr>
              <a:t>sinh</a:t>
            </a:r>
            <a:r>
              <a:rPr lang="en-US" dirty="0">
                <a:solidFill>
                  <a:schemeClr val="bg1"/>
                </a:solidFill>
              </a:rPr>
              <a:t> </a:t>
            </a:r>
            <a:r>
              <a:rPr lang="en-US" dirty="0" err="1">
                <a:solidFill>
                  <a:schemeClr val="bg1"/>
                </a:solidFill>
              </a:rPr>
              <a:t>viên</a:t>
            </a:r>
            <a:r>
              <a:rPr lang="en-US" dirty="0">
                <a:solidFill>
                  <a:schemeClr val="bg1"/>
                </a:solidFill>
              </a:rPr>
              <a:t>, </a:t>
            </a:r>
            <a:r>
              <a:rPr lang="en-US" dirty="0" err="1">
                <a:solidFill>
                  <a:schemeClr val="bg1"/>
                </a:solidFill>
              </a:rPr>
              <a:t>thủ</a:t>
            </a:r>
            <a:r>
              <a:rPr lang="en-US" dirty="0">
                <a:solidFill>
                  <a:schemeClr val="bg1"/>
                </a:solidFill>
              </a:rPr>
              <a:t> </a:t>
            </a:r>
            <a:r>
              <a:rPr lang="en-US" dirty="0" err="1">
                <a:solidFill>
                  <a:schemeClr val="bg1"/>
                </a:solidFill>
              </a:rPr>
              <a:t>thư</a:t>
            </a:r>
            <a:r>
              <a:rPr lang="en-US" dirty="0">
                <a:solidFill>
                  <a:schemeClr val="bg1"/>
                </a:solidFill>
              </a:rPr>
              <a:t>)</a:t>
            </a:r>
          </a:p>
          <a:p>
            <a:pPr lvl="0" algn="just">
              <a:buClr>
                <a:schemeClr val="accent6"/>
              </a:buClr>
              <a:buFont typeface="Wingdings" pitchFamily="2" charset="2"/>
              <a:buChar char="v"/>
            </a:pPr>
            <a:r>
              <a:rPr lang="en-US" dirty="0" err="1">
                <a:solidFill>
                  <a:schemeClr val="bg1"/>
                </a:solidFill>
              </a:rPr>
              <a:t>Các</a:t>
            </a:r>
            <a:r>
              <a:rPr lang="en-US" dirty="0">
                <a:solidFill>
                  <a:schemeClr val="bg1"/>
                </a:solidFill>
              </a:rPr>
              <a:t> </a:t>
            </a:r>
            <a:r>
              <a:rPr lang="en-US" dirty="0" err="1">
                <a:solidFill>
                  <a:schemeClr val="bg1"/>
                </a:solidFill>
              </a:rPr>
              <a:t>tổ</a:t>
            </a:r>
            <a:r>
              <a:rPr lang="en-US" dirty="0">
                <a:solidFill>
                  <a:schemeClr val="bg1"/>
                </a:solidFill>
              </a:rPr>
              <a:t> </a:t>
            </a:r>
            <a:r>
              <a:rPr lang="en-US" dirty="0" err="1">
                <a:solidFill>
                  <a:schemeClr val="bg1"/>
                </a:solidFill>
              </a:rPr>
              <a:t>chức</a:t>
            </a:r>
            <a:r>
              <a:rPr lang="en-US" dirty="0">
                <a:solidFill>
                  <a:schemeClr val="bg1"/>
                </a:solidFill>
              </a:rPr>
              <a:t> (</a:t>
            </a:r>
            <a:r>
              <a:rPr lang="en-US" dirty="0" err="1">
                <a:solidFill>
                  <a:schemeClr val="bg1"/>
                </a:solidFill>
              </a:rPr>
              <a:t>như</a:t>
            </a:r>
            <a:r>
              <a:rPr lang="en-US"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ty</a:t>
            </a:r>
            <a:r>
              <a:rPr lang="en-US" dirty="0">
                <a:solidFill>
                  <a:schemeClr val="bg1"/>
                </a:solidFill>
              </a:rPr>
              <a:t>, </a:t>
            </a:r>
            <a:r>
              <a:rPr lang="en-US" dirty="0" err="1">
                <a:solidFill>
                  <a:schemeClr val="bg1"/>
                </a:solidFill>
              </a:rPr>
              <a:t>trường</a:t>
            </a:r>
            <a:r>
              <a:rPr lang="en-US" dirty="0">
                <a:solidFill>
                  <a:schemeClr val="bg1"/>
                </a:solidFill>
              </a:rPr>
              <a:t> </a:t>
            </a:r>
            <a:r>
              <a:rPr lang="en-US" dirty="0" err="1">
                <a:solidFill>
                  <a:schemeClr val="bg1"/>
                </a:solidFill>
              </a:rPr>
              <a:t>đại</a:t>
            </a:r>
            <a:r>
              <a:rPr lang="en-US" dirty="0">
                <a:solidFill>
                  <a:schemeClr val="bg1"/>
                </a:solidFill>
              </a:rPr>
              <a:t> </a:t>
            </a:r>
            <a:r>
              <a:rPr lang="en-US" dirty="0" err="1">
                <a:solidFill>
                  <a:schemeClr val="bg1"/>
                </a:solidFill>
              </a:rPr>
              <a:t>học</a:t>
            </a:r>
            <a:r>
              <a:rPr lang="en-US" dirty="0">
                <a:solidFill>
                  <a:schemeClr val="bg1"/>
                </a:solidFill>
              </a:rPr>
              <a:t>, </a:t>
            </a:r>
            <a:r>
              <a:rPr lang="en-US" dirty="0" err="1">
                <a:solidFill>
                  <a:schemeClr val="bg1"/>
                </a:solidFill>
              </a:rPr>
              <a:t>thư</a:t>
            </a:r>
            <a:r>
              <a:rPr lang="en-US" dirty="0">
                <a:solidFill>
                  <a:schemeClr val="bg1"/>
                </a:solidFill>
              </a:rPr>
              <a:t> </a:t>
            </a:r>
            <a:r>
              <a:rPr lang="en-US" dirty="0" err="1">
                <a:solidFill>
                  <a:schemeClr val="bg1"/>
                </a:solidFill>
              </a:rPr>
              <a:t>viện</a:t>
            </a:r>
            <a:r>
              <a:rPr lang="en-US" dirty="0">
                <a:solidFill>
                  <a:schemeClr val="bg1"/>
                </a:solidFill>
              </a:rPr>
              <a:t>)</a:t>
            </a:r>
          </a:p>
          <a:p>
            <a:pPr lvl="0" algn="just">
              <a:buClr>
                <a:schemeClr val="accent6"/>
              </a:buClr>
              <a:buFont typeface="Wingdings" pitchFamily="2" charset="2"/>
              <a:buChar char="v"/>
            </a:pPr>
            <a:r>
              <a:rPr lang="en-US" dirty="0" err="1">
                <a:solidFill>
                  <a:schemeClr val="bg1"/>
                </a:solidFill>
              </a:rPr>
              <a:t>Vật</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như</a:t>
            </a:r>
            <a:r>
              <a:rPr lang="en-US" dirty="0">
                <a:solidFill>
                  <a:schemeClr val="bg1"/>
                </a:solidFill>
              </a:rPr>
              <a:t> </a:t>
            </a:r>
            <a:r>
              <a:rPr lang="en-US" dirty="0" err="1">
                <a:solidFill>
                  <a:schemeClr val="bg1"/>
                </a:solidFill>
              </a:rPr>
              <a:t>sách</a:t>
            </a:r>
            <a:r>
              <a:rPr lang="en-US" dirty="0">
                <a:solidFill>
                  <a:schemeClr val="bg1"/>
                </a:solidFill>
              </a:rPr>
              <a:t>, </a:t>
            </a:r>
            <a:r>
              <a:rPr lang="en-US" dirty="0" err="1">
                <a:solidFill>
                  <a:schemeClr val="bg1"/>
                </a:solidFill>
              </a:rPr>
              <a:t>xe</a:t>
            </a:r>
            <a:r>
              <a:rPr lang="en-US" dirty="0">
                <a:solidFill>
                  <a:schemeClr val="bg1"/>
                </a:solidFill>
              </a:rPr>
              <a:t> </a:t>
            </a:r>
            <a:r>
              <a:rPr lang="en-US" dirty="0" err="1">
                <a:solidFill>
                  <a:schemeClr val="bg1"/>
                </a:solidFill>
              </a:rPr>
              <a:t>đạp</a:t>
            </a:r>
            <a:r>
              <a:rPr lang="en-US" dirty="0">
                <a:solidFill>
                  <a:schemeClr val="bg1"/>
                </a:solidFill>
              </a:rPr>
              <a:t>, </a:t>
            </a:r>
            <a:r>
              <a:rPr lang="en-US" dirty="0" err="1">
                <a:solidFill>
                  <a:schemeClr val="bg1"/>
                </a:solidFill>
              </a:rPr>
              <a:t>sản</a:t>
            </a:r>
            <a:r>
              <a:rPr lang="en-US" dirty="0">
                <a:solidFill>
                  <a:schemeClr val="bg1"/>
                </a:solidFill>
              </a:rPr>
              <a:t> </a:t>
            </a:r>
            <a:r>
              <a:rPr lang="en-US" dirty="0" err="1">
                <a:solidFill>
                  <a:schemeClr val="bg1"/>
                </a:solidFill>
              </a:rPr>
              <a:t>phẩm</a:t>
            </a:r>
            <a:r>
              <a:rPr lang="en-US" dirty="0">
                <a:solidFill>
                  <a:schemeClr val="bg1"/>
                </a:solidFill>
              </a:rPr>
              <a:t>)</a:t>
            </a:r>
          </a:p>
          <a:p>
            <a:pPr algn="just">
              <a:buClr>
                <a:schemeClr val="accent6"/>
              </a:buClr>
              <a:buFont typeface="Wingdings" pitchFamily="2" charset="2"/>
              <a:buChar char="v"/>
            </a:pPr>
            <a:r>
              <a:rPr lang="en-US" dirty="0" err="1">
                <a:solidFill>
                  <a:schemeClr val="bg1"/>
                </a:solidFill>
              </a:rPr>
              <a:t>Những</a:t>
            </a:r>
            <a:r>
              <a:rPr lang="en-US" dirty="0">
                <a:solidFill>
                  <a:schemeClr val="bg1"/>
                </a:solidFill>
              </a:rPr>
              <a:t> </a:t>
            </a:r>
            <a:r>
              <a:rPr lang="en-US" dirty="0" err="1">
                <a:solidFill>
                  <a:schemeClr val="bg1"/>
                </a:solidFill>
              </a:rPr>
              <a:t>điều</a:t>
            </a:r>
            <a:r>
              <a:rPr lang="en-US" dirty="0">
                <a:solidFill>
                  <a:schemeClr val="bg1"/>
                </a:solidFill>
              </a:rPr>
              <a:t> </a:t>
            </a:r>
            <a:r>
              <a:rPr lang="en-US" dirty="0" err="1">
                <a:solidFill>
                  <a:schemeClr val="bg1"/>
                </a:solidFill>
              </a:rPr>
              <a:t>khái</a:t>
            </a:r>
            <a:r>
              <a:rPr lang="en-US" dirty="0">
                <a:solidFill>
                  <a:schemeClr val="bg1"/>
                </a:solidFill>
              </a:rPr>
              <a:t> </a:t>
            </a:r>
            <a:r>
              <a:rPr lang="en-US" dirty="0" err="1">
                <a:solidFill>
                  <a:schemeClr val="bg1"/>
                </a:solidFill>
              </a:rPr>
              <a:t>niệm</a:t>
            </a:r>
            <a:r>
              <a:rPr lang="en-US" dirty="0">
                <a:solidFill>
                  <a:schemeClr val="bg1"/>
                </a:solidFill>
              </a:rPr>
              <a:t> (</a:t>
            </a:r>
            <a:r>
              <a:rPr lang="en-US" dirty="0" err="1">
                <a:solidFill>
                  <a:schemeClr val="bg1"/>
                </a:solidFill>
              </a:rPr>
              <a:t>như</a:t>
            </a:r>
            <a:r>
              <a:rPr lang="en-US" dirty="0">
                <a:solidFill>
                  <a:schemeClr val="bg1"/>
                </a:solidFill>
              </a:rPr>
              <a:t> </a:t>
            </a:r>
            <a:r>
              <a:rPr lang="en-US" dirty="0" err="1">
                <a:solidFill>
                  <a:schemeClr val="bg1"/>
                </a:solidFill>
              </a:rPr>
              <a:t>cho</a:t>
            </a:r>
            <a:r>
              <a:rPr lang="en-US" dirty="0">
                <a:solidFill>
                  <a:schemeClr val="bg1"/>
                </a:solidFill>
              </a:rPr>
              <a:t> </a:t>
            </a:r>
            <a:r>
              <a:rPr lang="en-US" dirty="0" err="1">
                <a:solidFill>
                  <a:schemeClr val="bg1"/>
                </a:solidFill>
              </a:rPr>
              <a:t>vay</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trả</a:t>
            </a:r>
            <a:r>
              <a:rPr lang="en-US" dirty="0">
                <a:solidFill>
                  <a:schemeClr val="bg1"/>
                </a:solidFill>
              </a:rPr>
              <a:t> </a:t>
            </a:r>
            <a:r>
              <a:rPr lang="en-US" dirty="0" err="1">
                <a:solidFill>
                  <a:schemeClr val="bg1"/>
                </a:solidFill>
              </a:rPr>
              <a:t>lại</a:t>
            </a:r>
            <a:r>
              <a:rPr lang="en-US" dirty="0">
                <a:solidFill>
                  <a:schemeClr val="bg1"/>
                </a:solidFill>
              </a:rPr>
              <a:t> </a:t>
            </a:r>
            <a:r>
              <a:rPr lang="en-US" dirty="0" err="1">
                <a:solidFill>
                  <a:schemeClr val="bg1"/>
                </a:solidFill>
              </a:rPr>
              <a:t>sách</a:t>
            </a:r>
            <a:r>
              <a:rPr lang="en-US" dirty="0">
                <a:solidFill>
                  <a:schemeClr val="bg1"/>
                </a:solidFill>
              </a:rPr>
              <a:t>, </a:t>
            </a:r>
            <a:r>
              <a:rPr lang="en-US" dirty="0" err="1">
                <a:solidFill>
                  <a:schemeClr val="bg1"/>
                </a:solidFill>
              </a:rPr>
              <a:t>khách</a:t>
            </a:r>
            <a:r>
              <a:rPr lang="en-US" dirty="0">
                <a:solidFill>
                  <a:schemeClr val="bg1"/>
                </a:solidFill>
              </a:rPr>
              <a:t> </a:t>
            </a:r>
            <a:r>
              <a:rPr lang="en-US" dirty="0" err="1">
                <a:solidFill>
                  <a:schemeClr val="bg1"/>
                </a:solidFill>
              </a:rPr>
              <a:t>hàng</a:t>
            </a:r>
            <a:r>
              <a:rPr lang="en-US" dirty="0">
                <a:solidFill>
                  <a:schemeClr val="bg1"/>
                </a:solidFill>
              </a:rPr>
              <a:t> </a:t>
            </a:r>
            <a:r>
              <a:rPr lang="en-US" dirty="0" err="1">
                <a:solidFill>
                  <a:schemeClr val="bg1"/>
                </a:solidFill>
              </a:rPr>
              <a:t>đơn</a:t>
            </a:r>
            <a:r>
              <a:rPr lang="en-US" dirty="0">
                <a:solidFill>
                  <a:schemeClr val="bg1"/>
                </a:solidFill>
              </a:rPr>
              <a:t> </a:t>
            </a:r>
            <a:r>
              <a:rPr lang="en-US" dirty="0" err="1">
                <a:solidFill>
                  <a:schemeClr val="bg1"/>
                </a:solidFill>
              </a:rPr>
              <a:t>đặt</a:t>
            </a:r>
            <a:r>
              <a:rPr lang="en-US" dirty="0">
                <a:solidFill>
                  <a:schemeClr val="bg1"/>
                </a:solidFill>
              </a:rPr>
              <a:t> </a:t>
            </a:r>
            <a:r>
              <a:rPr lang="en-US" dirty="0" err="1">
                <a:solidFill>
                  <a:schemeClr val="bg1"/>
                </a:solidFill>
              </a:rPr>
              <a:t>hàng</a:t>
            </a:r>
            <a:r>
              <a:rPr lang="en-US" dirty="0">
                <a:solidFill>
                  <a:schemeClr val="bg1"/>
                </a:solidFill>
              </a:rPr>
              <a:t>, </a:t>
            </a:r>
            <a:r>
              <a:rPr lang="en-US" dirty="0" err="1">
                <a:solidFill>
                  <a:schemeClr val="bg1"/>
                </a:solidFill>
              </a:rPr>
              <a:t>kế</a:t>
            </a:r>
            <a:r>
              <a:rPr lang="en-US" dirty="0">
                <a:solidFill>
                  <a:schemeClr val="bg1"/>
                </a:solidFill>
              </a:rPr>
              <a:t> </a:t>
            </a:r>
            <a:r>
              <a:rPr lang="en-US" dirty="0" err="1">
                <a:solidFill>
                  <a:schemeClr val="bg1"/>
                </a:solidFill>
              </a:rPr>
              <a:t>hoạch</a:t>
            </a:r>
            <a:r>
              <a:rPr lang="en-US" dirty="0">
                <a:solidFill>
                  <a:schemeClr val="bg1"/>
                </a:solidFill>
              </a:rPr>
              <a:t> </a:t>
            </a:r>
            <a:r>
              <a:rPr lang="en-US" dirty="0" err="1">
                <a:solidFill>
                  <a:schemeClr val="bg1"/>
                </a:solidFill>
              </a:rPr>
              <a:t>chỗ</a:t>
            </a:r>
            <a:r>
              <a:rPr lang="en-US" dirty="0">
                <a:solidFill>
                  <a:schemeClr val="bg1"/>
                </a:solidFill>
              </a:rPr>
              <a:t> </a:t>
            </a:r>
            <a:r>
              <a:rPr lang="en-US" dirty="0" err="1">
                <a:solidFill>
                  <a:schemeClr val="bg1"/>
                </a:solidFill>
              </a:rPr>
              <a:t>ngồi</a:t>
            </a:r>
            <a:r>
              <a:rPr lang="en-US" dirty="0">
                <a:solidFill>
                  <a:schemeClr val="bg1"/>
                </a:solidFill>
              </a:rPr>
              <a:t>)</a:t>
            </a:r>
            <a:endParaRPr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down)">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9">
                                            <p:txEl>
                                              <p:pRg st="0" end="0"/>
                                            </p:txEl>
                                          </p:spTgt>
                                        </p:tgtEl>
                                        <p:attrNameLst>
                                          <p:attrName>style.visibility</p:attrName>
                                        </p:attrNameLst>
                                      </p:cBhvr>
                                      <p:to>
                                        <p:strVal val="visible"/>
                                      </p:to>
                                    </p:set>
                                    <p:animEffect transition="in" filter="fade">
                                      <p:cBhvr>
                                        <p:cTn id="12" dur="1000"/>
                                        <p:tgtEl>
                                          <p:spTgt spid="99">
                                            <p:txEl>
                                              <p:pRg st="0" end="0"/>
                                            </p:txEl>
                                          </p:spTgt>
                                        </p:tgtEl>
                                      </p:cBhvr>
                                    </p:animEffect>
                                    <p:anim calcmode="lin" valueType="num">
                                      <p:cBhvr>
                                        <p:cTn id="13"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9">
                                            <p:txEl>
                                              <p:pRg st="1" end="1"/>
                                            </p:txEl>
                                          </p:spTgt>
                                        </p:tgtEl>
                                        <p:attrNameLst>
                                          <p:attrName>style.visibility</p:attrName>
                                        </p:attrNameLst>
                                      </p:cBhvr>
                                      <p:to>
                                        <p:strVal val="visible"/>
                                      </p:to>
                                    </p:set>
                                    <p:animEffect transition="in" filter="fade">
                                      <p:cBhvr>
                                        <p:cTn id="19" dur="1000"/>
                                        <p:tgtEl>
                                          <p:spTgt spid="99">
                                            <p:txEl>
                                              <p:pRg st="1" end="1"/>
                                            </p:txEl>
                                          </p:spTgt>
                                        </p:tgtEl>
                                      </p:cBhvr>
                                    </p:animEffect>
                                    <p:anim calcmode="lin" valueType="num">
                                      <p:cBhvr>
                                        <p:cTn id="20" dur="1000" fill="hold"/>
                                        <p:tgtEl>
                                          <p:spTgt spid="9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9">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9">
                                            <p:txEl>
                                              <p:pRg st="2" end="2"/>
                                            </p:txEl>
                                          </p:spTgt>
                                        </p:tgtEl>
                                        <p:attrNameLst>
                                          <p:attrName>style.visibility</p:attrName>
                                        </p:attrNameLst>
                                      </p:cBhvr>
                                      <p:to>
                                        <p:strVal val="visible"/>
                                      </p:to>
                                    </p:set>
                                    <p:animEffect transition="in" filter="fade">
                                      <p:cBhvr>
                                        <p:cTn id="24" dur="1000"/>
                                        <p:tgtEl>
                                          <p:spTgt spid="99">
                                            <p:txEl>
                                              <p:pRg st="2" end="2"/>
                                            </p:txEl>
                                          </p:spTgt>
                                        </p:tgtEl>
                                      </p:cBhvr>
                                    </p:animEffect>
                                    <p:anim calcmode="lin" valueType="num">
                                      <p:cBhvr>
                                        <p:cTn id="25" dur="1000" fill="hold"/>
                                        <p:tgtEl>
                                          <p:spTgt spid="99">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99">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9">
                                            <p:txEl>
                                              <p:pRg st="3" end="3"/>
                                            </p:txEl>
                                          </p:spTgt>
                                        </p:tgtEl>
                                        <p:attrNameLst>
                                          <p:attrName>style.visibility</p:attrName>
                                        </p:attrNameLst>
                                      </p:cBhvr>
                                      <p:to>
                                        <p:strVal val="visible"/>
                                      </p:to>
                                    </p:set>
                                    <p:animEffect transition="in" filter="fade">
                                      <p:cBhvr>
                                        <p:cTn id="29" dur="1000"/>
                                        <p:tgtEl>
                                          <p:spTgt spid="99">
                                            <p:txEl>
                                              <p:pRg st="3" end="3"/>
                                            </p:txEl>
                                          </p:spTgt>
                                        </p:tgtEl>
                                      </p:cBhvr>
                                    </p:animEffect>
                                    <p:anim calcmode="lin" valueType="num">
                                      <p:cBhvr>
                                        <p:cTn id="30" dur="1000" fill="hold"/>
                                        <p:tgtEl>
                                          <p:spTgt spid="99">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99">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9">
                                            <p:txEl>
                                              <p:pRg st="4" end="4"/>
                                            </p:txEl>
                                          </p:spTgt>
                                        </p:tgtEl>
                                        <p:attrNameLst>
                                          <p:attrName>style.visibility</p:attrName>
                                        </p:attrNameLst>
                                      </p:cBhvr>
                                      <p:to>
                                        <p:strVal val="visible"/>
                                      </p:to>
                                    </p:set>
                                    <p:animEffect transition="in" filter="fade">
                                      <p:cBhvr>
                                        <p:cTn id="34" dur="1000"/>
                                        <p:tgtEl>
                                          <p:spTgt spid="99">
                                            <p:txEl>
                                              <p:pRg st="4" end="4"/>
                                            </p:txEl>
                                          </p:spTgt>
                                        </p:tgtEl>
                                      </p:cBhvr>
                                    </p:animEffect>
                                    <p:anim calcmode="lin" valueType="num">
                                      <p:cBhvr>
                                        <p:cTn id="35" dur="1000" fill="hold"/>
                                        <p:tgtEl>
                                          <p:spTgt spid="99">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99">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99">
                                            <p:txEl>
                                              <p:pRg st="5" end="5"/>
                                            </p:txEl>
                                          </p:spTgt>
                                        </p:tgtEl>
                                        <p:attrNameLst>
                                          <p:attrName>style.visibility</p:attrName>
                                        </p:attrNameLst>
                                      </p:cBhvr>
                                      <p:to>
                                        <p:strVal val="visible"/>
                                      </p:to>
                                    </p:set>
                                    <p:animEffect transition="in" filter="fade">
                                      <p:cBhvr>
                                        <p:cTn id="39" dur="1000"/>
                                        <p:tgtEl>
                                          <p:spTgt spid="99">
                                            <p:txEl>
                                              <p:pRg st="5" end="5"/>
                                            </p:txEl>
                                          </p:spTgt>
                                        </p:tgtEl>
                                      </p:cBhvr>
                                    </p:animEffect>
                                    <p:anim calcmode="lin" valueType="num">
                                      <p:cBhvr>
                                        <p:cTn id="40" dur="1000" fill="hold"/>
                                        <p:tgtEl>
                                          <p:spTgt spid="99">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9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143000" y="666750"/>
            <a:ext cx="6766500" cy="1305000"/>
          </a:xfrm>
          <a:prstGeom prst="rect">
            <a:avLst/>
          </a:prstGeom>
        </p:spPr>
        <p:txBody>
          <a:bodyPr spcFirstLastPara="1" wrap="square" lIns="0" tIns="0" rIns="0" bIns="0" anchor="b" anchorCtr="0">
            <a:noAutofit/>
          </a:bodyPr>
          <a:lstStyle/>
          <a:p>
            <a:pPr lvl="0" algn="just"/>
            <a:r>
              <a:rPr lang="en-US" b="1" dirty="0"/>
              <a:t>Identify </a:t>
            </a:r>
            <a:r>
              <a:rPr lang="en-US" b="1" dirty="0">
                <a:solidFill>
                  <a:schemeClr val="accent6"/>
                </a:solidFill>
              </a:rPr>
              <a:t>the objects </a:t>
            </a:r>
            <a:r>
              <a:rPr lang="en-US" b="1" dirty="0" smtClean="0"/>
              <a:t>and </a:t>
            </a:r>
            <a:r>
              <a:rPr lang="en-US" b="1" dirty="0">
                <a:solidFill>
                  <a:schemeClr val="accent6"/>
                </a:solidFill>
              </a:rPr>
              <a:t>derive classes </a:t>
            </a:r>
            <a:endParaRPr dirty="0">
              <a:solidFill>
                <a:schemeClr val="accent6"/>
              </a:solidFill>
            </a:endParaRPr>
          </a:p>
        </p:txBody>
      </p:sp>
      <p:sp>
        <p:nvSpPr>
          <p:cNvPr id="99" name="Google Shape;99;p20"/>
          <p:cNvSpPr txBox="1">
            <a:spLocks noGrp="1"/>
          </p:cNvSpPr>
          <p:nvPr>
            <p:ph type="subTitle" idx="1"/>
          </p:nvPr>
        </p:nvSpPr>
        <p:spPr>
          <a:xfrm>
            <a:off x="1188725" y="2038350"/>
            <a:ext cx="6766500" cy="2667000"/>
          </a:xfrm>
          <a:prstGeom prst="rect">
            <a:avLst/>
          </a:prstGeom>
        </p:spPr>
        <p:txBody>
          <a:bodyPr spcFirstLastPara="1" wrap="square" lIns="0" tIns="0" rIns="0" bIns="0" anchor="t" anchorCtr="0">
            <a:noAutofit/>
          </a:bodyPr>
          <a:lstStyle/>
          <a:p>
            <a:pPr marL="0" lvl="0" indent="0" algn="just"/>
            <a:r>
              <a:rPr lang="en-US" sz="1500" i="1" dirty="0" smtClean="0">
                <a:solidFill>
                  <a:schemeClr val="bg1"/>
                </a:solidFill>
              </a:rPr>
              <a:t>- </a:t>
            </a:r>
            <a:r>
              <a:rPr lang="en-US" sz="1500" i="1" dirty="0" err="1" smtClean="0">
                <a:solidFill>
                  <a:schemeClr val="accent6"/>
                </a:solidFill>
              </a:rPr>
              <a:t>Xác</a:t>
            </a:r>
            <a:r>
              <a:rPr lang="en-US" sz="1500" i="1" dirty="0" smtClean="0">
                <a:solidFill>
                  <a:schemeClr val="accent6"/>
                </a:solidFill>
              </a:rPr>
              <a:t> </a:t>
            </a:r>
            <a:r>
              <a:rPr lang="en-US" sz="1500" i="1" dirty="0" err="1">
                <a:solidFill>
                  <a:schemeClr val="accent6"/>
                </a:solidFill>
              </a:rPr>
              <a:t>định</a:t>
            </a:r>
            <a:r>
              <a:rPr lang="en-US" sz="1500" i="1" dirty="0">
                <a:solidFill>
                  <a:schemeClr val="accent6"/>
                </a:solidFill>
              </a:rPr>
              <a:t> </a:t>
            </a:r>
            <a:r>
              <a:rPr lang="en-US" sz="1500" i="1" dirty="0" err="1">
                <a:solidFill>
                  <a:schemeClr val="accent6"/>
                </a:solidFill>
              </a:rPr>
              <a:t>đối</a:t>
            </a:r>
            <a:r>
              <a:rPr lang="en-US" sz="1500" i="1" dirty="0">
                <a:solidFill>
                  <a:schemeClr val="accent6"/>
                </a:solidFill>
              </a:rPr>
              <a:t> </a:t>
            </a:r>
            <a:r>
              <a:rPr lang="en-US" sz="1500" i="1" dirty="0" err="1">
                <a:solidFill>
                  <a:schemeClr val="accent6"/>
                </a:solidFill>
              </a:rPr>
              <a:t>tượng</a:t>
            </a:r>
            <a:r>
              <a:rPr lang="en-US" sz="1500" i="1" dirty="0">
                <a:solidFill>
                  <a:schemeClr val="accent6"/>
                </a:solidFill>
              </a:rPr>
              <a:t> </a:t>
            </a:r>
            <a:r>
              <a:rPr lang="en-US" sz="1500" i="1" dirty="0" err="1">
                <a:solidFill>
                  <a:schemeClr val="accent6"/>
                </a:solidFill>
              </a:rPr>
              <a:t>sử</a:t>
            </a:r>
            <a:r>
              <a:rPr lang="en-US" sz="1500" i="1" dirty="0">
                <a:solidFill>
                  <a:schemeClr val="accent6"/>
                </a:solidFill>
              </a:rPr>
              <a:t> </a:t>
            </a:r>
            <a:r>
              <a:rPr lang="en-US" sz="1500" i="1" dirty="0" err="1">
                <a:solidFill>
                  <a:schemeClr val="accent6"/>
                </a:solidFill>
              </a:rPr>
              <a:t>dụng</a:t>
            </a:r>
            <a:r>
              <a:rPr lang="en-US" sz="1500" i="1" dirty="0">
                <a:solidFill>
                  <a:schemeClr val="accent6"/>
                </a:solidFill>
              </a:rPr>
              <a:t> </a:t>
            </a:r>
            <a:r>
              <a:rPr lang="en-US" sz="1500" i="1" dirty="0" err="1">
                <a:solidFill>
                  <a:schemeClr val="accent6"/>
                </a:solidFill>
              </a:rPr>
              <a:t>phân</a:t>
            </a:r>
            <a:r>
              <a:rPr lang="en-US" sz="1500" i="1" dirty="0">
                <a:solidFill>
                  <a:schemeClr val="accent6"/>
                </a:solidFill>
              </a:rPr>
              <a:t> </a:t>
            </a:r>
            <a:r>
              <a:rPr lang="en-US" sz="1500" i="1" dirty="0" err="1">
                <a:solidFill>
                  <a:schemeClr val="accent6"/>
                </a:solidFill>
              </a:rPr>
              <a:t>tích</a:t>
            </a:r>
            <a:r>
              <a:rPr lang="en-US" sz="1500" i="1" dirty="0">
                <a:solidFill>
                  <a:schemeClr val="accent6"/>
                </a:solidFill>
              </a:rPr>
              <a:t> </a:t>
            </a:r>
            <a:r>
              <a:rPr lang="en-US" sz="1500" i="1" dirty="0" err="1">
                <a:solidFill>
                  <a:schemeClr val="accent6"/>
                </a:solidFill>
              </a:rPr>
              <a:t>danh</a:t>
            </a:r>
            <a:r>
              <a:rPr lang="en-US" sz="1500" i="1" dirty="0">
                <a:solidFill>
                  <a:schemeClr val="accent6"/>
                </a:solidFill>
              </a:rPr>
              <a:t> </a:t>
            </a:r>
            <a:r>
              <a:rPr lang="en-US" sz="1500" i="1" dirty="0" err="1" smtClean="0">
                <a:solidFill>
                  <a:schemeClr val="accent6"/>
                </a:solidFill>
              </a:rPr>
              <a:t>từ</a:t>
            </a:r>
            <a:r>
              <a:rPr lang="en-US" sz="1500" i="1" dirty="0" smtClean="0">
                <a:solidFill>
                  <a:schemeClr val="accent6"/>
                </a:solidFill>
              </a:rPr>
              <a:t> </a:t>
            </a:r>
            <a:r>
              <a:rPr lang="en-US" sz="1500" dirty="0" err="1">
                <a:solidFill>
                  <a:schemeClr val="bg1"/>
                </a:solidFill>
              </a:rPr>
              <a:t>là</a:t>
            </a:r>
            <a:r>
              <a:rPr lang="en-US" sz="1500" dirty="0">
                <a:solidFill>
                  <a:schemeClr val="bg1"/>
                </a:solidFill>
              </a:rPr>
              <a:t> </a:t>
            </a:r>
            <a:r>
              <a:rPr lang="en-US" sz="1500" dirty="0" err="1">
                <a:solidFill>
                  <a:schemeClr val="bg1"/>
                </a:solidFill>
              </a:rPr>
              <a:t>một</a:t>
            </a:r>
            <a:r>
              <a:rPr lang="en-US" sz="1500" dirty="0">
                <a:solidFill>
                  <a:schemeClr val="bg1"/>
                </a:solidFill>
              </a:rPr>
              <a:t> </a:t>
            </a:r>
            <a:r>
              <a:rPr lang="en-US" sz="1500" dirty="0" err="1">
                <a:solidFill>
                  <a:schemeClr val="bg1"/>
                </a:solidFill>
              </a:rPr>
              <a:t>kỹ</a:t>
            </a:r>
            <a:r>
              <a:rPr lang="en-US" sz="1500" dirty="0">
                <a:solidFill>
                  <a:schemeClr val="bg1"/>
                </a:solidFill>
              </a:rPr>
              <a:t> </a:t>
            </a:r>
            <a:r>
              <a:rPr lang="en-US" sz="1500" dirty="0" err="1">
                <a:solidFill>
                  <a:schemeClr val="bg1"/>
                </a:solidFill>
              </a:rPr>
              <a:t>thuật</a:t>
            </a:r>
            <a:r>
              <a:rPr lang="en-US" sz="1500" dirty="0">
                <a:solidFill>
                  <a:schemeClr val="bg1"/>
                </a:solidFill>
              </a:rPr>
              <a:t> </a:t>
            </a:r>
            <a:r>
              <a:rPr lang="en-US" sz="1500" dirty="0" err="1">
                <a:solidFill>
                  <a:schemeClr val="bg1"/>
                </a:solidFill>
              </a:rPr>
              <a:t>khá</a:t>
            </a:r>
            <a:r>
              <a:rPr lang="en-US" sz="1500" dirty="0">
                <a:solidFill>
                  <a:schemeClr val="bg1"/>
                </a:solidFill>
              </a:rPr>
              <a:t> </a:t>
            </a:r>
            <a:r>
              <a:rPr lang="en-US" sz="1500" dirty="0" err="1">
                <a:solidFill>
                  <a:schemeClr val="bg1"/>
                </a:solidFill>
              </a:rPr>
              <a:t>dài</a:t>
            </a:r>
            <a:r>
              <a:rPr lang="en-US" sz="1500" dirty="0">
                <a:solidFill>
                  <a:schemeClr val="bg1"/>
                </a:solidFill>
              </a:rPr>
              <a:t> </a:t>
            </a:r>
            <a:r>
              <a:rPr lang="en-US" sz="1500" dirty="0" err="1">
                <a:solidFill>
                  <a:schemeClr val="bg1"/>
                </a:solidFill>
              </a:rPr>
              <a:t>để</a:t>
            </a:r>
            <a:r>
              <a:rPr lang="en-US" sz="1500" dirty="0">
                <a:solidFill>
                  <a:schemeClr val="bg1"/>
                </a:solidFill>
              </a:rPr>
              <a:t> </a:t>
            </a:r>
            <a:r>
              <a:rPr lang="en-US" sz="1500" dirty="0" err="1">
                <a:solidFill>
                  <a:schemeClr val="bg1"/>
                </a:solidFill>
              </a:rPr>
              <a:t>xác</a:t>
            </a:r>
            <a:r>
              <a:rPr lang="en-US" sz="1500" dirty="0">
                <a:solidFill>
                  <a:schemeClr val="bg1"/>
                </a:solidFill>
              </a:rPr>
              <a:t> </a:t>
            </a:r>
            <a:r>
              <a:rPr lang="en-US" sz="1500" dirty="0" err="1">
                <a:solidFill>
                  <a:schemeClr val="bg1"/>
                </a:solidFill>
              </a:rPr>
              <a:t>định</a:t>
            </a:r>
            <a:r>
              <a:rPr lang="en-US" sz="1500" dirty="0">
                <a:solidFill>
                  <a:schemeClr val="bg1"/>
                </a:solidFill>
              </a:rPr>
              <a:t> </a:t>
            </a:r>
            <a:r>
              <a:rPr lang="en-US" sz="1500" dirty="0" err="1">
                <a:solidFill>
                  <a:schemeClr val="bg1"/>
                </a:solidFill>
              </a:rPr>
              <a:t>các</a:t>
            </a:r>
            <a:r>
              <a:rPr lang="en-US" sz="1500" dirty="0">
                <a:solidFill>
                  <a:schemeClr val="bg1"/>
                </a:solidFill>
              </a:rPr>
              <a:t> </a:t>
            </a:r>
            <a:r>
              <a:rPr lang="en-US" sz="1500" dirty="0" err="1">
                <a:solidFill>
                  <a:schemeClr val="bg1"/>
                </a:solidFill>
              </a:rPr>
              <a:t>đối</a:t>
            </a:r>
            <a:r>
              <a:rPr lang="en-US" sz="1500" dirty="0">
                <a:solidFill>
                  <a:schemeClr val="bg1"/>
                </a:solidFill>
              </a:rPr>
              <a:t> </a:t>
            </a:r>
            <a:r>
              <a:rPr lang="en-US" sz="1500" dirty="0" err="1">
                <a:solidFill>
                  <a:schemeClr val="bg1"/>
                </a:solidFill>
              </a:rPr>
              <a:t>tượng</a:t>
            </a:r>
            <a:r>
              <a:rPr lang="en-US" sz="1500" dirty="0" smtClean="0">
                <a:solidFill>
                  <a:schemeClr val="bg1"/>
                </a:solidFill>
              </a:rPr>
              <a:t>. </a:t>
            </a:r>
          </a:p>
          <a:p>
            <a:pPr marL="0" lvl="0" indent="0" algn="just"/>
            <a:r>
              <a:rPr lang="en-US" sz="1500" dirty="0" smtClean="0">
                <a:solidFill>
                  <a:schemeClr val="accent6"/>
                </a:solidFill>
              </a:rPr>
              <a:t>- </a:t>
            </a:r>
            <a:r>
              <a:rPr lang="en-US" sz="1500" dirty="0" err="1" smtClean="0">
                <a:solidFill>
                  <a:schemeClr val="accent6"/>
                </a:solidFill>
              </a:rPr>
              <a:t>Các</a:t>
            </a:r>
            <a:r>
              <a:rPr lang="en-US" sz="1500" dirty="0" smtClean="0">
                <a:solidFill>
                  <a:schemeClr val="accent6"/>
                </a:solidFill>
              </a:rPr>
              <a:t> </a:t>
            </a:r>
            <a:r>
              <a:rPr lang="en-US" sz="1500" dirty="0" err="1">
                <a:solidFill>
                  <a:schemeClr val="accent6"/>
                </a:solidFill>
              </a:rPr>
              <a:t>bước</a:t>
            </a:r>
            <a:r>
              <a:rPr lang="en-US" sz="1500" dirty="0">
                <a:solidFill>
                  <a:schemeClr val="accent6"/>
                </a:solidFill>
              </a:rPr>
              <a:t> </a:t>
            </a:r>
            <a:r>
              <a:rPr lang="en-US" sz="1500" dirty="0" err="1">
                <a:solidFill>
                  <a:schemeClr val="accent6"/>
                </a:solidFill>
              </a:rPr>
              <a:t>thực</a:t>
            </a:r>
            <a:r>
              <a:rPr lang="en-US" sz="1500" dirty="0">
                <a:solidFill>
                  <a:schemeClr val="accent6"/>
                </a:solidFill>
              </a:rPr>
              <a:t> </a:t>
            </a:r>
            <a:r>
              <a:rPr lang="en-US" sz="1500" dirty="0" err="1" smtClean="0">
                <a:solidFill>
                  <a:schemeClr val="accent6"/>
                </a:solidFill>
              </a:rPr>
              <a:t>hiện</a:t>
            </a:r>
            <a:r>
              <a:rPr lang="en-US" sz="1500" dirty="0" smtClean="0">
                <a:solidFill>
                  <a:schemeClr val="accent6"/>
                </a:solidFill>
              </a:rPr>
              <a:t>:</a:t>
            </a:r>
          </a:p>
          <a:p>
            <a:pPr marL="285750" lvl="0" indent="-285750" algn="just">
              <a:buClr>
                <a:schemeClr val="accent6"/>
              </a:buClr>
              <a:buFont typeface="Wingdings" pitchFamily="2" charset="2"/>
              <a:buChar char="v"/>
            </a:pPr>
            <a:r>
              <a:rPr lang="en-US" sz="1500" dirty="0" err="1">
                <a:solidFill>
                  <a:schemeClr val="bg1"/>
                </a:solidFill>
              </a:rPr>
              <a:t>Đầu</a:t>
            </a:r>
            <a:r>
              <a:rPr lang="en-US" sz="1500" dirty="0">
                <a:solidFill>
                  <a:schemeClr val="bg1"/>
                </a:solidFill>
              </a:rPr>
              <a:t> </a:t>
            </a:r>
            <a:r>
              <a:rPr lang="en-US" sz="1500" dirty="0" err="1">
                <a:solidFill>
                  <a:schemeClr val="bg1"/>
                </a:solidFill>
              </a:rPr>
              <a:t>tiên</a:t>
            </a:r>
            <a:r>
              <a:rPr lang="en-US" sz="1500" dirty="0">
                <a:solidFill>
                  <a:schemeClr val="bg1"/>
                </a:solidFill>
              </a:rPr>
              <a:t>, </a:t>
            </a:r>
            <a:r>
              <a:rPr lang="en-US" sz="1500" dirty="0" err="1">
                <a:solidFill>
                  <a:schemeClr val="bg1"/>
                </a:solidFill>
              </a:rPr>
              <a:t>tìm</a:t>
            </a:r>
            <a:r>
              <a:rPr lang="en-US" sz="1500" dirty="0">
                <a:solidFill>
                  <a:schemeClr val="bg1"/>
                </a:solidFill>
              </a:rPr>
              <a:t> </a:t>
            </a:r>
            <a:r>
              <a:rPr lang="en-US" sz="1500" dirty="0" err="1">
                <a:solidFill>
                  <a:schemeClr val="bg1"/>
                </a:solidFill>
              </a:rPr>
              <a:t>một</a:t>
            </a:r>
            <a:r>
              <a:rPr lang="en-US" sz="1500" dirty="0">
                <a:solidFill>
                  <a:schemeClr val="bg1"/>
                </a:solidFill>
              </a:rPr>
              <a:t> </a:t>
            </a:r>
            <a:r>
              <a:rPr lang="en-US" sz="1500" dirty="0" err="1">
                <a:solidFill>
                  <a:schemeClr val="bg1"/>
                </a:solidFill>
              </a:rPr>
              <a:t>mô</a:t>
            </a:r>
            <a:r>
              <a:rPr lang="en-US" sz="1500" dirty="0">
                <a:solidFill>
                  <a:schemeClr val="bg1"/>
                </a:solidFill>
              </a:rPr>
              <a:t> </a:t>
            </a:r>
            <a:r>
              <a:rPr lang="en-US" sz="1500" dirty="0" err="1">
                <a:solidFill>
                  <a:schemeClr val="bg1"/>
                </a:solidFill>
              </a:rPr>
              <a:t>tả</a:t>
            </a:r>
            <a:r>
              <a:rPr lang="en-US" sz="1500" dirty="0">
                <a:solidFill>
                  <a:schemeClr val="bg1"/>
                </a:solidFill>
              </a:rPr>
              <a:t> </a:t>
            </a:r>
            <a:r>
              <a:rPr lang="en-US" sz="1500" dirty="0" err="1">
                <a:solidFill>
                  <a:schemeClr val="bg1"/>
                </a:solidFill>
              </a:rPr>
              <a:t>đầy</a:t>
            </a:r>
            <a:r>
              <a:rPr lang="en-US" sz="1500" dirty="0">
                <a:solidFill>
                  <a:schemeClr val="bg1"/>
                </a:solidFill>
              </a:rPr>
              <a:t> </a:t>
            </a:r>
            <a:r>
              <a:rPr lang="en-US" sz="1500" dirty="0" err="1">
                <a:solidFill>
                  <a:schemeClr val="bg1"/>
                </a:solidFill>
              </a:rPr>
              <a:t>đủ</a:t>
            </a:r>
            <a:r>
              <a:rPr lang="en-US" sz="1500" dirty="0">
                <a:solidFill>
                  <a:schemeClr val="bg1"/>
                </a:solidFill>
              </a:rPr>
              <a:t> </a:t>
            </a:r>
            <a:r>
              <a:rPr lang="en-US" sz="1500" dirty="0" err="1">
                <a:solidFill>
                  <a:schemeClr val="bg1"/>
                </a:solidFill>
              </a:rPr>
              <a:t>nhưng</a:t>
            </a:r>
            <a:r>
              <a:rPr lang="en-US" sz="1500" dirty="0">
                <a:solidFill>
                  <a:schemeClr val="bg1"/>
                </a:solidFill>
              </a:rPr>
              <a:t> </a:t>
            </a:r>
            <a:r>
              <a:rPr lang="en-US" sz="1500" dirty="0" err="1">
                <a:solidFill>
                  <a:schemeClr val="bg1"/>
                </a:solidFill>
              </a:rPr>
              <a:t>súc</a:t>
            </a:r>
            <a:r>
              <a:rPr lang="en-US" sz="1500" dirty="0">
                <a:solidFill>
                  <a:schemeClr val="bg1"/>
                </a:solidFill>
              </a:rPr>
              <a:t> </a:t>
            </a:r>
            <a:r>
              <a:rPr lang="en-US" sz="1500" dirty="0" err="1">
                <a:solidFill>
                  <a:schemeClr val="bg1"/>
                </a:solidFill>
              </a:rPr>
              <a:t>tích</a:t>
            </a:r>
            <a:r>
              <a:rPr lang="en-US" sz="1500" dirty="0">
                <a:solidFill>
                  <a:schemeClr val="bg1"/>
                </a:solidFill>
              </a:rPr>
              <a:t> </a:t>
            </a:r>
            <a:r>
              <a:rPr lang="en-US" sz="1500" dirty="0" err="1">
                <a:solidFill>
                  <a:schemeClr val="bg1"/>
                </a:solidFill>
              </a:rPr>
              <a:t>về</a:t>
            </a:r>
            <a:r>
              <a:rPr lang="en-US" sz="1500" dirty="0">
                <a:solidFill>
                  <a:schemeClr val="bg1"/>
                </a:solidFill>
              </a:rPr>
              <a:t> </a:t>
            </a:r>
            <a:r>
              <a:rPr lang="en-US" sz="1500" dirty="0" err="1">
                <a:solidFill>
                  <a:schemeClr val="bg1"/>
                </a:solidFill>
              </a:rPr>
              <a:t>các</a:t>
            </a:r>
            <a:r>
              <a:rPr lang="en-US" sz="1500" dirty="0">
                <a:solidFill>
                  <a:schemeClr val="bg1"/>
                </a:solidFill>
              </a:rPr>
              <a:t> </a:t>
            </a:r>
            <a:r>
              <a:rPr lang="en-US" sz="1500" dirty="0" err="1">
                <a:solidFill>
                  <a:schemeClr val="bg1"/>
                </a:solidFill>
              </a:rPr>
              <a:t>yêu</a:t>
            </a:r>
            <a:r>
              <a:rPr lang="en-US" sz="1500" dirty="0">
                <a:solidFill>
                  <a:schemeClr val="bg1"/>
                </a:solidFill>
              </a:rPr>
              <a:t> </a:t>
            </a:r>
            <a:r>
              <a:rPr lang="en-US" sz="1500" dirty="0" err="1">
                <a:solidFill>
                  <a:schemeClr val="bg1"/>
                </a:solidFill>
              </a:rPr>
              <a:t>cầu</a:t>
            </a:r>
            <a:r>
              <a:rPr lang="en-US" sz="1500" dirty="0">
                <a:solidFill>
                  <a:schemeClr val="bg1"/>
                </a:solidFill>
              </a:rPr>
              <a:t> </a:t>
            </a:r>
            <a:r>
              <a:rPr lang="en-US" sz="1500" dirty="0" err="1">
                <a:solidFill>
                  <a:schemeClr val="bg1"/>
                </a:solidFill>
              </a:rPr>
              <a:t>hệ</a:t>
            </a:r>
            <a:r>
              <a:rPr lang="en-US" sz="1500" dirty="0">
                <a:solidFill>
                  <a:schemeClr val="bg1"/>
                </a:solidFill>
              </a:rPr>
              <a:t> </a:t>
            </a:r>
            <a:r>
              <a:rPr lang="en-US" sz="1500" dirty="0" err="1">
                <a:solidFill>
                  <a:schemeClr val="bg1"/>
                </a:solidFill>
              </a:rPr>
              <a:t>thống</a:t>
            </a:r>
            <a:r>
              <a:rPr lang="en-US" sz="1500" dirty="0">
                <a:solidFill>
                  <a:schemeClr val="bg1"/>
                </a:solidFill>
              </a:rPr>
              <a:t>. </a:t>
            </a:r>
            <a:r>
              <a:rPr lang="en-US" sz="1500" dirty="0" err="1">
                <a:solidFill>
                  <a:schemeClr val="bg1"/>
                </a:solidFill>
              </a:rPr>
              <a:t>Định</a:t>
            </a:r>
            <a:r>
              <a:rPr lang="en-US" sz="1500" dirty="0">
                <a:solidFill>
                  <a:schemeClr val="bg1"/>
                </a:solidFill>
              </a:rPr>
              <a:t> </a:t>
            </a:r>
            <a:r>
              <a:rPr lang="en-US" sz="1500" dirty="0" err="1">
                <a:solidFill>
                  <a:schemeClr val="bg1"/>
                </a:solidFill>
              </a:rPr>
              <a:t>nghĩa</a:t>
            </a:r>
            <a:r>
              <a:rPr lang="en-US" sz="1500" dirty="0">
                <a:solidFill>
                  <a:schemeClr val="bg1"/>
                </a:solidFill>
              </a:rPr>
              <a:t> </a:t>
            </a:r>
            <a:r>
              <a:rPr lang="en-US" sz="1500" dirty="0" err="1">
                <a:solidFill>
                  <a:schemeClr val="bg1"/>
                </a:solidFill>
              </a:rPr>
              <a:t>vấn</a:t>
            </a:r>
            <a:r>
              <a:rPr lang="en-US" sz="1500" dirty="0">
                <a:solidFill>
                  <a:schemeClr val="bg1"/>
                </a:solidFill>
              </a:rPr>
              <a:t> </a:t>
            </a:r>
            <a:r>
              <a:rPr lang="en-US" sz="1500" dirty="0" err="1">
                <a:solidFill>
                  <a:schemeClr val="bg1"/>
                </a:solidFill>
              </a:rPr>
              <a:t>đề</a:t>
            </a:r>
            <a:r>
              <a:rPr lang="en-US" sz="1500" dirty="0">
                <a:solidFill>
                  <a:schemeClr val="bg1"/>
                </a:solidFill>
              </a:rPr>
              <a:t> (</a:t>
            </a:r>
            <a:r>
              <a:rPr lang="en-US" sz="1500" dirty="0" err="1">
                <a:solidFill>
                  <a:schemeClr val="bg1"/>
                </a:solidFill>
              </a:rPr>
              <a:t>xem</a:t>
            </a:r>
            <a:r>
              <a:rPr lang="en-US" sz="1500" dirty="0">
                <a:solidFill>
                  <a:schemeClr val="bg1"/>
                </a:solidFill>
              </a:rPr>
              <a:t> </a:t>
            </a:r>
            <a:r>
              <a:rPr lang="en-US" sz="1500" dirty="0" err="1">
                <a:solidFill>
                  <a:schemeClr val="bg1"/>
                </a:solidFill>
              </a:rPr>
              <a:t>Chương</a:t>
            </a:r>
            <a:r>
              <a:rPr lang="en-US" sz="1500" dirty="0">
                <a:solidFill>
                  <a:schemeClr val="bg1"/>
                </a:solidFill>
              </a:rPr>
              <a:t> 2) </a:t>
            </a:r>
            <a:r>
              <a:rPr lang="en-US" sz="1500" dirty="0" err="1">
                <a:solidFill>
                  <a:schemeClr val="bg1"/>
                </a:solidFill>
              </a:rPr>
              <a:t>thường</a:t>
            </a:r>
            <a:r>
              <a:rPr lang="en-US" sz="1500" dirty="0">
                <a:solidFill>
                  <a:schemeClr val="bg1"/>
                </a:solidFill>
              </a:rPr>
              <a:t> </a:t>
            </a:r>
            <a:r>
              <a:rPr lang="en-US" sz="1500" dirty="0" err="1">
                <a:solidFill>
                  <a:schemeClr val="bg1"/>
                </a:solidFill>
              </a:rPr>
              <a:t>là</a:t>
            </a:r>
            <a:r>
              <a:rPr lang="en-US" sz="1500" dirty="0">
                <a:solidFill>
                  <a:schemeClr val="bg1"/>
                </a:solidFill>
              </a:rPr>
              <a:t> </a:t>
            </a:r>
            <a:r>
              <a:rPr lang="en-US" sz="1500" dirty="0" err="1">
                <a:solidFill>
                  <a:schemeClr val="bg1"/>
                </a:solidFill>
              </a:rPr>
              <a:t>một</a:t>
            </a:r>
            <a:r>
              <a:rPr lang="en-US" sz="1500" dirty="0">
                <a:solidFill>
                  <a:schemeClr val="bg1"/>
                </a:solidFill>
              </a:rPr>
              <a:t> </a:t>
            </a:r>
            <a:r>
              <a:rPr lang="en-US" sz="1500" dirty="0" err="1">
                <a:solidFill>
                  <a:schemeClr val="bg1"/>
                </a:solidFill>
              </a:rPr>
              <a:t>nơi</a:t>
            </a:r>
            <a:r>
              <a:rPr lang="en-US" sz="1500" dirty="0">
                <a:solidFill>
                  <a:schemeClr val="bg1"/>
                </a:solidFill>
              </a:rPr>
              <a:t> </a:t>
            </a:r>
            <a:r>
              <a:rPr lang="en-US" sz="1500" dirty="0" err="1">
                <a:solidFill>
                  <a:schemeClr val="bg1"/>
                </a:solidFill>
              </a:rPr>
              <a:t>tốt</a:t>
            </a:r>
            <a:r>
              <a:rPr lang="en-US" sz="1500" dirty="0">
                <a:solidFill>
                  <a:schemeClr val="bg1"/>
                </a:solidFill>
              </a:rPr>
              <a:t> </a:t>
            </a:r>
            <a:r>
              <a:rPr lang="en-US" sz="1500" dirty="0" err="1">
                <a:solidFill>
                  <a:schemeClr val="bg1"/>
                </a:solidFill>
              </a:rPr>
              <a:t>để</a:t>
            </a:r>
            <a:r>
              <a:rPr lang="en-US" sz="1500" dirty="0">
                <a:solidFill>
                  <a:schemeClr val="bg1"/>
                </a:solidFill>
              </a:rPr>
              <a:t> </a:t>
            </a:r>
            <a:r>
              <a:rPr lang="en-US" sz="1500" dirty="0" err="1">
                <a:solidFill>
                  <a:schemeClr val="bg1"/>
                </a:solidFill>
              </a:rPr>
              <a:t>xem</a:t>
            </a:r>
            <a:r>
              <a:rPr lang="en-US" sz="1500" dirty="0">
                <a:solidFill>
                  <a:schemeClr val="bg1"/>
                </a:solidFill>
              </a:rPr>
              <a:t> </a:t>
            </a:r>
            <a:r>
              <a:rPr lang="en-US" sz="1500" dirty="0" err="1">
                <a:solidFill>
                  <a:schemeClr val="bg1"/>
                </a:solidFill>
              </a:rPr>
              <a:t>xét</a:t>
            </a:r>
            <a:r>
              <a:rPr lang="en-US" sz="1500" dirty="0" smtClean="0">
                <a:solidFill>
                  <a:schemeClr val="bg1"/>
                </a:solidFill>
              </a:rPr>
              <a:t>.</a:t>
            </a:r>
          </a:p>
          <a:p>
            <a:pPr marL="285750" lvl="0" indent="-285750" algn="just">
              <a:buClr>
                <a:schemeClr val="accent6"/>
              </a:buClr>
              <a:buFont typeface="Wingdings" pitchFamily="2" charset="2"/>
              <a:buChar char="v"/>
            </a:pPr>
            <a:r>
              <a:rPr lang="en-US" sz="1500" dirty="0" err="1">
                <a:solidFill>
                  <a:schemeClr val="bg1"/>
                </a:solidFill>
              </a:rPr>
              <a:t>Chọn</a:t>
            </a:r>
            <a:r>
              <a:rPr lang="en-US" sz="1500" dirty="0">
                <a:solidFill>
                  <a:schemeClr val="bg1"/>
                </a:solidFill>
              </a:rPr>
              <a:t> </a:t>
            </a:r>
            <a:r>
              <a:rPr lang="en-US" sz="1500" dirty="0" err="1">
                <a:solidFill>
                  <a:schemeClr val="bg1"/>
                </a:solidFill>
              </a:rPr>
              <a:t>ra</a:t>
            </a:r>
            <a:r>
              <a:rPr lang="en-US" sz="1500" dirty="0">
                <a:solidFill>
                  <a:schemeClr val="bg1"/>
                </a:solidFill>
              </a:rPr>
              <a:t> </a:t>
            </a:r>
            <a:r>
              <a:rPr lang="en-US" sz="1500" dirty="0" err="1">
                <a:solidFill>
                  <a:schemeClr val="bg1"/>
                </a:solidFill>
              </a:rPr>
              <a:t>tất</a:t>
            </a:r>
            <a:r>
              <a:rPr lang="en-US" sz="1500" dirty="0">
                <a:solidFill>
                  <a:schemeClr val="bg1"/>
                </a:solidFill>
              </a:rPr>
              <a:t> </a:t>
            </a:r>
            <a:r>
              <a:rPr lang="en-US" sz="1500" dirty="0" err="1">
                <a:solidFill>
                  <a:schemeClr val="bg1"/>
                </a:solidFill>
              </a:rPr>
              <a:t>cả</a:t>
            </a:r>
            <a:r>
              <a:rPr lang="en-US" sz="1500" dirty="0">
                <a:solidFill>
                  <a:schemeClr val="bg1"/>
                </a:solidFill>
              </a:rPr>
              <a:t> </a:t>
            </a:r>
            <a:r>
              <a:rPr lang="en-US" sz="1500" dirty="0" err="1">
                <a:solidFill>
                  <a:schemeClr val="bg1"/>
                </a:solidFill>
              </a:rPr>
              <a:t>các</a:t>
            </a:r>
            <a:r>
              <a:rPr lang="en-US" sz="1500" dirty="0">
                <a:solidFill>
                  <a:schemeClr val="bg1"/>
                </a:solidFill>
              </a:rPr>
              <a:t> </a:t>
            </a:r>
            <a:r>
              <a:rPr lang="en-US" sz="1500" dirty="0" err="1">
                <a:solidFill>
                  <a:schemeClr val="bg1"/>
                </a:solidFill>
              </a:rPr>
              <a:t>danh</a:t>
            </a:r>
            <a:r>
              <a:rPr lang="en-US" sz="1500" dirty="0">
                <a:solidFill>
                  <a:schemeClr val="bg1"/>
                </a:solidFill>
              </a:rPr>
              <a:t> </a:t>
            </a:r>
            <a:r>
              <a:rPr lang="en-US" sz="1500" dirty="0" err="1">
                <a:solidFill>
                  <a:schemeClr val="bg1"/>
                </a:solidFill>
              </a:rPr>
              <a:t>từ</a:t>
            </a:r>
            <a:r>
              <a:rPr lang="en-US" sz="1500" dirty="0">
                <a:solidFill>
                  <a:schemeClr val="bg1"/>
                </a:solidFill>
              </a:rPr>
              <a:t> </a:t>
            </a:r>
            <a:r>
              <a:rPr lang="en-US" sz="1500" dirty="0" err="1">
                <a:solidFill>
                  <a:schemeClr val="bg1"/>
                </a:solidFill>
              </a:rPr>
              <a:t>và</a:t>
            </a:r>
            <a:r>
              <a:rPr lang="en-US" sz="1500" dirty="0">
                <a:solidFill>
                  <a:schemeClr val="bg1"/>
                </a:solidFill>
              </a:rPr>
              <a:t> </a:t>
            </a:r>
            <a:r>
              <a:rPr lang="en-US" sz="1500" dirty="0" err="1">
                <a:solidFill>
                  <a:schemeClr val="bg1"/>
                </a:solidFill>
              </a:rPr>
              <a:t>cụm</a:t>
            </a:r>
            <a:r>
              <a:rPr lang="en-US" sz="1500" dirty="0">
                <a:solidFill>
                  <a:schemeClr val="bg1"/>
                </a:solidFill>
              </a:rPr>
              <a:t> </a:t>
            </a:r>
            <a:r>
              <a:rPr lang="en-US" sz="1500" dirty="0" err="1">
                <a:solidFill>
                  <a:schemeClr val="bg1"/>
                </a:solidFill>
              </a:rPr>
              <a:t>danh</a:t>
            </a:r>
            <a:r>
              <a:rPr lang="en-US" sz="1500" dirty="0">
                <a:solidFill>
                  <a:schemeClr val="bg1"/>
                </a:solidFill>
              </a:rPr>
              <a:t> </a:t>
            </a:r>
            <a:r>
              <a:rPr lang="en-US" sz="1500" dirty="0" err="1">
                <a:solidFill>
                  <a:schemeClr val="bg1"/>
                </a:solidFill>
              </a:rPr>
              <a:t>từ</a:t>
            </a:r>
            <a:r>
              <a:rPr lang="en-US" sz="1500" dirty="0">
                <a:solidFill>
                  <a:schemeClr val="bg1"/>
                </a:solidFill>
              </a:rPr>
              <a:t> </a:t>
            </a:r>
            <a:r>
              <a:rPr lang="en-US" sz="1500" dirty="0" err="1">
                <a:solidFill>
                  <a:schemeClr val="bg1"/>
                </a:solidFill>
              </a:rPr>
              <a:t>và</a:t>
            </a:r>
            <a:r>
              <a:rPr lang="en-US" sz="1500" dirty="0">
                <a:solidFill>
                  <a:schemeClr val="bg1"/>
                </a:solidFill>
              </a:rPr>
              <a:t> </a:t>
            </a:r>
            <a:r>
              <a:rPr lang="en-US" sz="1500" dirty="0" err="1">
                <a:solidFill>
                  <a:schemeClr val="bg1"/>
                </a:solidFill>
              </a:rPr>
              <a:t>gạch</a:t>
            </a:r>
            <a:r>
              <a:rPr lang="en-US" sz="1500" dirty="0">
                <a:solidFill>
                  <a:schemeClr val="bg1"/>
                </a:solidFill>
              </a:rPr>
              <a:t> </a:t>
            </a:r>
            <a:r>
              <a:rPr lang="en-US" sz="1500" dirty="0" err="1">
                <a:solidFill>
                  <a:schemeClr val="bg1"/>
                </a:solidFill>
              </a:rPr>
              <a:t>chân</a:t>
            </a:r>
            <a:r>
              <a:rPr lang="en-US" sz="1500" dirty="0">
                <a:solidFill>
                  <a:schemeClr val="bg1"/>
                </a:solidFill>
              </a:rPr>
              <a:t> </a:t>
            </a:r>
            <a:r>
              <a:rPr lang="en-US" sz="1500" dirty="0" err="1">
                <a:solidFill>
                  <a:schemeClr val="bg1"/>
                </a:solidFill>
              </a:rPr>
              <a:t>chúng</a:t>
            </a:r>
            <a:r>
              <a:rPr lang="en-US" sz="1500" dirty="0">
                <a:solidFill>
                  <a:schemeClr val="bg1"/>
                </a:solidFill>
              </a:rPr>
              <a:t>. </a:t>
            </a:r>
            <a:r>
              <a:rPr lang="en-US" sz="1500" dirty="0" err="1">
                <a:solidFill>
                  <a:schemeClr val="bg1"/>
                </a:solidFill>
              </a:rPr>
              <a:t>Điều</a:t>
            </a:r>
            <a:r>
              <a:rPr lang="en-US" sz="1500" dirty="0">
                <a:solidFill>
                  <a:schemeClr val="bg1"/>
                </a:solidFill>
              </a:rPr>
              <a:t> </a:t>
            </a:r>
            <a:r>
              <a:rPr lang="en-US" sz="1500" dirty="0" err="1">
                <a:solidFill>
                  <a:schemeClr val="bg1"/>
                </a:solidFill>
              </a:rPr>
              <a:t>này</a:t>
            </a:r>
            <a:r>
              <a:rPr lang="en-US" sz="1500" dirty="0">
                <a:solidFill>
                  <a:schemeClr val="bg1"/>
                </a:solidFill>
              </a:rPr>
              <a:t> </a:t>
            </a:r>
            <a:r>
              <a:rPr lang="en-US" sz="1500" dirty="0" err="1">
                <a:solidFill>
                  <a:schemeClr val="bg1"/>
                </a:solidFill>
              </a:rPr>
              <a:t>thường</a:t>
            </a:r>
            <a:r>
              <a:rPr lang="en-US" sz="1500" dirty="0">
                <a:solidFill>
                  <a:schemeClr val="bg1"/>
                </a:solidFill>
              </a:rPr>
              <a:t> </a:t>
            </a:r>
            <a:r>
              <a:rPr lang="en-US" sz="1500" dirty="0" err="1">
                <a:solidFill>
                  <a:schemeClr val="bg1"/>
                </a:solidFill>
              </a:rPr>
              <a:t>cung</a:t>
            </a:r>
            <a:r>
              <a:rPr lang="en-US" sz="1500" dirty="0">
                <a:solidFill>
                  <a:schemeClr val="bg1"/>
                </a:solidFill>
              </a:rPr>
              <a:t> </a:t>
            </a:r>
            <a:r>
              <a:rPr lang="en-US" sz="1500" dirty="0" err="1">
                <a:solidFill>
                  <a:schemeClr val="bg1"/>
                </a:solidFill>
              </a:rPr>
              <a:t>cấp</a:t>
            </a:r>
            <a:r>
              <a:rPr lang="en-US" sz="1500" dirty="0">
                <a:solidFill>
                  <a:schemeClr val="bg1"/>
                </a:solidFill>
              </a:rPr>
              <a:t> </a:t>
            </a:r>
            <a:r>
              <a:rPr lang="en-US" sz="1500" dirty="0" err="1">
                <a:solidFill>
                  <a:schemeClr val="bg1"/>
                </a:solidFill>
              </a:rPr>
              <a:t>một</a:t>
            </a:r>
            <a:r>
              <a:rPr lang="en-US" sz="1500" dirty="0">
                <a:solidFill>
                  <a:schemeClr val="bg1"/>
                </a:solidFill>
              </a:rPr>
              <a:t> </a:t>
            </a:r>
            <a:r>
              <a:rPr lang="en-US" sz="1500" dirty="0" err="1">
                <a:solidFill>
                  <a:schemeClr val="bg1"/>
                </a:solidFill>
              </a:rPr>
              <a:t>danh</a:t>
            </a:r>
            <a:r>
              <a:rPr lang="en-US" sz="1500" dirty="0">
                <a:solidFill>
                  <a:schemeClr val="bg1"/>
                </a:solidFill>
              </a:rPr>
              <a:t> </a:t>
            </a:r>
            <a:r>
              <a:rPr lang="en-US" sz="1500" dirty="0" err="1">
                <a:solidFill>
                  <a:schemeClr val="bg1"/>
                </a:solidFill>
              </a:rPr>
              <a:t>sách</a:t>
            </a:r>
            <a:r>
              <a:rPr lang="en-US" sz="1500" dirty="0">
                <a:solidFill>
                  <a:schemeClr val="bg1"/>
                </a:solidFill>
              </a:rPr>
              <a:t> </a:t>
            </a:r>
            <a:r>
              <a:rPr lang="en-US" sz="1500" dirty="0" err="1">
                <a:solidFill>
                  <a:schemeClr val="bg1"/>
                </a:solidFill>
              </a:rPr>
              <a:t>khá</a:t>
            </a:r>
            <a:r>
              <a:rPr lang="en-US" sz="1500" dirty="0">
                <a:solidFill>
                  <a:schemeClr val="bg1"/>
                </a:solidFill>
              </a:rPr>
              <a:t> </a:t>
            </a:r>
            <a:r>
              <a:rPr lang="en-US" sz="1500" dirty="0" err="1">
                <a:solidFill>
                  <a:schemeClr val="bg1"/>
                </a:solidFill>
              </a:rPr>
              <a:t>dài</a:t>
            </a:r>
            <a:r>
              <a:rPr lang="en-US" sz="1500" dirty="0">
                <a:solidFill>
                  <a:schemeClr val="bg1"/>
                </a:solidFill>
              </a:rPr>
              <a:t> </a:t>
            </a:r>
            <a:r>
              <a:rPr lang="en-US" sz="1500" dirty="0" err="1">
                <a:solidFill>
                  <a:schemeClr val="bg1"/>
                </a:solidFill>
              </a:rPr>
              <a:t>các</a:t>
            </a:r>
            <a:r>
              <a:rPr lang="en-US" sz="1500" dirty="0">
                <a:solidFill>
                  <a:schemeClr val="bg1"/>
                </a:solidFill>
              </a:rPr>
              <a:t> </a:t>
            </a:r>
            <a:r>
              <a:rPr lang="en-US" sz="1500" dirty="0" err="1">
                <a:solidFill>
                  <a:schemeClr val="bg1"/>
                </a:solidFill>
              </a:rPr>
              <a:t>đối</a:t>
            </a:r>
            <a:r>
              <a:rPr lang="en-US" sz="1500" dirty="0">
                <a:solidFill>
                  <a:schemeClr val="bg1"/>
                </a:solidFill>
              </a:rPr>
              <a:t> </a:t>
            </a:r>
            <a:r>
              <a:rPr lang="en-US" sz="1500" dirty="0" err="1">
                <a:solidFill>
                  <a:schemeClr val="bg1"/>
                </a:solidFill>
              </a:rPr>
              <a:t>tượng</a:t>
            </a:r>
            <a:r>
              <a:rPr lang="en-US" sz="1500" dirty="0">
                <a:solidFill>
                  <a:schemeClr val="bg1"/>
                </a:solidFill>
              </a:rPr>
              <a:t> </a:t>
            </a:r>
            <a:endParaRPr lang="en-US" sz="1500" dirty="0" smtClean="0">
              <a:solidFill>
                <a:schemeClr val="bg1"/>
              </a:solidFill>
            </a:endParaRPr>
          </a:p>
          <a:p>
            <a:pPr marL="285750" indent="-285750" algn="just">
              <a:buClr>
                <a:schemeClr val="accent6"/>
              </a:buClr>
              <a:buFont typeface="Wingdings" pitchFamily="2" charset="2"/>
              <a:buChar char="v"/>
            </a:pPr>
            <a:r>
              <a:rPr lang="en-US" sz="1500" dirty="0" err="1">
                <a:solidFill>
                  <a:schemeClr val="bg1"/>
                </a:solidFill>
              </a:rPr>
              <a:t>Từ</a:t>
            </a:r>
            <a:r>
              <a:rPr lang="en-US" sz="1500" dirty="0">
                <a:solidFill>
                  <a:schemeClr val="bg1"/>
                </a:solidFill>
              </a:rPr>
              <a:t> </a:t>
            </a:r>
            <a:r>
              <a:rPr lang="en-US" sz="1500" dirty="0" err="1">
                <a:solidFill>
                  <a:schemeClr val="bg1"/>
                </a:solidFill>
              </a:rPr>
              <a:t>chối</a:t>
            </a:r>
            <a:r>
              <a:rPr lang="en-US" sz="1500" dirty="0">
                <a:solidFill>
                  <a:schemeClr val="bg1"/>
                </a:solidFill>
              </a:rPr>
              <a:t> </a:t>
            </a:r>
            <a:r>
              <a:rPr lang="en-US" sz="1500" dirty="0" err="1">
                <a:solidFill>
                  <a:schemeClr val="bg1"/>
                </a:solidFill>
              </a:rPr>
              <a:t>các</a:t>
            </a:r>
            <a:r>
              <a:rPr lang="en-US" sz="1500" dirty="0">
                <a:solidFill>
                  <a:schemeClr val="bg1"/>
                </a:solidFill>
              </a:rPr>
              <a:t> </a:t>
            </a:r>
            <a:r>
              <a:rPr lang="en-US" sz="1500" dirty="0" err="1">
                <a:solidFill>
                  <a:schemeClr val="bg1"/>
                </a:solidFill>
              </a:rPr>
              <a:t>ứng</a:t>
            </a:r>
            <a:r>
              <a:rPr lang="en-US" sz="1500" dirty="0">
                <a:solidFill>
                  <a:schemeClr val="bg1"/>
                </a:solidFill>
              </a:rPr>
              <a:t> </a:t>
            </a:r>
            <a:r>
              <a:rPr lang="en-US" sz="1500" dirty="0" err="1">
                <a:solidFill>
                  <a:schemeClr val="bg1"/>
                </a:solidFill>
              </a:rPr>
              <a:t>cử</a:t>
            </a:r>
            <a:r>
              <a:rPr lang="en-US" sz="1500" dirty="0">
                <a:solidFill>
                  <a:schemeClr val="bg1"/>
                </a:solidFill>
              </a:rPr>
              <a:t> </a:t>
            </a:r>
            <a:r>
              <a:rPr lang="en-US" sz="1500" dirty="0" err="1">
                <a:solidFill>
                  <a:schemeClr val="bg1"/>
                </a:solidFill>
              </a:rPr>
              <a:t>viên</a:t>
            </a:r>
            <a:r>
              <a:rPr lang="en-US" sz="1500" dirty="0">
                <a:solidFill>
                  <a:schemeClr val="bg1"/>
                </a:solidFill>
              </a:rPr>
              <a:t> </a:t>
            </a:r>
            <a:r>
              <a:rPr lang="en-US" sz="1500" dirty="0" err="1">
                <a:solidFill>
                  <a:schemeClr val="bg1"/>
                </a:solidFill>
              </a:rPr>
              <a:t>không</a:t>
            </a:r>
            <a:r>
              <a:rPr lang="en-US" sz="1500" dirty="0">
                <a:solidFill>
                  <a:schemeClr val="bg1"/>
                </a:solidFill>
              </a:rPr>
              <a:t> </a:t>
            </a:r>
            <a:r>
              <a:rPr lang="en-US" sz="1500" dirty="0" err="1">
                <a:solidFill>
                  <a:schemeClr val="bg1"/>
                </a:solidFill>
              </a:rPr>
              <a:t>phù</a:t>
            </a:r>
            <a:r>
              <a:rPr lang="en-US" sz="1500" dirty="0">
                <a:solidFill>
                  <a:schemeClr val="bg1"/>
                </a:solidFill>
              </a:rPr>
              <a:t> </a:t>
            </a:r>
            <a:r>
              <a:rPr lang="en-US" sz="1500" dirty="0" err="1">
                <a:solidFill>
                  <a:schemeClr val="bg1"/>
                </a:solidFill>
              </a:rPr>
              <a:t>hợp</a:t>
            </a:r>
            <a:r>
              <a:rPr lang="en-US" sz="1500" dirty="0">
                <a:solidFill>
                  <a:schemeClr val="bg1"/>
                </a:solidFill>
              </a:rPr>
              <a:t> </a:t>
            </a:r>
            <a:r>
              <a:rPr lang="en-US" sz="1500" dirty="0" err="1">
                <a:solidFill>
                  <a:schemeClr val="bg1"/>
                </a:solidFill>
              </a:rPr>
              <a:t>bằng</a:t>
            </a:r>
            <a:r>
              <a:rPr lang="en-US" sz="1500" dirty="0">
                <a:solidFill>
                  <a:schemeClr val="bg1"/>
                </a:solidFill>
              </a:rPr>
              <a:t> </a:t>
            </a:r>
            <a:r>
              <a:rPr lang="en-US" sz="1500" dirty="0" err="1">
                <a:solidFill>
                  <a:schemeClr val="bg1"/>
                </a:solidFill>
              </a:rPr>
              <a:t>cách</a:t>
            </a:r>
            <a:r>
              <a:rPr lang="en-US" sz="1500" dirty="0">
                <a:solidFill>
                  <a:schemeClr val="bg1"/>
                </a:solidFill>
              </a:rPr>
              <a:t> </a:t>
            </a:r>
            <a:r>
              <a:rPr lang="en-US" sz="1500" dirty="0" err="1">
                <a:solidFill>
                  <a:schemeClr val="bg1"/>
                </a:solidFill>
              </a:rPr>
              <a:t>áp</a:t>
            </a:r>
            <a:r>
              <a:rPr lang="en-US" sz="1500" dirty="0">
                <a:solidFill>
                  <a:schemeClr val="bg1"/>
                </a:solidFill>
              </a:rPr>
              <a:t> </a:t>
            </a:r>
            <a:r>
              <a:rPr lang="en-US" sz="1500" dirty="0" err="1">
                <a:solidFill>
                  <a:schemeClr val="bg1"/>
                </a:solidFill>
              </a:rPr>
              <a:t>dụng</a:t>
            </a:r>
            <a:r>
              <a:rPr lang="en-US" sz="1500" dirty="0">
                <a:solidFill>
                  <a:schemeClr val="bg1"/>
                </a:solidFill>
              </a:rPr>
              <a:t> </a:t>
            </a:r>
            <a:r>
              <a:rPr lang="en-US" sz="1500" dirty="0" err="1">
                <a:solidFill>
                  <a:schemeClr val="bg1"/>
                </a:solidFill>
              </a:rPr>
              <a:t>một</a:t>
            </a:r>
            <a:r>
              <a:rPr lang="en-US" sz="1500" dirty="0">
                <a:solidFill>
                  <a:schemeClr val="bg1"/>
                </a:solidFill>
              </a:rPr>
              <a:t> </a:t>
            </a:r>
            <a:r>
              <a:rPr lang="en-US" sz="1500" dirty="0" err="1">
                <a:solidFill>
                  <a:schemeClr val="bg1"/>
                </a:solidFill>
              </a:rPr>
              <a:t>danh</a:t>
            </a:r>
            <a:r>
              <a:rPr lang="en-US" sz="1500" dirty="0">
                <a:solidFill>
                  <a:schemeClr val="bg1"/>
                </a:solidFill>
              </a:rPr>
              <a:t> </a:t>
            </a:r>
            <a:r>
              <a:rPr lang="en-US" sz="1500" dirty="0" err="1">
                <a:solidFill>
                  <a:schemeClr val="bg1"/>
                </a:solidFill>
              </a:rPr>
              <a:t>sách</a:t>
            </a:r>
            <a:r>
              <a:rPr lang="en-US" sz="1500" dirty="0">
                <a:solidFill>
                  <a:schemeClr val="bg1"/>
                </a:solidFill>
              </a:rPr>
              <a:t> </a:t>
            </a:r>
            <a:r>
              <a:rPr lang="en-US" sz="1500" dirty="0" err="1">
                <a:solidFill>
                  <a:schemeClr val="bg1"/>
                </a:solidFill>
              </a:rPr>
              <a:t>các</a:t>
            </a:r>
            <a:r>
              <a:rPr lang="en-US" sz="1500" dirty="0">
                <a:solidFill>
                  <a:schemeClr val="bg1"/>
                </a:solidFill>
              </a:rPr>
              <a:t> </a:t>
            </a:r>
            <a:r>
              <a:rPr lang="en-US" sz="1500" dirty="0" err="1">
                <a:solidFill>
                  <a:schemeClr val="bg1"/>
                </a:solidFill>
              </a:rPr>
              <a:t>tiêu</a:t>
            </a:r>
            <a:r>
              <a:rPr lang="en-US" sz="1500" dirty="0">
                <a:solidFill>
                  <a:schemeClr val="bg1"/>
                </a:solidFill>
              </a:rPr>
              <a:t> </a:t>
            </a:r>
            <a:r>
              <a:rPr lang="en-US" sz="1500" dirty="0" err="1">
                <a:solidFill>
                  <a:schemeClr val="bg1"/>
                </a:solidFill>
              </a:rPr>
              <a:t>chí</a:t>
            </a:r>
            <a:r>
              <a:rPr lang="en-US" sz="1500" dirty="0">
                <a:solidFill>
                  <a:schemeClr val="bg1"/>
                </a:solidFill>
              </a:rPr>
              <a:t> </a:t>
            </a:r>
            <a:r>
              <a:rPr lang="en-US" sz="1500" dirty="0" err="1">
                <a:solidFill>
                  <a:schemeClr val="bg1"/>
                </a:solidFill>
              </a:rPr>
              <a:t>từ</a:t>
            </a:r>
            <a:r>
              <a:rPr lang="en-US" sz="1500" dirty="0">
                <a:solidFill>
                  <a:schemeClr val="bg1"/>
                </a:solidFill>
              </a:rPr>
              <a:t> </a:t>
            </a:r>
            <a:r>
              <a:rPr lang="en-US" sz="1500" dirty="0" err="1">
                <a:solidFill>
                  <a:schemeClr val="bg1"/>
                </a:solidFill>
              </a:rPr>
              <a:t>chối</a:t>
            </a:r>
            <a:r>
              <a:rPr lang="en-US" sz="1500" dirty="0">
                <a:solidFill>
                  <a:schemeClr val="bg1"/>
                </a:solidFill>
              </a:rPr>
              <a:t>.</a:t>
            </a:r>
          </a:p>
          <a:p>
            <a:pPr marL="0" lvl="0" indent="0" algn="just"/>
            <a:endParaRPr sz="1500" dirty="0">
              <a:solidFill>
                <a:schemeClr val="bg1"/>
              </a:solidFill>
            </a:endParaRPr>
          </a:p>
        </p:txBody>
      </p:sp>
    </p:spTree>
    <p:extLst>
      <p:ext uri="{BB962C8B-B14F-4D97-AF65-F5344CB8AC3E}">
        <p14:creationId xmlns:p14="http://schemas.microsoft.com/office/powerpoint/2010/main" val="238969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1000"/>
                                        <p:tgtEl>
                                          <p:spTgt spid="99">
                                            <p:txEl>
                                              <p:pRg st="0" end="0"/>
                                            </p:txEl>
                                          </p:spTgt>
                                        </p:tgtEl>
                                      </p:cBhvr>
                                    </p:animEffect>
                                    <p:anim calcmode="lin" valueType="num">
                                      <p:cBhvr>
                                        <p:cTn id="8" dur="10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9">
                                            <p:txEl>
                                              <p:pRg st="1" end="1"/>
                                            </p:txEl>
                                          </p:spTgt>
                                        </p:tgtEl>
                                        <p:attrNameLst>
                                          <p:attrName>style.visibility</p:attrName>
                                        </p:attrNameLst>
                                      </p:cBhvr>
                                      <p:to>
                                        <p:strVal val="visible"/>
                                      </p:to>
                                    </p:set>
                                    <p:animEffect transition="in" filter="fade">
                                      <p:cBhvr>
                                        <p:cTn id="14" dur="1000"/>
                                        <p:tgtEl>
                                          <p:spTgt spid="99">
                                            <p:txEl>
                                              <p:pRg st="1" end="1"/>
                                            </p:txEl>
                                          </p:spTgt>
                                        </p:tgtEl>
                                      </p:cBhvr>
                                    </p:animEffect>
                                    <p:anim calcmode="lin" valueType="num">
                                      <p:cBhvr>
                                        <p:cTn id="15" dur="1000" fill="hold"/>
                                        <p:tgtEl>
                                          <p:spTgt spid="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99">
                                            <p:txEl>
                                              <p:pRg st="2" end="2"/>
                                            </p:txEl>
                                          </p:spTgt>
                                        </p:tgtEl>
                                        <p:attrNameLst>
                                          <p:attrName>style.visibility</p:attrName>
                                        </p:attrNameLst>
                                      </p:cBhvr>
                                      <p:to>
                                        <p:strVal val="visible"/>
                                      </p:to>
                                    </p:set>
                                    <p:animEffect transition="in" filter="fade">
                                      <p:cBhvr>
                                        <p:cTn id="19" dur="1000"/>
                                        <p:tgtEl>
                                          <p:spTgt spid="99">
                                            <p:txEl>
                                              <p:pRg st="2" end="2"/>
                                            </p:txEl>
                                          </p:spTgt>
                                        </p:tgtEl>
                                      </p:cBhvr>
                                    </p:animEffect>
                                    <p:anim calcmode="lin" valueType="num">
                                      <p:cBhvr>
                                        <p:cTn id="20" dur="1000" fill="hold"/>
                                        <p:tgtEl>
                                          <p:spTgt spid="9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9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9">
                                            <p:txEl>
                                              <p:pRg st="3" end="3"/>
                                            </p:txEl>
                                          </p:spTgt>
                                        </p:tgtEl>
                                        <p:attrNameLst>
                                          <p:attrName>style.visibility</p:attrName>
                                        </p:attrNameLst>
                                      </p:cBhvr>
                                      <p:to>
                                        <p:strVal val="visible"/>
                                      </p:to>
                                    </p:set>
                                    <p:animEffect transition="in" filter="fade">
                                      <p:cBhvr>
                                        <p:cTn id="24" dur="1000"/>
                                        <p:tgtEl>
                                          <p:spTgt spid="99">
                                            <p:txEl>
                                              <p:pRg st="3" end="3"/>
                                            </p:txEl>
                                          </p:spTgt>
                                        </p:tgtEl>
                                      </p:cBhvr>
                                    </p:animEffect>
                                    <p:anim calcmode="lin" valueType="num">
                                      <p:cBhvr>
                                        <p:cTn id="25" dur="1000" fill="hold"/>
                                        <p:tgtEl>
                                          <p:spTgt spid="9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99">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9">
                                            <p:txEl>
                                              <p:pRg st="4" end="4"/>
                                            </p:txEl>
                                          </p:spTgt>
                                        </p:tgtEl>
                                        <p:attrNameLst>
                                          <p:attrName>style.visibility</p:attrName>
                                        </p:attrNameLst>
                                      </p:cBhvr>
                                      <p:to>
                                        <p:strVal val="visible"/>
                                      </p:to>
                                    </p:set>
                                    <p:animEffect transition="in" filter="fade">
                                      <p:cBhvr>
                                        <p:cTn id="29" dur="1000"/>
                                        <p:tgtEl>
                                          <p:spTgt spid="99">
                                            <p:txEl>
                                              <p:pRg st="4" end="4"/>
                                            </p:txEl>
                                          </p:spTgt>
                                        </p:tgtEl>
                                      </p:cBhvr>
                                    </p:animEffect>
                                    <p:anim calcmode="lin" valueType="num">
                                      <p:cBhvr>
                                        <p:cTn id="30" dur="1000" fill="hold"/>
                                        <p:tgtEl>
                                          <p:spTgt spid="99">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9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05000" y="361950"/>
            <a:ext cx="5334000" cy="4373880"/>
          </a:xfrm>
          <a:prstGeom prst="rect">
            <a:avLst/>
          </a:prstGeom>
          <a:noFill/>
          <a:ln>
            <a:noFill/>
          </a:ln>
        </p:spPr>
      </p:pic>
    </p:spTree>
    <p:extLst>
      <p:ext uri="{BB962C8B-B14F-4D97-AF65-F5344CB8AC3E}">
        <p14:creationId xmlns:p14="http://schemas.microsoft.com/office/powerpoint/2010/main" val="1306162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2359</Words>
  <Application>Microsoft Office PowerPoint</Application>
  <PresentationFormat>On-screen Show (16:9)</PresentationFormat>
  <Paragraphs>149</Paragraphs>
  <Slides>43</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Montserrat Light</vt:lpstr>
      <vt:lpstr>DM Serif Display</vt:lpstr>
      <vt:lpstr>Wingdings</vt:lpstr>
      <vt:lpstr>Mutius template</vt:lpstr>
      <vt:lpstr>CHAPTER 5:  The class diagram</vt:lpstr>
      <vt:lpstr>Learning outcomes</vt:lpstr>
      <vt:lpstr>Introduction </vt:lpstr>
      <vt:lpstr>Introduction </vt:lpstr>
      <vt:lpstr>Stages in building  a class diagram </vt:lpstr>
      <vt:lpstr>Stages in building  a class diagram </vt:lpstr>
      <vt:lpstr>Identify the objects and derive classes </vt:lpstr>
      <vt:lpstr>Identify the objects and derive classes </vt:lpstr>
      <vt:lpstr>PowerPoint Presentation</vt:lpstr>
      <vt:lpstr>Identify the objects and derive classes </vt:lpstr>
      <vt:lpstr>Identify the objects and derive classes </vt:lpstr>
      <vt:lpstr>Identify the objects and derive classes </vt:lpstr>
      <vt:lpstr>Identify the objects and derive classes </vt:lpstr>
      <vt:lpstr>Identify the attributes </vt:lpstr>
      <vt:lpstr>Identify the attributes </vt:lpstr>
      <vt:lpstr>Identify the attributes </vt:lpstr>
      <vt:lpstr>Identify the attributes </vt:lpstr>
      <vt:lpstr>Identify the attributes </vt:lpstr>
      <vt:lpstr>Identify the attributes </vt:lpstr>
      <vt:lpstr>Identify the attributes </vt:lpstr>
      <vt:lpstr>Identify relationships between the classes </vt:lpstr>
      <vt:lpstr>Identify relationships between the classes </vt:lpstr>
      <vt:lpstr>Identify relationships between the classes </vt:lpstr>
      <vt:lpstr>Identify relationships between the classes </vt:lpstr>
      <vt:lpstr>Write a data dictionary to support the class diagram </vt:lpstr>
      <vt:lpstr>Write a data dictionary to support the class diagram </vt:lpstr>
      <vt:lpstr>PowerPoint Presentation</vt:lpstr>
      <vt:lpstr>Write a data dictionary to support the class diagram </vt:lpstr>
      <vt:lpstr>Write a data dictionary to support the class diagram </vt:lpstr>
      <vt:lpstr>Write a data dictionary to support the class diagram </vt:lpstr>
      <vt:lpstr>PowerPoint Presentation</vt:lpstr>
      <vt:lpstr>Write a data dictionary to support the class diagram </vt:lpstr>
      <vt:lpstr>Packages</vt:lpstr>
      <vt:lpstr>Packages</vt:lpstr>
      <vt:lpstr>Packages</vt:lpstr>
      <vt:lpstr>Packages</vt:lpstr>
      <vt:lpstr>Using the class diagram  in system development</vt:lpstr>
      <vt:lpstr>Common problems </vt:lpstr>
      <vt:lpstr>Common problems </vt:lpstr>
      <vt:lpstr>Common problems </vt:lpstr>
      <vt:lpstr>Common problems </vt:lpstr>
      <vt:lpstr>Chapter summary </vt:lpstr>
      <vt:lpstr>The End Xin Cảm Ơn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5:  The class diagram</dc:title>
  <dc:creator>mobasa</dc:creator>
  <cp:lastModifiedBy>mobasa</cp:lastModifiedBy>
  <cp:revision>27</cp:revision>
  <dcterms:modified xsi:type="dcterms:W3CDTF">2020-05-04T02:23:36Z</dcterms:modified>
</cp:coreProperties>
</file>