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7"/>
  </p:notesMasterIdLst>
  <p:sldIdLst>
    <p:sldId id="256" r:id="rId2"/>
    <p:sldId id="257" r:id="rId3"/>
    <p:sldId id="258" r:id="rId4"/>
    <p:sldId id="259" r:id="rId5"/>
    <p:sldId id="260" r:id="rId6"/>
    <p:sldId id="261" r:id="rId7"/>
    <p:sldId id="263" r:id="rId8"/>
    <p:sldId id="262" r:id="rId9"/>
    <p:sldId id="264" r:id="rId10"/>
    <p:sldId id="266" r:id="rId11"/>
    <p:sldId id="305" r:id="rId12"/>
    <p:sldId id="321" r:id="rId13"/>
    <p:sldId id="265" r:id="rId14"/>
    <p:sldId id="306" r:id="rId15"/>
    <p:sldId id="322" r:id="rId16"/>
    <p:sldId id="324" r:id="rId17"/>
    <p:sldId id="323" r:id="rId18"/>
    <p:sldId id="325" r:id="rId19"/>
    <p:sldId id="309" r:id="rId20"/>
    <p:sldId id="326" r:id="rId21"/>
    <p:sldId id="327" r:id="rId22"/>
    <p:sldId id="328" r:id="rId23"/>
    <p:sldId id="329" r:id="rId24"/>
    <p:sldId id="330" r:id="rId25"/>
    <p:sldId id="285" r:id="rId26"/>
  </p:sldIdLst>
  <p:sldSz cx="9144000" cy="5143500" type="screen16x9"/>
  <p:notesSz cx="6858000" cy="9144000"/>
  <p:embeddedFontLst>
    <p:embeddedFont>
      <p:font typeface="Arvo" panose="020B0604020202020204" charset="0"/>
      <p:regular r:id="rId28"/>
      <p:bold r:id="rId29"/>
      <p:italic r:id="rId30"/>
      <p:boldItalic r:id="rId31"/>
    </p:embeddedFont>
    <p:embeddedFont>
      <p:font typeface="Bodoni" panose="020B0604020202020204" charset="0"/>
      <p:regular r:id="rId32"/>
      <p:bold r:id="rId33"/>
      <p:italic r:id="rId34"/>
      <p:boldItalic r:id="rId35"/>
    </p:embeddedFont>
    <p:embeddedFont>
      <p:font typeface="Josefin Slab" panose="020B0604020202020204" charset="0"/>
      <p:regular r:id="rId36"/>
      <p:bold r:id="rId37"/>
      <p:italic r:id="rId38"/>
      <p:boldItalic r:id="rId39"/>
    </p:embeddedFont>
    <p:embeddedFont>
      <p:font typeface="Josefin Slab Light" panose="020B0604020202020204" charset="0"/>
      <p:regular r:id="rId40"/>
      <p:bold r:id="rId41"/>
      <p:italic r:id="rId42"/>
      <p:boldItalic r:id="rId43"/>
    </p:embeddedFont>
    <p:embeddedFont>
      <p:font typeface="Montserrat" panose="020B0604020202020204" charset="0"/>
      <p:regular r:id="rId44"/>
      <p:bold r:id="rId45"/>
      <p:italic r:id="rId46"/>
      <p:boldItalic r:id="rId47"/>
    </p:embeddedFont>
    <p:embeddedFont>
      <p:font typeface="Ubuntu" panose="020B0604020202020204" charset="0"/>
      <p:regular r:id="rId48"/>
      <p:bold r:id="rId49"/>
      <p:italic r:id="rId50"/>
      <p:boldItalic r:id="rId51"/>
    </p:embeddedFont>
    <p:embeddedFont>
      <p:font typeface="Ubuntu Medium" panose="020B0604020202020204"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482F78-E6A0-4C75-A81E-B9028DBF9D35}">
  <a:tblStyle styleId="{D2482F78-E6A0-4C75-A81E-B9028DBF9D3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8" d="100"/>
          <a:sy n="78" d="100"/>
        </p:scale>
        <p:origin x="95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50" Type="http://schemas.openxmlformats.org/officeDocument/2006/relationships/font" Target="fonts/font23.fntdata"/><Relationship Id="rId55" Type="http://schemas.openxmlformats.org/officeDocument/2006/relationships/font" Target="fonts/font2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font" Target="fonts/font14.fntdata"/><Relationship Id="rId54" Type="http://schemas.openxmlformats.org/officeDocument/2006/relationships/font" Target="fonts/font2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3" Type="http://schemas.openxmlformats.org/officeDocument/2006/relationships/font" Target="fonts/font26.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font" Target="fonts/font22.fntdata"/><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52" Type="http://schemas.openxmlformats.org/officeDocument/2006/relationships/font" Target="fonts/font2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font" Target="fonts/font21.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24.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4523b52df0_1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4523b52df0_1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de7457949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3de7457949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de7457949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3de7457949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8191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3de7457949_0_7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3de7457949_0_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de7457949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de7457949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de7457949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de7457949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4523b52df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4523b52df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de7457949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de7457949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de7457949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de7457949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de7457949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3de7457949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de7457949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3de7457949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slide" type="title">
  <p:cSld name="TITLE">
    <p:spTree>
      <p:nvGrpSpPr>
        <p:cNvPr id="1" name="Shape 8"/>
        <p:cNvGrpSpPr/>
        <p:nvPr/>
      </p:nvGrpSpPr>
      <p:grpSpPr>
        <a:xfrm>
          <a:off x="0" y="0"/>
          <a:ext cx="0" cy="0"/>
          <a:chOff x="0" y="0"/>
          <a:chExt cx="0" cy="0"/>
        </a:xfrm>
      </p:grpSpPr>
      <p:sp>
        <p:nvSpPr>
          <p:cNvPr id="9" name="Google Shape;9;p2"/>
          <p:cNvSpPr/>
          <p:nvPr/>
        </p:nvSpPr>
        <p:spPr>
          <a:xfrm>
            <a:off x="1178500" y="-9975"/>
            <a:ext cx="3393600"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1358800" y="1531850"/>
            <a:ext cx="7679400" cy="14310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DEBA"/>
              </a:buClr>
              <a:buSzPts val="7200"/>
              <a:buFont typeface="Ubuntu"/>
              <a:buNone/>
              <a:defRPr sz="7200" b="1">
                <a:solidFill>
                  <a:srgbClr val="00DEBA"/>
                </a:solidFill>
                <a:latin typeface="Ubuntu"/>
                <a:ea typeface="Ubuntu"/>
                <a:cs typeface="Ubuntu"/>
                <a:sym typeface="Ubuntu"/>
              </a:defRPr>
            </a:lvl1pPr>
            <a:lvl2pPr lvl="1" algn="ctr" rtl="0">
              <a:spcBef>
                <a:spcPts val="0"/>
              </a:spcBef>
              <a:spcAft>
                <a:spcPts val="0"/>
              </a:spcAft>
              <a:buClr>
                <a:srgbClr val="434343"/>
              </a:buClr>
              <a:buSzPts val="6000"/>
              <a:buNone/>
              <a:defRPr sz="6000">
                <a:solidFill>
                  <a:srgbClr val="434343"/>
                </a:solidFill>
              </a:defRPr>
            </a:lvl2pPr>
            <a:lvl3pPr lvl="2" algn="ctr" rtl="0">
              <a:spcBef>
                <a:spcPts val="0"/>
              </a:spcBef>
              <a:spcAft>
                <a:spcPts val="0"/>
              </a:spcAft>
              <a:buClr>
                <a:srgbClr val="434343"/>
              </a:buClr>
              <a:buSzPts val="6000"/>
              <a:buNone/>
              <a:defRPr sz="6000">
                <a:solidFill>
                  <a:srgbClr val="434343"/>
                </a:solidFill>
              </a:defRPr>
            </a:lvl3pPr>
            <a:lvl4pPr lvl="3" algn="ctr" rtl="0">
              <a:spcBef>
                <a:spcPts val="0"/>
              </a:spcBef>
              <a:spcAft>
                <a:spcPts val="0"/>
              </a:spcAft>
              <a:buClr>
                <a:srgbClr val="434343"/>
              </a:buClr>
              <a:buSzPts val="6000"/>
              <a:buNone/>
              <a:defRPr sz="6000">
                <a:solidFill>
                  <a:srgbClr val="434343"/>
                </a:solidFill>
              </a:defRPr>
            </a:lvl4pPr>
            <a:lvl5pPr lvl="4" algn="ctr" rtl="0">
              <a:spcBef>
                <a:spcPts val="0"/>
              </a:spcBef>
              <a:spcAft>
                <a:spcPts val="0"/>
              </a:spcAft>
              <a:buClr>
                <a:srgbClr val="434343"/>
              </a:buClr>
              <a:buSzPts val="6000"/>
              <a:buNone/>
              <a:defRPr sz="6000">
                <a:solidFill>
                  <a:srgbClr val="434343"/>
                </a:solidFill>
              </a:defRPr>
            </a:lvl5pPr>
            <a:lvl6pPr lvl="5" algn="ctr" rtl="0">
              <a:spcBef>
                <a:spcPts val="0"/>
              </a:spcBef>
              <a:spcAft>
                <a:spcPts val="0"/>
              </a:spcAft>
              <a:buClr>
                <a:srgbClr val="434343"/>
              </a:buClr>
              <a:buSzPts val="6000"/>
              <a:buNone/>
              <a:defRPr sz="6000">
                <a:solidFill>
                  <a:srgbClr val="434343"/>
                </a:solidFill>
              </a:defRPr>
            </a:lvl6pPr>
            <a:lvl7pPr lvl="6" algn="ctr" rtl="0">
              <a:spcBef>
                <a:spcPts val="0"/>
              </a:spcBef>
              <a:spcAft>
                <a:spcPts val="0"/>
              </a:spcAft>
              <a:buClr>
                <a:srgbClr val="434343"/>
              </a:buClr>
              <a:buSzPts val="6000"/>
              <a:buNone/>
              <a:defRPr sz="6000">
                <a:solidFill>
                  <a:srgbClr val="434343"/>
                </a:solidFill>
              </a:defRPr>
            </a:lvl7pPr>
            <a:lvl8pPr lvl="7" algn="ctr" rtl="0">
              <a:spcBef>
                <a:spcPts val="0"/>
              </a:spcBef>
              <a:spcAft>
                <a:spcPts val="0"/>
              </a:spcAft>
              <a:buClr>
                <a:srgbClr val="434343"/>
              </a:buClr>
              <a:buSzPts val="6000"/>
              <a:buNone/>
              <a:defRPr sz="6000">
                <a:solidFill>
                  <a:srgbClr val="434343"/>
                </a:solidFill>
              </a:defRPr>
            </a:lvl8pPr>
            <a:lvl9pPr lvl="8" algn="ctr" rtl="0">
              <a:spcBef>
                <a:spcPts val="0"/>
              </a:spcBef>
              <a:spcAft>
                <a:spcPts val="0"/>
              </a:spcAft>
              <a:buClr>
                <a:srgbClr val="434343"/>
              </a:buClr>
              <a:buSzPts val="6000"/>
              <a:buNone/>
              <a:defRPr sz="6000">
                <a:solidFill>
                  <a:srgbClr val="434343"/>
                </a:solidFill>
              </a:defRPr>
            </a:lvl9pPr>
          </a:lstStyle>
          <a:p>
            <a:endParaRPr/>
          </a:p>
        </p:txBody>
      </p:sp>
      <p:sp>
        <p:nvSpPr>
          <p:cNvPr id="11" name="Google Shape;11;p2"/>
          <p:cNvSpPr txBox="1">
            <a:spLocks noGrp="1"/>
          </p:cNvSpPr>
          <p:nvPr>
            <p:ph type="subTitle" idx="1"/>
          </p:nvPr>
        </p:nvSpPr>
        <p:spPr>
          <a:xfrm>
            <a:off x="1358794" y="2846353"/>
            <a:ext cx="7137600" cy="5781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a:solidFill>
                  <a:srgbClr val="434343"/>
                </a:solidFill>
                <a:latin typeface="Josefin Slab"/>
                <a:ea typeface="Josefin Slab"/>
                <a:cs typeface="Josefin Slab"/>
                <a:sym typeface="Josefin Slab"/>
              </a:defRPr>
            </a:lvl1pPr>
            <a:lvl2pPr lvl="1" rtl="0">
              <a:spcBef>
                <a:spcPts val="0"/>
              </a:spcBef>
              <a:spcAft>
                <a:spcPts val="0"/>
              </a:spcAft>
              <a:buNone/>
              <a:defRPr>
                <a:solidFill>
                  <a:srgbClr val="434343"/>
                </a:solidFill>
                <a:latin typeface="Josefin Slab"/>
                <a:ea typeface="Josefin Slab"/>
                <a:cs typeface="Josefin Slab"/>
                <a:sym typeface="Josefin Slab"/>
              </a:defRPr>
            </a:lvl2pPr>
            <a:lvl3pPr lvl="2" rtl="0">
              <a:spcBef>
                <a:spcPts val="0"/>
              </a:spcBef>
              <a:spcAft>
                <a:spcPts val="0"/>
              </a:spcAft>
              <a:buNone/>
              <a:defRPr>
                <a:solidFill>
                  <a:srgbClr val="434343"/>
                </a:solidFill>
                <a:latin typeface="Josefin Slab"/>
                <a:ea typeface="Josefin Slab"/>
                <a:cs typeface="Josefin Slab"/>
                <a:sym typeface="Josefin Slab"/>
              </a:defRPr>
            </a:lvl3pPr>
            <a:lvl4pPr lvl="3" rtl="0">
              <a:spcBef>
                <a:spcPts val="0"/>
              </a:spcBef>
              <a:spcAft>
                <a:spcPts val="0"/>
              </a:spcAft>
              <a:buNone/>
              <a:defRPr>
                <a:solidFill>
                  <a:srgbClr val="434343"/>
                </a:solidFill>
                <a:latin typeface="Josefin Slab"/>
                <a:ea typeface="Josefin Slab"/>
                <a:cs typeface="Josefin Slab"/>
                <a:sym typeface="Josefin Slab"/>
              </a:defRPr>
            </a:lvl4pPr>
            <a:lvl5pPr lvl="4" rtl="0">
              <a:spcBef>
                <a:spcPts val="0"/>
              </a:spcBef>
              <a:spcAft>
                <a:spcPts val="0"/>
              </a:spcAft>
              <a:buNone/>
              <a:defRPr>
                <a:solidFill>
                  <a:srgbClr val="434343"/>
                </a:solidFill>
                <a:latin typeface="Josefin Slab"/>
                <a:ea typeface="Josefin Slab"/>
                <a:cs typeface="Josefin Slab"/>
                <a:sym typeface="Josefin Slab"/>
              </a:defRPr>
            </a:lvl5pPr>
            <a:lvl6pPr lvl="5" rtl="0">
              <a:spcBef>
                <a:spcPts val="0"/>
              </a:spcBef>
              <a:spcAft>
                <a:spcPts val="0"/>
              </a:spcAft>
              <a:buNone/>
              <a:defRPr>
                <a:solidFill>
                  <a:srgbClr val="434343"/>
                </a:solidFill>
                <a:latin typeface="Josefin Slab"/>
                <a:ea typeface="Josefin Slab"/>
                <a:cs typeface="Josefin Slab"/>
                <a:sym typeface="Josefin Slab"/>
              </a:defRPr>
            </a:lvl6pPr>
            <a:lvl7pPr lvl="6" rtl="0">
              <a:spcBef>
                <a:spcPts val="0"/>
              </a:spcBef>
              <a:spcAft>
                <a:spcPts val="0"/>
              </a:spcAft>
              <a:buNone/>
              <a:defRPr>
                <a:solidFill>
                  <a:srgbClr val="434343"/>
                </a:solidFill>
                <a:latin typeface="Josefin Slab"/>
                <a:ea typeface="Josefin Slab"/>
                <a:cs typeface="Josefin Slab"/>
                <a:sym typeface="Josefin Slab"/>
              </a:defRPr>
            </a:lvl7pPr>
            <a:lvl8pPr lvl="7" rtl="0">
              <a:spcBef>
                <a:spcPts val="0"/>
              </a:spcBef>
              <a:spcAft>
                <a:spcPts val="0"/>
              </a:spcAft>
              <a:buNone/>
              <a:defRPr>
                <a:solidFill>
                  <a:srgbClr val="434343"/>
                </a:solidFill>
                <a:latin typeface="Josefin Slab"/>
                <a:ea typeface="Josefin Slab"/>
                <a:cs typeface="Josefin Slab"/>
                <a:sym typeface="Josefin Slab"/>
              </a:defRPr>
            </a:lvl8pPr>
            <a:lvl9pPr lvl="8" rtl="0">
              <a:spcBef>
                <a:spcPts val="0"/>
              </a:spcBef>
              <a:spcAft>
                <a:spcPts val="0"/>
              </a:spcAft>
              <a:buNone/>
              <a:defRPr>
                <a:solidFill>
                  <a:srgbClr val="434343"/>
                </a:solidFill>
                <a:latin typeface="Josefin Slab"/>
                <a:ea typeface="Josefin Slab"/>
                <a:cs typeface="Josefin Slab"/>
                <a:sym typeface="Josefin Slab"/>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text &amp; some text slide 1">
  <p:cSld name="BIG_NUMBER_1">
    <p:bg>
      <p:bgPr>
        <a:solidFill>
          <a:srgbClr val="00DEBA"/>
        </a:solidFill>
        <a:effectLst/>
      </p:bgPr>
    </p:bg>
    <p:spTree>
      <p:nvGrpSpPr>
        <p:cNvPr id="1" name="Shape 124"/>
        <p:cNvGrpSpPr/>
        <p:nvPr/>
      </p:nvGrpSpPr>
      <p:grpSpPr>
        <a:xfrm>
          <a:off x="0" y="0"/>
          <a:ext cx="0" cy="0"/>
          <a:chOff x="0" y="0"/>
          <a:chExt cx="0" cy="0"/>
        </a:xfrm>
      </p:grpSpPr>
      <p:sp>
        <p:nvSpPr>
          <p:cNvPr id="125" name="Google Shape;125;p20"/>
          <p:cNvSpPr/>
          <p:nvPr/>
        </p:nvSpPr>
        <p:spPr>
          <a:xfrm>
            <a:off x="1171500" y="1740600"/>
            <a:ext cx="6819900" cy="16623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126" name="Google Shape;126;p20"/>
          <p:cNvSpPr txBox="1">
            <a:spLocks noGrp="1"/>
          </p:cNvSpPr>
          <p:nvPr>
            <p:ph type="subTitle" idx="1"/>
          </p:nvPr>
        </p:nvSpPr>
        <p:spPr>
          <a:xfrm>
            <a:off x="850800" y="2837975"/>
            <a:ext cx="7442400" cy="1145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rgbClr val="434343"/>
                </a:solidFill>
                <a:latin typeface="Josefin Slab"/>
                <a:ea typeface="Josefin Slab"/>
                <a:cs typeface="Josefin Slab"/>
                <a:sym typeface="Josefin Slab"/>
              </a:defRPr>
            </a:lvl1pPr>
            <a:lvl2pPr lvl="1" algn="ctr" rtl="0">
              <a:spcBef>
                <a:spcPts val="0"/>
              </a:spcBef>
              <a:spcAft>
                <a:spcPts val="0"/>
              </a:spcAft>
              <a:buNone/>
              <a:defRPr>
                <a:solidFill>
                  <a:srgbClr val="FFFFFF"/>
                </a:solidFill>
                <a:latin typeface="Josefin Slab"/>
                <a:ea typeface="Josefin Slab"/>
                <a:cs typeface="Josefin Slab"/>
                <a:sym typeface="Josefin Slab"/>
              </a:defRPr>
            </a:lvl2pPr>
            <a:lvl3pPr lvl="2" algn="ctr" rtl="0">
              <a:spcBef>
                <a:spcPts val="0"/>
              </a:spcBef>
              <a:spcAft>
                <a:spcPts val="0"/>
              </a:spcAft>
              <a:buNone/>
              <a:defRPr>
                <a:solidFill>
                  <a:srgbClr val="FFFFFF"/>
                </a:solidFill>
                <a:latin typeface="Josefin Slab"/>
                <a:ea typeface="Josefin Slab"/>
                <a:cs typeface="Josefin Slab"/>
                <a:sym typeface="Josefin Slab"/>
              </a:defRPr>
            </a:lvl3pPr>
            <a:lvl4pPr lvl="3" algn="ctr" rtl="0">
              <a:spcBef>
                <a:spcPts val="0"/>
              </a:spcBef>
              <a:spcAft>
                <a:spcPts val="0"/>
              </a:spcAft>
              <a:buNone/>
              <a:defRPr>
                <a:solidFill>
                  <a:srgbClr val="FFFFFF"/>
                </a:solidFill>
                <a:latin typeface="Josefin Slab"/>
                <a:ea typeface="Josefin Slab"/>
                <a:cs typeface="Josefin Slab"/>
                <a:sym typeface="Josefin Slab"/>
              </a:defRPr>
            </a:lvl4pPr>
            <a:lvl5pPr lvl="4" algn="ctr" rtl="0">
              <a:spcBef>
                <a:spcPts val="0"/>
              </a:spcBef>
              <a:spcAft>
                <a:spcPts val="0"/>
              </a:spcAft>
              <a:buNone/>
              <a:defRPr>
                <a:solidFill>
                  <a:srgbClr val="FFFFFF"/>
                </a:solidFill>
                <a:latin typeface="Josefin Slab"/>
                <a:ea typeface="Josefin Slab"/>
                <a:cs typeface="Josefin Slab"/>
                <a:sym typeface="Josefin Slab"/>
              </a:defRPr>
            </a:lvl5pPr>
            <a:lvl6pPr lvl="5" algn="ctr" rtl="0">
              <a:spcBef>
                <a:spcPts val="0"/>
              </a:spcBef>
              <a:spcAft>
                <a:spcPts val="0"/>
              </a:spcAft>
              <a:buNone/>
              <a:defRPr>
                <a:solidFill>
                  <a:srgbClr val="FFFFFF"/>
                </a:solidFill>
                <a:latin typeface="Josefin Slab"/>
                <a:ea typeface="Josefin Slab"/>
                <a:cs typeface="Josefin Slab"/>
                <a:sym typeface="Josefin Slab"/>
              </a:defRPr>
            </a:lvl6pPr>
            <a:lvl7pPr lvl="6" algn="ctr" rtl="0">
              <a:spcBef>
                <a:spcPts val="0"/>
              </a:spcBef>
              <a:spcAft>
                <a:spcPts val="0"/>
              </a:spcAft>
              <a:buNone/>
              <a:defRPr>
                <a:solidFill>
                  <a:srgbClr val="FFFFFF"/>
                </a:solidFill>
                <a:latin typeface="Josefin Slab"/>
                <a:ea typeface="Josefin Slab"/>
                <a:cs typeface="Josefin Slab"/>
                <a:sym typeface="Josefin Slab"/>
              </a:defRPr>
            </a:lvl7pPr>
            <a:lvl8pPr lvl="7" algn="ctr" rtl="0">
              <a:spcBef>
                <a:spcPts val="0"/>
              </a:spcBef>
              <a:spcAft>
                <a:spcPts val="0"/>
              </a:spcAft>
              <a:buNone/>
              <a:defRPr>
                <a:solidFill>
                  <a:srgbClr val="FFFFFF"/>
                </a:solidFill>
                <a:latin typeface="Josefin Slab"/>
                <a:ea typeface="Josefin Slab"/>
                <a:cs typeface="Josefin Slab"/>
                <a:sym typeface="Josefin Slab"/>
              </a:defRPr>
            </a:lvl8pPr>
            <a:lvl9pPr lvl="8" algn="ctr" rtl="0">
              <a:spcBef>
                <a:spcPts val="0"/>
              </a:spcBef>
              <a:spcAft>
                <a:spcPts val="0"/>
              </a:spcAft>
              <a:buNone/>
              <a:defRPr>
                <a:solidFill>
                  <a:srgbClr val="FFFFFF"/>
                </a:solidFill>
                <a:latin typeface="Josefin Slab"/>
                <a:ea typeface="Josefin Slab"/>
                <a:cs typeface="Josefin Slab"/>
                <a:sym typeface="Josefin Slab"/>
              </a:defRPr>
            </a:lvl9pPr>
          </a:lstStyle>
          <a:p>
            <a:endParaRPr/>
          </a:p>
        </p:txBody>
      </p:sp>
      <p:sp>
        <p:nvSpPr>
          <p:cNvPr id="127" name="Google Shape;127;p20"/>
          <p:cNvSpPr txBox="1">
            <a:spLocks noGrp="1"/>
          </p:cNvSpPr>
          <p:nvPr>
            <p:ph type="title"/>
          </p:nvPr>
        </p:nvSpPr>
        <p:spPr>
          <a:xfrm>
            <a:off x="532050" y="1630450"/>
            <a:ext cx="8079900" cy="133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7200"/>
            </a:lvl1pPr>
            <a:lvl2pPr lvl="1" algn="ctr" rtl="0">
              <a:spcBef>
                <a:spcPts val="0"/>
              </a:spcBef>
              <a:spcAft>
                <a:spcPts val="0"/>
              </a:spcAft>
              <a:buClr>
                <a:srgbClr val="EFD67E"/>
              </a:buClr>
              <a:buSzPts val="7200"/>
              <a:buFont typeface="Ubuntu"/>
              <a:buNone/>
              <a:defRPr sz="7200" b="1">
                <a:solidFill>
                  <a:srgbClr val="EFD67E"/>
                </a:solidFill>
                <a:latin typeface="Ubuntu"/>
                <a:ea typeface="Ubuntu"/>
                <a:cs typeface="Ubuntu"/>
                <a:sym typeface="Ubuntu"/>
              </a:defRPr>
            </a:lvl2pPr>
            <a:lvl3pPr lvl="2" algn="ctr" rtl="0">
              <a:spcBef>
                <a:spcPts val="0"/>
              </a:spcBef>
              <a:spcAft>
                <a:spcPts val="0"/>
              </a:spcAft>
              <a:buClr>
                <a:srgbClr val="EFD67E"/>
              </a:buClr>
              <a:buSzPts val="7200"/>
              <a:buFont typeface="Ubuntu"/>
              <a:buNone/>
              <a:defRPr sz="7200" b="1">
                <a:solidFill>
                  <a:srgbClr val="EFD67E"/>
                </a:solidFill>
                <a:latin typeface="Ubuntu"/>
                <a:ea typeface="Ubuntu"/>
                <a:cs typeface="Ubuntu"/>
                <a:sym typeface="Ubuntu"/>
              </a:defRPr>
            </a:lvl3pPr>
            <a:lvl4pPr lvl="3" algn="ctr" rtl="0">
              <a:spcBef>
                <a:spcPts val="0"/>
              </a:spcBef>
              <a:spcAft>
                <a:spcPts val="0"/>
              </a:spcAft>
              <a:buClr>
                <a:srgbClr val="EFD67E"/>
              </a:buClr>
              <a:buSzPts val="7200"/>
              <a:buFont typeface="Ubuntu"/>
              <a:buNone/>
              <a:defRPr sz="7200" b="1">
                <a:solidFill>
                  <a:srgbClr val="EFD67E"/>
                </a:solidFill>
                <a:latin typeface="Ubuntu"/>
                <a:ea typeface="Ubuntu"/>
                <a:cs typeface="Ubuntu"/>
                <a:sym typeface="Ubuntu"/>
              </a:defRPr>
            </a:lvl4pPr>
            <a:lvl5pPr lvl="4" algn="ctr" rtl="0">
              <a:spcBef>
                <a:spcPts val="0"/>
              </a:spcBef>
              <a:spcAft>
                <a:spcPts val="0"/>
              </a:spcAft>
              <a:buClr>
                <a:srgbClr val="EFD67E"/>
              </a:buClr>
              <a:buSzPts val="7200"/>
              <a:buFont typeface="Ubuntu"/>
              <a:buNone/>
              <a:defRPr sz="7200" b="1">
                <a:solidFill>
                  <a:srgbClr val="EFD67E"/>
                </a:solidFill>
                <a:latin typeface="Ubuntu"/>
                <a:ea typeface="Ubuntu"/>
                <a:cs typeface="Ubuntu"/>
                <a:sym typeface="Ubuntu"/>
              </a:defRPr>
            </a:lvl5pPr>
            <a:lvl6pPr lvl="5" algn="ctr" rtl="0">
              <a:spcBef>
                <a:spcPts val="0"/>
              </a:spcBef>
              <a:spcAft>
                <a:spcPts val="0"/>
              </a:spcAft>
              <a:buClr>
                <a:srgbClr val="EFD67E"/>
              </a:buClr>
              <a:buSzPts val="7200"/>
              <a:buFont typeface="Ubuntu"/>
              <a:buNone/>
              <a:defRPr sz="7200" b="1">
                <a:solidFill>
                  <a:srgbClr val="EFD67E"/>
                </a:solidFill>
                <a:latin typeface="Ubuntu"/>
                <a:ea typeface="Ubuntu"/>
                <a:cs typeface="Ubuntu"/>
                <a:sym typeface="Ubuntu"/>
              </a:defRPr>
            </a:lvl6pPr>
            <a:lvl7pPr lvl="6" algn="ctr" rtl="0">
              <a:spcBef>
                <a:spcPts val="0"/>
              </a:spcBef>
              <a:spcAft>
                <a:spcPts val="0"/>
              </a:spcAft>
              <a:buClr>
                <a:srgbClr val="EFD67E"/>
              </a:buClr>
              <a:buSzPts val="7200"/>
              <a:buFont typeface="Ubuntu"/>
              <a:buNone/>
              <a:defRPr sz="7200" b="1">
                <a:solidFill>
                  <a:srgbClr val="EFD67E"/>
                </a:solidFill>
                <a:latin typeface="Ubuntu"/>
                <a:ea typeface="Ubuntu"/>
                <a:cs typeface="Ubuntu"/>
                <a:sym typeface="Ubuntu"/>
              </a:defRPr>
            </a:lvl7pPr>
            <a:lvl8pPr lvl="7" algn="ctr" rtl="0">
              <a:spcBef>
                <a:spcPts val="0"/>
              </a:spcBef>
              <a:spcAft>
                <a:spcPts val="0"/>
              </a:spcAft>
              <a:buClr>
                <a:srgbClr val="EFD67E"/>
              </a:buClr>
              <a:buSzPts val="7200"/>
              <a:buFont typeface="Ubuntu"/>
              <a:buNone/>
              <a:defRPr sz="7200" b="1">
                <a:solidFill>
                  <a:srgbClr val="EFD67E"/>
                </a:solidFill>
                <a:latin typeface="Ubuntu"/>
                <a:ea typeface="Ubuntu"/>
                <a:cs typeface="Ubuntu"/>
                <a:sym typeface="Ubuntu"/>
              </a:defRPr>
            </a:lvl8pPr>
            <a:lvl9pPr lvl="8" algn="ctr" rtl="0">
              <a:spcBef>
                <a:spcPts val="0"/>
              </a:spcBef>
              <a:spcAft>
                <a:spcPts val="0"/>
              </a:spcAft>
              <a:buClr>
                <a:srgbClr val="EFD67E"/>
              </a:buClr>
              <a:buSzPts val="7200"/>
              <a:buFont typeface="Ubuntu"/>
              <a:buNone/>
              <a:defRPr sz="7200" b="1">
                <a:solidFill>
                  <a:srgbClr val="EFD67E"/>
                </a:solidFill>
                <a:latin typeface="Ubuntu"/>
                <a:ea typeface="Ubuntu"/>
                <a:cs typeface="Ubuntu"/>
                <a:sym typeface="Ubuntu"/>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mp; subtitle with image">
  <p:cSld name="CUSTOM_2">
    <p:spTree>
      <p:nvGrpSpPr>
        <p:cNvPr id="1" name="Shape 128"/>
        <p:cNvGrpSpPr/>
        <p:nvPr/>
      </p:nvGrpSpPr>
      <p:grpSpPr>
        <a:xfrm>
          <a:off x="0" y="0"/>
          <a:ext cx="0" cy="0"/>
          <a:chOff x="0" y="0"/>
          <a:chExt cx="0" cy="0"/>
        </a:xfrm>
      </p:grpSpPr>
      <p:sp>
        <p:nvSpPr>
          <p:cNvPr id="129" name="Google Shape;129;p21"/>
          <p:cNvSpPr/>
          <p:nvPr/>
        </p:nvSpPr>
        <p:spPr>
          <a:xfrm>
            <a:off x="990600" y="909600"/>
            <a:ext cx="7162800" cy="3324300"/>
          </a:xfrm>
          <a:prstGeom prst="rect">
            <a:avLst/>
          </a:prstGeom>
          <a:solidFill>
            <a:srgbClr val="00DE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1"/>
          <p:cNvSpPr txBox="1">
            <a:spLocks noGrp="1"/>
          </p:cNvSpPr>
          <p:nvPr>
            <p:ph type="title"/>
          </p:nvPr>
        </p:nvSpPr>
        <p:spPr>
          <a:xfrm>
            <a:off x="1974650" y="2969050"/>
            <a:ext cx="5234400" cy="972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1400">
                <a:latin typeface="Josefin Slab Light"/>
                <a:ea typeface="Josefin Slab Light"/>
                <a:cs typeface="Josefin Slab Light"/>
                <a:sym typeface="Josefin Slab Light"/>
              </a:defRPr>
            </a:lvl1pPr>
            <a:lvl2pPr lvl="1">
              <a:spcBef>
                <a:spcPts val="0"/>
              </a:spcBef>
              <a:spcAft>
                <a:spcPts val="0"/>
              </a:spcAft>
              <a:buNone/>
              <a:defRPr>
                <a:latin typeface="Josefin Slab Light"/>
                <a:ea typeface="Josefin Slab Light"/>
                <a:cs typeface="Josefin Slab Light"/>
                <a:sym typeface="Josefin Slab Light"/>
              </a:defRPr>
            </a:lvl2pPr>
            <a:lvl3pPr lvl="2">
              <a:spcBef>
                <a:spcPts val="0"/>
              </a:spcBef>
              <a:spcAft>
                <a:spcPts val="0"/>
              </a:spcAft>
              <a:buNone/>
              <a:defRPr>
                <a:latin typeface="Josefin Slab Light"/>
                <a:ea typeface="Josefin Slab Light"/>
                <a:cs typeface="Josefin Slab Light"/>
                <a:sym typeface="Josefin Slab Light"/>
              </a:defRPr>
            </a:lvl3pPr>
            <a:lvl4pPr lvl="3">
              <a:spcBef>
                <a:spcPts val="0"/>
              </a:spcBef>
              <a:spcAft>
                <a:spcPts val="0"/>
              </a:spcAft>
              <a:buNone/>
              <a:defRPr>
                <a:latin typeface="Josefin Slab Light"/>
                <a:ea typeface="Josefin Slab Light"/>
                <a:cs typeface="Josefin Slab Light"/>
                <a:sym typeface="Josefin Slab Light"/>
              </a:defRPr>
            </a:lvl4pPr>
            <a:lvl5pPr lvl="4">
              <a:spcBef>
                <a:spcPts val="0"/>
              </a:spcBef>
              <a:spcAft>
                <a:spcPts val="0"/>
              </a:spcAft>
              <a:buNone/>
              <a:defRPr>
                <a:latin typeface="Josefin Slab Light"/>
                <a:ea typeface="Josefin Slab Light"/>
                <a:cs typeface="Josefin Slab Light"/>
                <a:sym typeface="Josefin Slab Light"/>
              </a:defRPr>
            </a:lvl5pPr>
            <a:lvl6pPr lvl="5">
              <a:spcBef>
                <a:spcPts val="0"/>
              </a:spcBef>
              <a:spcAft>
                <a:spcPts val="0"/>
              </a:spcAft>
              <a:buNone/>
              <a:defRPr>
                <a:latin typeface="Josefin Slab Light"/>
                <a:ea typeface="Josefin Slab Light"/>
                <a:cs typeface="Josefin Slab Light"/>
                <a:sym typeface="Josefin Slab Light"/>
              </a:defRPr>
            </a:lvl6pPr>
            <a:lvl7pPr lvl="6">
              <a:spcBef>
                <a:spcPts val="0"/>
              </a:spcBef>
              <a:spcAft>
                <a:spcPts val="0"/>
              </a:spcAft>
              <a:buNone/>
              <a:defRPr>
                <a:latin typeface="Josefin Slab Light"/>
                <a:ea typeface="Josefin Slab Light"/>
                <a:cs typeface="Josefin Slab Light"/>
                <a:sym typeface="Josefin Slab Light"/>
              </a:defRPr>
            </a:lvl7pPr>
            <a:lvl8pPr lvl="7">
              <a:spcBef>
                <a:spcPts val="0"/>
              </a:spcBef>
              <a:spcAft>
                <a:spcPts val="0"/>
              </a:spcAft>
              <a:buNone/>
              <a:defRPr>
                <a:latin typeface="Josefin Slab Light"/>
                <a:ea typeface="Josefin Slab Light"/>
                <a:cs typeface="Josefin Slab Light"/>
                <a:sym typeface="Josefin Slab Light"/>
              </a:defRPr>
            </a:lvl8pPr>
            <a:lvl9pPr lvl="8">
              <a:spcBef>
                <a:spcPts val="0"/>
              </a:spcBef>
              <a:spcAft>
                <a:spcPts val="0"/>
              </a:spcAft>
              <a:buNone/>
              <a:defRPr>
                <a:latin typeface="Josefin Slab Light"/>
                <a:ea typeface="Josefin Slab Light"/>
                <a:cs typeface="Josefin Slab Light"/>
                <a:sym typeface="Josefin Slab Light"/>
              </a:defRPr>
            </a:lvl9pPr>
          </a:lstStyle>
          <a:p>
            <a:endParaRPr/>
          </a:p>
        </p:txBody>
      </p:sp>
      <p:sp>
        <p:nvSpPr>
          <p:cNvPr id="131" name="Google Shape;131;p21"/>
          <p:cNvSpPr txBox="1">
            <a:spLocks noGrp="1"/>
          </p:cNvSpPr>
          <p:nvPr>
            <p:ph type="title" idx="2"/>
          </p:nvPr>
        </p:nvSpPr>
        <p:spPr>
          <a:xfrm>
            <a:off x="532050" y="1630450"/>
            <a:ext cx="8079900" cy="133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Clr>
                <a:srgbClr val="EFD67E"/>
              </a:buClr>
              <a:buSzPts val="7200"/>
              <a:buFont typeface="Ubuntu"/>
              <a:buNone/>
              <a:defRPr sz="7200" b="1">
                <a:solidFill>
                  <a:srgbClr val="EFD67E"/>
                </a:solidFill>
                <a:latin typeface="Ubuntu"/>
                <a:ea typeface="Ubuntu"/>
                <a:cs typeface="Ubuntu"/>
                <a:sym typeface="Ubuntu"/>
              </a:defRPr>
            </a:lvl2pPr>
            <a:lvl3pPr lvl="2" algn="ctr" rtl="0">
              <a:spcBef>
                <a:spcPts val="0"/>
              </a:spcBef>
              <a:spcAft>
                <a:spcPts val="0"/>
              </a:spcAft>
              <a:buClr>
                <a:srgbClr val="EFD67E"/>
              </a:buClr>
              <a:buSzPts val="7200"/>
              <a:buFont typeface="Ubuntu"/>
              <a:buNone/>
              <a:defRPr sz="7200" b="1">
                <a:solidFill>
                  <a:srgbClr val="EFD67E"/>
                </a:solidFill>
                <a:latin typeface="Ubuntu"/>
                <a:ea typeface="Ubuntu"/>
                <a:cs typeface="Ubuntu"/>
                <a:sym typeface="Ubuntu"/>
              </a:defRPr>
            </a:lvl3pPr>
            <a:lvl4pPr lvl="3" algn="ctr" rtl="0">
              <a:spcBef>
                <a:spcPts val="0"/>
              </a:spcBef>
              <a:spcAft>
                <a:spcPts val="0"/>
              </a:spcAft>
              <a:buClr>
                <a:srgbClr val="EFD67E"/>
              </a:buClr>
              <a:buSzPts val="7200"/>
              <a:buFont typeface="Ubuntu"/>
              <a:buNone/>
              <a:defRPr sz="7200" b="1">
                <a:solidFill>
                  <a:srgbClr val="EFD67E"/>
                </a:solidFill>
                <a:latin typeface="Ubuntu"/>
                <a:ea typeface="Ubuntu"/>
                <a:cs typeface="Ubuntu"/>
                <a:sym typeface="Ubuntu"/>
              </a:defRPr>
            </a:lvl4pPr>
            <a:lvl5pPr lvl="4" algn="ctr" rtl="0">
              <a:spcBef>
                <a:spcPts val="0"/>
              </a:spcBef>
              <a:spcAft>
                <a:spcPts val="0"/>
              </a:spcAft>
              <a:buClr>
                <a:srgbClr val="EFD67E"/>
              </a:buClr>
              <a:buSzPts val="7200"/>
              <a:buFont typeface="Ubuntu"/>
              <a:buNone/>
              <a:defRPr sz="7200" b="1">
                <a:solidFill>
                  <a:srgbClr val="EFD67E"/>
                </a:solidFill>
                <a:latin typeface="Ubuntu"/>
                <a:ea typeface="Ubuntu"/>
                <a:cs typeface="Ubuntu"/>
                <a:sym typeface="Ubuntu"/>
              </a:defRPr>
            </a:lvl5pPr>
            <a:lvl6pPr lvl="5" algn="ctr" rtl="0">
              <a:spcBef>
                <a:spcPts val="0"/>
              </a:spcBef>
              <a:spcAft>
                <a:spcPts val="0"/>
              </a:spcAft>
              <a:buClr>
                <a:srgbClr val="EFD67E"/>
              </a:buClr>
              <a:buSzPts val="7200"/>
              <a:buFont typeface="Ubuntu"/>
              <a:buNone/>
              <a:defRPr sz="7200" b="1">
                <a:solidFill>
                  <a:srgbClr val="EFD67E"/>
                </a:solidFill>
                <a:latin typeface="Ubuntu"/>
                <a:ea typeface="Ubuntu"/>
                <a:cs typeface="Ubuntu"/>
                <a:sym typeface="Ubuntu"/>
              </a:defRPr>
            </a:lvl6pPr>
            <a:lvl7pPr lvl="6" algn="ctr" rtl="0">
              <a:spcBef>
                <a:spcPts val="0"/>
              </a:spcBef>
              <a:spcAft>
                <a:spcPts val="0"/>
              </a:spcAft>
              <a:buClr>
                <a:srgbClr val="EFD67E"/>
              </a:buClr>
              <a:buSzPts val="7200"/>
              <a:buFont typeface="Ubuntu"/>
              <a:buNone/>
              <a:defRPr sz="7200" b="1">
                <a:solidFill>
                  <a:srgbClr val="EFD67E"/>
                </a:solidFill>
                <a:latin typeface="Ubuntu"/>
                <a:ea typeface="Ubuntu"/>
                <a:cs typeface="Ubuntu"/>
                <a:sym typeface="Ubuntu"/>
              </a:defRPr>
            </a:lvl7pPr>
            <a:lvl8pPr lvl="7" algn="ctr" rtl="0">
              <a:spcBef>
                <a:spcPts val="0"/>
              </a:spcBef>
              <a:spcAft>
                <a:spcPts val="0"/>
              </a:spcAft>
              <a:buClr>
                <a:srgbClr val="EFD67E"/>
              </a:buClr>
              <a:buSzPts val="7200"/>
              <a:buFont typeface="Ubuntu"/>
              <a:buNone/>
              <a:defRPr sz="7200" b="1">
                <a:solidFill>
                  <a:srgbClr val="EFD67E"/>
                </a:solidFill>
                <a:latin typeface="Ubuntu"/>
                <a:ea typeface="Ubuntu"/>
                <a:cs typeface="Ubuntu"/>
                <a:sym typeface="Ubuntu"/>
              </a:defRPr>
            </a:lvl8pPr>
            <a:lvl9pPr lvl="8" algn="ctr" rtl="0">
              <a:spcBef>
                <a:spcPts val="0"/>
              </a:spcBef>
              <a:spcAft>
                <a:spcPts val="0"/>
              </a:spcAft>
              <a:buClr>
                <a:srgbClr val="EFD67E"/>
              </a:buClr>
              <a:buSzPts val="7200"/>
              <a:buFont typeface="Ubuntu"/>
              <a:buNone/>
              <a:defRPr sz="7200" b="1">
                <a:solidFill>
                  <a:srgbClr val="EFD67E"/>
                </a:solidFill>
                <a:latin typeface="Ubuntu"/>
                <a:ea typeface="Ubuntu"/>
                <a:cs typeface="Ubuntu"/>
                <a:sym typeface="Ubuntu"/>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with text">
  <p:cSld name="BLANK_1">
    <p:spTree>
      <p:nvGrpSpPr>
        <p:cNvPr id="1" name="Shape 146"/>
        <p:cNvGrpSpPr/>
        <p:nvPr/>
      </p:nvGrpSpPr>
      <p:grpSpPr>
        <a:xfrm>
          <a:off x="0" y="0"/>
          <a:ext cx="0" cy="0"/>
          <a:chOff x="0" y="0"/>
          <a:chExt cx="0" cy="0"/>
        </a:xfrm>
      </p:grpSpPr>
      <p:sp>
        <p:nvSpPr>
          <p:cNvPr id="147" name="Google Shape;147;p24"/>
          <p:cNvSpPr/>
          <p:nvPr/>
        </p:nvSpPr>
        <p:spPr>
          <a:xfrm>
            <a:off x="1171500" y="1740600"/>
            <a:ext cx="6819900" cy="16623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148" name="Google Shape;148;p24"/>
          <p:cNvSpPr txBox="1">
            <a:spLocks noGrp="1"/>
          </p:cNvSpPr>
          <p:nvPr>
            <p:ph type="title"/>
          </p:nvPr>
        </p:nvSpPr>
        <p:spPr>
          <a:xfrm>
            <a:off x="532050" y="1902450"/>
            <a:ext cx="8079900" cy="133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Clr>
                <a:srgbClr val="EFD67E"/>
              </a:buClr>
              <a:buSzPts val="7200"/>
              <a:buFont typeface="Ubuntu"/>
              <a:buNone/>
              <a:defRPr sz="7200" b="1">
                <a:solidFill>
                  <a:srgbClr val="EFD67E"/>
                </a:solidFill>
                <a:latin typeface="Ubuntu"/>
                <a:ea typeface="Ubuntu"/>
                <a:cs typeface="Ubuntu"/>
                <a:sym typeface="Ubuntu"/>
              </a:defRPr>
            </a:lvl2pPr>
            <a:lvl3pPr lvl="2" algn="ctr" rtl="0">
              <a:spcBef>
                <a:spcPts val="0"/>
              </a:spcBef>
              <a:spcAft>
                <a:spcPts val="0"/>
              </a:spcAft>
              <a:buClr>
                <a:srgbClr val="EFD67E"/>
              </a:buClr>
              <a:buSzPts val="7200"/>
              <a:buFont typeface="Ubuntu"/>
              <a:buNone/>
              <a:defRPr sz="7200" b="1">
                <a:solidFill>
                  <a:srgbClr val="EFD67E"/>
                </a:solidFill>
                <a:latin typeface="Ubuntu"/>
                <a:ea typeface="Ubuntu"/>
                <a:cs typeface="Ubuntu"/>
                <a:sym typeface="Ubuntu"/>
              </a:defRPr>
            </a:lvl3pPr>
            <a:lvl4pPr lvl="3" algn="ctr" rtl="0">
              <a:spcBef>
                <a:spcPts val="0"/>
              </a:spcBef>
              <a:spcAft>
                <a:spcPts val="0"/>
              </a:spcAft>
              <a:buClr>
                <a:srgbClr val="EFD67E"/>
              </a:buClr>
              <a:buSzPts val="7200"/>
              <a:buFont typeface="Ubuntu"/>
              <a:buNone/>
              <a:defRPr sz="7200" b="1">
                <a:solidFill>
                  <a:srgbClr val="EFD67E"/>
                </a:solidFill>
                <a:latin typeface="Ubuntu"/>
                <a:ea typeface="Ubuntu"/>
                <a:cs typeface="Ubuntu"/>
                <a:sym typeface="Ubuntu"/>
              </a:defRPr>
            </a:lvl4pPr>
            <a:lvl5pPr lvl="4" algn="ctr" rtl="0">
              <a:spcBef>
                <a:spcPts val="0"/>
              </a:spcBef>
              <a:spcAft>
                <a:spcPts val="0"/>
              </a:spcAft>
              <a:buClr>
                <a:srgbClr val="EFD67E"/>
              </a:buClr>
              <a:buSzPts val="7200"/>
              <a:buFont typeface="Ubuntu"/>
              <a:buNone/>
              <a:defRPr sz="7200" b="1">
                <a:solidFill>
                  <a:srgbClr val="EFD67E"/>
                </a:solidFill>
                <a:latin typeface="Ubuntu"/>
                <a:ea typeface="Ubuntu"/>
                <a:cs typeface="Ubuntu"/>
                <a:sym typeface="Ubuntu"/>
              </a:defRPr>
            </a:lvl5pPr>
            <a:lvl6pPr lvl="5" algn="ctr" rtl="0">
              <a:spcBef>
                <a:spcPts val="0"/>
              </a:spcBef>
              <a:spcAft>
                <a:spcPts val="0"/>
              </a:spcAft>
              <a:buClr>
                <a:srgbClr val="EFD67E"/>
              </a:buClr>
              <a:buSzPts val="7200"/>
              <a:buFont typeface="Ubuntu"/>
              <a:buNone/>
              <a:defRPr sz="7200" b="1">
                <a:solidFill>
                  <a:srgbClr val="EFD67E"/>
                </a:solidFill>
                <a:latin typeface="Ubuntu"/>
                <a:ea typeface="Ubuntu"/>
                <a:cs typeface="Ubuntu"/>
                <a:sym typeface="Ubuntu"/>
              </a:defRPr>
            </a:lvl6pPr>
            <a:lvl7pPr lvl="6" algn="ctr" rtl="0">
              <a:spcBef>
                <a:spcPts val="0"/>
              </a:spcBef>
              <a:spcAft>
                <a:spcPts val="0"/>
              </a:spcAft>
              <a:buClr>
                <a:srgbClr val="EFD67E"/>
              </a:buClr>
              <a:buSzPts val="7200"/>
              <a:buFont typeface="Ubuntu"/>
              <a:buNone/>
              <a:defRPr sz="7200" b="1">
                <a:solidFill>
                  <a:srgbClr val="EFD67E"/>
                </a:solidFill>
                <a:latin typeface="Ubuntu"/>
                <a:ea typeface="Ubuntu"/>
                <a:cs typeface="Ubuntu"/>
                <a:sym typeface="Ubuntu"/>
              </a:defRPr>
            </a:lvl7pPr>
            <a:lvl8pPr lvl="7" algn="ctr" rtl="0">
              <a:spcBef>
                <a:spcPts val="0"/>
              </a:spcBef>
              <a:spcAft>
                <a:spcPts val="0"/>
              </a:spcAft>
              <a:buClr>
                <a:srgbClr val="EFD67E"/>
              </a:buClr>
              <a:buSzPts val="7200"/>
              <a:buFont typeface="Ubuntu"/>
              <a:buNone/>
              <a:defRPr sz="7200" b="1">
                <a:solidFill>
                  <a:srgbClr val="EFD67E"/>
                </a:solidFill>
                <a:latin typeface="Ubuntu"/>
                <a:ea typeface="Ubuntu"/>
                <a:cs typeface="Ubuntu"/>
                <a:sym typeface="Ubuntu"/>
              </a:defRPr>
            </a:lvl8pPr>
            <a:lvl9pPr lvl="8" algn="ctr" rtl="0">
              <a:spcBef>
                <a:spcPts val="0"/>
              </a:spcBef>
              <a:spcAft>
                <a:spcPts val="0"/>
              </a:spcAft>
              <a:buClr>
                <a:srgbClr val="EFD67E"/>
              </a:buClr>
              <a:buSzPts val="7200"/>
              <a:buFont typeface="Ubuntu"/>
              <a:buNone/>
              <a:defRPr sz="7200" b="1">
                <a:solidFill>
                  <a:srgbClr val="EFD67E"/>
                </a:solidFill>
                <a:latin typeface="Ubuntu"/>
                <a:ea typeface="Ubuntu"/>
                <a:cs typeface="Ubuntu"/>
                <a:sym typeface="Ubuntu"/>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p:cSld name="TITLE_1_1">
    <p:spTree>
      <p:nvGrpSpPr>
        <p:cNvPr id="1" name="Shape 12"/>
        <p:cNvGrpSpPr/>
        <p:nvPr/>
      </p:nvGrpSpPr>
      <p:grpSpPr>
        <a:xfrm>
          <a:off x="0" y="0"/>
          <a:ext cx="0" cy="0"/>
          <a:chOff x="0" y="0"/>
          <a:chExt cx="0" cy="0"/>
        </a:xfrm>
      </p:grpSpPr>
      <p:sp>
        <p:nvSpPr>
          <p:cNvPr id="13" name="Google Shape;13;p3"/>
          <p:cNvSpPr/>
          <p:nvPr/>
        </p:nvSpPr>
        <p:spPr>
          <a:xfrm>
            <a:off x="0" y="-52850"/>
            <a:ext cx="4572000" cy="51963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1167450" y="1183650"/>
            <a:ext cx="7976700" cy="14310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DEBA"/>
              </a:buClr>
              <a:buSzPts val="5500"/>
              <a:buFont typeface="Ubuntu"/>
              <a:buNone/>
              <a:defRPr sz="5500" b="1">
                <a:solidFill>
                  <a:srgbClr val="00DEBA"/>
                </a:solidFill>
                <a:latin typeface="Ubuntu"/>
                <a:ea typeface="Ubuntu"/>
                <a:cs typeface="Ubuntu"/>
                <a:sym typeface="Ubuntu"/>
              </a:defRPr>
            </a:lvl1pPr>
            <a:lvl2pPr lvl="1" algn="ctr" rtl="0">
              <a:spcBef>
                <a:spcPts val="0"/>
              </a:spcBef>
              <a:spcAft>
                <a:spcPts val="0"/>
              </a:spcAft>
              <a:buClr>
                <a:srgbClr val="434343"/>
              </a:buClr>
              <a:buSzPts val="6000"/>
              <a:buNone/>
              <a:defRPr sz="6000">
                <a:solidFill>
                  <a:srgbClr val="434343"/>
                </a:solidFill>
              </a:defRPr>
            </a:lvl2pPr>
            <a:lvl3pPr lvl="2" algn="ctr" rtl="0">
              <a:spcBef>
                <a:spcPts val="0"/>
              </a:spcBef>
              <a:spcAft>
                <a:spcPts val="0"/>
              </a:spcAft>
              <a:buClr>
                <a:srgbClr val="434343"/>
              </a:buClr>
              <a:buSzPts val="6000"/>
              <a:buNone/>
              <a:defRPr sz="6000">
                <a:solidFill>
                  <a:srgbClr val="434343"/>
                </a:solidFill>
              </a:defRPr>
            </a:lvl3pPr>
            <a:lvl4pPr lvl="3" algn="ctr" rtl="0">
              <a:spcBef>
                <a:spcPts val="0"/>
              </a:spcBef>
              <a:spcAft>
                <a:spcPts val="0"/>
              </a:spcAft>
              <a:buClr>
                <a:srgbClr val="434343"/>
              </a:buClr>
              <a:buSzPts val="6000"/>
              <a:buNone/>
              <a:defRPr sz="6000">
                <a:solidFill>
                  <a:srgbClr val="434343"/>
                </a:solidFill>
              </a:defRPr>
            </a:lvl4pPr>
            <a:lvl5pPr lvl="4" algn="ctr" rtl="0">
              <a:spcBef>
                <a:spcPts val="0"/>
              </a:spcBef>
              <a:spcAft>
                <a:spcPts val="0"/>
              </a:spcAft>
              <a:buClr>
                <a:srgbClr val="434343"/>
              </a:buClr>
              <a:buSzPts val="6000"/>
              <a:buNone/>
              <a:defRPr sz="6000">
                <a:solidFill>
                  <a:srgbClr val="434343"/>
                </a:solidFill>
              </a:defRPr>
            </a:lvl5pPr>
            <a:lvl6pPr lvl="5" algn="ctr" rtl="0">
              <a:spcBef>
                <a:spcPts val="0"/>
              </a:spcBef>
              <a:spcAft>
                <a:spcPts val="0"/>
              </a:spcAft>
              <a:buClr>
                <a:srgbClr val="434343"/>
              </a:buClr>
              <a:buSzPts val="6000"/>
              <a:buNone/>
              <a:defRPr sz="6000">
                <a:solidFill>
                  <a:srgbClr val="434343"/>
                </a:solidFill>
              </a:defRPr>
            </a:lvl6pPr>
            <a:lvl7pPr lvl="6" algn="ctr" rtl="0">
              <a:spcBef>
                <a:spcPts val="0"/>
              </a:spcBef>
              <a:spcAft>
                <a:spcPts val="0"/>
              </a:spcAft>
              <a:buClr>
                <a:srgbClr val="434343"/>
              </a:buClr>
              <a:buSzPts val="6000"/>
              <a:buNone/>
              <a:defRPr sz="6000">
                <a:solidFill>
                  <a:srgbClr val="434343"/>
                </a:solidFill>
              </a:defRPr>
            </a:lvl7pPr>
            <a:lvl8pPr lvl="7" algn="ctr" rtl="0">
              <a:spcBef>
                <a:spcPts val="0"/>
              </a:spcBef>
              <a:spcAft>
                <a:spcPts val="0"/>
              </a:spcAft>
              <a:buClr>
                <a:srgbClr val="434343"/>
              </a:buClr>
              <a:buSzPts val="6000"/>
              <a:buNone/>
              <a:defRPr sz="6000">
                <a:solidFill>
                  <a:srgbClr val="434343"/>
                </a:solidFill>
              </a:defRPr>
            </a:lvl8pPr>
            <a:lvl9pPr lvl="8" algn="ctr" rtl="0">
              <a:spcBef>
                <a:spcPts val="0"/>
              </a:spcBef>
              <a:spcAft>
                <a:spcPts val="0"/>
              </a:spcAft>
              <a:buClr>
                <a:srgbClr val="434343"/>
              </a:buClr>
              <a:buSzPts val="6000"/>
              <a:buNone/>
              <a:defRPr sz="6000">
                <a:solidFill>
                  <a:srgbClr val="434343"/>
                </a:solidFill>
              </a:defRPr>
            </a:lvl9pPr>
          </a:lstStyle>
          <a:p>
            <a:endParaRPr/>
          </a:p>
        </p:txBody>
      </p:sp>
      <p:sp>
        <p:nvSpPr>
          <p:cNvPr id="15" name="Google Shape;15;p3"/>
          <p:cNvSpPr txBox="1">
            <a:spLocks noGrp="1"/>
          </p:cNvSpPr>
          <p:nvPr>
            <p:ph type="subTitle" idx="1"/>
          </p:nvPr>
        </p:nvSpPr>
        <p:spPr>
          <a:xfrm>
            <a:off x="1665921" y="2434025"/>
            <a:ext cx="3446100" cy="5781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b="1">
                <a:solidFill>
                  <a:srgbClr val="FFFFFF"/>
                </a:solidFill>
                <a:latin typeface="Josefin Slab"/>
                <a:ea typeface="Josefin Slab"/>
                <a:cs typeface="Josefin Slab"/>
                <a:sym typeface="Josefin Slab"/>
              </a:defRPr>
            </a:lvl1pPr>
            <a:lvl2pPr lvl="1" rtl="0">
              <a:spcBef>
                <a:spcPts val="0"/>
              </a:spcBef>
              <a:spcAft>
                <a:spcPts val="0"/>
              </a:spcAft>
              <a:buNone/>
              <a:defRPr sz="1400" b="1">
                <a:solidFill>
                  <a:srgbClr val="FFFFFF"/>
                </a:solidFill>
                <a:latin typeface="Josefin Slab"/>
                <a:ea typeface="Josefin Slab"/>
                <a:cs typeface="Josefin Slab"/>
                <a:sym typeface="Josefin Slab"/>
              </a:defRPr>
            </a:lvl2pPr>
            <a:lvl3pPr lvl="2" rtl="0">
              <a:spcBef>
                <a:spcPts val="0"/>
              </a:spcBef>
              <a:spcAft>
                <a:spcPts val="0"/>
              </a:spcAft>
              <a:buNone/>
              <a:defRPr sz="1400" b="1">
                <a:solidFill>
                  <a:srgbClr val="FFFFFF"/>
                </a:solidFill>
                <a:latin typeface="Josefin Slab"/>
                <a:ea typeface="Josefin Slab"/>
                <a:cs typeface="Josefin Slab"/>
                <a:sym typeface="Josefin Slab"/>
              </a:defRPr>
            </a:lvl3pPr>
            <a:lvl4pPr lvl="3" rtl="0">
              <a:spcBef>
                <a:spcPts val="0"/>
              </a:spcBef>
              <a:spcAft>
                <a:spcPts val="0"/>
              </a:spcAft>
              <a:buNone/>
              <a:defRPr sz="1400" b="1">
                <a:solidFill>
                  <a:srgbClr val="FFFFFF"/>
                </a:solidFill>
                <a:latin typeface="Josefin Slab"/>
                <a:ea typeface="Josefin Slab"/>
                <a:cs typeface="Josefin Slab"/>
                <a:sym typeface="Josefin Slab"/>
              </a:defRPr>
            </a:lvl4pPr>
            <a:lvl5pPr lvl="4" rtl="0">
              <a:spcBef>
                <a:spcPts val="0"/>
              </a:spcBef>
              <a:spcAft>
                <a:spcPts val="0"/>
              </a:spcAft>
              <a:buNone/>
              <a:defRPr sz="1400" b="1">
                <a:solidFill>
                  <a:srgbClr val="FFFFFF"/>
                </a:solidFill>
                <a:latin typeface="Josefin Slab"/>
                <a:ea typeface="Josefin Slab"/>
                <a:cs typeface="Josefin Slab"/>
                <a:sym typeface="Josefin Slab"/>
              </a:defRPr>
            </a:lvl5pPr>
            <a:lvl6pPr lvl="5" rtl="0">
              <a:spcBef>
                <a:spcPts val="0"/>
              </a:spcBef>
              <a:spcAft>
                <a:spcPts val="0"/>
              </a:spcAft>
              <a:buNone/>
              <a:defRPr sz="1400" b="1">
                <a:solidFill>
                  <a:srgbClr val="FFFFFF"/>
                </a:solidFill>
                <a:latin typeface="Josefin Slab"/>
                <a:ea typeface="Josefin Slab"/>
                <a:cs typeface="Josefin Slab"/>
                <a:sym typeface="Josefin Slab"/>
              </a:defRPr>
            </a:lvl6pPr>
            <a:lvl7pPr lvl="6" rtl="0">
              <a:spcBef>
                <a:spcPts val="0"/>
              </a:spcBef>
              <a:spcAft>
                <a:spcPts val="0"/>
              </a:spcAft>
              <a:buNone/>
              <a:defRPr sz="1400" b="1">
                <a:solidFill>
                  <a:srgbClr val="FFFFFF"/>
                </a:solidFill>
                <a:latin typeface="Josefin Slab"/>
                <a:ea typeface="Josefin Slab"/>
                <a:cs typeface="Josefin Slab"/>
                <a:sym typeface="Josefin Slab"/>
              </a:defRPr>
            </a:lvl7pPr>
            <a:lvl8pPr lvl="7" rtl="0">
              <a:spcBef>
                <a:spcPts val="0"/>
              </a:spcBef>
              <a:spcAft>
                <a:spcPts val="0"/>
              </a:spcAft>
              <a:buNone/>
              <a:defRPr sz="1400" b="1">
                <a:solidFill>
                  <a:srgbClr val="FFFFFF"/>
                </a:solidFill>
                <a:latin typeface="Josefin Slab"/>
                <a:ea typeface="Josefin Slab"/>
                <a:cs typeface="Josefin Slab"/>
                <a:sym typeface="Josefin Slab"/>
              </a:defRPr>
            </a:lvl8pPr>
            <a:lvl9pPr lvl="8" rtl="0">
              <a:spcBef>
                <a:spcPts val="0"/>
              </a:spcBef>
              <a:spcAft>
                <a:spcPts val="0"/>
              </a:spcAft>
              <a:buNone/>
              <a:defRPr sz="1400" b="1">
                <a:solidFill>
                  <a:srgbClr val="FFFFFF"/>
                </a:solidFill>
                <a:latin typeface="Josefin Slab"/>
                <a:ea typeface="Josefin Slab"/>
                <a:cs typeface="Josefin Slab"/>
                <a:sym typeface="Josefin Slab"/>
              </a:defRPr>
            </a:lvl9pPr>
          </a:lstStyle>
          <a:p>
            <a:endParaRPr/>
          </a:p>
        </p:txBody>
      </p:sp>
      <p:sp>
        <p:nvSpPr>
          <p:cNvPr id="16" name="Google Shape;16;p3"/>
          <p:cNvSpPr txBox="1">
            <a:spLocks noGrp="1"/>
          </p:cNvSpPr>
          <p:nvPr>
            <p:ph type="title" idx="2" hasCustomPrompt="1"/>
          </p:nvPr>
        </p:nvSpPr>
        <p:spPr>
          <a:xfrm>
            <a:off x="728147" y="2495825"/>
            <a:ext cx="937800" cy="4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2400"/>
              <a:buNone/>
              <a:defRPr b="1">
                <a:solidFill>
                  <a:srgbClr val="FFFFFF"/>
                </a:solidFill>
              </a:defRPr>
            </a:lvl1pPr>
            <a:lvl2pPr lvl="1" algn="r" rtl="0">
              <a:spcBef>
                <a:spcPts val="0"/>
              </a:spcBef>
              <a:spcAft>
                <a:spcPts val="0"/>
              </a:spcAft>
              <a:buClr>
                <a:srgbClr val="FFFFFF"/>
              </a:buClr>
              <a:buSzPts val="2400"/>
              <a:buNone/>
              <a:defRPr>
                <a:solidFill>
                  <a:srgbClr val="FFFFFF"/>
                </a:solidFill>
              </a:defRPr>
            </a:lvl2pPr>
            <a:lvl3pPr lvl="2" algn="r" rtl="0">
              <a:spcBef>
                <a:spcPts val="0"/>
              </a:spcBef>
              <a:spcAft>
                <a:spcPts val="0"/>
              </a:spcAft>
              <a:buClr>
                <a:srgbClr val="FFFFFF"/>
              </a:buClr>
              <a:buSzPts val="2400"/>
              <a:buNone/>
              <a:defRPr>
                <a:solidFill>
                  <a:srgbClr val="FFFFFF"/>
                </a:solidFill>
              </a:defRPr>
            </a:lvl3pPr>
            <a:lvl4pPr lvl="3" algn="r" rtl="0">
              <a:spcBef>
                <a:spcPts val="0"/>
              </a:spcBef>
              <a:spcAft>
                <a:spcPts val="0"/>
              </a:spcAft>
              <a:buClr>
                <a:srgbClr val="FFFFFF"/>
              </a:buClr>
              <a:buSzPts val="2400"/>
              <a:buNone/>
              <a:defRPr>
                <a:solidFill>
                  <a:srgbClr val="FFFFFF"/>
                </a:solidFill>
              </a:defRPr>
            </a:lvl4pPr>
            <a:lvl5pPr lvl="4" algn="r" rtl="0">
              <a:spcBef>
                <a:spcPts val="0"/>
              </a:spcBef>
              <a:spcAft>
                <a:spcPts val="0"/>
              </a:spcAft>
              <a:buClr>
                <a:srgbClr val="FFFFFF"/>
              </a:buClr>
              <a:buSzPts val="2400"/>
              <a:buNone/>
              <a:defRPr>
                <a:solidFill>
                  <a:srgbClr val="FFFFFF"/>
                </a:solidFill>
              </a:defRPr>
            </a:lvl5pPr>
            <a:lvl6pPr lvl="5" algn="r" rtl="0">
              <a:spcBef>
                <a:spcPts val="0"/>
              </a:spcBef>
              <a:spcAft>
                <a:spcPts val="0"/>
              </a:spcAft>
              <a:buClr>
                <a:srgbClr val="FFFFFF"/>
              </a:buClr>
              <a:buSzPts val="2400"/>
              <a:buNone/>
              <a:defRPr>
                <a:solidFill>
                  <a:srgbClr val="FFFFFF"/>
                </a:solidFill>
              </a:defRPr>
            </a:lvl6pPr>
            <a:lvl7pPr lvl="6" algn="r" rtl="0">
              <a:spcBef>
                <a:spcPts val="0"/>
              </a:spcBef>
              <a:spcAft>
                <a:spcPts val="0"/>
              </a:spcAft>
              <a:buClr>
                <a:srgbClr val="FFFFFF"/>
              </a:buClr>
              <a:buSzPts val="2400"/>
              <a:buNone/>
              <a:defRPr>
                <a:solidFill>
                  <a:srgbClr val="FFFFFF"/>
                </a:solidFill>
              </a:defRPr>
            </a:lvl7pPr>
            <a:lvl8pPr lvl="7" algn="r" rtl="0">
              <a:spcBef>
                <a:spcPts val="0"/>
              </a:spcBef>
              <a:spcAft>
                <a:spcPts val="0"/>
              </a:spcAft>
              <a:buClr>
                <a:srgbClr val="FFFFFF"/>
              </a:buClr>
              <a:buSzPts val="2400"/>
              <a:buNone/>
              <a:defRPr>
                <a:solidFill>
                  <a:srgbClr val="FFFFFF"/>
                </a:solidFill>
              </a:defRPr>
            </a:lvl8pPr>
            <a:lvl9pPr lvl="8" algn="r" rtl="0">
              <a:spcBef>
                <a:spcPts val="0"/>
              </a:spcBef>
              <a:spcAft>
                <a:spcPts val="0"/>
              </a:spcAft>
              <a:buClr>
                <a:srgbClr val="FFFFFF"/>
              </a:buClr>
              <a:buSzPts val="2400"/>
              <a:buNone/>
              <a:defRPr>
                <a:solidFill>
                  <a:srgbClr val="FFFFFF"/>
                </a:solidFill>
              </a:defRPr>
            </a:lvl9pPr>
          </a:lstStyle>
          <a:p>
            <a:r>
              <a:t>xx%</a:t>
            </a:r>
          </a:p>
        </p:txBody>
      </p:sp>
      <p:sp>
        <p:nvSpPr>
          <p:cNvPr id="17" name="Google Shape;17;p3"/>
          <p:cNvSpPr txBox="1">
            <a:spLocks noGrp="1"/>
          </p:cNvSpPr>
          <p:nvPr>
            <p:ph type="title" idx="3" hasCustomPrompt="1"/>
          </p:nvPr>
        </p:nvSpPr>
        <p:spPr>
          <a:xfrm>
            <a:off x="728147" y="3004523"/>
            <a:ext cx="937800" cy="4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2400"/>
              <a:buNone/>
              <a:defRPr b="1">
                <a:solidFill>
                  <a:srgbClr val="FFFFFF"/>
                </a:solidFill>
              </a:defRPr>
            </a:lvl1pPr>
            <a:lvl2pPr lvl="1" algn="r" rtl="0">
              <a:spcBef>
                <a:spcPts val="0"/>
              </a:spcBef>
              <a:spcAft>
                <a:spcPts val="0"/>
              </a:spcAft>
              <a:buClr>
                <a:srgbClr val="FFFFFF"/>
              </a:buClr>
              <a:buSzPts val="2400"/>
              <a:buNone/>
              <a:defRPr>
                <a:solidFill>
                  <a:srgbClr val="FFFFFF"/>
                </a:solidFill>
              </a:defRPr>
            </a:lvl2pPr>
            <a:lvl3pPr lvl="2" algn="r" rtl="0">
              <a:spcBef>
                <a:spcPts val="0"/>
              </a:spcBef>
              <a:spcAft>
                <a:spcPts val="0"/>
              </a:spcAft>
              <a:buClr>
                <a:srgbClr val="FFFFFF"/>
              </a:buClr>
              <a:buSzPts val="2400"/>
              <a:buNone/>
              <a:defRPr>
                <a:solidFill>
                  <a:srgbClr val="FFFFFF"/>
                </a:solidFill>
              </a:defRPr>
            </a:lvl3pPr>
            <a:lvl4pPr lvl="3" algn="r" rtl="0">
              <a:spcBef>
                <a:spcPts val="0"/>
              </a:spcBef>
              <a:spcAft>
                <a:spcPts val="0"/>
              </a:spcAft>
              <a:buClr>
                <a:srgbClr val="FFFFFF"/>
              </a:buClr>
              <a:buSzPts val="2400"/>
              <a:buNone/>
              <a:defRPr>
                <a:solidFill>
                  <a:srgbClr val="FFFFFF"/>
                </a:solidFill>
              </a:defRPr>
            </a:lvl4pPr>
            <a:lvl5pPr lvl="4" algn="r" rtl="0">
              <a:spcBef>
                <a:spcPts val="0"/>
              </a:spcBef>
              <a:spcAft>
                <a:spcPts val="0"/>
              </a:spcAft>
              <a:buClr>
                <a:srgbClr val="FFFFFF"/>
              </a:buClr>
              <a:buSzPts val="2400"/>
              <a:buNone/>
              <a:defRPr>
                <a:solidFill>
                  <a:srgbClr val="FFFFFF"/>
                </a:solidFill>
              </a:defRPr>
            </a:lvl5pPr>
            <a:lvl6pPr lvl="5" algn="r" rtl="0">
              <a:spcBef>
                <a:spcPts val="0"/>
              </a:spcBef>
              <a:spcAft>
                <a:spcPts val="0"/>
              </a:spcAft>
              <a:buClr>
                <a:srgbClr val="FFFFFF"/>
              </a:buClr>
              <a:buSzPts val="2400"/>
              <a:buNone/>
              <a:defRPr>
                <a:solidFill>
                  <a:srgbClr val="FFFFFF"/>
                </a:solidFill>
              </a:defRPr>
            </a:lvl6pPr>
            <a:lvl7pPr lvl="6" algn="r" rtl="0">
              <a:spcBef>
                <a:spcPts val="0"/>
              </a:spcBef>
              <a:spcAft>
                <a:spcPts val="0"/>
              </a:spcAft>
              <a:buClr>
                <a:srgbClr val="FFFFFF"/>
              </a:buClr>
              <a:buSzPts val="2400"/>
              <a:buNone/>
              <a:defRPr>
                <a:solidFill>
                  <a:srgbClr val="FFFFFF"/>
                </a:solidFill>
              </a:defRPr>
            </a:lvl7pPr>
            <a:lvl8pPr lvl="7" algn="r" rtl="0">
              <a:spcBef>
                <a:spcPts val="0"/>
              </a:spcBef>
              <a:spcAft>
                <a:spcPts val="0"/>
              </a:spcAft>
              <a:buClr>
                <a:srgbClr val="FFFFFF"/>
              </a:buClr>
              <a:buSzPts val="2400"/>
              <a:buNone/>
              <a:defRPr>
                <a:solidFill>
                  <a:srgbClr val="FFFFFF"/>
                </a:solidFill>
              </a:defRPr>
            </a:lvl8pPr>
            <a:lvl9pPr lvl="8" algn="r" rtl="0">
              <a:spcBef>
                <a:spcPts val="0"/>
              </a:spcBef>
              <a:spcAft>
                <a:spcPts val="0"/>
              </a:spcAft>
              <a:buClr>
                <a:srgbClr val="FFFFFF"/>
              </a:buClr>
              <a:buSzPts val="2400"/>
              <a:buNone/>
              <a:defRPr>
                <a:solidFill>
                  <a:srgbClr val="FFFFFF"/>
                </a:solidFill>
              </a:defRPr>
            </a:lvl9pPr>
          </a:lstStyle>
          <a:p>
            <a:r>
              <a:t>xx%</a:t>
            </a:r>
          </a:p>
        </p:txBody>
      </p:sp>
      <p:sp>
        <p:nvSpPr>
          <p:cNvPr id="18" name="Google Shape;18;p3"/>
          <p:cNvSpPr txBox="1">
            <a:spLocks noGrp="1"/>
          </p:cNvSpPr>
          <p:nvPr>
            <p:ph type="title" idx="4" hasCustomPrompt="1"/>
          </p:nvPr>
        </p:nvSpPr>
        <p:spPr>
          <a:xfrm>
            <a:off x="728147" y="3484369"/>
            <a:ext cx="937800" cy="4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2400"/>
              <a:buNone/>
              <a:defRPr b="1">
                <a:solidFill>
                  <a:srgbClr val="FFFFFF"/>
                </a:solidFill>
              </a:defRPr>
            </a:lvl1pPr>
            <a:lvl2pPr lvl="1" algn="r" rtl="0">
              <a:spcBef>
                <a:spcPts val="0"/>
              </a:spcBef>
              <a:spcAft>
                <a:spcPts val="0"/>
              </a:spcAft>
              <a:buClr>
                <a:srgbClr val="FFFFFF"/>
              </a:buClr>
              <a:buSzPts val="2400"/>
              <a:buNone/>
              <a:defRPr>
                <a:solidFill>
                  <a:srgbClr val="FFFFFF"/>
                </a:solidFill>
              </a:defRPr>
            </a:lvl2pPr>
            <a:lvl3pPr lvl="2" algn="r" rtl="0">
              <a:spcBef>
                <a:spcPts val="0"/>
              </a:spcBef>
              <a:spcAft>
                <a:spcPts val="0"/>
              </a:spcAft>
              <a:buClr>
                <a:srgbClr val="FFFFFF"/>
              </a:buClr>
              <a:buSzPts val="2400"/>
              <a:buNone/>
              <a:defRPr>
                <a:solidFill>
                  <a:srgbClr val="FFFFFF"/>
                </a:solidFill>
              </a:defRPr>
            </a:lvl3pPr>
            <a:lvl4pPr lvl="3" algn="r" rtl="0">
              <a:spcBef>
                <a:spcPts val="0"/>
              </a:spcBef>
              <a:spcAft>
                <a:spcPts val="0"/>
              </a:spcAft>
              <a:buClr>
                <a:srgbClr val="FFFFFF"/>
              </a:buClr>
              <a:buSzPts val="2400"/>
              <a:buNone/>
              <a:defRPr>
                <a:solidFill>
                  <a:srgbClr val="FFFFFF"/>
                </a:solidFill>
              </a:defRPr>
            </a:lvl4pPr>
            <a:lvl5pPr lvl="4" algn="r" rtl="0">
              <a:spcBef>
                <a:spcPts val="0"/>
              </a:spcBef>
              <a:spcAft>
                <a:spcPts val="0"/>
              </a:spcAft>
              <a:buClr>
                <a:srgbClr val="FFFFFF"/>
              </a:buClr>
              <a:buSzPts val="2400"/>
              <a:buNone/>
              <a:defRPr>
                <a:solidFill>
                  <a:srgbClr val="FFFFFF"/>
                </a:solidFill>
              </a:defRPr>
            </a:lvl5pPr>
            <a:lvl6pPr lvl="5" algn="r" rtl="0">
              <a:spcBef>
                <a:spcPts val="0"/>
              </a:spcBef>
              <a:spcAft>
                <a:spcPts val="0"/>
              </a:spcAft>
              <a:buClr>
                <a:srgbClr val="FFFFFF"/>
              </a:buClr>
              <a:buSzPts val="2400"/>
              <a:buNone/>
              <a:defRPr>
                <a:solidFill>
                  <a:srgbClr val="FFFFFF"/>
                </a:solidFill>
              </a:defRPr>
            </a:lvl6pPr>
            <a:lvl7pPr lvl="6" algn="r" rtl="0">
              <a:spcBef>
                <a:spcPts val="0"/>
              </a:spcBef>
              <a:spcAft>
                <a:spcPts val="0"/>
              </a:spcAft>
              <a:buClr>
                <a:srgbClr val="FFFFFF"/>
              </a:buClr>
              <a:buSzPts val="2400"/>
              <a:buNone/>
              <a:defRPr>
                <a:solidFill>
                  <a:srgbClr val="FFFFFF"/>
                </a:solidFill>
              </a:defRPr>
            </a:lvl7pPr>
            <a:lvl8pPr lvl="7" algn="r" rtl="0">
              <a:spcBef>
                <a:spcPts val="0"/>
              </a:spcBef>
              <a:spcAft>
                <a:spcPts val="0"/>
              </a:spcAft>
              <a:buClr>
                <a:srgbClr val="FFFFFF"/>
              </a:buClr>
              <a:buSzPts val="2400"/>
              <a:buNone/>
              <a:defRPr>
                <a:solidFill>
                  <a:srgbClr val="FFFFFF"/>
                </a:solidFill>
              </a:defRPr>
            </a:lvl8pPr>
            <a:lvl9pPr lvl="8" algn="r" rtl="0">
              <a:spcBef>
                <a:spcPts val="0"/>
              </a:spcBef>
              <a:spcAft>
                <a:spcPts val="0"/>
              </a:spcAft>
              <a:buClr>
                <a:srgbClr val="FFFFFF"/>
              </a:buClr>
              <a:buSzPts val="2400"/>
              <a:buNone/>
              <a:defRPr>
                <a:solidFill>
                  <a:srgbClr val="FFFFFF"/>
                </a:solidFill>
              </a:defRPr>
            </a:lvl9pPr>
          </a:lstStyle>
          <a:p>
            <a:r>
              <a:t>xx%</a:t>
            </a:r>
          </a:p>
        </p:txBody>
      </p:sp>
      <p:sp>
        <p:nvSpPr>
          <p:cNvPr id="19" name="Google Shape;19;p3"/>
          <p:cNvSpPr txBox="1">
            <a:spLocks noGrp="1"/>
          </p:cNvSpPr>
          <p:nvPr>
            <p:ph type="title" idx="5" hasCustomPrompt="1"/>
          </p:nvPr>
        </p:nvSpPr>
        <p:spPr>
          <a:xfrm>
            <a:off x="728147" y="3986452"/>
            <a:ext cx="937800" cy="4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2400"/>
              <a:buNone/>
              <a:defRPr b="1">
                <a:solidFill>
                  <a:srgbClr val="FFFFFF"/>
                </a:solidFill>
              </a:defRPr>
            </a:lvl1pPr>
            <a:lvl2pPr lvl="1" algn="r" rtl="0">
              <a:spcBef>
                <a:spcPts val="0"/>
              </a:spcBef>
              <a:spcAft>
                <a:spcPts val="0"/>
              </a:spcAft>
              <a:buClr>
                <a:srgbClr val="FFFFFF"/>
              </a:buClr>
              <a:buSzPts val="2400"/>
              <a:buNone/>
              <a:defRPr>
                <a:solidFill>
                  <a:srgbClr val="FFFFFF"/>
                </a:solidFill>
              </a:defRPr>
            </a:lvl2pPr>
            <a:lvl3pPr lvl="2" algn="r" rtl="0">
              <a:spcBef>
                <a:spcPts val="0"/>
              </a:spcBef>
              <a:spcAft>
                <a:spcPts val="0"/>
              </a:spcAft>
              <a:buClr>
                <a:srgbClr val="FFFFFF"/>
              </a:buClr>
              <a:buSzPts val="2400"/>
              <a:buNone/>
              <a:defRPr>
                <a:solidFill>
                  <a:srgbClr val="FFFFFF"/>
                </a:solidFill>
              </a:defRPr>
            </a:lvl3pPr>
            <a:lvl4pPr lvl="3" algn="r" rtl="0">
              <a:spcBef>
                <a:spcPts val="0"/>
              </a:spcBef>
              <a:spcAft>
                <a:spcPts val="0"/>
              </a:spcAft>
              <a:buClr>
                <a:srgbClr val="FFFFFF"/>
              </a:buClr>
              <a:buSzPts val="2400"/>
              <a:buNone/>
              <a:defRPr>
                <a:solidFill>
                  <a:srgbClr val="FFFFFF"/>
                </a:solidFill>
              </a:defRPr>
            </a:lvl4pPr>
            <a:lvl5pPr lvl="4" algn="r" rtl="0">
              <a:spcBef>
                <a:spcPts val="0"/>
              </a:spcBef>
              <a:spcAft>
                <a:spcPts val="0"/>
              </a:spcAft>
              <a:buClr>
                <a:srgbClr val="FFFFFF"/>
              </a:buClr>
              <a:buSzPts val="2400"/>
              <a:buNone/>
              <a:defRPr>
                <a:solidFill>
                  <a:srgbClr val="FFFFFF"/>
                </a:solidFill>
              </a:defRPr>
            </a:lvl5pPr>
            <a:lvl6pPr lvl="5" algn="r" rtl="0">
              <a:spcBef>
                <a:spcPts val="0"/>
              </a:spcBef>
              <a:spcAft>
                <a:spcPts val="0"/>
              </a:spcAft>
              <a:buClr>
                <a:srgbClr val="FFFFFF"/>
              </a:buClr>
              <a:buSzPts val="2400"/>
              <a:buNone/>
              <a:defRPr>
                <a:solidFill>
                  <a:srgbClr val="FFFFFF"/>
                </a:solidFill>
              </a:defRPr>
            </a:lvl6pPr>
            <a:lvl7pPr lvl="6" algn="r" rtl="0">
              <a:spcBef>
                <a:spcPts val="0"/>
              </a:spcBef>
              <a:spcAft>
                <a:spcPts val="0"/>
              </a:spcAft>
              <a:buClr>
                <a:srgbClr val="FFFFFF"/>
              </a:buClr>
              <a:buSzPts val="2400"/>
              <a:buNone/>
              <a:defRPr>
                <a:solidFill>
                  <a:srgbClr val="FFFFFF"/>
                </a:solidFill>
              </a:defRPr>
            </a:lvl7pPr>
            <a:lvl8pPr lvl="7" algn="r" rtl="0">
              <a:spcBef>
                <a:spcPts val="0"/>
              </a:spcBef>
              <a:spcAft>
                <a:spcPts val="0"/>
              </a:spcAft>
              <a:buClr>
                <a:srgbClr val="FFFFFF"/>
              </a:buClr>
              <a:buSzPts val="2400"/>
              <a:buNone/>
              <a:defRPr>
                <a:solidFill>
                  <a:srgbClr val="FFFFFF"/>
                </a:solidFill>
              </a:defRPr>
            </a:lvl8pPr>
            <a:lvl9pPr lvl="8" algn="r" rtl="0">
              <a:spcBef>
                <a:spcPts val="0"/>
              </a:spcBef>
              <a:spcAft>
                <a:spcPts val="0"/>
              </a:spcAft>
              <a:buClr>
                <a:srgbClr val="FFFFFF"/>
              </a:buClr>
              <a:buSzPts val="2400"/>
              <a:buNone/>
              <a:defRPr>
                <a:solidFill>
                  <a:srgbClr val="FFFFFF"/>
                </a:solidFill>
              </a:defRPr>
            </a:lvl9pPr>
          </a:lstStyle>
          <a:p>
            <a:r>
              <a:t>xx%</a:t>
            </a:r>
          </a:p>
        </p:txBody>
      </p:sp>
      <p:sp>
        <p:nvSpPr>
          <p:cNvPr id="20" name="Google Shape;20;p3"/>
          <p:cNvSpPr txBox="1">
            <a:spLocks noGrp="1"/>
          </p:cNvSpPr>
          <p:nvPr>
            <p:ph type="subTitle" idx="6"/>
          </p:nvPr>
        </p:nvSpPr>
        <p:spPr>
          <a:xfrm>
            <a:off x="1665921" y="2942722"/>
            <a:ext cx="3446100" cy="5781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b="1">
                <a:solidFill>
                  <a:srgbClr val="FFFFFF"/>
                </a:solidFill>
                <a:latin typeface="Josefin Slab"/>
                <a:ea typeface="Josefin Slab"/>
                <a:cs typeface="Josefin Slab"/>
                <a:sym typeface="Josefin Slab"/>
              </a:defRPr>
            </a:lvl1pPr>
            <a:lvl2pPr lvl="1" rtl="0">
              <a:spcBef>
                <a:spcPts val="0"/>
              </a:spcBef>
              <a:spcAft>
                <a:spcPts val="0"/>
              </a:spcAft>
              <a:buNone/>
              <a:defRPr sz="1400" b="1">
                <a:solidFill>
                  <a:srgbClr val="FFFFFF"/>
                </a:solidFill>
                <a:latin typeface="Josefin Slab"/>
                <a:ea typeface="Josefin Slab"/>
                <a:cs typeface="Josefin Slab"/>
                <a:sym typeface="Josefin Slab"/>
              </a:defRPr>
            </a:lvl2pPr>
            <a:lvl3pPr lvl="2" rtl="0">
              <a:spcBef>
                <a:spcPts val="0"/>
              </a:spcBef>
              <a:spcAft>
                <a:spcPts val="0"/>
              </a:spcAft>
              <a:buNone/>
              <a:defRPr sz="1400" b="1">
                <a:solidFill>
                  <a:srgbClr val="FFFFFF"/>
                </a:solidFill>
                <a:latin typeface="Josefin Slab"/>
                <a:ea typeface="Josefin Slab"/>
                <a:cs typeface="Josefin Slab"/>
                <a:sym typeface="Josefin Slab"/>
              </a:defRPr>
            </a:lvl3pPr>
            <a:lvl4pPr lvl="3" rtl="0">
              <a:spcBef>
                <a:spcPts val="0"/>
              </a:spcBef>
              <a:spcAft>
                <a:spcPts val="0"/>
              </a:spcAft>
              <a:buNone/>
              <a:defRPr sz="1400" b="1">
                <a:solidFill>
                  <a:srgbClr val="FFFFFF"/>
                </a:solidFill>
                <a:latin typeface="Josefin Slab"/>
                <a:ea typeface="Josefin Slab"/>
                <a:cs typeface="Josefin Slab"/>
                <a:sym typeface="Josefin Slab"/>
              </a:defRPr>
            </a:lvl4pPr>
            <a:lvl5pPr lvl="4" rtl="0">
              <a:spcBef>
                <a:spcPts val="0"/>
              </a:spcBef>
              <a:spcAft>
                <a:spcPts val="0"/>
              </a:spcAft>
              <a:buNone/>
              <a:defRPr sz="1400" b="1">
                <a:solidFill>
                  <a:srgbClr val="FFFFFF"/>
                </a:solidFill>
                <a:latin typeface="Josefin Slab"/>
                <a:ea typeface="Josefin Slab"/>
                <a:cs typeface="Josefin Slab"/>
                <a:sym typeface="Josefin Slab"/>
              </a:defRPr>
            </a:lvl5pPr>
            <a:lvl6pPr lvl="5" rtl="0">
              <a:spcBef>
                <a:spcPts val="0"/>
              </a:spcBef>
              <a:spcAft>
                <a:spcPts val="0"/>
              </a:spcAft>
              <a:buNone/>
              <a:defRPr sz="1400" b="1">
                <a:solidFill>
                  <a:srgbClr val="FFFFFF"/>
                </a:solidFill>
                <a:latin typeface="Josefin Slab"/>
                <a:ea typeface="Josefin Slab"/>
                <a:cs typeface="Josefin Slab"/>
                <a:sym typeface="Josefin Slab"/>
              </a:defRPr>
            </a:lvl6pPr>
            <a:lvl7pPr lvl="6" rtl="0">
              <a:spcBef>
                <a:spcPts val="0"/>
              </a:spcBef>
              <a:spcAft>
                <a:spcPts val="0"/>
              </a:spcAft>
              <a:buNone/>
              <a:defRPr sz="1400" b="1">
                <a:solidFill>
                  <a:srgbClr val="FFFFFF"/>
                </a:solidFill>
                <a:latin typeface="Josefin Slab"/>
                <a:ea typeface="Josefin Slab"/>
                <a:cs typeface="Josefin Slab"/>
                <a:sym typeface="Josefin Slab"/>
              </a:defRPr>
            </a:lvl7pPr>
            <a:lvl8pPr lvl="7" rtl="0">
              <a:spcBef>
                <a:spcPts val="0"/>
              </a:spcBef>
              <a:spcAft>
                <a:spcPts val="0"/>
              </a:spcAft>
              <a:buNone/>
              <a:defRPr sz="1400" b="1">
                <a:solidFill>
                  <a:srgbClr val="FFFFFF"/>
                </a:solidFill>
                <a:latin typeface="Josefin Slab"/>
                <a:ea typeface="Josefin Slab"/>
                <a:cs typeface="Josefin Slab"/>
                <a:sym typeface="Josefin Slab"/>
              </a:defRPr>
            </a:lvl8pPr>
            <a:lvl9pPr lvl="8" rtl="0">
              <a:spcBef>
                <a:spcPts val="0"/>
              </a:spcBef>
              <a:spcAft>
                <a:spcPts val="0"/>
              </a:spcAft>
              <a:buNone/>
              <a:defRPr sz="1400" b="1">
                <a:solidFill>
                  <a:srgbClr val="FFFFFF"/>
                </a:solidFill>
                <a:latin typeface="Josefin Slab"/>
                <a:ea typeface="Josefin Slab"/>
                <a:cs typeface="Josefin Slab"/>
                <a:sym typeface="Josefin Slab"/>
              </a:defRPr>
            </a:lvl9pPr>
          </a:lstStyle>
          <a:p>
            <a:endParaRPr/>
          </a:p>
        </p:txBody>
      </p:sp>
      <p:sp>
        <p:nvSpPr>
          <p:cNvPr id="21" name="Google Shape;21;p3"/>
          <p:cNvSpPr txBox="1">
            <a:spLocks noGrp="1"/>
          </p:cNvSpPr>
          <p:nvPr>
            <p:ph type="subTitle" idx="7"/>
          </p:nvPr>
        </p:nvSpPr>
        <p:spPr>
          <a:xfrm>
            <a:off x="1665921" y="3422568"/>
            <a:ext cx="3446100" cy="5781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b="1">
                <a:solidFill>
                  <a:srgbClr val="FFFFFF"/>
                </a:solidFill>
                <a:latin typeface="Josefin Slab"/>
                <a:ea typeface="Josefin Slab"/>
                <a:cs typeface="Josefin Slab"/>
                <a:sym typeface="Josefin Slab"/>
              </a:defRPr>
            </a:lvl1pPr>
            <a:lvl2pPr lvl="1" rtl="0">
              <a:spcBef>
                <a:spcPts val="0"/>
              </a:spcBef>
              <a:spcAft>
                <a:spcPts val="0"/>
              </a:spcAft>
              <a:buNone/>
              <a:defRPr sz="1400" b="1">
                <a:solidFill>
                  <a:srgbClr val="FFFFFF"/>
                </a:solidFill>
                <a:latin typeface="Josefin Slab"/>
                <a:ea typeface="Josefin Slab"/>
                <a:cs typeface="Josefin Slab"/>
                <a:sym typeface="Josefin Slab"/>
              </a:defRPr>
            </a:lvl2pPr>
            <a:lvl3pPr lvl="2" rtl="0">
              <a:spcBef>
                <a:spcPts val="0"/>
              </a:spcBef>
              <a:spcAft>
                <a:spcPts val="0"/>
              </a:spcAft>
              <a:buNone/>
              <a:defRPr sz="1400" b="1">
                <a:solidFill>
                  <a:srgbClr val="FFFFFF"/>
                </a:solidFill>
                <a:latin typeface="Josefin Slab"/>
                <a:ea typeface="Josefin Slab"/>
                <a:cs typeface="Josefin Slab"/>
                <a:sym typeface="Josefin Slab"/>
              </a:defRPr>
            </a:lvl3pPr>
            <a:lvl4pPr lvl="3" rtl="0">
              <a:spcBef>
                <a:spcPts val="0"/>
              </a:spcBef>
              <a:spcAft>
                <a:spcPts val="0"/>
              </a:spcAft>
              <a:buNone/>
              <a:defRPr sz="1400" b="1">
                <a:solidFill>
                  <a:srgbClr val="FFFFFF"/>
                </a:solidFill>
                <a:latin typeface="Josefin Slab"/>
                <a:ea typeface="Josefin Slab"/>
                <a:cs typeface="Josefin Slab"/>
                <a:sym typeface="Josefin Slab"/>
              </a:defRPr>
            </a:lvl4pPr>
            <a:lvl5pPr lvl="4" rtl="0">
              <a:spcBef>
                <a:spcPts val="0"/>
              </a:spcBef>
              <a:spcAft>
                <a:spcPts val="0"/>
              </a:spcAft>
              <a:buNone/>
              <a:defRPr sz="1400" b="1">
                <a:solidFill>
                  <a:srgbClr val="FFFFFF"/>
                </a:solidFill>
                <a:latin typeface="Josefin Slab"/>
                <a:ea typeface="Josefin Slab"/>
                <a:cs typeface="Josefin Slab"/>
                <a:sym typeface="Josefin Slab"/>
              </a:defRPr>
            </a:lvl5pPr>
            <a:lvl6pPr lvl="5" rtl="0">
              <a:spcBef>
                <a:spcPts val="0"/>
              </a:spcBef>
              <a:spcAft>
                <a:spcPts val="0"/>
              </a:spcAft>
              <a:buNone/>
              <a:defRPr sz="1400" b="1">
                <a:solidFill>
                  <a:srgbClr val="FFFFFF"/>
                </a:solidFill>
                <a:latin typeface="Josefin Slab"/>
                <a:ea typeface="Josefin Slab"/>
                <a:cs typeface="Josefin Slab"/>
                <a:sym typeface="Josefin Slab"/>
              </a:defRPr>
            </a:lvl6pPr>
            <a:lvl7pPr lvl="6" rtl="0">
              <a:spcBef>
                <a:spcPts val="0"/>
              </a:spcBef>
              <a:spcAft>
                <a:spcPts val="0"/>
              </a:spcAft>
              <a:buNone/>
              <a:defRPr sz="1400" b="1">
                <a:solidFill>
                  <a:srgbClr val="FFFFFF"/>
                </a:solidFill>
                <a:latin typeface="Josefin Slab"/>
                <a:ea typeface="Josefin Slab"/>
                <a:cs typeface="Josefin Slab"/>
                <a:sym typeface="Josefin Slab"/>
              </a:defRPr>
            </a:lvl7pPr>
            <a:lvl8pPr lvl="7" rtl="0">
              <a:spcBef>
                <a:spcPts val="0"/>
              </a:spcBef>
              <a:spcAft>
                <a:spcPts val="0"/>
              </a:spcAft>
              <a:buNone/>
              <a:defRPr sz="1400" b="1">
                <a:solidFill>
                  <a:srgbClr val="FFFFFF"/>
                </a:solidFill>
                <a:latin typeface="Josefin Slab"/>
                <a:ea typeface="Josefin Slab"/>
                <a:cs typeface="Josefin Slab"/>
                <a:sym typeface="Josefin Slab"/>
              </a:defRPr>
            </a:lvl8pPr>
            <a:lvl9pPr lvl="8" rtl="0">
              <a:spcBef>
                <a:spcPts val="0"/>
              </a:spcBef>
              <a:spcAft>
                <a:spcPts val="0"/>
              </a:spcAft>
              <a:buNone/>
              <a:defRPr sz="1400" b="1">
                <a:solidFill>
                  <a:srgbClr val="FFFFFF"/>
                </a:solidFill>
                <a:latin typeface="Josefin Slab"/>
                <a:ea typeface="Josefin Slab"/>
                <a:cs typeface="Josefin Slab"/>
                <a:sym typeface="Josefin Slab"/>
              </a:defRPr>
            </a:lvl9pPr>
          </a:lstStyle>
          <a:p>
            <a:endParaRPr/>
          </a:p>
        </p:txBody>
      </p:sp>
      <p:sp>
        <p:nvSpPr>
          <p:cNvPr id="22" name="Google Shape;22;p3"/>
          <p:cNvSpPr txBox="1">
            <a:spLocks noGrp="1"/>
          </p:cNvSpPr>
          <p:nvPr>
            <p:ph type="subTitle" idx="8"/>
          </p:nvPr>
        </p:nvSpPr>
        <p:spPr>
          <a:xfrm>
            <a:off x="1665921" y="3924651"/>
            <a:ext cx="3446100" cy="5781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b="1">
                <a:solidFill>
                  <a:srgbClr val="FFFFFF"/>
                </a:solidFill>
                <a:latin typeface="Josefin Slab"/>
                <a:ea typeface="Josefin Slab"/>
                <a:cs typeface="Josefin Slab"/>
                <a:sym typeface="Josefin Slab"/>
              </a:defRPr>
            </a:lvl1pPr>
            <a:lvl2pPr lvl="1" rtl="0">
              <a:spcBef>
                <a:spcPts val="0"/>
              </a:spcBef>
              <a:spcAft>
                <a:spcPts val="0"/>
              </a:spcAft>
              <a:buNone/>
              <a:defRPr sz="1400" b="1">
                <a:solidFill>
                  <a:srgbClr val="FFFFFF"/>
                </a:solidFill>
                <a:latin typeface="Josefin Slab"/>
                <a:ea typeface="Josefin Slab"/>
                <a:cs typeface="Josefin Slab"/>
                <a:sym typeface="Josefin Slab"/>
              </a:defRPr>
            </a:lvl2pPr>
            <a:lvl3pPr lvl="2" rtl="0">
              <a:spcBef>
                <a:spcPts val="0"/>
              </a:spcBef>
              <a:spcAft>
                <a:spcPts val="0"/>
              </a:spcAft>
              <a:buNone/>
              <a:defRPr sz="1400" b="1">
                <a:solidFill>
                  <a:srgbClr val="FFFFFF"/>
                </a:solidFill>
                <a:latin typeface="Josefin Slab"/>
                <a:ea typeface="Josefin Slab"/>
                <a:cs typeface="Josefin Slab"/>
                <a:sym typeface="Josefin Slab"/>
              </a:defRPr>
            </a:lvl3pPr>
            <a:lvl4pPr lvl="3" rtl="0">
              <a:spcBef>
                <a:spcPts val="0"/>
              </a:spcBef>
              <a:spcAft>
                <a:spcPts val="0"/>
              </a:spcAft>
              <a:buNone/>
              <a:defRPr sz="1400" b="1">
                <a:solidFill>
                  <a:srgbClr val="FFFFFF"/>
                </a:solidFill>
                <a:latin typeface="Josefin Slab"/>
                <a:ea typeface="Josefin Slab"/>
                <a:cs typeface="Josefin Slab"/>
                <a:sym typeface="Josefin Slab"/>
              </a:defRPr>
            </a:lvl4pPr>
            <a:lvl5pPr lvl="4" rtl="0">
              <a:spcBef>
                <a:spcPts val="0"/>
              </a:spcBef>
              <a:spcAft>
                <a:spcPts val="0"/>
              </a:spcAft>
              <a:buNone/>
              <a:defRPr sz="1400" b="1">
                <a:solidFill>
                  <a:srgbClr val="FFFFFF"/>
                </a:solidFill>
                <a:latin typeface="Josefin Slab"/>
                <a:ea typeface="Josefin Slab"/>
                <a:cs typeface="Josefin Slab"/>
                <a:sym typeface="Josefin Slab"/>
              </a:defRPr>
            </a:lvl5pPr>
            <a:lvl6pPr lvl="5" rtl="0">
              <a:spcBef>
                <a:spcPts val="0"/>
              </a:spcBef>
              <a:spcAft>
                <a:spcPts val="0"/>
              </a:spcAft>
              <a:buNone/>
              <a:defRPr sz="1400" b="1">
                <a:solidFill>
                  <a:srgbClr val="FFFFFF"/>
                </a:solidFill>
                <a:latin typeface="Josefin Slab"/>
                <a:ea typeface="Josefin Slab"/>
                <a:cs typeface="Josefin Slab"/>
                <a:sym typeface="Josefin Slab"/>
              </a:defRPr>
            </a:lvl6pPr>
            <a:lvl7pPr lvl="6" rtl="0">
              <a:spcBef>
                <a:spcPts val="0"/>
              </a:spcBef>
              <a:spcAft>
                <a:spcPts val="0"/>
              </a:spcAft>
              <a:buNone/>
              <a:defRPr sz="1400" b="1">
                <a:solidFill>
                  <a:srgbClr val="FFFFFF"/>
                </a:solidFill>
                <a:latin typeface="Josefin Slab"/>
                <a:ea typeface="Josefin Slab"/>
                <a:cs typeface="Josefin Slab"/>
                <a:sym typeface="Josefin Slab"/>
              </a:defRPr>
            </a:lvl7pPr>
            <a:lvl8pPr lvl="7" rtl="0">
              <a:spcBef>
                <a:spcPts val="0"/>
              </a:spcBef>
              <a:spcAft>
                <a:spcPts val="0"/>
              </a:spcAft>
              <a:buNone/>
              <a:defRPr sz="1400" b="1">
                <a:solidFill>
                  <a:srgbClr val="FFFFFF"/>
                </a:solidFill>
                <a:latin typeface="Josefin Slab"/>
                <a:ea typeface="Josefin Slab"/>
                <a:cs typeface="Josefin Slab"/>
                <a:sym typeface="Josefin Slab"/>
              </a:defRPr>
            </a:lvl8pPr>
            <a:lvl9pPr lvl="8" rtl="0">
              <a:spcBef>
                <a:spcPts val="0"/>
              </a:spcBef>
              <a:spcAft>
                <a:spcPts val="0"/>
              </a:spcAft>
              <a:buNone/>
              <a:defRPr sz="1400" b="1">
                <a:solidFill>
                  <a:srgbClr val="FFFFFF"/>
                </a:solidFill>
                <a:latin typeface="Josefin Slab"/>
                <a:ea typeface="Josefin Slab"/>
                <a:cs typeface="Josefin Slab"/>
                <a:sym typeface="Josefin Slab"/>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subtitle with image">
  <p:cSld name="TITLE_1_1_1_1">
    <p:spTree>
      <p:nvGrpSpPr>
        <p:cNvPr id="1" name="Shape 29"/>
        <p:cNvGrpSpPr/>
        <p:nvPr/>
      </p:nvGrpSpPr>
      <p:grpSpPr>
        <a:xfrm>
          <a:off x="0" y="0"/>
          <a:ext cx="0" cy="0"/>
          <a:chOff x="0" y="0"/>
          <a:chExt cx="0" cy="0"/>
        </a:xfrm>
      </p:grpSpPr>
      <p:sp>
        <p:nvSpPr>
          <p:cNvPr id="30" name="Google Shape;30;p5"/>
          <p:cNvSpPr/>
          <p:nvPr/>
        </p:nvSpPr>
        <p:spPr>
          <a:xfrm>
            <a:off x="1046725" y="-10050"/>
            <a:ext cx="39618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1" name="Google Shape;31;p5"/>
          <p:cNvSpPr txBox="1">
            <a:spLocks noGrp="1"/>
          </p:cNvSpPr>
          <p:nvPr>
            <p:ph type="ctrTitle"/>
          </p:nvPr>
        </p:nvSpPr>
        <p:spPr>
          <a:xfrm>
            <a:off x="1420675" y="575075"/>
            <a:ext cx="3184800" cy="27201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Ubuntu"/>
              <a:buNone/>
              <a:defRPr sz="3600" b="1">
                <a:latin typeface="Ubuntu"/>
                <a:ea typeface="Ubuntu"/>
                <a:cs typeface="Ubuntu"/>
                <a:sym typeface="Ubuntu"/>
              </a:defRPr>
            </a:lvl1pPr>
            <a:lvl2pPr lvl="1" algn="ctr" rtl="0">
              <a:spcBef>
                <a:spcPts val="0"/>
              </a:spcBef>
              <a:spcAft>
                <a:spcPts val="0"/>
              </a:spcAft>
              <a:buClr>
                <a:srgbClr val="434343"/>
              </a:buClr>
              <a:buSzPts val="6000"/>
              <a:buNone/>
              <a:defRPr sz="6000">
                <a:solidFill>
                  <a:srgbClr val="434343"/>
                </a:solidFill>
              </a:defRPr>
            </a:lvl2pPr>
            <a:lvl3pPr lvl="2" algn="ctr" rtl="0">
              <a:spcBef>
                <a:spcPts val="0"/>
              </a:spcBef>
              <a:spcAft>
                <a:spcPts val="0"/>
              </a:spcAft>
              <a:buClr>
                <a:srgbClr val="434343"/>
              </a:buClr>
              <a:buSzPts val="6000"/>
              <a:buNone/>
              <a:defRPr sz="6000">
                <a:solidFill>
                  <a:srgbClr val="434343"/>
                </a:solidFill>
              </a:defRPr>
            </a:lvl3pPr>
            <a:lvl4pPr lvl="3" algn="ctr" rtl="0">
              <a:spcBef>
                <a:spcPts val="0"/>
              </a:spcBef>
              <a:spcAft>
                <a:spcPts val="0"/>
              </a:spcAft>
              <a:buClr>
                <a:srgbClr val="434343"/>
              </a:buClr>
              <a:buSzPts val="6000"/>
              <a:buNone/>
              <a:defRPr sz="6000">
                <a:solidFill>
                  <a:srgbClr val="434343"/>
                </a:solidFill>
              </a:defRPr>
            </a:lvl4pPr>
            <a:lvl5pPr lvl="4" algn="ctr" rtl="0">
              <a:spcBef>
                <a:spcPts val="0"/>
              </a:spcBef>
              <a:spcAft>
                <a:spcPts val="0"/>
              </a:spcAft>
              <a:buClr>
                <a:srgbClr val="434343"/>
              </a:buClr>
              <a:buSzPts val="6000"/>
              <a:buNone/>
              <a:defRPr sz="6000">
                <a:solidFill>
                  <a:srgbClr val="434343"/>
                </a:solidFill>
              </a:defRPr>
            </a:lvl5pPr>
            <a:lvl6pPr lvl="5" algn="ctr" rtl="0">
              <a:spcBef>
                <a:spcPts val="0"/>
              </a:spcBef>
              <a:spcAft>
                <a:spcPts val="0"/>
              </a:spcAft>
              <a:buClr>
                <a:srgbClr val="434343"/>
              </a:buClr>
              <a:buSzPts val="6000"/>
              <a:buNone/>
              <a:defRPr sz="6000">
                <a:solidFill>
                  <a:srgbClr val="434343"/>
                </a:solidFill>
              </a:defRPr>
            </a:lvl6pPr>
            <a:lvl7pPr lvl="6" algn="ctr" rtl="0">
              <a:spcBef>
                <a:spcPts val="0"/>
              </a:spcBef>
              <a:spcAft>
                <a:spcPts val="0"/>
              </a:spcAft>
              <a:buClr>
                <a:srgbClr val="434343"/>
              </a:buClr>
              <a:buSzPts val="6000"/>
              <a:buNone/>
              <a:defRPr sz="6000">
                <a:solidFill>
                  <a:srgbClr val="434343"/>
                </a:solidFill>
              </a:defRPr>
            </a:lvl7pPr>
            <a:lvl8pPr lvl="7" algn="ctr" rtl="0">
              <a:spcBef>
                <a:spcPts val="0"/>
              </a:spcBef>
              <a:spcAft>
                <a:spcPts val="0"/>
              </a:spcAft>
              <a:buClr>
                <a:srgbClr val="434343"/>
              </a:buClr>
              <a:buSzPts val="6000"/>
              <a:buNone/>
              <a:defRPr sz="6000">
                <a:solidFill>
                  <a:srgbClr val="434343"/>
                </a:solidFill>
              </a:defRPr>
            </a:lvl8pPr>
            <a:lvl9pPr lvl="8" algn="ctr" rtl="0">
              <a:spcBef>
                <a:spcPts val="0"/>
              </a:spcBef>
              <a:spcAft>
                <a:spcPts val="0"/>
              </a:spcAft>
              <a:buClr>
                <a:srgbClr val="434343"/>
              </a:buClr>
              <a:buSzPts val="6000"/>
              <a:buNone/>
              <a:defRPr sz="6000">
                <a:solidFill>
                  <a:srgbClr val="434343"/>
                </a:solidFill>
              </a:defRPr>
            </a:lvl9pPr>
          </a:lstStyle>
          <a:p>
            <a:endParaRPr/>
          </a:p>
        </p:txBody>
      </p:sp>
      <p:sp>
        <p:nvSpPr>
          <p:cNvPr id="32" name="Google Shape;32;p5"/>
          <p:cNvSpPr txBox="1">
            <a:spLocks noGrp="1"/>
          </p:cNvSpPr>
          <p:nvPr>
            <p:ph type="subTitle" idx="1"/>
          </p:nvPr>
        </p:nvSpPr>
        <p:spPr>
          <a:xfrm>
            <a:off x="1420675" y="3234125"/>
            <a:ext cx="2510700" cy="1297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434343"/>
                </a:solidFill>
                <a:latin typeface="Josefin Slab"/>
                <a:ea typeface="Josefin Slab"/>
                <a:cs typeface="Josefin Slab"/>
                <a:sym typeface="Josefin Slab"/>
              </a:defRPr>
            </a:lvl1pPr>
            <a:lvl2pPr lvl="1" rtl="0">
              <a:spcBef>
                <a:spcPts val="0"/>
              </a:spcBef>
              <a:spcAft>
                <a:spcPts val="0"/>
              </a:spcAft>
              <a:buNone/>
              <a:defRPr>
                <a:solidFill>
                  <a:srgbClr val="434343"/>
                </a:solidFill>
                <a:latin typeface="Josefin Slab"/>
                <a:ea typeface="Josefin Slab"/>
                <a:cs typeface="Josefin Slab"/>
                <a:sym typeface="Josefin Slab"/>
              </a:defRPr>
            </a:lvl2pPr>
            <a:lvl3pPr lvl="2" rtl="0">
              <a:spcBef>
                <a:spcPts val="0"/>
              </a:spcBef>
              <a:spcAft>
                <a:spcPts val="0"/>
              </a:spcAft>
              <a:buNone/>
              <a:defRPr>
                <a:solidFill>
                  <a:srgbClr val="434343"/>
                </a:solidFill>
                <a:latin typeface="Josefin Slab"/>
                <a:ea typeface="Josefin Slab"/>
                <a:cs typeface="Josefin Slab"/>
                <a:sym typeface="Josefin Slab"/>
              </a:defRPr>
            </a:lvl3pPr>
            <a:lvl4pPr lvl="3" rtl="0">
              <a:spcBef>
                <a:spcPts val="0"/>
              </a:spcBef>
              <a:spcAft>
                <a:spcPts val="0"/>
              </a:spcAft>
              <a:buNone/>
              <a:defRPr>
                <a:solidFill>
                  <a:srgbClr val="434343"/>
                </a:solidFill>
                <a:latin typeface="Josefin Slab"/>
                <a:ea typeface="Josefin Slab"/>
                <a:cs typeface="Josefin Slab"/>
                <a:sym typeface="Josefin Slab"/>
              </a:defRPr>
            </a:lvl4pPr>
            <a:lvl5pPr lvl="4" rtl="0">
              <a:spcBef>
                <a:spcPts val="0"/>
              </a:spcBef>
              <a:spcAft>
                <a:spcPts val="0"/>
              </a:spcAft>
              <a:buNone/>
              <a:defRPr>
                <a:solidFill>
                  <a:srgbClr val="434343"/>
                </a:solidFill>
                <a:latin typeface="Josefin Slab"/>
                <a:ea typeface="Josefin Slab"/>
                <a:cs typeface="Josefin Slab"/>
                <a:sym typeface="Josefin Slab"/>
              </a:defRPr>
            </a:lvl5pPr>
            <a:lvl6pPr lvl="5" rtl="0">
              <a:spcBef>
                <a:spcPts val="0"/>
              </a:spcBef>
              <a:spcAft>
                <a:spcPts val="0"/>
              </a:spcAft>
              <a:buNone/>
              <a:defRPr>
                <a:solidFill>
                  <a:srgbClr val="434343"/>
                </a:solidFill>
                <a:latin typeface="Josefin Slab"/>
                <a:ea typeface="Josefin Slab"/>
                <a:cs typeface="Josefin Slab"/>
                <a:sym typeface="Josefin Slab"/>
              </a:defRPr>
            </a:lvl6pPr>
            <a:lvl7pPr lvl="6" rtl="0">
              <a:spcBef>
                <a:spcPts val="0"/>
              </a:spcBef>
              <a:spcAft>
                <a:spcPts val="0"/>
              </a:spcAft>
              <a:buNone/>
              <a:defRPr>
                <a:solidFill>
                  <a:srgbClr val="434343"/>
                </a:solidFill>
                <a:latin typeface="Josefin Slab"/>
                <a:ea typeface="Josefin Slab"/>
                <a:cs typeface="Josefin Slab"/>
                <a:sym typeface="Josefin Slab"/>
              </a:defRPr>
            </a:lvl7pPr>
            <a:lvl8pPr lvl="7" rtl="0">
              <a:spcBef>
                <a:spcPts val="0"/>
              </a:spcBef>
              <a:spcAft>
                <a:spcPts val="0"/>
              </a:spcAft>
              <a:buNone/>
              <a:defRPr>
                <a:solidFill>
                  <a:srgbClr val="434343"/>
                </a:solidFill>
                <a:latin typeface="Josefin Slab"/>
                <a:ea typeface="Josefin Slab"/>
                <a:cs typeface="Josefin Slab"/>
                <a:sym typeface="Josefin Slab"/>
              </a:defRPr>
            </a:lvl8pPr>
            <a:lvl9pPr lvl="8" rtl="0">
              <a:spcBef>
                <a:spcPts val="0"/>
              </a:spcBef>
              <a:spcAft>
                <a:spcPts val="0"/>
              </a:spcAft>
              <a:buNone/>
              <a:defRPr>
                <a:solidFill>
                  <a:srgbClr val="434343"/>
                </a:solidFill>
                <a:latin typeface="Josefin Slab"/>
                <a:ea typeface="Josefin Slab"/>
                <a:cs typeface="Josefin Slab"/>
                <a:sym typeface="Josefin Slab"/>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eadline" type="secHead">
  <p:cSld name="SECTION_HEADER">
    <p:bg>
      <p:bgPr>
        <a:noFill/>
        <a:effectLst/>
      </p:bgPr>
    </p:bg>
    <p:spTree>
      <p:nvGrpSpPr>
        <p:cNvPr id="1" name="Shape 33"/>
        <p:cNvGrpSpPr/>
        <p:nvPr/>
      </p:nvGrpSpPr>
      <p:grpSpPr>
        <a:xfrm>
          <a:off x="0" y="0"/>
          <a:ext cx="0" cy="0"/>
          <a:chOff x="0" y="0"/>
          <a:chExt cx="0" cy="0"/>
        </a:xfrm>
      </p:grpSpPr>
      <p:sp>
        <p:nvSpPr>
          <p:cNvPr id="34" name="Google Shape;34;p6"/>
          <p:cNvSpPr/>
          <p:nvPr/>
        </p:nvSpPr>
        <p:spPr>
          <a:xfrm>
            <a:off x="0" y="909600"/>
            <a:ext cx="5457900" cy="3324300"/>
          </a:xfrm>
          <a:prstGeom prst="rect">
            <a:avLst/>
          </a:prstGeom>
          <a:solidFill>
            <a:srgbClr val="00DE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7486650" y="909600"/>
            <a:ext cx="1657200" cy="3324300"/>
          </a:xfrm>
          <a:prstGeom prst="rect">
            <a:avLst/>
          </a:prstGeom>
          <a:solidFill>
            <a:srgbClr val="00DE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329575" y="1489250"/>
            <a:ext cx="6779700" cy="1594200"/>
          </a:xfrm>
          <a:prstGeom prst="rect">
            <a:avLst/>
          </a:prstGeom>
        </p:spPr>
        <p:txBody>
          <a:bodyPr spcFirstLastPara="1" wrap="square" lIns="91425" tIns="91425" rIns="91425" bIns="91425" anchor="b" anchorCtr="0">
            <a:noAutofit/>
          </a:bodyPr>
          <a:lstStyle>
            <a:lvl1pPr lvl="0">
              <a:spcBef>
                <a:spcPts val="0"/>
              </a:spcBef>
              <a:spcAft>
                <a:spcPts val="0"/>
              </a:spcAft>
              <a:buSzPts val="4800"/>
              <a:buFont typeface="Montserrat"/>
              <a:buNone/>
              <a:defRPr sz="4800">
                <a:latin typeface="Montserrat"/>
                <a:ea typeface="Montserrat"/>
                <a:cs typeface="Montserrat"/>
                <a:sym typeface="Montserrat"/>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6"/>
          <p:cNvSpPr txBox="1">
            <a:spLocks noGrp="1"/>
          </p:cNvSpPr>
          <p:nvPr>
            <p:ph type="subTitle" idx="1"/>
          </p:nvPr>
        </p:nvSpPr>
        <p:spPr>
          <a:xfrm>
            <a:off x="329575" y="3076583"/>
            <a:ext cx="2770200" cy="578100"/>
          </a:xfrm>
          <a:prstGeom prst="rect">
            <a:avLst/>
          </a:prstGeom>
        </p:spPr>
        <p:txBody>
          <a:bodyPr spcFirstLastPara="1" wrap="square" lIns="91425" tIns="91425" rIns="91425" bIns="91425" anchor="ctr" anchorCtr="0">
            <a:noAutofit/>
          </a:bodyPr>
          <a:lstStyle>
            <a:lvl1pPr lvl="0">
              <a:spcBef>
                <a:spcPts val="0"/>
              </a:spcBef>
              <a:spcAft>
                <a:spcPts val="0"/>
              </a:spcAft>
              <a:buNone/>
              <a:defRPr sz="1400" i="1">
                <a:solidFill>
                  <a:srgbClr val="FFFFFF"/>
                </a:solidFill>
                <a:latin typeface="Josefin Slab"/>
                <a:ea typeface="Josefin Slab"/>
                <a:cs typeface="Josefin Slab"/>
                <a:sym typeface="Josefin Slab"/>
              </a:defRPr>
            </a:lvl1pPr>
            <a:lvl2pPr lvl="1">
              <a:spcBef>
                <a:spcPts val="0"/>
              </a:spcBef>
              <a:spcAft>
                <a:spcPts val="0"/>
              </a:spcAft>
              <a:buNone/>
              <a:defRPr i="1">
                <a:solidFill>
                  <a:srgbClr val="FFFFFF"/>
                </a:solidFill>
                <a:latin typeface="Josefin Slab"/>
                <a:ea typeface="Josefin Slab"/>
                <a:cs typeface="Josefin Slab"/>
                <a:sym typeface="Josefin Slab"/>
              </a:defRPr>
            </a:lvl2pPr>
            <a:lvl3pPr lvl="2">
              <a:spcBef>
                <a:spcPts val="0"/>
              </a:spcBef>
              <a:spcAft>
                <a:spcPts val="0"/>
              </a:spcAft>
              <a:buNone/>
              <a:defRPr i="1">
                <a:solidFill>
                  <a:srgbClr val="FFFFFF"/>
                </a:solidFill>
                <a:latin typeface="Josefin Slab"/>
                <a:ea typeface="Josefin Slab"/>
                <a:cs typeface="Josefin Slab"/>
                <a:sym typeface="Josefin Slab"/>
              </a:defRPr>
            </a:lvl3pPr>
            <a:lvl4pPr lvl="3">
              <a:spcBef>
                <a:spcPts val="0"/>
              </a:spcBef>
              <a:spcAft>
                <a:spcPts val="0"/>
              </a:spcAft>
              <a:buNone/>
              <a:defRPr i="1">
                <a:solidFill>
                  <a:srgbClr val="FFFFFF"/>
                </a:solidFill>
                <a:latin typeface="Josefin Slab"/>
                <a:ea typeface="Josefin Slab"/>
                <a:cs typeface="Josefin Slab"/>
                <a:sym typeface="Josefin Slab"/>
              </a:defRPr>
            </a:lvl4pPr>
            <a:lvl5pPr lvl="4">
              <a:spcBef>
                <a:spcPts val="0"/>
              </a:spcBef>
              <a:spcAft>
                <a:spcPts val="0"/>
              </a:spcAft>
              <a:buNone/>
              <a:defRPr i="1">
                <a:solidFill>
                  <a:srgbClr val="FFFFFF"/>
                </a:solidFill>
                <a:latin typeface="Josefin Slab"/>
                <a:ea typeface="Josefin Slab"/>
                <a:cs typeface="Josefin Slab"/>
                <a:sym typeface="Josefin Slab"/>
              </a:defRPr>
            </a:lvl5pPr>
            <a:lvl6pPr lvl="5">
              <a:spcBef>
                <a:spcPts val="0"/>
              </a:spcBef>
              <a:spcAft>
                <a:spcPts val="0"/>
              </a:spcAft>
              <a:buNone/>
              <a:defRPr i="1">
                <a:solidFill>
                  <a:srgbClr val="FFFFFF"/>
                </a:solidFill>
                <a:latin typeface="Josefin Slab"/>
                <a:ea typeface="Josefin Slab"/>
                <a:cs typeface="Josefin Slab"/>
                <a:sym typeface="Josefin Slab"/>
              </a:defRPr>
            </a:lvl6pPr>
            <a:lvl7pPr lvl="6">
              <a:spcBef>
                <a:spcPts val="0"/>
              </a:spcBef>
              <a:spcAft>
                <a:spcPts val="0"/>
              </a:spcAft>
              <a:buNone/>
              <a:defRPr i="1">
                <a:solidFill>
                  <a:srgbClr val="FFFFFF"/>
                </a:solidFill>
                <a:latin typeface="Josefin Slab"/>
                <a:ea typeface="Josefin Slab"/>
                <a:cs typeface="Josefin Slab"/>
                <a:sym typeface="Josefin Slab"/>
              </a:defRPr>
            </a:lvl7pPr>
            <a:lvl8pPr lvl="7">
              <a:spcBef>
                <a:spcPts val="0"/>
              </a:spcBef>
              <a:spcAft>
                <a:spcPts val="0"/>
              </a:spcAft>
              <a:buNone/>
              <a:defRPr i="1">
                <a:solidFill>
                  <a:srgbClr val="FFFFFF"/>
                </a:solidFill>
                <a:latin typeface="Josefin Slab"/>
                <a:ea typeface="Josefin Slab"/>
                <a:cs typeface="Josefin Slab"/>
                <a:sym typeface="Josefin Slab"/>
              </a:defRPr>
            </a:lvl8pPr>
            <a:lvl9pPr lvl="8">
              <a:spcBef>
                <a:spcPts val="0"/>
              </a:spcBef>
              <a:spcAft>
                <a:spcPts val="0"/>
              </a:spcAft>
              <a:buNone/>
              <a:defRPr i="1">
                <a:solidFill>
                  <a:srgbClr val="FFFFFF"/>
                </a:solidFill>
                <a:latin typeface="Josefin Slab"/>
                <a:ea typeface="Josefin Slab"/>
                <a:cs typeface="Josefin Slab"/>
                <a:sym typeface="Josefin Slab"/>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slide">
  <p:cSld name="CUSTOM">
    <p:bg>
      <p:bgPr>
        <a:solidFill>
          <a:srgbClr val="434343"/>
        </a:solidFill>
        <a:effectLst/>
      </p:bgPr>
    </p:bg>
    <p:spTree>
      <p:nvGrpSpPr>
        <p:cNvPr id="1" name="Shape 43"/>
        <p:cNvGrpSpPr/>
        <p:nvPr/>
      </p:nvGrpSpPr>
      <p:grpSpPr>
        <a:xfrm>
          <a:off x="0" y="0"/>
          <a:ext cx="0" cy="0"/>
          <a:chOff x="0" y="0"/>
          <a:chExt cx="0" cy="0"/>
        </a:xfrm>
      </p:grpSpPr>
      <p:sp>
        <p:nvSpPr>
          <p:cNvPr id="44" name="Google Shape;44;p8"/>
          <p:cNvSpPr/>
          <p:nvPr/>
        </p:nvSpPr>
        <p:spPr>
          <a:xfrm>
            <a:off x="990600" y="909600"/>
            <a:ext cx="7162800" cy="3324300"/>
          </a:xfrm>
          <a:prstGeom prst="rect">
            <a:avLst/>
          </a:prstGeom>
          <a:solidFill>
            <a:srgbClr val="00DE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txBox="1">
            <a:spLocks noGrp="1"/>
          </p:cNvSpPr>
          <p:nvPr>
            <p:ph type="subTitle" idx="1"/>
          </p:nvPr>
        </p:nvSpPr>
        <p:spPr>
          <a:xfrm>
            <a:off x="1609050" y="1249825"/>
            <a:ext cx="5925900" cy="2019000"/>
          </a:xfrm>
          <a:prstGeom prst="rect">
            <a:avLst/>
          </a:prstGeom>
        </p:spPr>
        <p:txBody>
          <a:bodyPr spcFirstLastPara="1" wrap="square" lIns="91425" tIns="91425" rIns="91425" bIns="91425" anchor="t" anchorCtr="0">
            <a:noAutofit/>
          </a:bodyPr>
          <a:lstStyle>
            <a:lvl1pPr lvl="0">
              <a:spcBef>
                <a:spcPts val="0"/>
              </a:spcBef>
              <a:spcAft>
                <a:spcPts val="0"/>
              </a:spcAft>
              <a:buNone/>
              <a:defRPr sz="3000">
                <a:solidFill>
                  <a:srgbClr val="FFFFFF"/>
                </a:solidFill>
                <a:latin typeface="Ubuntu Medium"/>
                <a:ea typeface="Ubuntu Medium"/>
                <a:cs typeface="Ubuntu Medium"/>
                <a:sym typeface="Ubuntu Medium"/>
              </a:defRPr>
            </a:lvl1pPr>
            <a:lvl2pPr lvl="1">
              <a:spcBef>
                <a:spcPts val="0"/>
              </a:spcBef>
              <a:spcAft>
                <a:spcPts val="0"/>
              </a:spcAft>
              <a:buNone/>
              <a:defRPr sz="3000">
                <a:solidFill>
                  <a:srgbClr val="FFFFFF"/>
                </a:solidFill>
                <a:latin typeface="Ubuntu"/>
                <a:ea typeface="Ubuntu"/>
                <a:cs typeface="Ubuntu"/>
                <a:sym typeface="Ubuntu"/>
              </a:defRPr>
            </a:lvl2pPr>
            <a:lvl3pPr lvl="2">
              <a:spcBef>
                <a:spcPts val="0"/>
              </a:spcBef>
              <a:spcAft>
                <a:spcPts val="0"/>
              </a:spcAft>
              <a:buNone/>
              <a:defRPr sz="3000">
                <a:solidFill>
                  <a:srgbClr val="FFFFFF"/>
                </a:solidFill>
                <a:latin typeface="Ubuntu"/>
                <a:ea typeface="Ubuntu"/>
                <a:cs typeface="Ubuntu"/>
                <a:sym typeface="Ubuntu"/>
              </a:defRPr>
            </a:lvl3pPr>
            <a:lvl4pPr lvl="3">
              <a:spcBef>
                <a:spcPts val="0"/>
              </a:spcBef>
              <a:spcAft>
                <a:spcPts val="0"/>
              </a:spcAft>
              <a:buNone/>
              <a:defRPr sz="3000">
                <a:solidFill>
                  <a:srgbClr val="FFFFFF"/>
                </a:solidFill>
                <a:latin typeface="Ubuntu"/>
                <a:ea typeface="Ubuntu"/>
                <a:cs typeface="Ubuntu"/>
                <a:sym typeface="Ubuntu"/>
              </a:defRPr>
            </a:lvl4pPr>
            <a:lvl5pPr lvl="4">
              <a:spcBef>
                <a:spcPts val="0"/>
              </a:spcBef>
              <a:spcAft>
                <a:spcPts val="0"/>
              </a:spcAft>
              <a:buNone/>
              <a:defRPr sz="3000">
                <a:solidFill>
                  <a:srgbClr val="FFFFFF"/>
                </a:solidFill>
                <a:latin typeface="Ubuntu"/>
                <a:ea typeface="Ubuntu"/>
                <a:cs typeface="Ubuntu"/>
                <a:sym typeface="Ubuntu"/>
              </a:defRPr>
            </a:lvl5pPr>
            <a:lvl6pPr lvl="5">
              <a:spcBef>
                <a:spcPts val="0"/>
              </a:spcBef>
              <a:spcAft>
                <a:spcPts val="0"/>
              </a:spcAft>
              <a:buNone/>
              <a:defRPr sz="3000">
                <a:solidFill>
                  <a:srgbClr val="FFFFFF"/>
                </a:solidFill>
                <a:latin typeface="Ubuntu"/>
                <a:ea typeface="Ubuntu"/>
                <a:cs typeface="Ubuntu"/>
                <a:sym typeface="Ubuntu"/>
              </a:defRPr>
            </a:lvl6pPr>
            <a:lvl7pPr lvl="6">
              <a:spcBef>
                <a:spcPts val="0"/>
              </a:spcBef>
              <a:spcAft>
                <a:spcPts val="0"/>
              </a:spcAft>
              <a:buNone/>
              <a:defRPr sz="3000">
                <a:solidFill>
                  <a:srgbClr val="FFFFFF"/>
                </a:solidFill>
                <a:latin typeface="Ubuntu"/>
                <a:ea typeface="Ubuntu"/>
                <a:cs typeface="Ubuntu"/>
                <a:sym typeface="Ubuntu"/>
              </a:defRPr>
            </a:lvl7pPr>
            <a:lvl8pPr lvl="7">
              <a:spcBef>
                <a:spcPts val="0"/>
              </a:spcBef>
              <a:spcAft>
                <a:spcPts val="0"/>
              </a:spcAft>
              <a:buNone/>
              <a:defRPr sz="3000">
                <a:solidFill>
                  <a:srgbClr val="FFFFFF"/>
                </a:solidFill>
                <a:latin typeface="Ubuntu"/>
                <a:ea typeface="Ubuntu"/>
                <a:cs typeface="Ubuntu"/>
                <a:sym typeface="Ubuntu"/>
              </a:defRPr>
            </a:lvl8pPr>
            <a:lvl9pPr lvl="8">
              <a:spcBef>
                <a:spcPts val="0"/>
              </a:spcBef>
              <a:spcAft>
                <a:spcPts val="0"/>
              </a:spcAft>
              <a:buNone/>
              <a:defRPr sz="3000">
                <a:solidFill>
                  <a:srgbClr val="FFFFFF"/>
                </a:solidFill>
                <a:latin typeface="Ubuntu"/>
                <a:ea typeface="Ubuntu"/>
                <a:cs typeface="Ubuntu"/>
                <a:sym typeface="Ubuntu"/>
              </a:defRPr>
            </a:lvl9pPr>
          </a:lstStyle>
          <a:p>
            <a:endParaRPr/>
          </a:p>
        </p:txBody>
      </p:sp>
      <p:sp>
        <p:nvSpPr>
          <p:cNvPr id="46" name="Google Shape;46;p8"/>
          <p:cNvSpPr txBox="1">
            <a:spLocks noGrp="1"/>
          </p:cNvSpPr>
          <p:nvPr>
            <p:ph type="subTitle" idx="2"/>
          </p:nvPr>
        </p:nvSpPr>
        <p:spPr>
          <a:xfrm>
            <a:off x="1294050" y="3353525"/>
            <a:ext cx="6555900" cy="578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b="1" i="1">
                <a:solidFill>
                  <a:srgbClr val="434343"/>
                </a:solidFill>
                <a:latin typeface="Josefin Slab"/>
                <a:ea typeface="Josefin Slab"/>
                <a:cs typeface="Josefin Slab"/>
                <a:sym typeface="Josefin Slab"/>
              </a:defRPr>
            </a:lvl1pPr>
            <a:lvl2pPr lvl="1" algn="ctr" rtl="0">
              <a:spcBef>
                <a:spcPts val="0"/>
              </a:spcBef>
              <a:spcAft>
                <a:spcPts val="0"/>
              </a:spcAft>
              <a:buNone/>
              <a:defRPr b="1" i="1">
                <a:solidFill>
                  <a:srgbClr val="434343"/>
                </a:solidFill>
                <a:latin typeface="Josefin Slab"/>
                <a:ea typeface="Josefin Slab"/>
                <a:cs typeface="Josefin Slab"/>
                <a:sym typeface="Josefin Slab"/>
              </a:defRPr>
            </a:lvl2pPr>
            <a:lvl3pPr lvl="2" algn="ctr" rtl="0">
              <a:spcBef>
                <a:spcPts val="0"/>
              </a:spcBef>
              <a:spcAft>
                <a:spcPts val="0"/>
              </a:spcAft>
              <a:buNone/>
              <a:defRPr b="1" i="1">
                <a:solidFill>
                  <a:srgbClr val="434343"/>
                </a:solidFill>
                <a:latin typeface="Josefin Slab"/>
                <a:ea typeface="Josefin Slab"/>
                <a:cs typeface="Josefin Slab"/>
                <a:sym typeface="Josefin Slab"/>
              </a:defRPr>
            </a:lvl3pPr>
            <a:lvl4pPr lvl="3" algn="ctr" rtl="0">
              <a:spcBef>
                <a:spcPts val="0"/>
              </a:spcBef>
              <a:spcAft>
                <a:spcPts val="0"/>
              </a:spcAft>
              <a:buNone/>
              <a:defRPr b="1" i="1">
                <a:solidFill>
                  <a:srgbClr val="434343"/>
                </a:solidFill>
                <a:latin typeface="Josefin Slab"/>
                <a:ea typeface="Josefin Slab"/>
                <a:cs typeface="Josefin Slab"/>
                <a:sym typeface="Josefin Slab"/>
              </a:defRPr>
            </a:lvl4pPr>
            <a:lvl5pPr lvl="4" algn="ctr" rtl="0">
              <a:spcBef>
                <a:spcPts val="0"/>
              </a:spcBef>
              <a:spcAft>
                <a:spcPts val="0"/>
              </a:spcAft>
              <a:buNone/>
              <a:defRPr b="1" i="1">
                <a:solidFill>
                  <a:srgbClr val="434343"/>
                </a:solidFill>
                <a:latin typeface="Josefin Slab"/>
                <a:ea typeface="Josefin Slab"/>
                <a:cs typeface="Josefin Slab"/>
                <a:sym typeface="Josefin Slab"/>
              </a:defRPr>
            </a:lvl5pPr>
            <a:lvl6pPr lvl="5" algn="ctr" rtl="0">
              <a:spcBef>
                <a:spcPts val="0"/>
              </a:spcBef>
              <a:spcAft>
                <a:spcPts val="0"/>
              </a:spcAft>
              <a:buNone/>
              <a:defRPr b="1" i="1">
                <a:solidFill>
                  <a:srgbClr val="434343"/>
                </a:solidFill>
                <a:latin typeface="Josefin Slab"/>
                <a:ea typeface="Josefin Slab"/>
                <a:cs typeface="Josefin Slab"/>
                <a:sym typeface="Josefin Slab"/>
              </a:defRPr>
            </a:lvl6pPr>
            <a:lvl7pPr lvl="6" algn="ctr" rtl="0">
              <a:spcBef>
                <a:spcPts val="0"/>
              </a:spcBef>
              <a:spcAft>
                <a:spcPts val="0"/>
              </a:spcAft>
              <a:buNone/>
              <a:defRPr b="1" i="1">
                <a:solidFill>
                  <a:srgbClr val="434343"/>
                </a:solidFill>
                <a:latin typeface="Josefin Slab"/>
                <a:ea typeface="Josefin Slab"/>
                <a:cs typeface="Josefin Slab"/>
                <a:sym typeface="Josefin Slab"/>
              </a:defRPr>
            </a:lvl7pPr>
            <a:lvl8pPr lvl="7" algn="ctr" rtl="0">
              <a:spcBef>
                <a:spcPts val="0"/>
              </a:spcBef>
              <a:spcAft>
                <a:spcPts val="0"/>
              </a:spcAft>
              <a:buNone/>
              <a:defRPr b="1" i="1">
                <a:solidFill>
                  <a:srgbClr val="434343"/>
                </a:solidFill>
                <a:latin typeface="Josefin Slab"/>
                <a:ea typeface="Josefin Slab"/>
                <a:cs typeface="Josefin Slab"/>
                <a:sym typeface="Josefin Slab"/>
              </a:defRPr>
            </a:lvl8pPr>
            <a:lvl9pPr lvl="8" algn="ctr" rtl="0">
              <a:spcBef>
                <a:spcPts val="0"/>
              </a:spcBef>
              <a:spcAft>
                <a:spcPts val="0"/>
              </a:spcAft>
              <a:buNone/>
              <a:defRPr b="1" i="1">
                <a:solidFill>
                  <a:srgbClr val="434343"/>
                </a:solidFill>
                <a:latin typeface="Josefin Slab"/>
                <a:ea typeface="Josefin Slab"/>
                <a:cs typeface="Josefin Slab"/>
                <a:sym typeface="Josefin Slab"/>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mp; body slide" type="tx">
  <p:cSld name="TITLE_AND_BODY">
    <p:spTree>
      <p:nvGrpSpPr>
        <p:cNvPr id="1" name="Shape 47"/>
        <p:cNvGrpSpPr/>
        <p:nvPr/>
      </p:nvGrpSpPr>
      <p:grpSpPr>
        <a:xfrm>
          <a:off x="0" y="0"/>
          <a:ext cx="0" cy="0"/>
          <a:chOff x="0" y="0"/>
          <a:chExt cx="0" cy="0"/>
        </a:xfrm>
      </p:grpSpPr>
      <p:sp>
        <p:nvSpPr>
          <p:cNvPr id="48" name="Google Shape;48;p9"/>
          <p:cNvSpPr/>
          <p:nvPr/>
        </p:nvSpPr>
        <p:spPr>
          <a:xfrm rot="10800000">
            <a:off x="3685950" y="909600"/>
            <a:ext cx="5457900" cy="33243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p:nvPr/>
        </p:nvSpPr>
        <p:spPr>
          <a:xfrm rot="10800000">
            <a:off x="0" y="909600"/>
            <a:ext cx="1657200" cy="33243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4086100" y="1233450"/>
            <a:ext cx="4736700" cy="482400"/>
          </a:xfrm>
          <a:prstGeom prst="rect">
            <a:avLst/>
          </a:prstGeom>
        </p:spPr>
        <p:txBody>
          <a:bodyPr spcFirstLastPara="1" wrap="square" lIns="91425" tIns="91425" rIns="91425" bIns="91425" anchor="b" anchorCtr="0">
            <a:noAutofit/>
          </a:bodyPr>
          <a:lstStyle>
            <a:lvl1pPr lvl="0">
              <a:spcBef>
                <a:spcPts val="0"/>
              </a:spcBef>
              <a:spcAft>
                <a:spcPts val="0"/>
              </a:spcAft>
              <a:buSzPts val="2400"/>
              <a:buFont typeface="Ubuntu"/>
              <a:buNone/>
              <a:defRPr b="1">
                <a:latin typeface="Ubuntu"/>
                <a:ea typeface="Ubuntu"/>
                <a:cs typeface="Ubuntu"/>
                <a:sym typeface="Ubuntu"/>
              </a:defRPr>
            </a:lvl1pPr>
            <a:lvl2pPr lvl="1">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2pPr>
            <a:lvl3pPr lvl="2">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3pPr>
            <a:lvl4pPr lvl="3">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4pPr>
            <a:lvl5pPr lvl="4">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5pPr>
            <a:lvl6pPr lvl="5">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6pPr>
            <a:lvl7pPr lvl="6">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7pPr>
            <a:lvl8pPr lvl="7">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8pPr>
            <a:lvl9pPr lvl="8">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9pPr>
          </a:lstStyle>
          <a:p>
            <a:endParaRPr/>
          </a:p>
        </p:txBody>
      </p:sp>
      <p:sp>
        <p:nvSpPr>
          <p:cNvPr id="51" name="Google Shape;51;p9"/>
          <p:cNvSpPr txBox="1">
            <a:spLocks noGrp="1"/>
          </p:cNvSpPr>
          <p:nvPr>
            <p:ph type="body" idx="1"/>
          </p:nvPr>
        </p:nvSpPr>
        <p:spPr>
          <a:xfrm>
            <a:off x="4086100" y="1786050"/>
            <a:ext cx="4291200" cy="2124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Font typeface="Josefin Slab"/>
              <a:buChar char="⏷"/>
              <a:defRPr sz="1400">
                <a:solidFill>
                  <a:srgbClr val="434343"/>
                </a:solidFill>
                <a:latin typeface="Josefin Slab"/>
                <a:ea typeface="Josefin Slab"/>
                <a:cs typeface="Josefin Slab"/>
                <a:sym typeface="Josefin Slab"/>
              </a:defRPr>
            </a:lvl1pPr>
            <a:lvl2pPr marL="914400" lvl="1" indent="-317500" rtl="0">
              <a:lnSpc>
                <a:spcPct val="100000"/>
              </a:lnSpc>
              <a:spcBef>
                <a:spcPts val="0"/>
              </a:spcBef>
              <a:spcAft>
                <a:spcPts val="0"/>
              </a:spcAft>
              <a:buClr>
                <a:srgbClr val="434343"/>
              </a:buClr>
              <a:buSzPts val="1400"/>
              <a:buFont typeface="Josefin Slab"/>
              <a:buChar char="⏷"/>
              <a:defRPr sz="1400">
                <a:solidFill>
                  <a:srgbClr val="434343"/>
                </a:solidFill>
                <a:latin typeface="Josefin Slab"/>
                <a:ea typeface="Josefin Slab"/>
                <a:cs typeface="Josefin Slab"/>
                <a:sym typeface="Josefin Slab"/>
              </a:defRPr>
            </a:lvl2pPr>
            <a:lvl3pPr marL="1371600" lvl="2" indent="-317500" rtl="0">
              <a:lnSpc>
                <a:spcPct val="100000"/>
              </a:lnSpc>
              <a:spcBef>
                <a:spcPts val="0"/>
              </a:spcBef>
              <a:spcAft>
                <a:spcPts val="0"/>
              </a:spcAft>
              <a:buClr>
                <a:srgbClr val="434343"/>
              </a:buClr>
              <a:buSzPts val="1400"/>
              <a:buFont typeface="Josefin Slab"/>
              <a:buChar char="⏷"/>
              <a:defRPr sz="1400">
                <a:solidFill>
                  <a:srgbClr val="434343"/>
                </a:solidFill>
                <a:latin typeface="Josefin Slab"/>
                <a:ea typeface="Josefin Slab"/>
                <a:cs typeface="Josefin Slab"/>
                <a:sym typeface="Josefin Slab"/>
              </a:defRPr>
            </a:lvl3pPr>
            <a:lvl4pPr marL="1828800" lvl="3" indent="-317500" rtl="0">
              <a:lnSpc>
                <a:spcPct val="100000"/>
              </a:lnSpc>
              <a:spcBef>
                <a:spcPts val="0"/>
              </a:spcBef>
              <a:spcAft>
                <a:spcPts val="0"/>
              </a:spcAft>
              <a:buClr>
                <a:srgbClr val="434343"/>
              </a:buClr>
              <a:buSzPts val="1400"/>
              <a:buFont typeface="Josefin Slab"/>
              <a:buChar char="⏷"/>
              <a:defRPr sz="1400">
                <a:solidFill>
                  <a:srgbClr val="434343"/>
                </a:solidFill>
                <a:latin typeface="Josefin Slab"/>
                <a:ea typeface="Josefin Slab"/>
                <a:cs typeface="Josefin Slab"/>
                <a:sym typeface="Josefin Slab"/>
              </a:defRPr>
            </a:lvl4pPr>
            <a:lvl5pPr marL="2286000" lvl="4" indent="-317500" rtl="0">
              <a:lnSpc>
                <a:spcPct val="100000"/>
              </a:lnSpc>
              <a:spcBef>
                <a:spcPts val="0"/>
              </a:spcBef>
              <a:spcAft>
                <a:spcPts val="0"/>
              </a:spcAft>
              <a:buClr>
                <a:srgbClr val="434343"/>
              </a:buClr>
              <a:buSzPts val="1400"/>
              <a:buFont typeface="Josefin Slab"/>
              <a:buChar char="⏷"/>
              <a:defRPr>
                <a:solidFill>
                  <a:srgbClr val="434343"/>
                </a:solidFill>
                <a:latin typeface="Josefin Slab"/>
                <a:ea typeface="Josefin Slab"/>
                <a:cs typeface="Josefin Slab"/>
                <a:sym typeface="Josefin Slab"/>
              </a:defRPr>
            </a:lvl5pPr>
            <a:lvl6pPr marL="2743200" lvl="5" indent="-317500" rtl="0">
              <a:lnSpc>
                <a:spcPct val="100000"/>
              </a:lnSpc>
              <a:spcBef>
                <a:spcPts val="0"/>
              </a:spcBef>
              <a:spcAft>
                <a:spcPts val="0"/>
              </a:spcAft>
              <a:buClr>
                <a:srgbClr val="434343"/>
              </a:buClr>
              <a:buSzPts val="1400"/>
              <a:buFont typeface="Josefin Slab"/>
              <a:buChar char="⏷"/>
              <a:defRPr>
                <a:solidFill>
                  <a:srgbClr val="434343"/>
                </a:solidFill>
                <a:latin typeface="Josefin Slab"/>
                <a:ea typeface="Josefin Slab"/>
                <a:cs typeface="Josefin Slab"/>
                <a:sym typeface="Josefin Slab"/>
              </a:defRPr>
            </a:lvl6pPr>
            <a:lvl7pPr marL="3200400" lvl="6" indent="-317500" rtl="0">
              <a:lnSpc>
                <a:spcPct val="100000"/>
              </a:lnSpc>
              <a:spcBef>
                <a:spcPts val="0"/>
              </a:spcBef>
              <a:spcAft>
                <a:spcPts val="0"/>
              </a:spcAft>
              <a:buClr>
                <a:srgbClr val="434343"/>
              </a:buClr>
              <a:buSzPts val="1400"/>
              <a:buFont typeface="Josefin Slab"/>
              <a:buChar char="⏷"/>
              <a:defRPr sz="1400">
                <a:solidFill>
                  <a:srgbClr val="434343"/>
                </a:solidFill>
                <a:latin typeface="Josefin Slab"/>
                <a:ea typeface="Josefin Slab"/>
                <a:cs typeface="Josefin Slab"/>
                <a:sym typeface="Josefin Slab"/>
              </a:defRPr>
            </a:lvl7pPr>
            <a:lvl8pPr marL="3657600" lvl="7" indent="-317500" rtl="0">
              <a:lnSpc>
                <a:spcPct val="100000"/>
              </a:lnSpc>
              <a:spcBef>
                <a:spcPts val="0"/>
              </a:spcBef>
              <a:spcAft>
                <a:spcPts val="0"/>
              </a:spcAft>
              <a:buClr>
                <a:srgbClr val="434343"/>
              </a:buClr>
              <a:buSzPts val="1400"/>
              <a:buFont typeface="Josefin Slab"/>
              <a:buChar char="⏷"/>
              <a:defRPr sz="1400">
                <a:solidFill>
                  <a:srgbClr val="434343"/>
                </a:solidFill>
                <a:latin typeface="Josefin Slab"/>
                <a:ea typeface="Josefin Slab"/>
                <a:cs typeface="Josefin Slab"/>
                <a:sym typeface="Josefin Slab"/>
              </a:defRPr>
            </a:lvl8pPr>
            <a:lvl9pPr marL="4114800" lvl="8" indent="-317500" rtl="0">
              <a:lnSpc>
                <a:spcPct val="100000"/>
              </a:lnSpc>
              <a:spcBef>
                <a:spcPts val="0"/>
              </a:spcBef>
              <a:spcAft>
                <a:spcPts val="0"/>
              </a:spcAft>
              <a:buClr>
                <a:srgbClr val="434343"/>
              </a:buClr>
              <a:buSzPts val="1400"/>
              <a:buFont typeface="Josefin Slab"/>
              <a:buChar char="⏷"/>
              <a:defRPr sz="1400">
                <a:solidFill>
                  <a:srgbClr val="434343"/>
                </a:solidFill>
                <a:latin typeface="Josefin Slab"/>
                <a:ea typeface="Josefin Slab"/>
                <a:cs typeface="Josefin Slab"/>
                <a:sym typeface="Josefin Slab"/>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xt &amp; Image slide">
  <p:cSld name="TITLE_AND_BODY_1">
    <p:spTree>
      <p:nvGrpSpPr>
        <p:cNvPr id="1" name="Shape 52"/>
        <p:cNvGrpSpPr/>
        <p:nvPr/>
      </p:nvGrpSpPr>
      <p:grpSpPr>
        <a:xfrm>
          <a:off x="0" y="0"/>
          <a:ext cx="0" cy="0"/>
          <a:chOff x="0" y="0"/>
          <a:chExt cx="0" cy="0"/>
        </a:xfrm>
      </p:grpSpPr>
      <p:sp>
        <p:nvSpPr>
          <p:cNvPr id="53" name="Google Shape;53;p10"/>
          <p:cNvSpPr/>
          <p:nvPr/>
        </p:nvSpPr>
        <p:spPr>
          <a:xfrm>
            <a:off x="0" y="-10900"/>
            <a:ext cx="4572000" cy="5154300"/>
          </a:xfrm>
          <a:prstGeom prst="rect">
            <a:avLst/>
          </a:prstGeom>
          <a:solidFill>
            <a:srgbClr val="00DE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txBox="1">
            <a:spLocks noGrp="1"/>
          </p:cNvSpPr>
          <p:nvPr>
            <p:ph type="title"/>
          </p:nvPr>
        </p:nvSpPr>
        <p:spPr>
          <a:xfrm>
            <a:off x="-1553975" y="1788750"/>
            <a:ext cx="7655100" cy="101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Font typeface="Ubuntu"/>
              <a:buNone/>
              <a:defRPr sz="6000">
                <a:latin typeface="Ubuntu"/>
                <a:ea typeface="Ubuntu"/>
                <a:cs typeface="Ubuntu"/>
                <a:sym typeface="Ubuntu"/>
              </a:defRPr>
            </a:lvl2pPr>
            <a:lvl3pPr lvl="2" algn="ctr" rtl="0">
              <a:spcBef>
                <a:spcPts val="0"/>
              </a:spcBef>
              <a:spcAft>
                <a:spcPts val="0"/>
              </a:spcAft>
              <a:buSzPts val="6000"/>
              <a:buFont typeface="Ubuntu"/>
              <a:buNone/>
              <a:defRPr sz="6000">
                <a:latin typeface="Ubuntu"/>
                <a:ea typeface="Ubuntu"/>
                <a:cs typeface="Ubuntu"/>
                <a:sym typeface="Ubuntu"/>
              </a:defRPr>
            </a:lvl3pPr>
            <a:lvl4pPr lvl="3" algn="ctr" rtl="0">
              <a:spcBef>
                <a:spcPts val="0"/>
              </a:spcBef>
              <a:spcAft>
                <a:spcPts val="0"/>
              </a:spcAft>
              <a:buSzPts val="6000"/>
              <a:buFont typeface="Ubuntu"/>
              <a:buNone/>
              <a:defRPr sz="6000">
                <a:latin typeface="Ubuntu"/>
                <a:ea typeface="Ubuntu"/>
                <a:cs typeface="Ubuntu"/>
                <a:sym typeface="Ubuntu"/>
              </a:defRPr>
            </a:lvl4pPr>
            <a:lvl5pPr lvl="4" algn="ctr" rtl="0">
              <a:spcBef>
                <a:spcPts val="0"/>
              </a:spcBef>
              <a:spcAft>
                <a:spcPts val="0"/>
              </a:spcAft>
              <a:buSzPts val="6000"/>
              <a:buFont typeface="Ubuntu"/>
              <a:buNone/>
              <a:defRPr sz="6000">
                <a:latin typeface="Ubuntu"/>
                <a:ea typeface="Ubuntu"/>
                <a:cs typeface="Ubuntu"/>
                <a:sym typeface="Ubuntu"/>
              </a:defRPr>
            </a:lvl5pPr>
            <a:lvl6pPr lvl="5" algn="ctr" rtl="0">
              <a:spcBef>
                <a:spcPts val="0"/>
              </a:spcBef>
              <a:spcAft>
                <a:spcPts val="0"/>
              </a:spcAft>
              <a:buSzPts val="6000"/>
              <a:buFont typeface="Ubuntu"/>
              <a:buNone/>
              <a:defRPr sz="6000">
                <a:latin typeface="Ubuntu"/>
                <a:ea typeface="Ubuntu"/>
                <a:cs typeface="Ubuntu"/>
                <a:sym typeface="Ubuntu"/>
              </a:defRPr>
            </a:lvl6pPr>
            <a:lvl7pPr lvl="6" algn="ctr" rtl="0">
              <a:spcBef>
                <a:spcPts val="0"/>
              </a:spcBef>
              <a:spcAft>
                <a:spcPts val="0"/>
              </a:spcAft>
              <a:buSzPts val="6000"/>
              <a:buFont typeface="Ubuntu"/>
              <a:buNone/>
              <a:defRPr sz="6000">
                <a:latin typeface="Ubuntu"/>
                <a:ea typeface="Ubuntu"/>
                <a:cs typeface="Ubuntu"/>
                <a:sym typeface="Ubuntu"/>
              </a:defRPr>
            </a:lvl7pPr>
            <a:lvl8pPr lvl="7" algn="ctr" rtl="0">
              <a:spcBef>
                <a:spcPts val="0"/>
              </a:spcBef>
              <a:spcAft>
                <a:spcPts val="0"/>
              </a:spcAft>
              <a:buSzPts val="6000"/>
              <a:buFont typeface="Ubuntu"/>
              <a:buNone/>
              <a:defRPr sz="6000">
                <a:latin typeface="Ubuntu"/>
                <a:ea typeface="Ubuntu"/>
                <a:cs typeface="Ubuntu"/>
                <a:sym typeface="Ubuntu"/>
              </a:defRPr>
            </a:lvl8pPr>
            <a:lvl9pPr lvl="8" algn="ctr" rtl="0">
              <a:spcBef>
                <a:spcPts val="0"/>
              </a:spcBef>
              <a:spcAft>
                <a:spcPts val="0"/>
              </a:spcAft>
              <a:buSzPts val="6000"/>
              <a:buFont typeface="Ubuntu"/>
              <a:buNone/>
              <a:defRPr sz="6000">
                <a:latin typeface="Ubuntu"/>
                <a:ea typeface="Ubuntu"/>
                <a:cs typeface="Ubuntu"/>
                <a:sym typeface="Ubuntu"/>
              </a:defRPr>
            </a:lvl9pPr>
          </a:lstStyle>
          <a:p>
            <a:endParaRPr/>
          </a:p>
        </p:txBody>
      </p:sp>
      <p:sp>
        <p:nvSpPr>
          <p:cNvPr id="55" name="Google Shape;55;p10"/>
          <p:cNvSpPr txBox="1">
            <a:spLocks noGrp="1"/>
          </p:cNvSpPr>
          <p:nvPr>
            <p:ph type="subTitle" idx="1"/>
          </p:nvPr>
        </p:nvSpPr>
        <p:spPr>
          <a:xfrm>
            <a:off x="683025" y="2650000"/>
            <a:ext cx="3206100" cy="2500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rgbClr val="FFFFFF"/>
                </a:solidFill>
                <a:latin typeface="Josefin Slab"/>
                <a:ea typeface="Josefin Slab"/>
                <a:cs typeface="Josefin Slab"/>
                <a:sym typeface="Josefin Slab"/>
              </a:defRPr>
            </a:lvl1pPr>
            <a:lvl2pPr lvl="1" algn="ctr" rtl="0">
              <a:spcBef>
                <a:spcPts val="0"/>
              </a:spcBef>
              <a:spcAft>
                <a:spcPts val="0"/>
              </a:spcAft>
              <a:buNone/>
              <a:defRPr>
                <a:solidFill>
                  <a:srgbClr val="FFFFFF"/>
                </a:solidFill>
                <a:latin typeface="Josefin Slab"/>
                <a:ea typeface="Josefin Slab"/>
                <a:cs typeface="Josefin Slab"/>
                <a:sym typeface="Josefin Slab"/>
              </a:defRPr>
            </a:lvl2pPr>
            <a:lvl3pPr lvl="2" algn="ctr" rtl="0">
              <a:spcBef>
                <a:spcPts val="0"/>
              </a:spcBef>
              <a:spcAft>
                <a:spcPts val="0"/>
              </a:spcAft>
              <a:buNone/>
              <a:defRPr>
                <a:solidFill>
                  <a:srgbClr val="FFFFFF"/>
                </a:solidFill>
                <a:latin typeface="Josefin Slab"/>
                <a:ea typeface="Josefin Slab"/>
                <a:cs typeface="Josefin Slab"/>
                <a:sym typeface="Josefin Slab"/>
              </a:defRPr>
            </a:lvl3pPr>
            <a:lvl4pPr lvl="3" algn="ctr" rtl="0">
              <a:spcBef>
                <a:spcPts val="0"/>
              </a:spcBef>
              <a:spcAft>
                <a:spcPts val="0"/>
              </a:spcAft>
              <a:buNone/>
              <a:defRPr>
                <a:solidFill>
                  <a:srgbClr val="FFFFFF"/>
                </a:solidFill>
                <a:latin typeface="Josefin Slab"/>
                <a:ea typeface="Josefin Slab"/>
                <a:cs typeface="Josefin Slab"/>
                <a:sym typeface="Josefin Slab"/>
              </a:defRPr>
            </a:lvl4pPr>
            <a:lvl5pPr lvl="4" algn="ctr" rtl="0">
              <a:spcBef>
                <a:spcPts val="0"/>
              </a:spcBef>
              <a:spcAft>
                <a:spcPts val="0"/>
              </a:spcAft>
              <a:buNone/>
              <a:defRPr>
                <a:solidFill>
                  <a:srgbClr val="FFFFFF"/>
                </a:solidFill>
                <a:latin typeface="Josefin Slab"/>
                <a:ea typeface="Josefin Slab"/>
                <a:cs typeface="Josefin Slab"/>
                <a:sym typeface="Josefin Slab"/>
              </a:defRPr>
            </a:lvl5pPr>
            <a:lvl6pPr lvl="5" algn="ctr" rtl="0">
              <a:spcBef>
                <a:spcPts val="0"/>
              </a:spcBef>
              <a:spcAft>
                <a:spcPts val="0"/>
              </a:spcAft>
              <a:buNone/>
              <a:defRPr>
                <a:solidFill>
                  <a:srgbClr val="FFFFFF"/>
                </a:solidFill>
                <a:latin typeface="Josefin Slab"/>
                <a:ea typeface="Josefin Slab"/>
                <a:cs typeface="Josefin Slab"/>
                <a:sym typeface="Josefin Slab"/>
              </a:defRPr>
            </a:lvl6pPr>
            <a:lvl7pPr lvl="6" algn="ctr" rtl="0">
              <a:spcBef>
                <a:spcPts val="0"/>
              </a:spcBef>
              <a:spcAft>
                <a:spcPts val="0"/>
              </a:spcAft>
              <a:buNone/>
              <a:defRPr>
                <a:solidFill>
                  <a:srgbClr val="FFFFFF"/>
                </a:solidFill>
                <a:latin typeface="Josefin Slab"/>
                <a:ea typeface="Josefin Slab"/>
                <a:cs typeface="Josefin Slab"/>
                <a:sym typeface="Josefin Slab"/>
              </a:defRPr>
            </a:lvl7pPr>
            <a:lvl8pPr lvl="7" algn="ctr" rtl="0">
              <a:spcBef>
                <a:spcPts val="0"/>
              </a:spcBef>
              <a:spcAft>
                <a:spcPts val="0"/>
              </a:spcAft>
              <a:buNone/>
              <a:defRPr>
                <a:solidFill>
                  <a:srgbClr val="FFFFFF"/>
                </a:solidFill>
                <a:latin typeface="Josefin Slab"/>
                <a:ea typeface="Josefin Slab"/>
                <a:cs typeface="Josefin Slab"/>
                <a:sym typeface="Josefin Slab"/>
              </a:defRPr>
            </a:lvl8pPr>
            <a:lvl9pPr lvl="8" algn="ctr" rtl="0">
              <a:spcBef>
                <a:spcPts val="0"/>
              </a:spcBef>
              <a:spcAft>
                <a:spcPts val="0"/>
              </a:spcAft>
              <a:buNone/>
              <a:defRPr>
                <a:solidFill>
                  <a:srgbClr val="FFFFFF"/>
                </a:solidFill>
                <a:latin typeface="Josefin Slab"/>
                <a:ea typeface="Josefin Slab"/>
                <a:cs typeface="Josefin Slab"/>
                <a:sym typeface="Josefin Slab"/>
              </a:defRPr>
            </a:lvl9pPr>
          </a:lstStyle>
          <a:p>
            <a:endParaRPr/>
          </a:p>
        </p:txBody>
      </p:sp>
    </p:spTree>
  </p:cSld>
  <p:clrMapOvr>
    <a:masterClrMapping/>
  </p:clrMapOvr>
  <p:extLst>
    <p:ext uri="{DCECCB84-F9BA-43D5-87BE-67443E8EF086}">
      <p15:sldGuideLst xmlns:p15="http://schemas.microsoft.com/office/powerpoint/2012/main">
        <p15:guide id="1" pos="2880">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mp; 2 columns slide" type="twoColTx">
  <p:cSld name="TITLE_AND_TWO_COLUMNS">
    <p:spTree>
      <p:nvGrpSpPr>
        <p:cNvPr id="1" name="Shape 60"/>
        <p:cNvGrpSpPr/>
        <p:nvPr/>
      </p:nvGrpSpPr>
      <p:grpSpPr>
        <a:xfrm>
          <a:off x="0" y="0"/>
          <a:ext cx="0" cy="0"/>
          <a:chOff x="0" y="0"/>
          <a:chExt cx="0" cy="0"/>
        </a:xfrm>
      </p:grpSpPr>
      <p:sp>
        <p:nvSpPr>
          <p:cNvPr id="61" name="Google Shape;61;p12"/>
          <p:cNvSpPr/>
          <p:nvPr/>
        </p:nvSpPr>
        <p:spPr>
          <a:xfrm>
            <a:off x="0" y="0"/>
            <a:ext cx="4572000" cy="5143500"/>
          </a:xfrm>
          <a:prstGeom prst="rect">
            <a:avLst/>
          </a:prstGeom>
          <a:solidFill>
            <a:srgbClr val="00DE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8FE0CD"/>
              </a:solidFill>
            </a:endParaRPr>
          </a:p>
        </p:txBody>
      </p:sp>
      <p:sp>
        <p:nvSpPr>
          <p:cNvPr id="62" name="Google Shape;62;p12"/>
          <p:cNvSpPr/>
          <p:nvPr/>
        </p:nvSpPr>
        <p:spPr>
          <a:xfrm>
            <a:off x="4572000" y="-9975"/>
            <a:ext cx="4572000" cy="5153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2"/>
          <p:cNvSpPr txBox="1">
            <a:spLocks noGrp="1"/>
          </p:cNvSpPr>
          <p:nvPr>
            <p:ph type="title"/>
          </p:nvPr>
        </p:nvSpPr>
        <p:spPr>
          <a:xfrm>
            <a:off x="1043000" y="954725"/>
            <a:ext cx="3525600" cy="6441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Clr>
                <a:srgbClr val="EFD67E"/>
              </a:buClr>
              <a:buSzPts val="2400"/>
              <a:buFont typeface="Ubuntu"/>
              <a:buNone/>
              <a:defRPr>
                <a:solidFill>
                  <a:srgbClr val="EFD67E"/>
                </a:solidFill>
                <a:latin typeface="Ubuntu"/>
                <a:ea typeface="Ubuntu"/>
                <a:cs typeface="Ubuntu"/>
                <a:sym typeface="Ubuntu"/>
              </a:defRPr>
            </a:lvl2pPr>
            <a:lvl3pPr lvl="2">
              <a:spcBef>
                <a:spcPts val="0"/>
              </a:spcBef>
              <a:spcAft>
                <a:spcPts val="0"/>
              </a:spcAft>
              <a:buClr>
                <a:srgbClr val="EFD67E"/>
              </a:buClr>
              <a:buSzPts val="2400"/>
              <a:buFont typeface="Ubuntu"/>
              <a:buNone/>
              <a:defRPr>
                <a:solidFill>
                  <a:srgbClr val="EFD67E"/>
                </a:solidFill>
                <a:latin typeface="Ubuntu"/>
                <a:ea typeface="Ubuntu"/>
                <a:cs typeface="Ubuntu"/>
                <a:sym typeface="Ubuntu"/>
              </a:defRPr>
            </a:lvl3pPr>
            <a:lvl4pPr lvl="3">
              <a:spcBef>
                <a:spcPts val="0"/>
              </a:spcBef>
              <a:spcAft>
                <a:spcPts val="0"/>
              </a:spcAft>
              <a:buClr>
                <a:srgbClr val="EFD67E"/>
              </a:buClr>
              <a:buSzPts val="2400"/>
              <a:buFont typeface="Ubuntu"/>
              <a:buNone/>
              <a:defRPr>
                <a:solidFill>
                  <a:srgbClr val="EFD67E"/>
                </a:solidFill>
                <a:latin typeface="Ubuntu"/>
                <a:ea typeface="Ubuntu"/>
                <a:cs typeface="Ubuntu"/>
                <a:sym typeface="Ubuntu"/>
              </a:defRPr>
            </a:lvl4pPr>
            <a:lvl5pPr lvl="4">
              <a:spcBef>
                <a:spcPts val="0"/>
              </a:spcBef>
              <a:spcAft>
                <a:spcPts val="0"/>
              </a:spcAft>
              <a:buClr>
                <a:srgbClr val="EFD67E"/>
              </a:buClr>
              <a:buSzPts val="2400"/>
              <a:buFont typeface="Ubuntu"/>
              <a:buNone/>
              <a:defRPr>
                <a:solidFill>
                  <a:srgbClr val="EFD67E"/>
                </a:solidFill>
                <a:latin typeface="Ubuntu"/>
                <a:ea typeface="Ubuntu"/>
                <a:cs typeface="Ubuntu"/>
                <a:sym typeface="Ubuntu"/>
              </a:defRPr>
            </a:lvl5pPr>
            <a:lvl6pPr lvl="5">
              <a:spcBef>
                <a:spcPts val="0"/>
              </a:spcBef>
              <a:spcAft>
                <a:spcPts val="0"/>
              </a:spcAft>
              <a:buClr>
                <a:srgbClr val="EFD67E"/>
              </a:buClr>
              <a:buSzPts val="2400"/>
              <a:buFont typeface="Ubuntu"/>
              <a:buNone/>
              <a:defRPr>
                <a:solidFill>
                  <a:srgbClr val="EFD67E"/>
                </a:solidFill>
                <a:latin typeface="Ubuntu"/>
                <a:ea typeface="Ubuntu"/>
                <a:cs typeface="Ubuntu"/>
                <a:sym typeface="Ubuntu"/>
              </a:defRPr>
            </a:lvl6pPr>
            <a:lvl7pPr lvl="6">
              <a:spcBef>
                <a:spcPts val="0"/>
              </a:spcBef>
              <a:spcAft>
                <a:spcPts val="0"/>
              </a:spcAft>
              <a:buClr>
                <a:srgbClr val="EFD67E"/>
              </a:buClr>
              <a:buSzPts val="2400"/>
              <a:buFont typeface="Ubuntu"/>
              <a:buNone/>
              <a:defRPr>
                <a:solidFill>
                  <a:srgbClr val="EFD67E"/>
                </a:solidFill>
                <a:latin typeface="Ubuntu"/>
                <a:ea typeface="Ubuntu"/>
                <a:cs typeface="Ubuntu"/>
                <a:sym typeface="Ubuntu"/>
              </a:defRPr>
            </a:lvl7pPr>
            <a:lvl8pPr lvl="7">
              <a:spcBef>
                <a:spcPts val="0"/>
              </a:spcBef>
              <a:spcAft>
                <a:spcPts val="0"/>
              </a:spcAft>
              <a:buClr>
                <a:srgbClr val="EFD67E"/>
              </a:buClr>
              <a:buSzPts val="2400"/>
              <a:buFont typeface="Ubuntu"/>
              <a:buNone/>
              <a:defRPr>
                <a:solidFill>
                  <a:srgbClr val="EFD67E"/>
                </a:solidFill>
                <a:latin typeface="Ubuntu"/>
                <a:ea typeface="Ubuntu"/>
                <a:cs typeface="Ubuntu"/>
                <a:sym typeface="Ubuntu"/>
              </a:defRPr>
            </a:lvl8pPr>
            <a:lvl9pPr lvl="8">
              <a:spcBef>
                <a:spcPts val="0"/>
              </a:spcBef>
              <a:spcAft>
                <a:spcPts val="0"/>
              </a:spcAft>
              <a:buClr>
                <a:srgbClr val="EFD67E"/>
              </a:buClr>
              <a:buSzPts val="2400"/>
              <a:buFont typeface="Ubuntu"/>
              <a:buNone/>
              <a:defRPr>
                <a:solidFill>
                  <a:srgbClr val="EFD67E"/>
                </a:solidFill>
                <a:latin typeface="Ubuntu"/>
                <a:ea typeface="Ubuntu"/>
                <a:cs typeface="Ubuntu"/>
                <a:sym typeface="Ubuntu"/>
              </a:defRPr>
            </a:lvl9pPr>
          </a:lstStyle>
          <a:p>
            <a:endParaRPr/>
          </a:p>
        </p:txBody>
      </p:sp>
      <p:sp>
        <p:nvSpPr>
          <p:cNvPr id="64" name="Google Shape;64;p12"/>
          <p:cNvSpPr txBox="1">
            <a:spLocks noGrp="1"/>
          </p:cNvSpPr>
          <p:nvPr>
            <p:ph type="subTitle" idx="1"/>
          </p:nvPr>
        </p:nvSpPr>
        <p:spPr>
          <a:xfrm>
            <a:off x="1042990" y="2256390"/>
            <a:ext cx="3206100" cy="2500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666666"/>
                </a:solidFill>
                <a:latin typeface="Josefin Slab"/>
                <a:ea typeface="Josefin Slab"/>
                <a:cs typeface="Josefin Slab"/>
                <a:sym typeface="Josefin Slab"/>
              </a:defRPr>
            </a:lvl1pPr>
            <a:lvl2pPr lvl="1" rtl="0">
              <a:spcBef>
                <a:spcPts val="0"/>
              </a:spcBef>
              <a:spcAft>
                <a:spcPts val="0"/>
              </a:spcAft>
              <a:buNone/>
              <a:defRPr>
                <a:solidFill>
                  <a:srgbClr val="FFFFFF"/>
                </a:solidFill>
                <a:latin typeface="Josefin Slab"/>
                <a:ea typeface="Josefin Slab"/>
                <a:cs typeface="Josefin Slab"/>
                <a:sym typeface="Josefin Slab"/>
              </a:defRPr>
            </a:lvl2pPr>
            <a:lvl3pPr lvl="2" rtl="0">
              <a:spcBef>
                <a:spcPts val="0"/>
              </a:spcBef>
              <a:spcAft>
                <a:spcPts val="0"/>
              </a:spcAft>
              <a:buNone/>
              <a:defRPr>
                <a:solidFill>
                  <a:srgbClr val="FFFFFF"/>
                </a:solidFill>
                <a:latin typeface="Josefin Slab"/>
                <a:ea typeface="Josefin Slab"/>
                <a:cs typeface="Josefin Slab"/>
                <a:sym typeface="Josefin Slab"/>
              </a:defRPr>
            </a:lvl3pPr>
            <a:lvl4pPr lvl="3" rtl="0">
              <a:spcBef>
                <a:spcPts val="0"/>
              </a:spcBef>
              <a:spcAft>
                <a:spcPts val="0"/>
              </a:spcAft>
              <a:buNone/>
              <a:defRPr>
                <a:solidFill>
                  <a:srgbClr val="FFFFFF"/>
                </a:solidFill>
                <a:latin typeface="Josefin Slab"/>
                <a:ea typeface="Josefin Slab"/>
                <a:cs typeface="Josefin Slab"/>
                <a:sym typeface="Josefin Slab"/>
              </a:defRPr>
            </a:lvl4pPr>
            <a:lvl5pPr lvl="4" rtl="0">
              <a:spcBef>
                <a:spcPts val="0"/>
              </a:spcBef>
              <a:spcAft>
                <a:spcPts val="0"/>
              </a:spcAft>
              <a:buNone/>
              <a:defRPr>
                <a:solidFill>
                  <a:srgbClr val="FFFFFF"/>
                </a:solidFill>
                <a:latin typeface="Josefin Slab"/>
                <a:ea typeface="Josefin Slab"/>
                <a:cs typeface="Josefin Slab"/>
                <a:sym typeface="Josefin Slab"/>
              </a:defRPr>
            </a:lvl5pPr>
            <a:lvl6pPr lvl="5" rtl="0">
              <a:spcBef>
                <a:spcPts val="0"/>
              </a:spcBef>
              <a:spcAft>
                <a:spcPts val="0"/>
              </a:spcAft>
              <a:buNone/>
              <a:defRPr>
                <a:solidFill>
                  <a:srgbClr val="FFFFFF"/>
                </a:solidFill>
                <a:latin typeface="Josefin Slab"/>
                <a:ea typeface="Josefin Slab"/>
                <a:cs typeface="Josefin Slab"/>
                <a:sym typeface="Josefin Slab"/>
              </a:defRPr>
            </a:lvl6pPr>
            <a:lvl7pPr lvl="6" rtl="0">
              <a:spcBef>
                <a:spcPts val="0"/>
              </a:spcBef>
              <a:spcAft>
                <a:spcPts val="0"/>
              </a:spcAft>
              <a:buNone/>
              <a:defRPr>
                <a:solidFill>
                  <a:srgbClr val="FFFFFF"/>
                </a:solidFill>
                <a:latin typeface="Josefin Slab"/>
                <a:ea typeface="Josefin Slab"/>
                <a:cs typeface="Josefin Slab"/>
                <a:sym typeface="Josefin Slab"/>
              </a:defRPr>
            </a:lvl7pPr>
            <a:lvl8pPr lvl="7" rtl="0">
              <a:spcBef>
                <a:spcPts val="0"/>
              </a:spcBef>
              <a:spcAft>
                <a:spcPts val="0"/>
              </a:spcAft>
              <a:buNone/>
              <a:defRPr>
                <a:solidFill>
                  <a:srgbClr val="FFFFFF"/>
                </a:solidFill>
                <a:latin typeface="Josefin Slab"/>
                <a:ea typeface="Josefin Slab"/>
                <a:cs typeface="Josefin Slab"/>
                <a:sym typeface="Josefin Slab"/>
              </a:defRPr>
            </a:lvl8pPr>
            <a:lvl9pPr lvl="8" rtl="0">
              <a:spcBef>
                <a:spcPts val="0"/>
              </a:spcBef>
              <a:spcAft>
                <a:spcPts val="0"/>
              </a:spcAft>
              <a:buNone/>
              <a:defRPr>
                <a:solidFill>
                  <a:srgbClr val="FFFFFF"/>
                </a:solidFill>
                <a:latin typeface="Josefin Slab"/>
                <a:ea typeface="Josefin Slab"/>
                <a:cs typeface="Josefin Slab"/>
                <a:sym typeface="Josefin Slab"/>
              </a:defRPr>
            </a:lvl9pPr>
          </a:lstStyle>
          <a:p>
            <a:endParaRPr/>
          </a:p>
        </p:txBody>
      </p:sp>
      <p:sp>
        <p:nvSpPr>
          <p:cNvPr id="65" name="Google Shape;65;p12"/>
          <p:cNvSpPr txBox="1">
            <a:spLocks noGrp="1"/>
          </p:cNvSpPr>
          <p:nvPr>
            <p:ph type="subTitle" idx="2"/>
          </p:nvPr>
        </p:nvSpPr>
        <p:spPr>
          <a:xfrm>
            <a:off x="1043000" y="1598818"/>
            <a:ext cx="3206100" cy="736800"/>
          </a:xfrm>
          <a:prstGeom prst="rect">
            <a:avLst/>
          </a:prstGeom>
        </p:spPr>
        <p:txBody>
          <a:bodyPr spcFirstLastPara="1" wrap="square" lIns="91425" tIns="91425" rIns="91425" bIns="91425" anchor="b" anchorCtr="0">
            <a:noAutofit/>
          </a:bodyPr>
          <a:lstStyle>
            <a:lvl1pPr lvl="0" rtl="0">
              <a:spcBef>
                <a:spcPts val="0"/>
              </a:spcBef>
              <a:spcAft>
                <a:spcPts val="0"/>
              </a:spcAft>
              <a:buNone/>
              <a:defRPr>
                <a:solidFill>
                  <a:srgbClr val="FFFFFF"/>
                </a:solidFill>
                <a:latin typeface="Ubuntu Medium"/>
                <a:ea typeface="Ubuntu Medium"/>
                <a:cs typeface="Ubuntu Medium"/>
                <a:sym typeface="Ubuntu Medium"/>
              </a:defRPr>
            </a:lvl1pPr>
            <a:lvl2pPr lvl="1" rtl="0">
              <a:spcBef>
                <a:spcPts val="0"/>
              </a:spcBef>
              <a:spcAft>
                <a:spcPts val="0"/>
              </a:spcAft>
              <a:buNone/>
              <a:defRPr>
                <a:solidFill>
                  <a:srgbClr val="FFFFFF"/>
                </a:solidFill>
                <a:latin typeface="Josefin Slab"/>
                <a:ea typeface="Josefin Slab"/>
                <a:cs typeface="Josefin Slab"/>
                <a:sym typeface="Josefin Slab"/>
              </a:defRPr>
            </a:lvl2pPr>
            <a:lvl3pPr lvl="2" rtl="0">
              <a:spcBef>
                <a:spcPts val="0"/>
              </a:spcBef>
              <a:spcAft>
                <a:spcPts val="0"/>
              </a:spcAft>
              <a:buNone/>
              <a:defRPr>
                <a:solidFill>
                  <a:srgbClr val="FFFFFF"/>
                </a:solidFill>
                <a:latin typeface="Josefin Slab"/>
                <a:ea typeface="Josefin Slab"/>
                <a:cs typeface="Josefin Slab"/>
                <a:sym typeface="Josefin Slab"/>
              </a:defRPr>
            </a:lvl3pPr>
            <a:lvl4pPr lvl="3" rtl="0">
              <a:spcBef>
                <a:spcPts val="0"/>
              </a:spcBef>
              <a:spcAft>
                <a:spcPts val="0"/>
              </a:spcAft>
              <a:buNone/>
              <a:defRPr>
                <a:solidFill>
                  <a:srgbClr val="FFFFFF"/>
                </a:solidFill>
                <a:latin typeface="Josefin Slab"/>
                <a:ea typeface="Josefin Slab"/>
                <a:cs typeface="Josefin Slab"/>
                <a:sym typeface="Josefin Slab"/>
              </a:defRPr>
            </a:lvl4pPr>
            <a:lvl5pPr lvl="4" rtl="0">
              <a:spcBef>
                <a:spcPts val="0"/>
              </a:spcBef>
              <a:spcAft>
                <a:spcPts val="0"/>
              </a:spcAft>
              <a:buNone/>
              <a:defRPr>
                <a:solidFill>
                  <a:srgbClr val="FFFFFF"/>
                </a:solidFill>
                <a:latin typeface="Josefin Slab"/>
                <a:ea typeface="Josefin Slab"/>
                <a:cs typeface="Josefin Slab"/>
                <a:sym typeface="Josefin Slab"/>
              </a:defRPr>
            </a:lvl5pPr>
            <a:lvl6pPr lvl="5" rtl="0">
              <a:spcBef>
                <a:spcPts val="0"/>
              </a:spcBef>
              <a:spcAft>
                <a:spcPts val="0"/>
              </a:spcAft>
              <a:buNone/>
              <a:defRPr>
                <a:solidFill>
                  <a:srgbClr val="FFFFFF"/>
                </a:solidFill>
                <a:latin typeface="Josefin Slab"/>
                <a:ea typeface="Josefin Slab"/>
                <a:cs typeface="Josefin Slab"/>
                <a:sym typeface="Josefin Slab"/>
              </a:defRPr>
            </a:lvl6pPr>
            <a:lvl7pPr lvl="6" rtl="0">
              <a:spcBef>
                <a:spcPts val="0"/>
              </a:spcBef>
              <a:spcAft>
                <a:spcPts val="0"/>
              </a:spcAft>
              <a:buNone/>
              <a:defRPr>
                <a:solidFill>
                  <a:srgbClr val="FFFFFF"/>
                </a:solidFill>
                <a:latin typeface="Josefin Slab"/>
                <a:ea typeface="Josefin Slab"/>
                <a:cs typeface="Josefin Slab"/>
                <a:sym typeface="Josefin Slab"/>
              </a:defRPr>
            </a:lvl7pPr>
            <a:lvl8pPr lvl="7" rtl="0">
              <a:spcBef>
                <a:spcPts val="0"/>
              </a:spcBef>
              <a:spcAft>
                <a:spcPts val="0"/>
              </a:spcAft>
              <a:buNone/>
              <a:defRPr>
                <a:solidFill>
                  <a:srgbClr val="FFFFFF"/>
                </a:solidFill>
                <a:latin typeface="Josefin Slab"/>
                <a:ea typeface="Josefin Slab"/>
                <a:cs typeface="Josefin Slab"/>
                <a:sym typeface="Josefin Slab"/>
              </a:defRPr>
            </a:lvl8pPr>
            <a:lvl9pPr lvl="8" rtl="0">
              <a:spcBef>
                <a:spcPts val="0"/>
              </a:spcBef>
              <a:spcAft>
                <a:spcPts val="0"/>
              </a:spcAft>
              <a:buNone/>
              <a:defRPr>
                <a:solidFill>
                  <a:srgbClr val="FFFFFF"/>
                </a:solidFill>
                <a:latin typeface="Josefin Slab"/>
                <a:ea typeface="Josefin Slab"/>
                <a:cs typeface="Josefin Slab"/>
                <a:sym typeface="Josefin Slab"/>
              </a:defRPr>
            </a:lvl9pPr>
          </a:lstStyle>
          <a:p>
            <a:endParaRPr/>
          </a:p>
        </p:txBody>
      </p:sp>
      <p:sp>
        <p:nvSpPr>
          <p:cNvPr id="66" name="Google Shape;66;p12"/>
          <p:cNvSpPr txBox="1">
            <a:spLocks noGrp="1"/>
          </p:cNvSpPr>
          <p:nvPr>
            <p:ph type="subTitle" idx="3"/>
          </p:nvPr>
        </p:nvSpPr>
        <p:spPr>
          <a:xfrm>
            <a:off x="4904564" y="2256390"/>
            <a:ext cx="3206100" cy="2500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FFFFFF"/>
                </a:solidFill>
                <a:latin typeface="Josefin Slab"/>
                <a:ea typeface="Josefin Slab"/>
                <a:cs typeface="Josefin Slab"/>
                <a:sym typeface="Josefin Slab"/>
              </a:defRPr>
            </a:lvl1pPr>
            <a:lvl2pPr lvl="1" rtl="0">
              <a:spcBef>
                <a:spcPts val="0"/>
              </a:spcBef>
              <a:spcAft>
                <a:spcPts val="0"/>
              </a:spcAft>
              <a:buNone/>
              <a:defRPr>
                <a:solidFill>
                  <a:srgbClr val="FFFFFF"/>
                </a:solidFill>
                <a:latin typeface="Josefin Slab"/>
                <a:ea typeface="Josefin Slab"/>
                <a:cs typeface="Josefin Slab"/>
                <a:sym typeface="Josefin Slab"/>
              </a:defRPr>
            </a:lvl2pPr>
            <a:lvl3pPr lvl="2" rtl="0">
              <a:spcBef>
                <a:spcPts val="0"/>
              </a:spcBef>
              <a:spcAft>
                <a:spcPts val="0"/>
              </a:spcAft>
              <a:buNone/>
              <a:defRPr>
                <a:solidFill>
                  <a:srgbClr val="FFFFFF"/>
                </a:solidFill>
                <a:latin typeface="Josefin Slab"/>
                <a:ea typeface="Josefin Slab"/>
                <a:cs typeface="Josefin Slab"/>
                <a:sym typeface="Josefin Slab"/>
              </a:defRPr>
            </a:lvl3pPr>
            <a:lvl4pPr lvl="3" rtl="0">
              <a:spcBef>
                <a:spcPts val="0"/>
              </a:spcBef>
              <a:spcAft>
                <a:spcPts val="0"/>
              </a:spcAft>
              <a:buNone/>
              <a:defRPr>
                <a:solidFill>
                  <a:srgbClr val="FFFFFF"/>
                </a:solidFill>
                <a:latin typeface="Josefin Slab"/>
                <a:ea typeface="Josefin Slab"/>
                <a:cs typeface="Josefin Slab"/>
                <a:sym typeface="Josefin Slab"/>
              </a:defRPr>
            </a:lvl4pPr>
            <a:lvl5pPr lvl="4" rtl="0">
              <a:spcBef>
                <a:spcPts val="0"/>
              </a:spcBef>
              <a:spcAft>
                <a:spcPts val="0"/>
              </a:spcAft>
              <a:buNone/>
              <a:defRPr>
                <a:solidFill>
                  <a:srgbClr val="FFFFFF"/>
                </a:solidFill>
                <a:latin typeface="Josefin Slab"/>
                <a:ea typeface="Josefin Slab"/>
                <a:cs typeface="Josefin Slab"/>
                <a:sym typeface="Josefin Slab"/>
              </a:defRPr>
            </a:lvl5pPr>
            <a:lvl6pPr lvl="5" rtl="0">
              <a:spcBef>
                <a:spcPts val="0"/>
              </a:spcBef>
              <a:spcAft>
                <a:spcPts val="0"/>
              </a:spcAft>
              <a:buNone/>
              <a:defRPr>
                <a:solidFill>
                  <a:srgbClr val="FFFFFF"/>
                </a:solidFill>
                <a:latin typeface="Josefin Slab"/>
                <a:ea typeface="Josefin Slab"/>
                <a:cs typeface="Josefin Slab"/>
                <a:sym typeface="Josefin Slab"/>
              </a:defRPr>
            </a:lvl6pPr>
            <a:lvl7pPr lvl="6" rtl="0">
              <a:spcBef>
                <a:spcPts val="0"/>
              </a:spcBef>
              <a:spcAft>
                <a:spcPts val="0"/>
              </a:spcAft>
              <a:buNone/>
              <a:defRPr>
                <a:solidFill>
                  <a:srgbClr val="FFFFFF"/>
                </a:solidFill>
                <a:latin typeface="Josefin Slab"/>
                <a:ea typeface="Josefin Slab"/>
                <a:cs typeface="Josefin Slab"/>
                <a:sym typeface="Josefin Slab"/>
              </a:defRPr>
            </a:lvl7pPr>
            <a:lvl8pPr lvl="7" rtl="0">
              <a:spcBef>
                <a:spcPts val="0"/>
              </a:spcBef>
              <a:spcAft>
                <a:spcPts val="0"/>
              </a:spcAft>
              <a:buNone/>
              <a:defRPr>
                <a:solidFill>
                  <a:srgbClr val="FFFFFF"/>
                </a:solidFill>
                <a:latin typeface="Josefin Slab"/>
                <a:ea typeface="Josefin Slab"/>
                <a:cs typeface="Josefin Slab"/>
                <a:sym typeface="Josefin Slab"/>
              </a:defRPr>
            </a:lvl8pPr>
            <a:lvl9pPr lvl="8" rtl="0">
              <a:spcBef>
                <a:spcPts val="0"/>
              </a:spcBef>
              <a:spcAft>
                <a:spcPts val="0"/>
              </a:spcAft>
              <a:buNone/>
              <a:defRPr>
                <a:solidFill>
                  <a:srgbClr val="FFFFFF"/>
                </a:solidFill>
                <a:latin typeface="Josefin Slab"/>
                <a:ea typeface="Josefin Slab"/>
                <a:cs typeface="Josefin Slab"/>
                <a:sym typeface="Josefin Slab"/>
              </a:defRPr>
            </a:lvl9pPr>
          </a:lstStyle>
          <a:p>
            <a:endParaRPr/>
          </a:p>
        </p:txBody>
      </p:sp>
      <p:sp>
        <p:nvSpPr>
          <p:cNvPr id="67" name="Google Shape;67;p12"/>
          <p:cNvSpPr txBox="1">
            <a:spLocks noGrp="1"/>
          </p:cNvSpPr>
          <p:nvPr>
            <p:ph type="subTitle" idx="4"/>
          </p:nvPr>
        </p:nvSpPr>
        <p:spPr>
          <a:xfrm>
            <a:off x="4904574" y="1598818"/>
            <a:ext cx="3206100" cy="736800"/>
          </a:xfrm>
          <a:prstGeom prst="rect">
            <a:avLst/>
          </a:prstGeom>
        </p:spPr>
        <p:txBody>
          <a:bodyPr spcFirstLastPara="1" wrap="square" lIns="91425" tIns="91425" rIns="91425" bIns="91425" anchor="b" anchorCtr="0">
            <a:noAutofit/>
          </a:bodyPr>
          <a:lstStyle>
            <a:lvl1pPr lvl="0" rtl="0">
              <a:spcBef>
                <a:spcPts val="0"/>
              </a:spcBef>
              <a:spcAft>
                <a:spcPts val="0"/>
              </a:spcAft>
              <a:buNone/>
              <a:defRPr>
                <a:solidFill>
                  <a:srgbClr val="FFFFFF"/>
                </a:solidFill>
                <a:latin typeface="Ubuntu Medium"/>
                <a:ea typeface="Ubuntu Medium"/>
                <a:cs typeface="Ubuntu Medium"/>
                <a:sym typeface="Ubuntu Medium"/>
              </a:defRPr>
            </a:lvl1pPr>
            <a:lvl2pPr lvl="1" rtl="0">
              <a:spcBef>
                <a:spcPts val="0"/>
              </a:spcBef>
              <a:spcAft>
                <a:spcPts val="0"/>
              </a:spcAft>
              <a:buNone/>
              <a:defRPr>
                <a:solidFill>
                  <a:srgbClr val="FFFFFF"/>
                </a:solidFill>
                <a:latin typeface="Josefin Slab"/>
                <a:ea typeface="Josefin Slab"/>
                <a:cs typeface="Josefin Slab"/>
                <a:sym typeface="Josefin Slab"/>
              </a:defRPr>
            </a:lvl2pPr>
            <a:lvl3pPr lvl="2" rtl="0">
              <a:spcBef>
                <a:spcPts val="0"/>
              </a:spcBef>
              <a:spcAft>
                <a:spcPts val="0"/>
              </a:spcAft>
              <a:buNone/>
              <a:defRPr>
                <a:solidFill>
                  <a:srgbClr val="FFFFFF"/>
                </a:solidFill>
                <a:latin typeface="Josefin Slab"/>
                <a:ea typeface="Josefin Slab"/>
                <a:cs typeface="Josefin Slab"/>
                <a:sym typeface="Josefin Slab"/>
              </a:defRPr>
            </a:lvl3pPr>
            <a:lvl4pPr lvl="3" rtl="0">
              <a:spcBef>
                <a:spcPts val="0"/>
              </a:spcBef>
              <a:spcAft>
                <a:spcPts val="0"/>
              </a:spcAft>
              <a:buNone/>
              <a:defRPr>
                <a:solidFill>
                  <a:srgbClr val="FFFFFF"/>
                </a:solidFill>
                <a:latin typeface="Josefin Slab"/>
                <a:ea typeface="Josefin Slab"/>
                <a:cs typeface="Josefin Slab"/>
                <a:sym typeface="Josefin Slab"/>
              </a:defRPr>
            </a:lvl4pPr>
            <a:lvl5pPr lvl="4" rtl="0">
              <a:spcBef>
                <a:spcPts val="0"/>
              </a:spcBef>
              <a:spcAft>
                <a:spcPts val="0"/>
              </a:spcAft>
              <a:buNone/>
              <a:defRPr>
                <a:solidFill>
                  <a:srgbClr val="FFFFFF"/>
                </a:solidFill>
                <a:latin typeface="Josefin Slab"/>
                <a:ea typeface="Josefin Slab"/>
                <a:cs typeface="Josefin Slab"/>
                <a:sym typeface="Josefin Slab"/>
              </a:defRPr>
            </a:lvl5pPr>
            <a:lvl6pPr lvl="5" rtl="0">
              <a:spcBef>
                <a:spcPts val="0"/>
              </a:spcBef>
              <a:spcAft>
                <a:spcPts val="0"/>
              </a:spcAft>
              <a:buNone/>
              <a:defRPr>
                <a:solidFill>
                  <a:srgbClr val="FFFFFF"/>
                </a:solidFill>
                <a:latin typeface="Josefin Slab"/>
                <a:ea typeface="Josefin Slab"/>
                <a:cs typeface="Josefin Slab"/>
                <a:sym typeface="Josefin Slab"/>
              </a:defRPr>
            </a:lvl6pPr>
            <a:lvl7pPr lvl="6" rtl="0">
              <a:spcBef>
                <a:spcPts val="0"/>
              </a:spcBef>
              <a:spcAft>
                <a:spcPts val="0"/>
              </a:spcAft>
              <a:buNone/>
              <a:defRPr>
                <a:solidFill>
                  <a:srgbClr val="FFFFFF"/>
                </a:solidFill>
                <a:latin typeface="Josefin Slab"/>
                <a:ea typeface="Josefin Slab"/>
                <a:cs typeface="Josefin Slab"/>
                <a:sym typeface="Josefin Slab"/>
              </a:defRPr>
            </a:lvl7pPr>
            <a:lvl8pPr lvl="7" rtl="0">
              <a:spcBef>
                <a:spcPts val="0"/>
              </a:spcBef>
              <a:spcAft>
                <a:spcPts val="0"/>
              </a:spcAft>
              <a:buNone/>
              <a:defRPr>
                <a:solidFill>
                  <a:srgbClr val="FFFFFF"/>
                </a:solidFill>
                <a:latin typeface="Josefin Slab"/>
                <a:ea typeface="Josefin Slab"/>
                <a:cs typeface="Josefin Slab"/>
                <a:sym typeface="Josefin Slab"/>
              </a:defRPr>
            </a:lvl8pPr>
            <a:lvl9pPr lvl="8" rtl="0">
              <a:spcBef>
                <a:spcPts val="0"/>
              </a:spcBef>
              <a:spcAft>
                <a:spcPts val="0"/>
              </a:spcAft>
              <a:buNone/>
              <a:defRPr>
                <a:solidFill>
                  <a:srgbClr val="FFFFFF"/>
                </a:solidFill>
                <a:latin typeface="Josefin Slab"/>
                <a:ea typeface="Josefin Slab"/>
                <a:cs typeface="Josefin Slab"/>
                <a:sym typeface="Josefin Slab"/>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mp; 3 columns slide">
  <p:cSld name="TITLE_AND_TWO_COLUMNS_1">
    <p:spTree>
      <p:nvGrpSpPr>
        <p:cNvPr id="1" name="Shape 79"/>
        <p:cNvGrpSpPr/>
        <p:nvPr/>
      </p:nvGrpSpPr>
      <p:grpSpPr>
        <a:xfrm>
          <a:off x="0" y="0"/>
          <a:ext cx="0" cy="0"/>
          <a:chOff x="0" y="0"/>
          <a:chExt cx="0" cy="0"/>
        </a:xfrm>
      </p:grpSpPr>
      <p:sp>
        <p:nvSpPr>
          <p:cNvPr id="80" name="Google Shape;80;p15"/>
          <p:cNvSpPr/>
          <p:nvPr/>
        </p:nvSpPr>
        <p:spPr>
          <a:xfrm>
            <a:off x="5934075" y="1995175"/>
            <a:ext cx="2166600" cy="27438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81" name="Google Shape;81;p15"/>
          <p:cNvSpPr/>
          <p:nvPr/>
        </p:nvSpPr>
        <p:spPr>
          <a:xfrm>
            <a:off x="3488700" y="1995175"/>
            <a:ext cx="2166600" cy="2743800"/>
          </a:xfrm>
          <a:prstGeom prst="rect">
            <a:avLst/>
          </a:prstGeom>
          <a:solidFill>
            <a:srgbClr val="00DE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DEBA"/>
              </a:solidFill>
            </a:endParaRPr>
          </a:p>
        </p:txBody>
      </p:sp>
      <p:sp>
        <p:nvSpPr>
          <p:cNvPr id="82" name="Google Shape;82;p15"/>
          <p:cNvSpPr/>
          <p:nvPr/>
        </p:nvSpPr>
        <p:spPr>
          <a:xfrm>
            <a:off x="1043325" y="1995175"/>
            <a:ext cx="2166600" cy="27438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txBox="1">
            <a:spLocks noGrp="1"/>
          </p:cNvSpPr>
          <p:nvPr>
            <p:ph type="title"/>
          </p:nvPr>
        </p:nvSpPr>
        <p:spPr>
          <a:xfrm>
            <a:off x="780900" y="1164175"/>
            <a:ext cx="3421200" cy="482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Font typeface="Ubuntu"/>
              <a:buNone/>
              <a:defRPr>
                <a:latin typeface="Ubuntu"/>
                <a:ea typeface="Ubuntu"/>
                <a:cs typeface="Ubuntu"/>
                <a:sym typeface="Ubuntu"/>
              </a:defRPr>
            </a:lvl2pPr>
            <a:lvl3pPr lvl="2" rtl="0">
              <a:spcBef>
                <a:spcPts val="0"/>
              </a:spcBef>
              <a:spcAft>
                <a:spcPts val="0"/>
              </a:spcAft>
              <a:buSzPts val="2400"/>
              <a:buFont typeface="Ubuntu"/>
              <a:buNone/>
              <a:defRPr>
                <a:latin typeface="Ubuntu"/>
                <a:ea typeface="Ubuntu"/>
                <a:cs typeface="Ubuntu"/>
                <a:sym typeface="Ubuntu"/>
              </a:defRPr>
            </a:lvl3pPr>
            <a:lvl4pPr lvl="3" rtl="0">
              <a:spcBef>
                <a:spcPts val="0"/>
              </a:spcBef>
              <a:spcAft>
                <a:spcPts val="0"/>
              </a:spcAft>
              <a:buSzPts val="2400"/>
              <a:buFont typeface="Ubuntu"/>
              <a:buNone/>
              <a:defRPr>
                <a:latin typeface="Ubuntu"/>
                <a:ea typeface="Ubuntu"/>
                <a:cs typeface="Ubuntu"/>
                <a:sym typeface="Ubuntu"/>
              </a:defRPr>
            </a:lvl4pPr>
            <a:lvl5pPr lvl="4" rtl="0">
              <a:spcBef>
                <a:spcPts val="0"/>
              </a:spcBef>
              <a:spcAft>
                <a:spcPts val="0"/>
              </a:spcAft>
              <a:buSzPts val="2400"/>
              <a:buFont typeface="Ubuntu"/>
              <a:buNone/>
              <a:defRPr>
                <a:latin typeface="Ubuntu"/>
                <a:ea typeface="Ubuntu"/>
                <a:cs typeface="Ubuntu"/>
                <a:sym typeface="Ubuntu"/>
              </a:defRPr>
            </a:lvl5pPr>
            <a:lvl6pPr lvl="5" rtl="0">
              <a:spcBef>
                <a:spcPts val="0"/>
              </a:spcBef>
              <a:spcAft>
                <a:spcPts val="0"/>
              </a:spcAft>
              <a:buSzPts val="2400"/>
              <a:buFont typeface="Ubuntu"/>
              <a:buNone/>
              <a:defRPr>
                <a:latin typeface="Ubuntu"/>
                <a:ea typeface="Ubuntu"/>
                <a:cs typeface="Ubuntu"/>
                <a:sym typeface="Ubuntu"/>
              </a:defRPr>
            </a:lvl6pPr>
            <a:lvl7pPr lvl="6" rtl="0">
              <a:spcBef>
                <a:spcPts val="0"/>
              </a:spcBef>
              <a:spcAft>
                <a:spcPts val="0"/>
              </a:spcAft>
              <a:buSzPts val="2400"/>
              <a:buFont typeface="Ubuntu"/>
              <a:buNone/>
              <a:defRPr>
                <a:latin typeface="Ubuntu"/>
                <a:ea typeface="Ubuntu"/>
                <a:cs typeface="Ubuntu"/>
                <a:sym typeface="Ubuntu"/>
              </a:defRPr>
            </a:lvl7pPr>
            <a:lvl8pPr lvl="7" rtl="0">
              <a:spcBef>
                <a:spcPts val="0"/>
              </a:spcBef>
              <a:spcAft>
                <a:spcPts val="0"/>
              </a:spcAft>
              <a:buSzPts val="2400"/>
              <a:buFont typeface="Ubuntu"/>
              <a:buNone/>
              <a:defRPr>
                <a:latin typeface="Ubuntu"/>
                <a:ea typeface="Ubuntu"/>
                <a:cs typeface="Ubuntu"/>
                <a:sym typeface="Ubuntu"/>
              </a:defRPr>
            </a:lvl8pPr>
            <a:lvl9pPr lvl="8" rtl="0">
              <a:spcBef>
                <a:spcPts val="0"/>
              </a:spcBef>
              <a:spcAft>
                <a:spcPts val="0"/>
              </a:spcAft>
              <a:buSzPts val="2400"/>
              <a:buFont typeface="Ubuntu"/>
              <a:buNone/>
              <a:defRPr>
                <a:latin typeface="Ubuntu"/>
                <a:ea typeface="Ubuntu"/>
                <a:cs typeface="Ubuntu"/>
                <a:sym typeface="Ubuntu"/>
              </a:defRPr>
            </a:lvl9pPr>
          </a:lstStyle>
          <a:p>
            <a:endParaRPr/>
          </a:p>
        </p:txBody>
      </p:sp>
      <p:sp>
        <p:nvSpPr>
          <p:cNvPr id="84" name="Google Shape;84;p15"/>
          <p:cNvSpPr txBox="1">
            <a:spLocks noGrp="1"/>
          </p:cNvSpPr>
          <p:nvPr>
            <p:ph type="subTitle" idx="1"/>
          </p:nvPr>
        </p:nvSpPr>
        <p:spPr>
          <a:xfrm>
            <a:off x="1199925" y="2897374"/>
            <a:ext cx="1853400" cy="1145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666666"/>
                </a:solidFill>
                <a:latin typeface="Josefin Slab"/>
                <a:ea typeface="Josefin Slab"/>
                <a:cs typeface="Josefin Slab"/>
                <a:sym typeface="Josefin Slab"/>
              </a:defRPr>
            </a:lvl1pPr>
            <a:lvl2pPr lvl="1" rtl="0">
              <a:spcBef>
                <a:spcPts val="0"/>
              </a:spcBef>
              <a:spcAft>
                <a:spcPts val="0"/>
              </a:spcAft>
              <a:buNone/>
              <a:defRPr>
                <a:solidFill>
                  <a:srgbClr val="FFFFFF"/>
                </a:solidFill>
                <a:latin typeface="Josefin Slab"/>
                <a:ea typeface="Josefin Slab"/>
                <a:cs typeface="Josefin Slab"/>
                <a:sym typeface="Josefin Slab"/>
              </a:defRPr>
            </a:lvl2pPr>
            <a:lvl3pPr lvl="2" rtl="0">
              <a:spcBef>
                <a:spcPts val="0"/>
              </a:spcBef>
              <a:spcAft>
                <a:spcPts val="0"/>
              </a:spcAft>
              <a:buNone/>
              <a:defRPr>
                <a:solidFill>
                  <a:srgbClr val="FFFFFF"/>
                </a:solidFill>
                <a:latin typeface="Josefin Slab"/>
                <a:ea typeface="Josefin Slab"/>
                <a:cs typeface="Josefin Slab"/>
                <a:sym typeface="Josefin Slab"/>
              </a:defRPr>
            </a:lvl3pPr>
            <a:lvl4pPr lvl="3" rtl="0">
              <a:spcBef>
                <a:spcPts val="0"/>
              </a:spcBef>
              <a:spcAft>
                <a:spcPts val="0"/>
              </a:spcAft>
              <a:buNone/>
              <a:defRPr>
                <a:solidFill>
                  <a:srgbClr val="FFFFFF"/>
                </a:solidFill>
                <a:latin typeface="Josefin Slab"/>
                <a:ea typeface="Josefin Slab"/>
                <a:cs typeface="Josefin Slab"/>
                <a:sym typeface="Josefin Slab"/>
              </a:defRPr>
            </a:lvl4pPr>
            <a:lvl5pPr lvl="4" rtl="0">
              <a:spcBef>
                <a:spcPts val="0"/>
              </a:spcBef>
              <a:spcAft>
                <a:spcPts val="0"/>
              </a:spcAft>
              <a:buNone/>
              <a:defRPr>
                <a:solidFill>
                  <a:srgbClr val="FFFFFF"/>
                </a:solidFill>
                <a:latin typeface="Josefin Slab"/>
                <a:ea typeface="Josefin Slab"/>
                <a:cs typeface="Josefin Slab"/>
                <a:sym typeface="Josefin Slab"/>
              </a:defRPr>
            </a:lvl5pPr>
            <a:lvl6pPr lvl="5" rtl="0">
              <a:spcBef>
                <a:spcPts val="0"/>
              </a:spcBef>
              <a:spcAft>
                <a:spcPts val="0"/>
              </a:spcAft>
              <a:buNone/>
              <a:defRPr>
                <a:solidFill>
                  <a:srgbClr val="FFFFFF"/>
                </a:solidFill>
                <a:latin typeface="Josefin Slab"/>
                <a:ea typeface="Josefin Slab"/>
                <a:cs typeface="Josefin Slab"/>
                <a:sym typeface="Josefin Slab"/>
              </a:defRPr>
            </a:lvl6pPr>
            <a:lvl7pPr lvl="6" rtl="0">
              <a:spcBef>
                <a:spcPts val="0"/>
              </a:spcBef>
              <a:spcAft>
                <a:spcPts val="0"/>
              </a:spcAft>
              <a:buNone/>
              <a:defRPr>
                <a:solidFill>
                  <a:srgbClr val="FFFFFF"/>
                </a:solidFill>
                <a:latin typeface="Josefin Slab"/>
                <a:ea typeface="Josefin Slab"/>
                <a:cs typeface="Josefin Slab"/>
                <a:sym typeface="Josefin Slab"/>
              </a:defRPr>
            </a:lvl7pPr>
            <a:lvl8pPr lvl="7" rtl="0">
              <a:spcBef>
                <a:spcPts val="0"/>
              </a:spcBef>
              <a:spcAft>
                <a:spcPts val="0"/>
              </a:spcAft>
              <a:buNone/>
              <a:defRPr>
                <a:solidFill>
                  <a:srgbClr val="FFFFFF"/>
                </a:solidFill>
                <a:latin typeface="Josefin Slab"/>
                <a:ea typeface="Josefin Slab"/>
                <a:cs typeface="Josefin Slab"/>
                <a:sym typeface="Josefin Slab"/>
              </a:defRPr>
            </a:lvl8pPr>
            <a:lvl9pPr lvl="8" rtl="0">
              <a:spcBef>
                <a:spcPts val="0"/>
              </a:spcBef>
              <a:spcAft>
                <a:spcPts val="0"/>
              </a:spcAft>
              <a:buNone/>
              <a:defRPr>
                <a:solidFill>
                  <a:srgbClr val="FFFFFF"/>
                </a:solidFill>
                <a:latin typeface="Josefin Slab"/>
                <a:ea typeface="Josefin Slab"/>
                <a:cs typeface="Josefin Slab"/>
                <a:sym typeface="Josefin Slab"/>
              </a:defRPr>
            </a:lvl9pPr>
          </a:lstStyle>
          <a:p>
            <a:endParaRPr/>
          </a:p>
        </p:txBody>
      </p:sp>
      <p:sp>
        <p:nvSpPr>
          <p:cNvPr id="85" name="Google Shape;85;p15"/>
          <p:cNvSpPr txBox="1">
            <a:spLocks noGrp="1"/>
          </p:cNvSpPr>
          <p:nvPr>
            <p:ph type="subTitle" idx="2"/>
          </p:nvPr>
        </p:nvSpPr>
        <p:spPr>
          <a:xfrm>
            <a:off x="1199927" y="2239800"/>
            <a:ext cx="1853400" cy="736800"/>
          </a:xfrm>
          <a:prstGeom prst="rect">
            <a:avLst/>
          </a:prstGeom>
        </p:spPr>
        <p:txBody>
          <a:bodyPr spcFirstLastPara="1" wrap="square" lIns="91425" tIns="91425" rIns="91425" bIns="91425" anchor="b" anchorCtr="0">
            <a:noAutofit/>
          </a:bodyPr>
          <a:lstStyle>
            <a:lvl1pPr lvl="0" rtl="0">
              <a:spcBef>
                <a:spcPts val="0"/>
              </a:spcBef>
              <a:spcAft>
                <a:spcPts val="0"/>
              </a:spcAft>
              <a:buNone/>
              <a:defRPr>
                <a:solidFill>
                  <a:srgbClr val="434343"/>
                </a:solidFill>
                <a:latin typeface="Ubuntu Medium"/>
                <a:ea typeface="Ubuntu Medium"/>
                <a:cs typeface="Ubuntu Medium"/>
                <a:sym typeface="Ubuntu Medium"/>
              </a:defRPr>
            </a:lvl1pPr>
            <a:lvl2pPr lvl="1" rtl="0">
              <a:spcBef>
                <a:spcPts val="0"/>
              </a:spcBef>
              <a:spcAft>
                <a:spcPts val="0"/>
              </a:spcAft>
              <a:buNone/>
              <a:defRPr>
                <a:solidFill>
                  <a:srgbClr val="FFFFFF"/>
                </a:solidFill>
                <a:latin typeface="Josefin Slab"/>
                <a:ea typeface="Josefin Slab"/>
                <a:cs typeface="Josefin Slab"/>
                <a:sym typeface="Josefin Slab"/>
              </a:defRPr>
            </a:lvl2pPr>
            <a:lvl3pPr lvl="2" rtl="0">
              <a:spcBef>
                <a:spcPts val="0"/>
              </a:spcBef>
              <a:spcAft>
                <a:spcPts val="0"/>
              </a:spcAft>
              <a:buNone/>
              <a:defRPr>
                <a:solidFill>
                  <a:srgbClr val="FFFFFF"/>
                </a:solidFill>
                <a:latin typeface="Josefin Slab"/>
                <a:ea typeface="Josefin Slab"/>
                <a:cs typeface="Josefin Slab"/>
                <a:sym typeface="Josefin Slab"/>
              </a:defRPr>
            </a:lvl3pPr>
            <a:lvl4pPr lvl="3" rtl="0">
              <a:spcBef>
                <a:spcPts val="0"/>
              </a:spcBef>
              <a:spcAft>
                <a:spcPts val="0"/>
              </a:spcAft>
              <a:buNone/>
              <a:defRPr>
                <a:solidFill>
                  <a:srgbClr val="FFFFFF"/>
                </a:solidFill>
                <a:latin typeface="Josefin Slab"/>
                <a:ea typeface="Josefin Slab"/>
                <a:cs typeface="Josefin Slab"/>
                <a:sym typeface="Josefin Slab"/>
              </a:defRPr>
            </a:lvl4pPr>
            <a:lvl5pPr lvl="4" rtl="0">
              <a:spcBef>
                <a:spcPts val="0"/>
              </a:spcBef>
              <a:spcAft>
                <a:spcPts val="0"/>
              </a:spcAft>
              <a:buNone/>
              <a:defRPr>
                <a:solidFill>
                  <a:srgbClr val="FFFFFF"/>
                </a:solidFill>
                <a:latin typeface="Josefin Slab"/>
                <a:ea typeface="Josefin Slab"/>
                <a:cs typeface="Josefin Slab"/>
                <a:sym typeface="Josefin Slab"/>
              </a:defRPr>
            </a:lvl5pPr>
            <a:lvl6pPr lvl="5" rtl="0">
              <a:spcBef>
                <a:spcPts val="0"/>
              </a:spcBef>
              <a:spcAft>
                <a:spcPts val="0"/>
              </a:spcAft>
              <a:buNone/>
              <a:defRPr>
                <a:solidFill>
                  <a:srgbClr val="FFFFFF"/>
                </a:solidFill>
                <a:latin typeface="Josefin Slab"/>
                <a:ea typeface="Josefin Slab"/>
                <a:cs typeface="Josefin Slab"/>
                <a:sym typeface="Josefin Slab"/>
              </a:defRPr>
            </a:lvl6pPr>
            <a:lvl7pPr lvl="6" rtl="0">
              <a:spcBef>
                <a:spcPts val="0"/>
              </a:spcBef>
              <a:spcAft>
                <a:spcPts val="0"/>
              </a:spcAft>
              <a:buNone/>
              <a:defRPr>
                <a:solidFill>
                  <a:srgbClr val="FFFFFF"/>
                </a:solidFill>
                <a:latin typeface="Josefin Slab"/>
                <a:ea typeface="Josefin Slab"/>
                <a:cs typeface="Josefin Slab"/>
                <a:sym typeface="Josefin Slab"/>
              </a:defRPr>
            </a:lvl7pPr>
            <a:lvl8pPr lvl="7" rtl="0">
              <a:spcBef>
                <a:spcPts val="0"/>
              </a:spcBef>
              <a:spcAft>
                <a:spcPts val="0"/>
              </a:spcAft>
              <a:buNone/>
              <a:defRPr>
                <a:solidFill>
                  <a:srgbClr val="FFFFFF"/>
                </a:solidFill>
                <a:latin typeface="Josefin Slab"/>
                <a:ea typeface="Josefin Slab"/>
                <a:cs typeface="Josefin Slab"/>
                <a:sym typeface="Josefin Slab"/>
              </a:defRPr>
            </a:lvl8pPr>
            <a:lvl9pPr lvl="8" rtl="0">
              <a:spcBef>
                <a:spcPts val="0"/>
              </a:spcBef>
              <a:spcAft>
                <a:spcPts val="0"/>
              </a:spcAft>
              <a:buNone/>
              <a:defRPr>
                <a:solidFill>
                  <a:srgbClr val="FFFFFF"/>
                </a:solidFill>
                <a:latin typeface="Josefin Slab"/>
                <a:ea typeface="Josefin Slab"/>
                <a:cs typeface="Josefin Slab"/>
                <a:sym typeface="Josefin Slab"/>
              </a:defRPr>
            </a:lvl9pPr>
          </a:lstStyle>
          <a:p>
            <a:endParaRPr/>
          </a:p>
        </p:txBody>
      </p:sp>
      <p:sp>
        <p:nvSpPr>
          <p:cNvPr id="86" name="Google Shape;86;p15"/>
          <p:cNvSpPr txBox="1">
            <a:spLocks noGrp="1"/>
          </p:cNvSpPr>
          <p:nvPr>
            <p:ph type="subTitle" idx="3"/>
          </p:nvPr>
        </p:nvSpPr>
        <p:spPr>
          <a:xfrm>
            <a:off x="3645300" y="2897374"/>
            <a:ext cx="1853400" cy="1145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666666"/>
                </a:solidFill>
                <a:latin typeface="Josefin Slab"/>
                <a:ea typeface="Josefin Slab"/>
                <a:cs typeface="Josefin Slab"/>
                <a:sym typeface="Josefin Slab"/>
              </a:defRPr>
            </a:lvl1pPr>
            <a:lvl2pPr lvl="1" rtl="0">
              <a:spcBef>
                <a:spcPts val="0"/>
              </a:spcBef>
              <a:spcAft>
                <a:spcPts val="0"/>
              </a:spcAft>
              <a:buNone/>
              <a:defRPr>
                <a:solidFill>
                  <a:srgbClr val="FFFFFF"/>
                </a:solidFill>
                <a:latin typeface="Josefin Slab"/>
                <a:ea typeface="Josefin Slab"/>
                <a:cs typeface="Josefin Slab"/>
                <a:sym typeface="Josefin Slab"/>
              </a:defRPr>
            </a:lvl2pPr>
            <a:lvl3pPr lvl="2" rtl="0">
              <a:spcBef>
                <a:spcPts val="0"/>
              </a:spcBef>
              <a:spcAft>
                <a:spcPts val="0"/>
              </a:spcAft>
              <a:buNone/>
              <a:defRPr>
                <a:solidFill>
                  <a:srgbClr val="FFFFFF"/>
                </a:solidFill>
                <a:latin typeface="Josefin Slab"/>
                <a:ea typeface="Josefin Slab"/>
                <a:cs typeface="Josefin Slab"/>
                <a:sym typeface="Josefin Slab"/>
              </a:defRPr>
            </a:lvl3pPr>
            <a:lvl4pPr lvl="3" rtl="0">
              <a:spcBef>
                <a:spcPts val="0"/>
              </a:spcBef>
              <a:spcAft>
                <a:spcPts val="0"/>
              </a:spcAft>
              <a:buNone/>
              <a:defRPr>
                <a:solidFill>
                  <a:srgbClr val="FFFFFF"/>
                </a:solidFill>
                <a:latin typeface="Josefin Slab"/>
                <a:ea typeface="Josefin Slab"/>
                <a:cs typeface="Josefin Slab"/>
                <a:sym typeface="Josefin Slab"/>
              </a:defRPr>
            </a:lvl4pPr>
            <a:lvl5pPr lvl="4" rtl="0">
              <a:spcBef>
                <a:spcPts val="0"/>
              </a:spcBef>
              <a:spcAft>
                <a:spcPts val="0"/>
              </a:spcAft>
              <a:buNone/>
              <a:defRPr>
                <a:solidFill>
                  <a:srgbClr val="FFFFFF"/>
                </a:solidFill>
                <a:latin typeface="Josefin Slab"/>
                <a:ea typeface="Josefin Slab"/>
                <a:cs typeface="Josefin Slab"/>
                <a:sym typeface="Josefin Slab"/>
              </a:defRPr>
            </a:lvl5pPr>
            <a:lvl6pPr lvl="5" rtl="0">
              <a:spcBef>
                <a:spcPts val="0"/>
              </a:spcBef>
              <a:spcAft>
                <a:spcPts val="0"/>
              </a:spcAft>
              <a:buNone/>
              <a:defRPr>
                <a:solidFill>
                  <a:srgbClr val="FFFFFF"/>
                </a:solidFill>
                <a:latin typeface="Josefin Slab"/>
                <a:ea typeface="Josefin Slab"/>
                <a:cs typeface="Josefin Slab"/>
                <a:sym typeface="Josefin Slab"/>
              </a:defRPr>
            </a:lvl6pPr>
            <a:lvl7pPr lvl="6" rtl="0">
              <a:spcBef>
                <a:spcPts val="0"/>
              </a:spcBef>
              <a:spcAft>
                <a:spcPts val="0"/>
              </a:spcAft>
              <a:buNone/>
              <a:defRPr>
                <a:solidFill>
                  <a:srgbClr val="FFFFFF"/>
                </a:solidFill>
                <a:latin typeface="Josefin Slab"/>
                <a:ea typeface="Josefin Slab"/>
                <a:cs typeface="Josefin Slab"/>
                <a:sym typeface="Josefin Slab"/>
              </a:defRPr>
            </a:lvl7pPr>
            <a:lvl8pPr lvl="7" rtl="0">
              <a:spcBef>
                <a:spcPts val="0"/>
              </a:spcBef>
              <a:spcAft>
                <a:spcPts val="0"/>
              </a:spcAft>
              <a:buNone/>
              <a:defRPr>
                <a:solidFill>
                  <a:srgbClr val="FFFFFF"/>
                </a:solidFill>
                <a:latin typeface="Josefin Slab"/>
                <a:ea typeface="Josefin Slab"/>
                <a:cs typeface="Josefin Slab"/>
                <a:sym typeface="Josefin Slab"/>
              </a:defRPr>
            </a:lvl8pPr>
            <a:lvl9pPr lvl="8" rtl="0">
              <a:spcBef>
                <a:spcPts val="0"/>
              </a:spcBef>
              <a:spcAft>
                <a:spcPts val="0"/>
              </a:spcAft>
              <a:buNone/>
              <a:defRPr>
                <a:solidFill>
                  <a:srgbClr val="FFFFFF"/>
                </a:solidFill>
                <a:latin typeface="Josefin Slab"/>
                <a:ea typeface="Josefin Slab"/>
                <a:cs typeface="Josefin Slab"/>
                <a:sym typeface="Josefin Slab"/>
              </a:defRPr>
            </a:lvl9pPr>
          </a:lstStyle>
          <a:p>
            <a:endParaRPr/>
          </a:p>
        </p:txBody>
      </p:sp>
      <p:sp>
        <p:nvSpPr>
          <p:cNvPr id="87" name="Google Shape;87;p15"/>
          <p:cNvSpPr txBox="1">
            <a:spLocks noGrp="1"/>
          </p:cNvSpPr>
          <p:nvPr>
            <p:ph type="subTitle" idx="4"/>
          </p:nvPr>
        </p:nvSpPr>
        <p:spPr>
          <a:xfrm>
            <a:off x="3645302" y="2239800"/>
            <a:ext cx="1853400" cy="736800"/>
          </a:xfrm>
          <a:prstGeom prst="rect">
            <a:avLst/>
          </a:prstGeom>
        </p:spPr>
        <p:txBody>
          <a:bodyPr spcFirstLastPara="1" wrap="square" lIns="91425" tIns="91425" rIns="91425" bIns="91425" anchor="b" anchorCtr="0">
            <a:noAutofit/>
          </a:bodyPr>
          <a:lstStyle>
            <a:lvl1pPr lvl="0" rtl="0">
              <a:spcBef>
                <a:spcPts val="0"/>
              </a:spcBef>
              <a:spcAft>
                <a:spcPts val="0"/>
              </a:spcAft>
              <a:buNone/>
              <a:defRPr>
                <a:solidFill>
                  <a:srgbClr val="FFFFFF"/>
                </a:solidFill>
                <a:latin typeface="Ubuntu Medium"/>
                <a:ea typeface="Ubuntu Medium"/>
                <a:cs typeface="Ubuntu Medium"/>
                <a:sym typeface="Ubuntu Medium"/>
              </a:defRPr>
            </a:lvl1pPr>
            <a:lvl2pPr lvl="1" rtl="0">
              <a:spcBef>
                <a:spcPts val="0"/>
              </a:spcBef>
              <a:spcAft>
                <a:spcPts val="0"/>
              </a:spcAft>
              <a:buNone/>
              <a:defRPr>
                <a:solidFill>
                  <a:srgbClr val="FFFFFF"/>
                </a:solidFill>
                <a:latin typeface="Josefin Slab"/>
                <a:ea typeface="Josefin Slab"/>
                <a:cs typeface="Josefin Slab"/>
                <a:sym typeface="Josefin Slab"/>
              </a:defRPr>
            </a:lvl2pPr>
            <a:lvl3pPr lvl="2" rtl="0">
              <a:spcBef>
                <a:spcPts val="0"/>
              </a:spcBef>
              <a:spcAft>
                <a:spcPts val="0"/>
              </a:spcAft>
              <a:buNone/>
              <a:defRPr>
                <a:solidFill>
                  <a:srgbClr val="FFFFFF"/>
                </a:solidFill>
                <a:latin typeface="Josefin Slab"/>
                <a:ea typeface="Josefin Slab"/>
                <a:cs typeface="Josefin Slab"/>
                <a:sym typeface="Josefin Slab"/>
              </a:defRPr>
            </a:lvl3pPr>
            <a:lvl4pPr lvl="3" rtl="0">
              <a:spcBef>
                <a:spcPts val="0"/>
              </a:spcBef>
              <a:spcAft>
                <a:spcPts val="0"/>
              </a:spcAft>
              <a:buNone/>
              <a:defRPr>
                <a:solidFill>
                  <a:srgbClr val="FFFFFF"/>
                </a:solidFill>
                <a:latin typeface="Josefin Slab"/>
                <a:ea typeface="Josefin Slab"/>
                <a:cs typeface="Josefin Slab"/>
                <a:sym typeface="Josefin Slab"/>
              </a:defRPr>
            </a:lvl4pPr>
            <a:lvl5pPr lvl="4" rtl="0">
              <a:spcBef>
                <a:spcPts val="0"/>
              </a:spcBef>
              <a:spcAft>
                <a:spcPts val="0"/>
              </a:spcAft>
              <a:buNone/>
              <a:defRPr>
                <a:solidFill>
                  <a:srgbClr val="FFFFFF"/>
                </a:solidFill>
                <a:latin typeface="Josefin Slab"/>
                <a:ea typeface="Josefin Slab"/>
                <a:cs typeface="Josefin Slab"/>
                <a:sym typeface="Josefin Slab"/>
              </a:defRPr>
            </a:lvl5pPr>
            <a:lvl6pPr lvl="5" rtl="0">
              <a:spcBef>
                <a:spcPts val="0"/>
              </a:spcBef>
              <a:spcAft>
                <a:spcPts val="0"/>
              </a:spcAft>
              <a:buNone/>
              <a:defRPr>
                <a:solidFill>
                  <a:srgbClr val="FFFFFF"/>
                </a:solidFill>
                <a:latin typeface="Josefin Slab"/>
                <a:ea typeface="Josefin Slab"/>
                <a:cs typeface="Josefin Slab"/>
                <a:sym typeface="Josefin Slab"/>
              </a:defRPr>
            </a:lvl6pPr>
            <a:lvl7pPr lvl="6" rtl="0">
              <a:spcBef>
                <a:spcPts val="0"/>
              </a:spcBef>
              <a:spcAft>
                <a:spcPts val="0"/>
              </a:spcAft>
              <a:buNone/>
              <a:defRPr>
                <a:solidFill>
                  <a:srgbClr val="FFFFFF"/>
                </a:solidFill>
                <a:latin typeface="Josefin Slab"/>
                <a:ea typeface="Josefin Slab"/>
                <a:cs typeface="Josefin Slab"/>
                <a:sym typeface="Josefin Slab"/>
              </a:defRPr>
            </a:lvl7pPr>
            <a:lvl8pPr lvl="7" rtl="0">
              <a:spcBef>
                <a:spcPts val="0"/>
              </a:spcBef>
              <a:spcAft>
                <a:spcPts val="0"/>
              </a:spcAft>
              <a:buNone/>
              <a:defRPr>
                <a:solidFill>
                  <a:srgbClr val="FFFFFF"/>
                </a:solidFill>
                <a:latin typeface="Josefin Slab"/>
                <a:ea typeface="Josefin Slab"/>
                <a:cs typeface="Josefin Slab"/>
                <a:sym typeface="Josefin Slab"/>
              </a:defRPr>
            </a:lvl8pPr>
            <a:lvl9pPr lvl="8" rtl="0">
              <a:spcBef>
                <a:spcPts val="0"/>
              </a:spcBef>
              <a:spcAft>
                <a:spcPts val="0"/>
              </a:spcAft>
              <a:buNone/>
              <a:defRPr>
                <a:solidFill>
                  <a:srgbClr val="FFFFFF"/>
                </a:solidFill>
                <a:latin typeface="Josefin Slab"/>
                <a:ea typeface="Josefin Slab"/>
                <a:cs typeface="Josefin Slab"/>
                <a:sym typeface="Josefin Slab"/>
              </a:defRPr>
            </a:lvl9pPr>
          </a:lstStyle>
          <a:p>
            <a:endParaRPr/>
          </a:p>
        </p:txBody>
      </p:sp>
      <p:sp>
        <p:nvSpPr>
          <p:cNvPr id="88" name="Google Shape;88;p15"/>
          <p:cNvSpPr txBox="1">
            <a:spLocks noGrp="1"/>
          </p:cNvSpPr>
          <p:nvPr>
            <p:ph type="subTitle" idx="5"/>
          </p:nvPr>
        </p:nvSpPr>
        <p:spPr>
          <a:xfrm>
            <a:off x="6090675" y="2897374"/>
            <a:ext cx="1853400" cy="1145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FFFFFF"/>
                </a:solidFill>
                <a:latin typeface="Josefin Slab"/>
                <a:ea typeface="Josefin Slab"/>
                <a:cs typeface="Josefin Slab"/>
                <a:sym typeface="Josefin Slab"/>
              </a:defRPr>
            </a:lvl1pPr>
            <a:lvl2pPr lvl="1" rtl="0">
              <a:spcBef>
                <a:spcPts val="0"/>
              </a:spcBef>
              <a:spcAft>
                <a:spcPts val="0"/>
              </a:spcAft>
              <a:buNone/>
              <a:defRPr>
                <a:solidFill>
                  <a:srgbClr val="FFFFFF"/>
                </a:solidFill>
                <a:latin typeface="Josefin Slab"/>
                <a:ea typeface="Josefin Slab"/>
                <a:cs typeface="Josefin Slab"/>
                <a:sym typeface="Josefin Slab"/>
              </a:defRPr>
            </a:lvl2pPr>
            <a:lvl3pPr lvl="2" rtl="0">
              <a:spcBef>
                <a:spcPts val="0"/>
              </a:spcBef>
              <a:spcAft>
                <a:spcPts val="0"/>
              </a:spcAft>
              <a:buNone/>
              <a:defRPr>
                <a:solidFill>
                  <a:srgbClr val="FFFFFF"/>
                </a:solidFill>
                <a:latin typeface="Josefin Slab"/>
                <a:ea typeface="Josefin Slab"/>
                <a:cs typeface="Josefin Slab"/>
                <a:sym typeface="Josefin Slab"/>
              </a:defRPr>
            </a:lvl3pPr>
            <a:lvl4pPr lvl="3" rtl="0">
              <a:spcBef>
                <a:spcPts val="0"/>
              </a:spcBef>
              <a:spcAft>
                <a:spcPts val="0"/>
              </a:spcAft>
              <a:buNone/>
              <a:defRPr>
                <a:solidFill>
                  <a:srgbClr val="FFFFFF"/>
                </a:solidFill>
                <a:latin typeface="Josefin Slab"/>
                <a:ea typeface="Josefin Slab"/>
                <a:cs typeface="Josefin Slab"/>
                <a:sym typeface="Josefin Slab"/>
              </a:defRPr>
            </a:lvl4pPr>
            <a:lvl5pPr lvl="4" rtl="0">
              <a:spcBef>
                <a:spcPts val="0"/>
              </a:spcBef>
              <a:spcAft>
                <a:spcPts val="0"/>
              </a:spcAft>
              <a:buNone/>
              <a:defRPr>
                <a:solidFill>
                  <a:srgbClr val="FFFFFF"/>
                </a:solidFill>
                <a:latin typeface="Josefin Slab"/>
                <a:ea typeface="Josefin Slab"/>
                <a:cs typeface="Josefin Slab"/>
                <a:sym typeface="Josefin Slab"/>
              </a:defRPr>
            </a:lvl5pPr>
            <a:lvl6pPr lvl="5" rtl="0">
              <a:spcBef>
                <a:spcPts val="0"/>
              </a:spcBef>
              <a:spcAft>
                <a:spcPts val="0"/>
              </a:spcAft>
              <a:buNone/>
              <a:defRPr>
                <a:solidFill>
                  <a:srgbClr val="FFFFFF"/>
                </a:solidFill>
                <a:latin typeface="Josefin Slab"/>
                <a:ea typeface="Josefin Slab"/>
                <a:cs typeface="Josefin Slab"/>
                <a:sym typeface="Josefin Slab"/>
              </a:defRPr>
            </a:lvl6pPr>
            <a:lvl7pPr lvl="6" rtl="0">
              <a:spcBef>
                <a:spcPts val="0"/>
              </a:spcBef>
              <a:spcAft>
                <a:spcPts val="0"/>
              </a:spcAft>
              <a:buNone/>
              <a:defRPr>
                <a:solidFill>
                  <a:srgbClr val="FFFFFF"/>
                </a:solidFill>
                <a:latin typeface="Josefin Slab"/>
                <a:ea typeface="Josefin Slab"/>
                <a:cs typeface="Josefin Slab"/>
                <a:sym typeface="Josefin Slab"/>
              </a:defRPr>
            </a:lvl7pPr>
            <a:lvl8pPr lvl="7" rtl="0">
              <a:spcBef>
                <a:spcPts val="0"/>
              </a:spcBef>
              <a:spcAft>
                <a:spcPts val="0"/>
              </a:spcAft>
              <a:buNone/>
              <a:defRPr>
                <a:solidFill>
                  <a:srgbClr val="FFFFFF"/>
                </a:solidFill>
                <a:latin typeface="Josefin Slab"/>
                <a:ea typeface="Josefin Slab"/>
                <a:cs typeface="Josefin Slab"/>
                <a:sym typeface="Josefin Slab"/>
              </a:defRPr>
            </a:lvl8pPr>
            <a:lvl9pPr lvl="8" rtl="0">
              <a:spcBef>
                <a:spcPts val="0"/>
              </a:spcBef>
              <a:spcAft>
                <a:spcPts val="0"/>
              </a:spcAft>
              <a:buNone/>
              <a:defRPr>
                <a:solidFill>
                  <a:srgbClr val="FFFFFF"/>
                </a:solidFill>
                <a:latin typeface="Josefin Slab"/>
                <a:ea typeface="Josefin Slab"/>
                <a:cs typeface="Josefin Slab"/>
                <a:sym typeface="Josefin Slab"/>
              </a:defRPr>
            </a:lvl9pPr>
          </a:lstStyle>
          <a:p>
            <a:endParaRPr/>
          </a:p>
        </p:txBody>
      </p:sp>
      <p:sp>
        <p:nvSpPr>
          <p:cNvPr id="89" name="Google Shape;89;p15"/>
          <p:cNvSpPr txBox="1">
            <a:spLocks noGrp="1"/>
          </p:cNvSpPr>
          <p:nvPr>
            <p:ph type="subTitle" idx="6"/>
          </p:nvPr>
        </p:nvSpPr>
        <p:spPr>
          <a:xfrm>
            <a:off x="6090677" y="2239800"/>
            <a:ext cx="1853400" cy="736800"/>
          </a:xfrm>
          <a:prstGeom prst="rect">
            <a:avLst/>
          </a:prstGeom>
        </p:spPr>
        <p:txBody>
          <a:bodyPr spcFirstLastPara="1" wrap="square" lIns="91425" tIns="91425" rIns="91425" bIns="91425" anchor="b" anchorCtr="0">
            <a:noAutofit/>
          </a:bodyPr>
          <a:lstStyle>
            <a:lvl1pPr lvl="0" rtl="0">
              <a:spcBef>
                <a:spcPts val="0"/>
              </a:spcBef>
              <a:spcAft>
                <a:spcPts val="0"/>
              </a:spcAft>
              <a:buNone/>
              <a:defRPr>
                <a:solidFill>
                  <a:srgbClr val="00DEBA"/>
                </a:solidFill>
                <a:latin typeface="Ubuntu Medium"/>
                <a:ea typeface="Ubuntu Medium"/>
                <a:cs typeface="Ubuntu Medium"/>
                <a:sym typeface="Ubuntu Medium"/>
              </a:defRPr>
            </a:lvl1pPr>
            <a:lvl2pPr lvl="1" rtl="0">
              <a:spcBef>
                <a:spcPts val="0"/>
              </a:spcBef>
              <a:spcAft>
                <a:spcPts val="0"/>
              </a:spcAft>
              <a:buNone/>
              <a:defRPr>
                <a:solidFill>
                  <a:srgbClr val="FFFFFF"/>
                </a:solidFill>
                <a:latin typeface="Josefin Slab"/>
                <a:ea typeface="Josefin Slab"/>
                <a:cs typeface="Josefin Slab"/>
                <a:sym typeface="Josefin Slab"/>
              </a:defRPr>
            </a:lvl2pPr>
            <a:lvl3pPr lvl="2" rtl="0">
              <a:spcBef>
                <a:spcPts val="0"/>
              </a:spcBef>
              <a:spcAft>
                <a:spcPts val="0"/>
              </a:spcAft>
              <a:buNone/>
              <a:defRPr>
                <a:solidFill>
                  <a:srgbClr val="FFFFFF"/>
                </a:solidFill>
                <a:latin typeface="Josefin Slab"/>
                <a:ea typeface="Josefin Slab"/>
                <a:cs typeface="Josefin Slab"/>
                <a:sym typeface="Josefin Slab"/>
              </a:defRPr>
            </a:lvl3pPr>
            <a:lvl4pPr lvl="3" rtl="0">
              <a:spcBef>
                <a:spcPts val="0"/>
              </a:spcBef>
              <a:spcAft>
                <a:spcPts val="0"/>
              </a:spcAft>
              <a:buNone/>
              <a:defRPr>
                <a:solidFill>
                  <a:srgbClr val="FFFFFF"/>
                </a:solidFill>
                <a:latin typeface="Josefin Slab"/>
                <a:ea typeface="Josefin Slab"/>
                <a:cs typeface="Josefin Slab"/>
                <a:sym typeface="Josefin Slab"/>
              </a:defRPr>
            </a:lvl4pPr>
            <a:lvl5pPr lvl="4" rtl="0">
              <a:spcBef>
                <a:spcPts val="0"/>
              </a:spcBef>
              <a:spcAft>
                <a:spcPts val="0"/>
              </a:spcAft>
              <a:buNone/>
              <a:defRPr>
                <a:solidFill>
                  <a:srgbClr val="FFFFFF"/>
                </a:solidFill>
                <a:latin typeface="Josefin Slab"/>
                <a:ea typeface="Josefin Slab"/>
                <a:cs typeface="Josefin Slab"/>
                <a:sym typeface="Josefin Slab"/>
              </a:defRPr>
            </a:lvl5pPr>
            <a:lvl6pPr lvl="5" rtl="0">
              <a:spcBef>
                <a:spcPts val="0"/>
              </a:spcBef>
              <a:spcAft>
                <a:spcPts val="0"/>
              </a:spcAft>
              <a:buNone/>
              <a:defRPr>
                <a:solidFill>
                  <a:srgbClr val="FFFFFF"/>
                </a:solidFill>
                <a:latin typeface="Josefin Slab"/>
                <a:ea typeface="Josefin Slab"/>
                <a:cs typeface="Josefin Slab"/>
                <a:sym typeface="Josefin Slab"/>
              </a:defRPr>
            </a:lvl6pPr>
            <a:lvl7pPr lvl="6" rtl="0">
              <a:spcBef>
                <a:spcPts val="0"/>
              </a:spcBef>
              <a:spcAft>
                <a:spcPts val="0"/>
              </a:spcAft>
              <a:buNone/>
              <a:defRPr>
                <a:solidFill>
                  <a:srgbClr val="FFFFFF"/>
                </a:solidFill>
                <a:latin typeface="Josefin Slab"/>
                <a:ea typeface="Josefin Slab"/>
                <a:cs typeface="Josefin Slab"/>
                <a:sym typeface="Josefin Slab"/>
              </a:defRPr>
            </a:lvl7pPr>
            <a:lvl8pPr lvl="7" rtl="0">
              <a:spcBef>
                <a:spcPts val="0"/>
              </a:spcBef>
              <a:spcAft>
                <a:spcPts val="0"/>
              </a:spcAft>
              <a:buNone/>
              <a:defRPr>
                <a:solidFill>
                  <a:srgbClr val="FFFFFF"/>
                </a:solidFill>
                <a:latin typeface="Josefin Slab"/>
                <a:ea typeface="Josefin Slab"/>
                <a:cs typeface="Josefin Slab"/>
                <a:sym typeface="Josefin Slab"/>
              </a:defRPr>
            </a:lvl8pPr>
            <a:lvl9pPr lvl="8" rtl="0">
              <a:spcBef>
                <a:spcPts val="0"/>
              </a:spcBef>
              <a:spcAft>
                <a:spcPts val="0"/>
              </a:spcAft>
              <a:buNone/>
              <a:defRPr>
                <a:solidFill>
                  <a:srgbClr val="FFFFFF"/>
                </a:solidFill>
                <a:latin typeface="Josefin Slab"/>
                <a:ea typeface="Josefin Slab"/>
                <a:cs typeface="Josefin Slab"/>
                <a:sym typeface="Josefin Slab"/>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400"/>
              <a:buFont typeface="Ubuntu"/>
              <a:buNone/>
              <a:defRPr sz="2400" b="1">
                <a:solidFill>
                  <a:srgbClr val="434343"/>
                </a:solidFill>
                <a:latin typeface="Ubuntu"/>
                <a:ea typeface="Ubuntu"/>
                <a:cs typeface="Ubuntu"/>
                <a:sym typeface="Ubuntu"/>
              </a:defRPr>
            </a:lvl1pPr>
            <a:lvl2pPr lvl="1" rtl="0">
              <a:spcBef>
                <a:spcPts val="0"/>
              </a:spcBef>
              <a:spcAft>
                <a:spcPts val="0"/>
              </a:spcAft>
              <a:buClr>
                <a:srgbClr val="434343"/>
              </a:buClr>
              <a:buSzPts val="2400"/>
              <a:buFont typeface="Arvo"/>
              <a:buNone/>
              <a:defRPr sz="2400">
                <a:solidFill>
                  <a:srgbClr val="434343"/>
                </a:solidFill>
                <a:latin typeface="Arvo"/>
                <a:ea typeface="Arvo"/>
                <a:cs typeface="Arvo"/>
                <a:sym typeface="Arvo"/>
              </a:defRPr>
            </a:lvl2pPr>
            <a:lvl3pPr lvl="2" rtl="0">
              <a:spcBef>
                <a:spcPts val="0"/>
              </a:spcBef>
              <a:spcAft>
                <a:spcPts val="0"/>
              </a:spcAft>
              <a:buClr>
                <a:srgbClr val="434343"/>
              </a:buClr>
              <a:buSzPts val="2400"/>
              <a:buFont typeface="Arvo"/>
              <a:buNone/>
              <a:defRPr sz="2400">
                <a:solidFill>
                  <a:srgbClr val="434343"/>
                </a:solidFill>
                <a:latin typeface="Arvo"/>
                <a:ea typeface="Arvo"/>
                <a:cs typeface="Arvo"/>
                <a:sym typeface="Arvo"/>
              </a:defRPr>
            </a:lvl3pPr>
            <a:lvl4pPr lvl="3" rtl="0">
              <a:spcBef>
                <a:spcPts val="0"/>
              </a:spcBef>
              <a:spcAft>
                <a:spcPts val="0"/>
              </a:spcAft>
              <a:buClr>
                <a:srgbClr val="434343"/>
              </a:buClr>
              <a:buSzPts val="2400"/>
              <a:buFont typeface="Arvo"/>
              <a:buNone/>
              <a:defRPr sz="2400">
                <a:solidFill>
                  <a:srgbClr val="434343"/>
                </a:solidFill>
                <a:latin typeface="Arvo"/>
                <a:ea typeface="Arvo"/>
                <a:cs typeface="Arvo"/>
                <a:sym typeface="Arvo"/>
              </a:defRPr>
            </a:lvl4pPr>
            <a:lvl5pPr lvl="4" rtl="0">
              <a:spcBef>
                <a:spcPts val="0"/>
              </a:spcBef>
              <a:spcAft>
                <a:spcPts val="0"/>
              </a:spcAft>
              <a:buClr>
                <a:srgbClr val="434343"/>
              </a:buClr>
              <a:buSzPts val="2400"/>
              <a:buFont typeface="Arvo"/>
              <a:buNone/>
              <a:defRPr sz="2400">
                <a:solidFill>
                  <a:srgbClr val="434343"/>
                </a:solidFill>
                <a:latin typeface="Arvo"/>
                <a:ea typeface="Arvo"/>
                <a:cs typeface="Arvo"/>
                <a:sym typeface="Arvo"/>
              </a:defRPr>
            </a:lvl5pPr>
            <a:lvl6pPr lvl="5" rtl="0">
              <a:spcBef>
                <a:spcPts val="0"/>
              </a:spcBef>
              <a:spcAft>
                <a:spcPts val="0"/>
              </a:spcAft>
              <a:buClr>
                <a:srgbClr val="434343"/>
              </a:buClr>
              <a:buSzPts val="2400"/>
              <a:buFont typeface="Arvo"/>
              <a:buNone/>
              <a:defRPr sz="2400">
                <a:solidFill>
                  <a:srgbClr val="434343"/>
                </a:solidFill>
                <a:latin typeface="Arvo"/>
                <a:ea typeface="Arvo"/>
                <a:cs typeface="Arvo"/>
                <a:sym typeface="Arvo"/>
              </a:defRPr>
            </a:lvl6pPr>
            <a:lvl7pPr lvl="6" rtl="0">
              <a:spcBef>
                <a:spcPts val="0"/>
              </a:spcBef>
              <a:spcAft>
                <a:spcPts val="0"/>
              </a:spcAft>
              <a:buClr>
                <a:srgbClr val="434343"/>
              </a:buClr>
              <a:buSzPts val="2400"/>
              <a:buFont typeface="Arvo"/>
              <a:buNone/>
              <a:defRPr sz="2400">
                <a:solidFill>
                  <a:srgbClr val="434343"/>
                </a:solidFill>
                <a:latin typeface="Arvo"/>
                <a:ea typeface="Arvo"/>
                <a:cs typeface="Arvo"/>
                <a:sym typeface="Arvo"/>
              </a:defRPr>
            </a:lvl7pPr>
            <a:lvl8pPr lvl="7" rtl="0">
              <a:spcBef>
                <a:spcPts val="0"/>
              </a:spcBef>
              <a:spcAft>
                <a:spcPts val="0"/>
              </a:spcAft>
              <a:buClr>
                <a:srgbClr val="434343"/>
              </a:buClr>
              <a:buSzPts val="2400"/>
              <a:buFont typeface="Arvo"/>
              <a:buNone/>
              <a:defRPr sz="2400">
                <a:solidFill>
                  <a:srgbClr val="434343"/>
                </a:solidFill>
                <a:latin typeface="Arvo"/>
                <a:ea typeface="Arvo"/>
                <a:cs typeface="Arvo"/>
                <a:sym typeface="Arvo"/>
              </a:defRPr>
            </a:lvl8pPr>
            <a:lvl9pPr lvl="8" rtl="0">
              <a:spcBef>
                <a:spcPts val="0"/>
              </a:spcBef>
              <a:spcAft>
                <a:spcPts val="0"/>
              </a:spcAft>
              <a:buClr>
                <a:srgbClr val="434343"/>
              </a:buClr>
              <a:buSzPts val="2400"/>
              <a:buFont typeface="Arvo"/>
              <a:buNone/>
              <a:defRPr sz="2400">
                <a:solidFill>
                  <a:srgbClr val="434343"/>
                </a:solidFill>
                <a:latin typeface="Arvo"/>
                <a:ea typeface="Arvo"/>
                <a:cs typeface="Arvo"/>
                <a:sym typeface="Arvo"/>
              </a:defRPr>
            </a:lvl9pPr>
          </a:lstStyle>
          <a:p>
            <a:endParaRPr/>
          </a:p>
        </p:txBody>
      </p:sp>
      <p:sp>
        <p:nvSpPr>
          <p:cNvPr id="7" name="Google Shape;7;p1"/>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330200" rtl="0">
              <a:lnSpc>
                <a:spcPct val="100000"/>
              </a:lnSpc>
              <a:spcBef>
                <a:spcPts val="0"/>
              </a:spcBef>
              <a:spcAft>
                <a:spcPts val="0"/>
              </a:spcAft>
              <a:buClr>
                <a:srgbClr val="E76A28"/>
              </a:buClr>
              <a:buSzPts val="1600"/>
              <a:buFont typeface="Josefin Slab Light"/>
              <a:buChar char="●"/>
              <a:defRPr sz="1600">
                <a:solidFill>
                  <a:srgbClr val="999999"/>
                </a:solidFill>
                <a:latin typeface="Josefin Slab Light"/>
                <a:ea typeface="Josefin Slab Light"/>
                <a:cs typeface="Josefin Slab Light"/>
                <a:sym typeface="Josefin Slab Light"/>
              </a:defRPr>
            </a:lvl1pPr>
            <a:lvl2pPr marL="914400" lvl="1" indent="-330200" rtl="0">
              <a:lnSpc>
                <a:spcPct val="100000"/>
              </a:lnSpc>
              <a:spcBef>
                <a:spcPts val="0"/>
              </a:spcBef>
              <a:spcAft>
                <a:spcPts val="0"/>
              </a:spcAft>
              <a:buClr>
                <a:srgbClr val="E76A28"/>
              </a:buClr>
              <a:buSzPts val="1600"/>
              <a:buFont typeface="Josefin Slab Light"/>
              <a:buChar char="○"/>
              <a:defRPr sz="1600">
                <a:solidFill>
                  <a:srgbClr val="999999"/>
                </a:solidFill>
                <a:latin typeface="Josefin Slab Light"/>
                <a:ea typeface="Josefin Slab Light"/>
                <a:cs typeface="Josefin Slab Light"/>
                <a:sym typeface="Josefin Slab Light"/>
              </a:defRPr>
            </a:lvl2pPr>
            <a:lvl3pPr marL="1371600" lvl="2" indent="-323850" rtl="0">
              <a:lnSpc>
                <a:spcPct val="100000"/>
              </a:lnSpc>
              <a:spcBef>
                <a:spcPts val="0"/>
              </a:spcBef>
              <a:spcAft>
                <a:spcPts val="0"/>
              </a:spcAft>
              <a:buClr>
                <a:srgbClr val="E76A28"/>
              </a:buClr>
              <a:buSzPts val="1500"/>
              <a:buFont typeface="Josefin Slab Light"/>
              <a:buChar char="■"/>
              <a:defRPr sz="1500">
                <a:solidFill>
                  <a:srgbClr val="999999"/>
                </a:solidFill>
                <a:latin typeface="Josefin Slab Light"/>
                <a:ea typeface="Josefin Slab Light"/>
                <a:cs typeface="Josefin Slab Light"/>
                <a:sym typeface="Josefin Slab Light"/>
              </a:defRPr>
            </a:lvl3pPr>
            <a:lvl4pPr marL="1828800" lvl="3" indent="-323850" rtl="0">
              <a:lnSpc>
                <a:spcPct val="100000"/>
              </a:lnSpc>
              <a:spcBef>
                <a:spcPts val="0"/>
              </a:spcBef>
              <a:spcAft>
                <a:spcPts val="0"/>
              </a:spcAft>
              <a:buClr>
                <a:srgbClr val="E76A28"/>
              </a:buClr>
              <a:buSzPts val="1500"/>
              <a:buFont typeface="Josefin Slab Light"/>
              <a:buChar char="●"/>
              <a:defRPr sz="1500">
                <a:solidFill>
                  <a:srgbClr val="999999"/>
                </a:solidFill>
                <a:latin typeface="Josefin Slab Light"/>
                <a:ea typeface="Josefin Slab Light"/>
                <a:cs typeface="Josefin Slab Light"/>
                <a:sym typeface="Josefin Slab Light"/>
              </a:defRPr>
            </a:lvl4pPr>
            <a:lvl5pPr marL="2286000" lvl="4" indent="-317500" rtl="0">
              <a:lnSpc>
                <a:spcPct val="100000"/>
              </a:lnSpc>
              <a:spcBef>
                <a:spcPts val="0"/>
              </a:spcBef>
              <a:spcAft>
                <a:spcPts val="0"/>
              </a:spcAft>
              <a:buClr>
                <a:srgbClr val="E76A28"/>
              </a:buClr>
              <a:buSzPts val="1400"/>
              <a:buFont typeface="Josefin Slab Light"/>
              <a:buChar char="○"/>
              <a:defRPr>
                <a:solidFill>
                  <a:srgbClr val="999999"/>
                </a:solidFill>
                <a:latin typeface="Josefin Slab Light"/>
                <a:ea typeface="Josefin Slab Light"/>
                <a:cs typeface="Josefin Slab Light"/>
                <a:sym typeface="Josefin Slab Light"/>
              </a:defRPr>
            </a:lvl5pPr>
            <a:lvl6pPr marL="2743200" lvl="5" indent="-317500" rtl="0">
              <a:lnSpc>
                <a:spcPct val="100000"/>
              </a:lnSpc>
              <a:spcBef>
                <a:spcPts val="0"/>
              </a:spcBef>
              <a:spcAft>
                <a:spcPts val="0"/>
              </a:spcAft>
              <a:buClr>
                <a:srgbClr val="999999"/>
              </a:buClr>
              <a:buSzPts val="1400"/>
              <a:buFont typeface="Josefin Slab Light"/>
              <a:buChar char="■"/>
              <a:defRPr>
                <a:solidFill>
                  <a:srgbClr val="999999"/>
                </a:solidFill>
                <a:latin typeface="Josefin Slab Light"/>
                <a:ea typeface="Josefin Slab Light"/>
                <a:cs typeface="Josefin Slab Light"/>
                <a:sym typeface="Josefin Slab Light"/>
              </a:defRPr>
            </a:lvl6pPr>
            <a:lvl7pPr marL="3200400" lvl="6" indent="-311150" rtl="0">
              <a:lnSpc>
                <a:spcPct val="100000"/>
              </a:lnSpc>
              <a:spcBef>
                <a:spcPts val="0"/>
              </a:spcBef>
              <a:spcAft>
                <a:spcPts val="0"/>
              </a:spcAft>
              <a:buClr>
                <a:srgbClr val="999999"/>
              </a:buClr>
              <a:buSzPts val="1300"/>
              <a:buFont typeface="Josefin Slab Light"/>
              <a:buChar char="●"/>
              <a:defRPr sz="1300">
                <a:solidFill>
                  <a:srgbClr val="999999"/>
                </a:solidFill>
                <a:latin typeface="Josefin Slab Light"/>
                <a:ea typeface="Josefin Slab Light"/>
                <a:cs typeface="Josefin Slab Light"/>
                <a:sym typeface="Josefin Slab Light"/>
              </a:defRPr>
            </a:lvl7pPr>
            <a:lvl8pPr marL="3657600" lvl="7" indent="-311150" rtl="0">
              <a:lnSpc>
                <a:spcPct val="100000"/>
              </a:lnSpc>
              <a:spcBef>
                <a:spcPts val="0"/>
              </a:spcBef>
              <a:spcAft>
                <a:spcPts val="0"/>
              </a:spcAft>
              <a:buClr>
                <a:srgbClr val="999999"/>
              </a:buClr>
              <a:buSzPts val="1300"/>
              <a:buFont typeface="Josefin Slab Light"/>
              <a:buChar char="○"/>
              <a:defRPr sz="1300">
                <a:solidFill>
                  <a:srgbClr val="999999"/>
                </a:solidFill>
                <a:latin typeface="Josefin Slab Light"/>
                <a:ea typeface="Josefin Slab Light"/>
                <a:cs typeface="Josefin Slab Light"/>
                <a:sym typeface="Josefin Slab Light"/>
              </a:defRPr>
            </a:lvl8pPr>
            <a:lvl9pPr marL="4114800" lvl="8" indent="-304800" rtl="0">
              <a:lnSpc>
                <a:spcPct val="100000"/>
              </a:lnSpc>
              <a:spcBef>
                <a:spcPts val="0"/>
              </a:spcBef>
              <a:spcAft>
                <a:spcPts val="0"/>
              </a:spcAft>
              <a:buClr>
                <a:srgbClr val="999999"/>
              </a:buClr>
              <a:buSzPts val="1200"/>
              <a:buFont typeface="Josefin Slab Light"/>
              <a:buChar char="■"/>
              <a:defRPr sz="1200">
                <a:solidFill>
                  <a:srgbClr val="999999"/>
                </a:solidFill>
                <a:latin typeface="Josefin Slab Light"/>
                <a:ea typeface="Josefin Slab Light"/>
                <a:cs typeface="Josefin Slab Light"/>
                <a:sym typeface="Josefin Slab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6" r:id="rId7"/>
    <p:sldLayoutId id="2147483658" r:id="rId8"/>
    <p:sldLayoutId id="2147483661" r:id="rId9"/>
    <p:sldLayoutId id="2147483666" r:id="rId10"/>
    <p:sldLayoutId id="2147483667" r:id="rId11"/>
    <p:sldLayoutId id="214748367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27"/>
          <p:cNvPicPr preferRelativeResize="0"/>
          <p:nvPr/>
        </p:nvPicPr>
        <p:blipFill rotWithShape="1">
          <a:blip r:embed="rId3">
            <a:alphaModFix/>
          </a:blip>
          <a:srcRect r="41224"/>
          <a:stretch/>
        </p:blipFill>
        <p:spPr>
          <a:xfrm flipH="1">
            <a:off x="4572000" y="-21437"/>
            <a:ext cx="4571998" cy="5186374"/>
          </a:xfrm>
          <a:prstGeom prst="rect">
            <a:avLst/>
          </a:prstGeom>
          <a:noFill/>
          <a:ln>
            <a:noFill/>
          </a:ln>
        </p:spPr>
      </p:pic>
      <p:sp>
        <p:nvSpPr>
          <p:cNvPr id="160" name="Google Shape;160;p27"/>
          <p:cNvSpPr txBox="1">
            <a:spLocks noGrp="1"/>
          </p:cNvSpPr>
          <p:nvPr>
            <p:ph type="ctrTitle"/>
          </p:nvPr>
        </p:nvSpPr>
        <p:spPr>
          <a:xfrm>
            <a:off x="1175920" y="854667"/>
            <a:ext cx="4508600" cy="143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Hello Everyone</a:t>
            </a:r>
            <a:endParaRPr/>
          </a:p>
        </p:txBody>
      </p:sp>
      <p:sp>
        <p:nvSpPr>
          <p:cNvPr id="161" name="Google Shape;161;p27"/>
          <p:cNvSpPr txBox="1">
            <a:spLocks noGrp="1"/>
          </p:cNvSpPr>
          <p:nvPr>
            <p:ph type="subTitle" idx="1"/>
          </p:nvPr>
        </p:nvSpPr>
        <p:spPr>
          <a:xfrm>
            <a:off x="1084480" y="2491740"/>
            <a:ext cx="7137600" cy="169820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err="1"/>
              <a:t>Nhóm</a:t>
            </a:r>
            <a:r>
              <a:rPr lang="en-US"/>
              <a:t>: </a:t>
            </a:r>
          </a:p>
          <a:p>
            <a:pPr marL="342900" lvl="0" indent="-342900" algn="l" rtl="0">
              <a:spcBef>
                <a:spcPts val="0"/>
              </a:spcBef>
              <a:spcAft>
                <a:spcPts val="0"/>
              </a:spcAft>
              <a:buFont typeface="Arial" panose="020B0604020202020204" pitchFamily="34" charset="0"/>
              <a:buChar char="•"/>
            </a:pPr>
            <a:r>
              <a:rPr lang="en-US" err="1"/>
              <a:t>Trần</a:t>
            </a:r>
            <a:r>
              <a:rPr lang="en-US"/>
              <a:t> </a:t>
            </a:r>
            <a:r>
              <a:rPr lang="en-US" err="1"/>
              <a:t>Trọng</a:t>
            </a:r>
            <a:r>
              <a:rPr lang="en-US"/>
              <a:t> </a:t>
            </a:r>
            <a:r>
              <a:rPr lang="en-US" err="1"/>
              <a:t>Hiếu</a:t>
            </a:r>
            <a:endParaRPr lang="en-US"/>
          </a:p>
          <a:p>
            <a:pPr marL="342900" lvl="0" indent="-342900" algn="l" rtl="0">
              <a:spcBef>
                <a:spcPts val="0"/>
              </a:spcBef>
              <a:spcAft>
                <a:spcPts val="0"/>
              </a:spcAft>
              <a:buFont typeface="Arial" panose="020B0604020202020204" pitchFamily="34" charset="0"/>
              <a:buChar char="•"/>
            </a:pPr>
            <a:r>
              <a:rPr lang="en-US"/>
              <a:t>Ngô Bảy Hên</a:t>
            </a:r>
          </a:p>
          <a:p>
            <a:pPr marL="342900" lvl="0" indent="-342900" algn="l" rtl="0">
              <a:spcBef>
                <a:spcPts val="0"/>
              </a:spcBef>
              <a:spcAft>
                <a:spcPts val="0"/>
              </a:spcAft>
              <a:buFont typeface="Arial" panose="020B0604020202020204" pitchFamily="34" charset="0"/>
              <a:buChar char="•"/>
            </a:pPr>
            <a:r>
              <a:rPr lang="en-US" err="1"/>
              <a:t>Phạm</a:t>
            </a:r>
            <a:r>
              <a:rPr lang="en-US"/>
              <a:t> </a:t>
            </a:r>
            <a:r>
              <a:rPr lang="en-US" err="1"/>
              <a:t>Ngọc</a:t>
            </a:r>
            <a:r>
              <a:rPr lang="en-US"/>
              <a:t> Minh </a:t>
            </a:r>
          </a:p>
          <a:p>
            <a:pPr marL="342900" lvl="0" indent="-342900" algn="l" rtl="0">
              <a:spcBef>
                <a:spcPts val="0"/>
              </a:spcBef>
              <a:spcAft>
                <a:spcPts val="0"/>
              </a:spcAft>
              <a:buFont typeface="Arial" panose="020B0604020202020204" pitchFamily="34" charset="0"/>
              <a:buChar char="•"/>
            </a:pPr>
            <a:r>
              <a:rPr lang="en-US" err="1"/>
              <a:t>Nguyễn</a:t>
            </a:r>
            <a:r>
              <a:rPr lang="en-US"/>
              <a:t> </a:t>
            </a:r>
            <a:r>
              <a:rPr lang="en-US" err="1"/>
              <a:t>Ngọc</a:t>
            </a:r>
            <a:r>
              <a:rPr lang="en-US"/>
              <a:t> </a:t>
            </a:r>
            <a:r>
              <a:rPr lang="en-US" err="1"/>
              <a:t>Trường</a:t>
            </a:r>
            <a:endParaRPr lang="en-US"/>
          </a:p>
          <a:p>
            <a:pPr marL="342900" lvl="0" indent="-342900" algn="l" rtl="0">
              <a:spcBef>
                <a:spcPts val="0"/>
              </a:spcBef>
              <a:spcAft>
                <a:spcPts val="0"/>
              </a:spcAft>
              <a:buFont typeface="Arial" panose="020B0604020202020204" pitchFamily="34" charset="0"/>
              <a:buChar char="•"/>
            </a:pPr>
            <a:r>
              <a:rPr lang="en-US" err="1"/>
              <a:t>Trần</a:t>
            </a:r>
            <a:r>
              <a:rPr lang="en-US"/>
              <a:t> </a:t>
            </a:r>
            <a:r>
              <a:rPr lang="en-US" err="1"/>
              <a:t>Ngọc</a:t>
            </a:r>
            <a:r>
              <a:rPr lang="en-US"/>
              <a:t> Nam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9"/>
        <p:cNvGrpSpPr/>
        <p:nvPr/>
      </p:nvGrpSpPr>
      <p:grpSpPr>
        <a:xfrm>
          <a:off x="0" y="0"/>
          <a:ext cx="0" cy="0"/>
          <a:chOff x="0" y="0"/>
          <a:chExt cx="0" cy="0"/>
        </a:xfrm>
      </p:grpSpPr>
      <p:sp>
        <p:nvSpPr>
          <p:cNvPr id="241" name="Google Shape;241;p37"/>
          <p:cNvSpPr txBox="1">
            <a:spLocks noGrp="1"/>
          </p:cNvSpPr>
          <p:nvPr>
            <p:ph type="title"/>
          </p:nvPr>
        </p:nvSpPr>
        <p:spPr>
          <a:xfrm>
            <a:off x="1134836" y="1069521"/>
            <a:ext cx="6972300" cy="88174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800" err="1"/>
              <a:t>Đây</a:t>
            </a:r>
            <a:r>
              <a:rPr lang="en-US" sz="2800"/>
              <a:t> </a:t>
            </a:r>
            <a:r>
              <a:rPr lang="en-US" sz="2800" err="1"/>
              <a:t>là</a:t>
            </a:r>
            <a:r>
              <a:rPr lang="en-US" sz="2800"/>
              <a:t> app chạy trên IOS một app nghe nhạc playlist theo ý thích chủa người dùng </a:t>
            </a:r>
            <a:endParaRPr sz="2800"/>
          </a:p>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None/>
            </a:pPr>
            <a:endParaRPr/>
          </a:p>
        </p:txBody>
      </p:sp>
      <p:sp>
        <p:nvSpPr>
          <p:cNvPr id="6" name="TextBox 5">
            <a:extLst>
              <a:ext uri="{FF2B5EF4-FFF2-40B4-BE49-F238E27FC236}">
                <a16:creationId xmlns:a16="http://schemas.microsoft.com/office/drawing/2014/main" id="{69DC167C-5BF3-42E0-917C-640E1F6DCC76}"/>
              </a:ext>
            </a:extLst>
          </p:cNvPr>
          <p:cNvSpPr txBox="1"/>
          <p:nvPr/>
        </p:nvSpPr>
        <p:spPr>
          <a:xfrm>
            <a:off x="2441121" y="2467256"/>
            <a:ext cx="4645479" cy="1631216"/>
          </a:xfrm>
          <a:prstGeom prst="rect">
            <a:avLst/>
          </a:prstGeom>
          <a:noFill/>
        </p:spPr>
        <p:txBody>
          <a:bodyPr wrap="square" rtlCol="0">
            <a:spAutoFit/>
          </a:bodyPr>
          <a:lstStyle/>
          <a:p>
            <a:r>
              <a:rPr lang="en-US" sz="2000" err="1">
                <a:latin typeface="Josefin Slab Light" panose="020B0604020202020204" charset="0"/>
              </a:rPr>
              <a:t>Sẽ</a:t>
            </a:r>
            <a:r>
              <a:rPr lang="en-US" sz="2000">
                <a:latin typeface="Josefin Slab Light" panose="020B0604020202020204" charset="0"/>
              </a:rPr>
              <a:t> </a:t>
            </a:r>
            <a:r>
              <a:rPr lang="en-US" sz="2000" err="1">
                <a:latin typeface="Josefin Slab Light" panose="020B0604020202020204" charset="0"/>
              </a:rPr>
              <a:t>có</a:t>
            </a:r>
            <a:r>
              <a:rPr lang="en-US" sz="2000">
                <a:latin typeface="Josefin Slab Light" panose="020B0604020202020204" charset="0"/>
              </a:rPr>
              <a:t> </a:t>
            </a:r>
            <a:r>
              <a:rPr lang="en-US" sz="2000" err="1">
                <a:latin typeface="Josefin Slab Light" panose="020B0604020202020204" charset="0"/>
              </a:rPr>
              <a:t>hai</a:t>
            </a:r>
            <a:r>
              <a:rPr lang="en-US" sz="2000">
                <a:latin typeface="Josefin Slab Light" panose="020B0604020202020204" charset="0"/>
              </a:rPr>
              <a:t> </a:t>
            </a:r>
            <a:r>
              <a:rPr lang="en-US" sz="2000" err="1">
                <a:latin typeface="Josefin Slab Light" panose="020B0604020202020204" charset="0"/>
              </a:rPr>
              <a:t>quyền</a:t>
            </a:r>
            <a:r>
              <a:rPr lang="en-US" sz="2000">
                <a:latin typeface="Josefin Slab Light" panose="020B0604020202020204" charset="0"/>
              </a:rPr>
              <a:t> </a:t>
            </a:r>
            <a:r>
              <a:rPr lang="en-US" sz="2000" err="1">
                <a:latin typeface="Josefin Slab Light" panose="020B0604020202020204" charset="0"/>
              </a:rPr>
              <a:t>chính</a:t>
            </a:r>
            <a:r>
              <a:rPr lang="en-US" sz="2000">
                <a:latin typeface="Josefin Slab Light" panose="020B0604020202020204" charset="0"/>
              </a:rPr>
              <a:t> à Người dung có tài khoản và người dung không có tài khoản </a:t>
            </a:r>
            <a:r>
              <a:rPr lang="en-US" sz="2000" err="1">
                <a:latin typeface="Josefin Slab Light" panose="020B0604020202020204" charset="0"/>
              </a:rPr>
              <a:t>là</a:t>
            </a:r>
            <a:r>
              <a:rPr lang="en-US" sz="2000">
                <a:latin typeface="Josefin Slab Light" panose="020B0604020202020204" charset="0"/>
              </a:rPr>
              <a:t>:</a:t>
            </a:r>
          </a:p>
          <a:p>
            <a:pPr marL="342900" indent="-342900">
              <a:buFont typeface="+mj-lt"/>
              <a:buAutoNum type="arabicPeriod"/>
            </a:pPr>
            <a:r>
              <a:rPr lang="en-US" sz="2000">
                <a:latin typeface="Josefin Slab Light" panose="020B0604020202020204" charset="0"/>
              </a:rPr>
              <a:t>Người dùng có tài khoản </a:t>
            </a:r>
          </a:p>
          <a:p>
            <a:pPr marL="342900" indent="-342900">
              <a:buFont typeface="+mj-lt"/>
              <a:buAutoNum type="arabicPeriod"/>
            </a:pPr>
            <a:r>
              <a:rPr lang="en-US" sz="2000">
                <a:latin typeface="Josefin Slab Light" panose="020B0604020202020204" charset="0"/>
              </a:rPr>
              <a:t>Người dung không có tài khoản</a:t>
            </a: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1"/>
                                        </p:tgtEl>
                                        <p:attrNameLst>
                                          <p:attrName>style.visibility</p:attrName>
                                        </p:attrNameLst>
                                      </p:cBhvr>
                                      <p:to>
                                        <p:strVal val="visible"/>
                                      </p:to>
                                    </p:set>
                                    <p:anim calcmode="lin" valueType="num">
                                      <p:cBhvr additive="base">
                                        <p:cTn id="7" dur="500" fill="hold"/>
                                        <p:tgtEl>
                                          <p:spTgt spid="241"/>
                                        </p:tgtEl>
                                        <p:attrNameLst>
                                          <p:attrName>ppt_x</p:attrName>
                                        </p:attrNameLst>
                                      </p:cBhvr>
                                      <p:tavLst>
                                        <p:tav tm="0">
                                          <p:val>
                                            <p:strVal val="#ppt_x"/>
                                          </p:val>
                                        </p:tav>
                                        <p:tav tm="100000">
                                          <p:val>
                                            <p:strVal val="#ppt_x"/>
                                          </p:val>
                                        </p:tav>
                                      </p:tavLst>
                                    </p:anim>
                                    <p:anim calcmode="lin" valueType="num">
                                      <p:cBhvr additive="base">
                                        <p:cTn id="8" dur="500" fill="hold"/>
                                        <p:tgtEl>
                                          <p:spTgt spid="24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ABBBC5-3A42-4FBC-B1DD-03FECC9D455C}"/>
              </a:ext>
            </a:extLst>
          </p:cNvPr>
          <p:cNvSpPr>
            <a:spLocks noGrp="1"/>
          </p:cNvSpPr>
          <p:nvPr>
            <p:ph type="title"/>
          </p:nvPr>
        </p:nvSpPr>
        <p:spPr>
          <a:xfrm>
            <a:off x="-1541475" y="2144200"/>
            <a:ext cx="7655100" cy="1011600"/>
          </a:xfrm>
        </p:spPr>
        <p:txBody>
          <a:bodyPr/>
          <a:lstStyle/>
          <a:p>
            <a:r>
              <a:rPr lang="en-US" sz="3600" err="1"/>
              <a:t>Màn</a:t>
            </a:r>
            <a:r>
              <a:rPr lang="en-US" sz="3600"/>
              <a:t> </a:t>
            </a:r>
            <a:r>
              <a:rPr lang="en-US" sz="3600" err="1"/>
              <a:t>Hình</a:t>
            </a:r>
            <a:r>
              <a:rPr lang="en-US" sz="3600"/>
              <a:t> </a:t>
            </a:r>
            <a:r>
              <a:rPr lang="en-US" sz="3600" err="1"/>
              <a:t>giao</a:t>
            </a:r>
            <a:r>
              <a:rPr lang="en-US" sz="3600"/>
              <a:t> </a:t>
            </a:r>
            <a:r>
              <a:rPr lang="en-US" sz="3600" err="1"/>
              <a:t>diện</a:t>
            </a:r>
            <a:r>
              <a:rPr lang="en-US" sz="3600"/>
              <a:t> :</a:t>
            </a:r>
            <a:br>
              <a:rPr lang="en-US"/>
            </a:br>
            <a:endParaRPr lang="en-US"/>
          </a:p>
        </p:txBody>
      </p:sp>
      <p:sp>
        <p:nvSpPr>
          <p:cNvPr id="6" name="Subtitle 5">
            <a:extLst>
              <a:ext uri="{FF2B5EF4-FFF2-40B4-BE49-F238E27FC236}">
                <a16:creationId xmlns:a16="http://schemas.microsoft.com/office/drawing/2014/main" id="{1AF14D95-6CAE-4AA2-AD85-1B1AB6D15AE7}"/>
              </a:ext>
            </a:extLst>
          </p:cNvPr>
          <p:cNvSpPr>
            <a:spLocks noGrp="1"/>
          </p:cNvSpPr>
          <p:nvPr>
            <p:ph type="subTitle" idx="1"/>
          </p:nvPr>
        </p:nvSpPr>
        <p:spPr>
          <a:xfrm>
            <a:off x="315633" y="2290772"/>
            <a:ext cx="3206100" cy="2500800"/>
          </a:xfrm>
        </p:spPr>
        <p:txBody>
          <a:bodyPr/>
          <a:lstStyle/>
          <a:p>
            <a:pPr algn="l"/>
            <a:r>
              <a:rPr lang="en-US" sz="2800"/>
              <a:t>Khi mới mở app người dùng sẽ thấy được màn hình này đầu tiên</a:t>
            </a:r>
          </a:p>
          <a:p>
            <a:endParaRPr lang="en-US"/>
          </a:p>
        </p:txBody>
      </p:sp>
      <p:pic>
        <p:nvPicPr>
          <p:cNvPr id="9" name="Picture 8">
            <a:extLst>
              <a:ext uri="{FF2B5EF4-FFF2-40B4-BE49-F238E27FC236}">
                <a16:creationId xmlns:a16="http://schemas.microsoft.com/office/drawing/2014/main" id="{F9ECA9AD-E9D6-4251-8ECB-A16199A73EFA}"/>
              </a:ext>
            </a:extLst>
          </p:cNvPr>
          <p:cNvPicPr>
            <a:picLocks noChangeAspect="1"/>
          </p:cNvPicPr>
          <p:nvPr/>
        </p:nvPicPr>
        <p:blipFill>
          <a:blip r:embed="rId2"/>
          <a:stretch>
            <a:fillRect/>
          </a:stretch>
        </p:blipFill>
        <p:spPr>
          <a:xfrm>
            <a:off x="5622269" y="282575"/>
            <a:ext cx="2216150" cy="4578350"/>
          </a:xfrm>
          <a:prstGeom prst="rect">
            <a:avLst/>
          </a:prstGeom>
        </p:spPr>
      </p:pic>
    </p:spTree>
    <p:extLst>
      <p:ext uri="{BB962C8B-B14F-4D97-AF65-F5344CB8AC3E}">
        <p14:creationId xmlns:p14="http://schemas.microsoft.com/office/powerpoint/2010/main" val="133202668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0C699-0C31-4D43-88C7-50BC0274A8C9}"/>
              </a:ext>
            </a:extLst>
          </p:cNvPr>
          <p:cNvSpPr>
            <a:spLocks noGrp="1"/>
          </p:cNvSpPr>
          <p:nvPr>
            <p:ph type="title"/>
          </p:nvPr>
        </p:nvSpPr>
        <p:spPr>
          <a:xfrm>
            <a:off x="-1541475" y="784543"/>
            <a:ext cx="7655100" cy="1011600"/>
          </a:xfrm>
        </p:spPr>
        <p:txBody>
          <a:bodyPr/>
          <a:lstStyle/>
          <a:p>
            <a:r>
              <a:rPr lang="en-US" sz="4400"/>
              <a:t>Màn hình đăng ký</a:t>
            </a:r>
          </a:p>
        </p:txBody>
      </p:sp>
      <p:sp>
        <p:nvSpPr>
          <p:cNvPr id="3" name="Subtitle 2">
            <a:extLst>
              <a:ext uri="{FF2B5EF4-FFF2-40B4-BE49-F238E27FC236}">
                <a16:creationId xmlns:a16="http://schemas.microsoft.com/office/drawing/2014/main" id="{8C1582DF-2D83-48DC-818F-4DD24FF7F1CC}"/>
              </a:ext>
            </a:extLst>
          </p:cNvPr>
          <p:cNvSpPr>
            <a:spLocks noGrp="1"/>
          </p:cNvSpPr>
          <p:nvPr>
            <p:ph type="subTitle" idx="1"/>
          </p:nvPr>
        </p:nvSpPr>
        <p:spPr>
          <a:xfrm>
            <a:off x="438096" y="1931543"/>
            <a:ext cx="3206100" cy="2500800"/>
          </a:xfrm>
        </p:spPr>
        <p:txBody>
          <a:bodyPr/>
          <a:lstStyle/>
          <a:p>
            <a:pPr algn="l">
              <a:buFont typeface="Arial" panose="020B0604020202020204" pitchFamily="34" charset="0"/>
              <a:buChar char="•"/>
            </a:pPr>
            <a:r>
              <a:rPr lang="en-US" sz="3200"/>
              <a:t>Tại trang này người đùng có thế đăng ký tài khoản ở trang này.</a:t>
            </a:r>
          </a:p>
        </p:txBody>
      </p:sp>
      <p:pic>
        <p:nvPicPr>
          <p:cNvPr id="5" name="Picture 4">
            <a:extLst>
              <a:ext uri="{FF2B5EF4-FFF2-40B4-BE49-F238E27FC236}">
                <a16:creationId xmlns:a16="http://schemas.microsoft.com/office/drawing/2014/main" id="{E0D16D10-FA5D-4224-96F1-01C7C22082A1}"/>
              </a:ext>
            </a:extLst>
          </p:cNvPr>
          <p:cNvPicPr>
            <a:picLocks noChangeAspect="1"/>
          </p:cNvPicPr>
          <p:nvPr/>
        </p:nvPicPr>
        <p:blipFill>
          <a:blip r:embed="rId2"/>
          <a:stretch>
            <a:fillRect/>
          </a:stretch>
        </p:blipFill>
        <p:spPr>
          <a:xfrm>
            <a:off x="5745843" y="282575"/>
            <a:ext cx="2159000" cy="4578350"/>
          </a:xfrm>
          <a:prstGeom prst="rect">
            <a:avLst/>
          </a:prstGeom>
        </p:spPr>
      </p:pic>
    </p:spTree>
    <p:extLst>
      <p:ext uri="{BB962C8B-B14F-4D97-AF65-F5344CB8AC3E}">
        <p14:creationId xmlns:p14="http://schemas.microsoft.com/office/powerpoint/2010/main" val="3348497634"/>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532050" y="1816600"/>
            <a:ext cx="8079900" cy="150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a:t>1. </a:t>
            </a:r>
            <a:r>
              <a:rPr lang="en-US" err="1"/>
              <a:t>Chức</a:t>
            </a:r>
            <a:r>
              <a:rPr lang="en-US"/>
              <a:t> </a:t>
            </a:r>
            <a:r>
              <a:rPr lang="en-US" err="1"/>
              <a:t>Năng</a:t>
            </a:r>
            <a:r>
              <a:rPr lang="en-US"/>
              <a:t> </a:t>
            </a:r>
            <a:r>
              <a:rPr lang="en-US" err="1"/>
              <a:t>Và</a:t>
            </a:r>
            <a:r>
              <a:rPr lang="en-US"/>
              <a:t> </a:t>
            </a:r>
            <a:r>
              <a:rPr lang="en-US" err="1"/>
              <a:t>Quyền</a:t>
            </a:r>
            <a:r>
              <a:rPr lang="en-US"/>
              <a:t>  </a:t>
            </a:r>
            <a:r>
              <a:rPr lang="en-US" err="1"/>
              <a:t>Của</a:t>
            </a:r>
            <a:r>
              <a:rPr lang="en-US"/>
              <a:t> </a:t>
            </a:r>
            <a:r>
              <a:rPr lang="es">
                <a:solidFill>
                  <a:srgbClr val="00DEBA"/>
                </a:solidFill>
              </a:rPr>
              <a:t>Người dùng có TK</a:t>
            </a:r>
            <a:endParaRP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36E5047-D4E3-4D19-83BC-E3A7B7F6F4DA}"/>
              </a:ext>
            </a:extLst>
          </p:cNvPr>
          <p:cNvSpPr>
            <a:spLocks noGrp="1"/>
          </p:cNvSpPr>
          <p:nvPr>
            <p:ph type="title"/>
          </p:nvPr>
        </p:nvSpPr>
        <p:spPr>
          <a:xfrm>
            <a:off x="0" y="629419"/>
            <a:ext cx="4778868" cy="1011600"/>
          </a:xfrm>
        </p:spPr>
        <p:txBody>
          <a:bodyPr/>
          <a:lstStyle/>
          <a:p>
            <a:pPr algn="l"/>
            <a:r>
              <a:rPr lang="en-US" sz="3600" err="1"/>
              <a:t>Màn</a:t>
            </a:r>
            <a:r>
              <a:rPr lang="en-US" sz="3600"/>
              <a:t> </a:t>
            </a:r>
            <a:r>
              <a:rPr lang="en-US" sz="3600" err="1"/>
              <a:t>hình</a:t>
            </a:r>
            <a:r>
              <a:rPr lang="en-US" sz="3600"/>
              <a:t> Trang chủ: </a:t>
            </a:r>
          </a:p>
        </p:txBody>
      </p:sp>
      <p:sp>
        <p:nvSpPr>
          <p:cNvPr id="7" name="Subtitle 6">
            <a:extLst>
              <a:ext uri="{FF2B5EF4-FFF2-40B4-BE49-F238E27FC236}">
                <a16:creationId xmlns:a16="http://schemas.microsoft.com/office/drawing/2014/main" id="{D65D7C45-774B-4448-8F87-E4D364F6CF4D}"/>
              </a:ext>
            </a:extLst>
          </p:cNvPr>
          <p:cNvSpPr>
            <a:spLocks noGrp="1"/>
          </p:cNvSpPr>
          <p:nvPr>
            <p:ph type="subTitle" idx="1"/>
          </p:nvPr>
        </p:nvSpPr>
        <p:spPr>
          <a:xfrm>
            <a:off x="390613" y="1662119"/>
            <a:ext cx="3206100" cy="2500800"/>
          </a:xfrm>
        </p:spPr>
        <p:txBody>
          <a:bodyPr/>
          <a:lstStyle/>
          <a:p>
            <a:pPr algn="l">
              <a:buFont typeface="Arial" panose="020B0604020202020204" pitchFamily="34" charset="0"/>
              <a:buChar char="•"/>
            </a:pPr>
            <a:r>
              <a:rPr lang="en-US" sz="2400"/>
              <a:t>Khi người dùng có tài khoản đăng nhập vào trang đăng nhập thì sẽ được chuyển vào trang chủ</a:t>
            </a:r>
          </a:p>
          <a:p>
            <a:pPr algn="l">
              <a:buFont typeface="Arial" panose="020B0604020202020204" pitchFamily="34" charset="0"/>
              <a:buChar char="•"/>
            </a:pPr>
            <a:r>
              <a:rPr lang="en-US" sz="2400"/>
              <a:t>Ở trang này người dùng nhập link playlist để nghe</a:t>
            </a:r>
          </a:p>
        </p:txBody>
      </p:sp>
      <p:pic>
        <p:nvPicPr>
          <p:cNvPr id="3" name="Picture 2">
            <a:extLst>
              <a:ext uri="{FF2B5EF4-FFF2-40B4-BE49-F238E27FC236}">
                <a16:creationId xmlns:a16="http://schemas.microsoft.com/office/drawing/2014/main" id="{D8557785-0CD1-461C-B46D-62532CF2F6D8}"/>
              </a:ext>
            </a:extLst>
          </p:cNvPr>
          <p:cNvPicPr>
            <a:picLocks noChangeAspect="1"/>
          </p:cNvPicPr>
          <p:nvPr/>
        </p:nvPicPr>
        <p:blipFill>
          <a:blip r:embed="rId2"/>
          <a:stretch>
            <a:fillRect/>
          </a:stretch>
        </p:blipFill>
        <p:spPr>
          <a:xfrm>
            <a:off x="5620657" y="370350"/>
            <a:ext cx="2197100" cy="4559300"/>
          </a:xfrm>
          <a:prstGeom prst="rect">
            <a:avLst/>
          </a:prstGeom>
        </p:spPr>
      </p:pic>
    </p:spTree>
    <p:extLst>
      <p:ext uri="{BB962C8B-B14F-4D97-AF65-F5344CB8AC3E}">
        <p14:creationId xmlns:p14="http://schemas.microsoft.com/office/powerpoint/2010/main" val="34362163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36E5047-D4E3-4D19-83BC-E3A7B7F6F4DA}"/>
              </a:ext>
            </a:extLst>
          </p:cNvPr>
          <p:cNvSpPr>
            <a:spLocks noGrp="1"/>
          </p:cNvSpPr>
          <p:nvPr>
            <p:ph type="title"/>
          </p:nvPr>
        </p:nvSpPr>
        <p:spPr>
          <a:xfrm>
            <a:off x="81643" y="743720"/>
            <a:ext cx="4778868" cy="1011600"/>
          </a:xfrm>
        </p:spPr>
        <p:txBody>
          <a:bodyPr/>
          <a:lstStyle/>
          <a:p>
            <a:pPr algn="l"/>
            <a:r>
              <a:rPr lang="en-US" sz="3600" err="1"/>
              <a:t>Màn</a:t>
            </a:r>
            <a:r>
              <a:rPr lang="en-US" sz="3600"/>
              <a:t> </a:t>
            </a:r>
            <a:r>
              <a:rPr lang="en-US" sz="3600" err="1"/>
              <a:t>hình</a:t>
            </a:r>
            <a:r>
              <a:rPr lang="en-US" sz="3600"/>
              <a:t> Danh sách phát: </a:t>
            </a:r>
          </a:p>
        </p:txBody>
      </p:sp>
      <p:sp>
        <p:nvSpPr>
          <p:cNvPr id="7" name="Subtitle 6">
            <a:extLst>
              <a:ext uri="{FF2B5EF4-FFF2-40B4-BE49-F238E27FC236}">
                <a16:creationId xmlns:a16="http://schemas.microsoft.com/office/drawing/2014/main" id="{D65D7C45-774B-4448-8F87-E4D364F6CF4D}"/>
              </a:ext>
            </a:extLst>
          </p:cNvPr>
          <p:cNvSpPr>
            <a:spLocks noGrp="1"/>
          </p:cNvSpPr>
          <p:nvPr>
            <p:ph type="subTitle" idx="1"/>
          </p:nvPr>
        </p:nvSpPr>
        <p:spPr>
          <a:xfrm>
            <a:off x="446260" y="1817244"/>
            <a:ext cx="3206100" cy="2500800"/>
          </a:xfrm>
        </p:spPr>
        <p:txBody>
          <a:bodyPr/>
          <a:lstStyle/>
          <a:p>
            <a:pPr algn="l">
              <a:buFont typeface="Arial" panose="020B0604020202020204" pitchFamily="34" charset="0"/>
              <a:buChar char="•"/>
            </a:pPr>
            <a:r>
              <a:rPr lang="en-US" sz="2000"/>
              <a:t>Khi ta click vào nút icon playlist thì sẽ được chuyển đến màn hình danh sách phát nhạc ở bên trang chủ</a:t>
            </a:r>
          </a:p>
          <a:p>
            <a:pPr algn="l">
              <a:buFont typeface="Arial" panose="020B0604020202020204" pitchFamily="34" charset="0"/>
              <a:buChar char="•"/>
            </a:pPr>
            <a:r>
              <a:rPr lang="en-US" sz="2000"/>
              <a:t>Ở trang này người dùng có tài khoản sẽ thấy được các playlist trước đó người dùng đã nhập vào</a:t>
            </a:r>
          </a:p>
        </p:txBody>
      </p:sp>
      <p:pic>
        <p:nvPicPr>
          <p:cNvPr id="4" name="Picture 3">
            <a:extLst>
              <a:ext uri="{FF2B5EF4-FFF2-40B4-BE49-F238E27FC236}">
                <a16:creationId xmlns:a16="http://schemas.microsoft.com/office/drawing/2014/main" id="{619D051F-0F73-459A-822D-D4D7444BA662}"/>
              </a:ext>
            </a:extLst>
          </p:cNvPr>
          <p:cNvPicPr>
            <a:picLocks noChangeAspect="1"/>
          </p:cNvPicPr>
          <p:nvPr/>
        </p:nvPicPr>
        <p:blipFill>
          <a:blip r:embed="rId2"/>
          <a:stretch>
            <a:fillRect/>
          </a:stretch>
        </p:blipFill>
        <p:spPr>
          <a:xfrm>
            <a:off x="5891440" y="301625"/>
            <a:ext cx="2178050" cy="4540250"/>
          </a:xfrm>
          <a:prstGeom prst="rect">
            <a:avLst/>
          </a:prstGeom>
        </p:spPr>
      </p:pic>
    </p:spTree>
    <p:extLst>
      <p:ext uri="{BB962C8B-B14F-4D97-AF65-F5344CB8AC3E}">
        <p14:creationId xmlns:p14="http://schemas.microsoft.com/office/powerpoint/2010/main" val="3655758675"/>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36E5047-D4E3-4D19-83BC-E3A7B7F6F4DA}"/>
              </a:ext>
            </a:extLst>
          </p:cNvPr>
          <p:cNvSpPr>
            <a:spLocks noGrp="1"/>
          </p:cNvSpPr>
          <p:nvPr>
            <p:ph type="title"/>
          </p:nvPr>
        </p:nvSpPr>
        <p:spPr>
          <a:xfrm>
            <a:off x="0" y="776377"/>
            <a:ext cx="4778868" cy="1011600"/>
          </a:xfrm>
        </p:spPr>
        <p:txBody>
          <a:bodyPr/>
          <a:lstStyle/>
          <a:p>
            <a:pPr algn="l"/>
            <a:r>
              <a:rPr lang="en-US" sz="3600" err="1"/>
              <a:t>Màn</a:t>
            </a:r>
            <a:r>
              <a:rPr lang="en-US" sz="3600"/>
              <a:t> </a:t>
            </a:r>
            <a:r>
              <a:rPr lang="en-US" sz="3600" err="1"/>
              <a:t>hình</a:t>
            </a:r>
            <a:r>
              <a:rPr lang="en-US" sz="3600"/>
              <a:t> Player phát nhạc: </a:t>
            </a:r>
          </a:p>
        </p:txBody>
      </p:sp>
      <p:sp>
        <p:nvSpPr>
          <p:cNvPr id="7" name="Subtitle 6">
            <a:extLst>
              <a:ext uri="{FF2B5EF4-FFF2-40B4-BE49-F238E27FC236}">
                <a16:creationId xmlns:a16="http://schemas.microsoft.com/office/drawing/2014/main" id="{D65D7C45-774B-4448-8F87-E4D364F6CF4D}"/>
              </a:ext>
            </a:extLst>
          </p:cNvPr>
          <p:cNvSpPr>
            <a:spLocks noGrp="1"/>
          </p:cNvSpPr>
          <p:nvPr>
            <p:ph type="subTitle" idx="1"/>
          </p:nvPr>
        </p:nvSpPr>
        <p:spPr>
          <a:xfrm>
            <a:off x="-65314" y="1787977"/>
            <a:ext cx="3414033" cy="2500800"/>
          </a:xfrm>
        </p:spPr>
        <p:txBody>
          <a:bodyPr/>
          <a:lstStyle/>
          <a:p>
            <a:pPr algn="l">
              <a:buFont typeface="Arial" panose="020B0604020202020204" pitchFamily="34" charset="0"/>
              <a:buChar char="•"/>
            </a:pPr>
            <a:r>
              <a:rPr lang="en-US" sz="2400"/>
              <a:t>Khi người dùng có tài khoản đăng nhập đã nhập link vào sẽ được dẫn đến màn hình này.</a:t>
            </a:r>
          </a:p>
          <a:p>
            <a:pPr algn="l">
              <a:buFont typeface="Arial" panose="020B0604020202020204" pitchFamily="34" charset="0"/>
              <a:buChar char="•"/>
            </a:pPr>
            <a:r>
              <a:rPr lang="en-US" sz="2400"/>
              <a:t>Ở trang này người dùng sẽ hiện lên màn hình video nghe nhạc đầu tiên</a:t>
            </a:r>
            <a:r>
              <a:rPr lang="en-US" sz="2000"/>
              <a:t>.</a:t>
            </a:r>
          </a:p>
        </p:txBody>
      </p:sp>
      <p:pic>
        <p:nvPicPr>
          <p:cNvPr id="4" name="Picture 3">
            <a:extLst>
              <a:ext uri="{FF2B5EF4-FFF2-40B4-BE49-F238E27FC236}">
                <a16:creationId xmlns:a16="http://schemas.microsoft.com/office/drawing/2014/main" id="{FE2491AB-C64D-404D-8B9A-6A65E5EF30F0}"/>
              </a:ext>
            </a:extLst>
          </p:cNvPr>
          <p:cNvPicPr>
            <a:picLocks noChangeAspect="1"/>
          </p:cNvPicPr>
          <p:nvPr/>
        </p:nvPicPr>
        <p:blipFill>
          <a:blip r:embed="rId2"/>
          <a:stretch>
            <a:fillRect/>
          </a:stretch>
        </p:blipFill>
        <p:spPr>
          <a:xfrm>
            <a:off x="5795282" y="273050"/>
            <a:ext cx="2190750" cy="4597400"/>
          </a:xfrm>
          <a:prstGeom prst="rect">
            <a:avLst/>
          </a:prstGeom>
        </p:spPr>
      </p:pic>
    </p:spTree>
    <p:extLst>
      <p:ext uri="{BB962C8B-B14F-4D97-AF65-F5344CB8AC3E}">
        <p14:creationId xmlns:p14="http://schemas.microsoft.com/office/powerpoint/2010/main" val="371267979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36E5047-D4E3-4D19-83BC-E3A7B7F6F4DA}"/>
              </a:ext>
            </a:extLst>
          </p:cNvPr>
          <p:cNvSpPr>
            <a:spLocks noGrp="1"/>
          </p:cNvSpPr>
          <p:nvPr>
            <p:ph type="title"/>
          </p:nvPr>
        </p:nvSpPr>
        <p:spPr>
          <a:xfrm>
            <a:off x="0" y="343670"/>
            <a:ext cx="4778868" cy="1011600"/>
          </a:xfrm>
        </p:spPr>
        <p:txBody>
          <a:bodyPr/>
          <a:lstStyle/>
          <a:p>
            <a:pPr algn="l"/>
            <a:r>
              <a:rPr lang="en-US" sz="3600"/>
              <a:t>Màn Hình Danh Sách Các Bài Nhạc:</a:t>
            </a:r>
          </a:p>
        </p:txBody>
      </p:sp>
      <p:sp>
        <p:nvSpPr>
          <p:cNvPr id="7" name="Subtitle 6">
            <a:extLst>
              <a:ext uri="{FF2B5EF4-FFF2-40B4-BE49-F238E27FC236}">
                <a16:creationId xmlns:a16="http://schemas.microsoft.com/office/drawing/2014/main" id="{D65D7C45-774B-4448-8F87-E4D364F6CF4D}"/>
              </a:ext>
            </a:extLst>
          </p:cNvPr>
          <p:cNvSpPr>
            <a:spLocks noGrp="1"/>
          </p:cNvSpPr>
          <p:nvPr>
            <p:ph type="subTitle" idx="1"/>
          </p:nvPr>
        </p:nvSpPr>
        <p:spPr>
          <a:xfrm>
            <a:off x="291139" y="1555986"/>
            <a:ext cx="3206100" cy="2500800"/>
          </a:xfrm>
        </p:spPr>
        <p:txBody>
          <a:bodyPr/>
          <a:lstStyle/>
          <a:p>
            <a:pPr algn="l">
              <a:buFont typeface="Arial" panose="020B0604020202020204" pitchFamily="34" charset="0"/>
              <a:buChar char="•"/>
            </a:pPr>
            <a:r>
              <a:rPr lang="en-US" sz="2400"/>
              <a:t>Sau khi vào màn hình Player phát nhạc và muốn coi các video có trong danh sách hiện có người dùng sẽ click vào icon playlist để chuyển</a:t>
            </a:r>
            <a:r>
              <a:rPr lang="en-US" sz="1800"/>
              <a:t>.</a:t>
            </a:r>
          </a:p>
          <a:p>
            <a:pPr algn="l">
              <a:buFont typeface="Arial" panose="020B0604020202020204" pitchFamily="34" charset="0"/>
              <a:buChar char="•"/>
            </a:pPr>
            <a:endParaRPr lang="en-US"/>
          </a:p>
          <a:p>
            <a:pPr algn="l">
              <a:buFont typeface="Arial" panose="020B0604020202020204" pitchFamily="34" charset="0"/>
              <a:buChar char="•"/>
            </a:pPr>
            <a:endParaRPr lang="en-US"/>
          </a:p>
        </p:txBody>
      </p:sp>
      <p:pic>
        <p:nvPicPr>
          <p:cNvPr id="4" name="Picture 3">
            <a:extLst>
              <a:ext uri="{FF2B5EF4-FFF2-40B4-BE49-F238E27FC236}">
                <a16:creationId xmlns:a16="http://schemas.microsoft.com/office/drawing/2014/main" id="{47F3148B-8702-4A1A-99E0-62F3C9C9D4A0}"/>
              </a:ext>
            </a:extLst>
          </p:cNvPr>
          <p:cNvPicPr>
            <a:picLocks noChangeAspect="1"/>
          </p:cNvPicPr>
          <p:nvPr/>
        </p:nvPicPr>
        <p:blipFill>
          <a:blip r:embed="rId2"/>
          <a:stretch>
            <a:fillRect/>
          </a:stretch>
        </p:blipFill>
        <p:spPr>
          <a:xfrm>
            <a:off x="5793921" y="282575"/>
            <a:ext cx="2209800" cy="4578350"/>
          </a:xfrm>
          <a:prstGeom prst="rect">
            <a:avLst/>
          </a:prstGeom>
        </p:spPr>
      </p:pic>
    </p:spTree>
    <p:extLst>
      <p:ext uri="{BB962C8B-B14F-4D97-AF65-F5344CB8AC3E}">
        <p14:creationId xmlns:p14="http://schemas.microsoft.com/office/powerpoint/2010/main" val="950428848"/>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36E5047-D4E3-4D19-83BC-E3A7B7F6F4DA}"/>
              </a:ext>
            </a:extLst>
          </p:cNvPr>
          <p:cNvSpPr>
            <a:spLocks noGrp="1"/>
          </p:cNvSpPr>
          <p:nvPr>
            <p:ph type="title"/>
          </p:nvPr>
        </p:nvSpPr>
        <p:spPr>
          <a:xfrm>
            <a:off x="0" y="580434"/>
            <a:ext cx="4778868" cy="1011600"/>
          </a:xfrm>
        </p:spPr>
        <p:txBody>
          <a:bodyPr/>
          <a:lstStyle/>
          <a:p>
            <a:pPr algn="l"/>
            <a:r>
              <a:rPr lang="en-US" sz="3600" err="1"/>
              <a:t>Màn</a:t>
            </a:r>
            <a:r>
              <a:rPr lang="en-US" sz="3600"/>
              <a:t> </a:t>
            </a:r>
            <a:r>
              <a:rPr lang="en-US" sz="3600" err="1"/>
              <a:t>hình</a:t>
            </a:r>
            <a:r>
              <a:rPr lang="en-US" sz="3600"/>
              <a:t> Quản lý người dùng: </a:t>
            </a:r>
          </a:p>
        </p:txBody>
      </p:sp>
      <p:sp>
        <p:nvSpPr>
          <p:cNvPr id="7" name="Subtitle 6">
            <a:extLst>
              <a:ext uri="{FF2B5EF4-FFF2-40B4-BE49-F238E27FC236}">
                <a16:creationId xmlns:a16="http://schemas.microsoft.com/office/drawing/2014/main" id="{D65D7C45-774B-4448-8F87-E4D364F6CF4D}"/>
              </a:ext>
            </a:extLst>
          </p:cNvPr>
          <p:cNvSpPr>
            <a:spLocks noGrp="1"/>
          </p:cNvSpPr>
          <p:nvPr>
            <p:ph type="subTitle" idx="1"/>
          </p:nvPr>
        </p:nvSpPr>
        <p:spPr>
          <a:xfrm>
            <a:off x="315632" y="1743765"/>
            <a:ext cx="3206100" cy="2500800"/>
          </a:xfrm>
        </p:spPr>
        <p:txBody>
          <a:bodyPr/>
          <a:lstStyle/>
          <a:p>
            <a:pPr algn="l">
              <a:buFont typeface="Arial" panose="020B0604020202020204" pitchFamily="34" charset="0"/>
              <a:buChar char="•"/>
            </a:pPr>
            <a:r>
              <a:rPr lang="en-US" sz="2400"/>
              <a:t>Người dung có đăng nhặp sẽ hiện lên màn hình này.</a:t>
            </a:r>
          </a:p>
          <a:p>
            <a:pPr algn="l">
              <a:buFont typeface="Arial" panose="020B0604020202020204" pitchFamily="34" charset="0"/>
              <a:buChar char="•"/>
            </a:pPr>
            <a:r>
              <a:rPr lang="en-US" sz="2400"/>
              <a:t>Ở đây người dung sẽ có thể đổi mật khẩu của mình ở đây.</a:t>
            </a:r>
          </a:p>
        </p:txBody>
      </p:sp>
      <p:pic>
        <p:nvPicPr>
          <p:cNvPr id="4" name="Picture 3">
            <a:extLst>
              <a:ext uri="{FF2B5EF4-FFF2-40B4-BE49-F238E27FC236}">
                <a16:creationId xmlns:a16="http://schemas.microsoft.com/office/drawing/2014/main" id="{E115CAB7-EC74-4D72-B076-1F9DA80C3CC3}"/>
              </a:ext>
            </a:extLst>
          </p:cNvPr>
          <p:cNvPicPr>
            <a:picLocks noChangeAspect="1"/>
          </p:cNvPicPr>
          <p:nvPr/>
        </p:nvPicPr>
        <p:blipFill>
          <a:blip r:embed="rId2"/>
          <a:stretch>
            <a:fillRect/>
          </a:stretch>
        </p:blipFill>
        <p:spPr>
          <a:xfrm>
            <a:off x="5858782" y="341775"/>
            <a:ext cx="2178050" cy="4616450"/>
          </a:xfrm>
          <a:prstGeom prst="rect">
            <a:avLst/>
          </a:prstGeom>
        </p:spPr>
      </p:pic>
    </p:spTree>
    <p:extLst>
      <p:ext uri="{BB962C8B-B14F-4D97-AF65-F5344CB8AC3E}">
        <p14:creationId xmlns:p14="http://schemas.microsoft.com/office/powerpoint/2010/main" val="38261716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5" name="Google Shape;309;p42">
            <a:extLst>
              <a:ext uri="{FF2B5EF4-FFF2-40B4-BE49-F238E27FC236}">
                <a16:creationId xmlns:a16="http://schemas.microsoft.com/office/drawing/2014/main" id="{3766AFFE-C5E7-4B47-AC18-49A2B9935920}"/>
              </a:ext>
            </a:extLst>
          </p:cNvPr>
          <p:cNvPicPr preferRelativeResize="0"/>
          <p:nvPr/>
        </p:nvPicPr>
        <p:blipFill>
          <a:blip r:embed="rId3">
            <a:alphaModFix/>
          </a:blip>
          <a:stretch>
            <a:fillRect/>
          </a:stretch>
        </p:blipFill>
        <p:spPr>
          <a:xfrm flipH="1">
            <a:off x="0" y="0"/>
            <a:ext cx="9144000" cy="5186382"/>
          </a:xfrm>
          <a:prstGeom prst="rect">
            <a:avLst/>
          </a:prstGeom>
          <a:noFill/>
          <a:ln>
            <a:noFill/>
          </a:ln>
        </p:spPr>
      </p:pic>
      <p:sp>
        <p:nvSpPr>
          <p:cNvPr id="235" name="Google Shape;235;p36"/>
          <p:cNvSpPr txBox="1">
            <a:spLocks noGrp="1"/>
          </p:cNvSpPr>
          <p:nvPr>
            <p:ph type="title"/>
          </p:nvPr>
        </p:nvSpPr>
        <p:spPr>
          <a:xfrm>
            <a:off x="310243" y="1465536"/>
            <a:ext cx="5298621" cy="150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a:t>2. </a:t>
            </a:r>
            <a:r>
              <a:rPr lang="en-US" err="1"/>
              <a:t>Chức</a:t>
            </a:r>
            <a:r>
              <a:rPr lang="en-US"/>
              <a:t> </a:t>
            </a:r>
            <a:r>
              <a:rPr lang="en-US" err="1"/>
              <a:t>Năng</a:t>
            </a:r>
            <a:r>
              <a:rPr lang="en-US"/>
              <a:t> </a:t>
            </a:r>
            <a:r>
              <a:rPr lang="en-US" err="1"/>
              <a:t>Và</a:t>
            </a:r>
            <a:r>
              <a:rPr lang="en-US"/>
              <a:t> </a:t>
            </a:r>
            <a:r>
              <a:rPr lang="en-US" err="1"/>
              <a:t>Quyền</a:t>
            </a:r>
            <a:r>
              <a:rPr lang="en-US"/>
              <a:t>  </a:t>
            </a:r>
            <a:r>
              <a:rPr lang="en-US" err="1"/>
              <a:t>Của</a:t>
            </a:r>
            <a:r>
              <a:rPr lang="en-US"/>
              <a:t> </a:t>
            </a:r>
            <a:r>
              <a:rPr lang="es">
                <a:solidFill>
                  <a:srgbClr val="00DEBA"/>
                </a:solidFill>
              </a:rPr>
              <a:t>Người đùng không có tài khoản</a:t>
            </a:r>
            <a:endParaRPr/>
          </a:p>
        </p:txBody>
      </p:sp>
    </p:spTree>
    <p:extLst>
      <p:ext uri="{BB962C8B-B14F-4D97-AF65-F5344CB8AC3E}">
        <p14:creationId xmlns:p14="http://schemas.microsoft.com/office/powerpoint/2010/main" val="851339098"/>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Google Shape;167;p28"/>
          <p:cNvSpPr txBox="1">
            <a:spLocks noGrp="1"/>
          </p:cNvSpPr>
          <p:nvPr>
            <p:ph type="subTitle" idx="1"/>
          </p:nvPr>
        </p:nvSpPr>
        <p:spPr>
          <a:xfrm>
            <a:off x="683025" y="2650000"/>
            <a:ext cx="3206100" cy="2500800"/>
          </a:xfrm>
          <a:prstGeom prst="rect">
            <a:avLst/>
          </a:prstGeom>
        </p:spPr>
        <p:txBody>
          <a:bodyPr spcFirstLastPara="1" wrap="square" lIns="91425" tIns="91425" rIns="91425" bIns="91425" anchor="t" anchorCtr="0">
            <a:noAutofit/>
          </a:bodyPr>
          <a:lstStyle/>
          <a:p>
            <a:pPr marL="342900" lvl="0" indent="-342900" algn="ctr" rtl="0">
              <a:spcBef>
                <a:spcPts val="0"/>
              </a:spcBef>
              <a:spcAft>
                <a:spcPts val="0"/>
              </a:spcAft>
              <a:buClrTx/>
              <a:buFont typeface="+mj-lt"/>
              <a:buAutoNum type="arabicPeriod"/>
            </a:pPr>
            <a:r>
              <a:rPr lang="en-US" err="1"/>
              <a:t>Khái</a:t>
            </a:r>
            <a:r>
              <a:rPr lang="en-US"/>
              <a:t> </a:t>
            </a:r>
            <a:r>
              <a:rPr lang="en-US" err="1"/>
              <a:t>niệm</a:t>
            </a:r>
            <a:r>
              <a:rPr lang="en-US"/>
              <a:t> </a:t>
            </a:r>
            <a:r>
              <a:rPr lang="en-US" err="1"/>
              <a:t>về</a:t>
            </a:r>
            <a:r>
              <a:rPr lang="en-US"/>
              <a:t> Swift</a:t>
            </a:r>
          </a:p>
          <a:p>
            <a:pPr marL="342900" lvl="0" indent="-342900" algn="ctr" rtl="0">
              <a:spcBef>
                <a:spcPts val="0"/>
              </a:spcBef>
              <a:spcAft>
                <a:spcPts val="0"/>
              </a:spcAft>
              <a:buClrTx/>
              <a:buFont typeface="+mj-lt"/>
              <a:buAutoNum type="arabicPeriod"/>
            </a:pPr>
            <a:r>
              <a:rPr lang="en-US" err="1"/>
              <a:t>Ưu</a:t>
            </a:r>
            <a:r>
              <a:rPr lang="en-US"/>
              <a:t> </a:t>
            </a:r>
            <a:r>
              <a:rPr lang="en-US" err="1"/>
              <a:t>điểm</a:t>
            </a:r>
            <a:r>
              <a:rPr lang="en-US"/>
              <a:t> </a:t>
            </a:r>
            <a:r>
              <a:rPr lang="en-US" err="1"/>
              <a:t>và</a:t>
            </a:r>
            <a:r>
              <a:rPr lang="en-US"/>
              <a:t> </a:t>
            </a:r>
            <a:r>
              <a:rPr lang="en-US" err="1"/>
              <a:t>Nhược</a:t>
            </a:r>
            <a:r>
              <a:rPr lang="en-US"/>
              <a:t> </a:t>
            </a:r>
            <a:r>
              <a:rPr lang="en-US" err="1"/>
              <a:t>điểm</a:t>
            </a:r>
            <a:endParaRPr lang="en-US"/>
          </a:p>
          <a:p>
            <a:pPr marL="342900" lvl="0" indent="-342900" algn="ctr" rtl="0">
              <a:spcBef>
                <a:spcPts val="0"/>
              </a:spcBef>
              <a:spcAft>
                <a:spcPts val="0"/>
              </a:spcAft>
              <a:buClrTx/>
              <a:buFont typeface="+mj-lt"/>
              <a:buAutoNum type="arabicPeriod"/>
            </a:pPr>
            <a:r>
              <a:rPr lang="en-US" err="1"/>
              <a:t>Nội</a:t>
            </a:r>
            <a:r>
              <a:rPr lang="en-US"/>
              <a:t> dung </a:t>
            </a:r>
            <a:r>
              <a:rPr lang="en-US" err="1"/>
              <a:t>đồ</a:t>
            </a:r>
            <a:r>
              <a:rPr lang="en-US"/>
              <a:t> </a:t>
            </a:r>
            <a:r>
              <a:rPr lang="en-US" err="1"/>
              <a:t>án</a:t>
            </a:r>
            <a:r>
              <a:rPr lang="en-US"/>
              <a:t> </a:t>
            </a:r>
          </a:p>
          <a:p>
            <a:pPr marL="342900" lvl="0" indent="-342900" algn="ctr" rtl="0">
              <a:spcBef>
                <a:spcPts val="0"/>
              </a:spcBef>
              <a:spcAft>
                <a:spcPts val="0"/>
              </a:spcAft>
              <a:buClrTx/>
              <a:buFont typeface="+mj-lt"/>
              <a:buAutoNum type="arabicPeriod"/>
            </a:pPr>
            <a:endParaRPr/>
          </a:p>
        </p:txBody>
      </p:sp>
      <p:sp>
        <p:nvSpPr>
          <p:cNvPr id="168" name="Google Shape;168;p28"/>
          <p:cNvSpPr txBox="1">
            <a:spLocks noGrp="1"/>
          </p:cNvSpPr>
          <p:nvPr>
            <p:ph type="title"/>
          </p:nvPr>
        </p:nvSpPr>
        <p:spPr>
          <a:xfrm>
            <a:off x="-1409195" y="1712550"/>
            <a:ext cx="7655100" cy="101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Swift?</a:t>
            </a:r>
            <a:endParaRPr/>
          </a:p>
        </p:txBody>
      </p:sp>
      <p:pic>
        <p:nvPicPr>
          <p:cNvPr id="2" name="Picture 4" descr="Apple ra mắt ngôn ngữ lập trình Swift, hứa hẹn hiệu năng và độ an toàn cao  | Tinh tế">
            <a:extLst>
              <a:ext uri="{FF2B5EF4-FFF2-40B4-BE49-F238E27FC236}">
                <a16:creationId xmlns:a16="http://schemas.microsoft.com/office/drawing/2014/main" id="{8ED71764-AAE1-4F41-A20C-1BACC84859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0"/>
            <a:ext cx="4571999"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36E5047-D4E3-4D19-83BC-E3A7B7F6F4DA}"/>
              </a:ext>
            </a:extLst>
          </p:cNvPr>
          <p:cNvSpPr>
            <a:spLocks noGrp="1"/>
          </p:cNvSpPr>
          <p:nvPr>
            <p:ph type="title"/>
          </p:nvPr>
        </p:nvSpPr>
        <p:spPr>
          <a:xfrm>
            <a:off x="0" y="92764"/>
            <a:ext cx="4778868" cy="1011600"/>
          </a:xfrm>
        </p:spPr>
        <p:txBody>
          <a:bodyPr/>
          <a:lstStyle/>
          <a:p>
            <a:pPr algn="l"/>
            <a:r>
              <a:rPr lang="en-US" sz="3600" err="1"/>
              <a:t>Màn</a:t>
            </a:r>
            <a:r>
              <a:rPr lang="en-US" sz="3600"/>
              <a:t> </a:t>
            </a:r>
            <a:r>
              <a:rPr lang="en-US" sz="3600" err="1"/>
              <a:t>hình</a:t>
            </a:r>
            <a:r>
              <a:rPr lang="en-US" sz="3600"/>
              <a:t> Trang chủ: </a:t>
            </a:r>
          </a:p>
        </p:txBody>
      </p:sp>
      <p:sp>
        <p:nvSpPr>
          <p:cNvPr id="7" name="Subtitle 6">
            <a:extLst>
              <a:ext uri="{FF2B5EF4-FFF2-40B4-BE49-F238E27FC236}">
                <a16:creationId xmlns:a16="http://schemas.microsoft.com/office/drawing/2014/main" id="{D65D7C45-774B-4448-8F87-E4D364F6CF4D}"/>
              </a:ext>
            </a:extLst>
          </p:cNvPr>
          <p:cNvSpPr>
            <a:spLocks noGrp="1"/>
          </p:cNvSpPr>
          <p:nvPr>
            <p:ph type="subTitle" idx="1"/>
          </p:nvPr>
        </p:nvSpPr>
        <p:spPr>
          <a:xfrm>
            <a:off x="390613" y="1104364"/>
            <a:ext cx="3206100" cy="2500800"/>
          </a:xfrm>
        </p:spPr>
        <p:txBody>
          <a:bodyPr/>
          <a:lstStyle/>
          <a:p>
            <a:pPr algn="l">
              <a:buFont typeface="Arial" panose="020B0604020202020204" pitchFamily="34" charset="0"/>
              <a:buChar char="•"/>
            </a:pPr>
            <a:r>
              <a:rPr lang="en-US" sz="2400"/>
              <a:t>Khi người dung không có tài khoản đăng nhập thì sẽ bấm chữ “Không cần đăng nhập” được chuyển vào trang chủ</a:t>
            </a:r>
          </a:p>
          <a:p>
            <a:pPr algn="l">
              <a:buFont typeface="Arial" panose="020B0604020202020204" pitchFamily="34" charset="0"/>
              <a:buChar char="•"/>
            </a:pPr>
            <a:r>
              <a:rPr lang="en-US" sz="2400"/>
              <a:t>Ở trang này người dùng nhập link playlist để nghe</a:t>
            </a:r>
          </a:p>
        </p:txBody>
      </p:sp>
      <p:pic>
        <p:nvPicPr>
          <p:cNvPr id="3" name="Picture 2">
            <a:extLst>
              <a:ext uri="{FF2B5EF4-FFF2-40B4-BE49-F238E27FC236}">
                <a16:creationId xmlns:a16="http://schemas.microsoft.com/office/drawing/2014/main" id="{D8557785-0CD1-461C-B46D-62532CF2F6D8}"/>
              </a:ext>
            </a:extLst>
          </p:cNvPr>
          <p:cNvPicPr>
            <a:picLocks noChangeAspect="1"/>
          </p:cNvPicPr>
          <p:nvPr/>
        </p:nvPicPr>
        <p:blipFill>
          <a:blip r:embed="rId2"/>
          <a:stretch>
            <a:fillRect/>
          </a:stretch>
        </p:blipFill>
        <p:spPr>
          <a:xfrm>
            <a:off x="5620657" y="370350"/>
            <a:ext cx="2197100" cy="4559300"/>
          </a:xfrm>
          <a:prstGeom prst="rect">
            <a:avLst/>
          </a:prstGeom>
        </p:spPr>
      </p:pic>
    </p:spTree>
    <p:extLst>
      <p:ext uri="{BB962C8B-B14F-4D97-AF65-F5344CB8AC3E}">
        <p14:creationId xmlns:p14="http://schemas.microsoft.com/office/powerpoint/2010/main" val="212986674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36E5047-D4E3-4D19-83BC-E3A7B7F6F4DA}"/>
              </a:ext>
            </a:extLst>
          </p:cNvPr>
          <p:cNvSpPr>
            <a:spLocks noGrp="1"/>
          </p:cNvSpPr>
          <p:nvPr>
            <p:ph type="title"/>
          </p:nvPr>
        </p:nvSpPr>
        <p:spPr>
          <a:xfrm>
            <a:off x="81643" y="743720"/>
            <a:ext cx="4778868" cy="1011600"/>
          </a:xfrm>
        </p:spPr>
        <p:txBody>
          <a:bodyPr/>
          <a:lstStyle/>
          <a:p>
            <a:pPr algn="l"/>
            <a:r>
              <a:rPr lang="en-US" sz="3600" err="1"/>
              <a:t>Màn</a:t>
            </a:r>
            <a:r>
              <a:rPr lang="en-US" sz="3600"/>
              <a:t> </a:t>
            </a:r>
            <a:r>
              <a:rPr lang="en-US" sz="3600" err="1"/>
              <a:t>hình</a:t>
            </a:r>
            <a:r>
              <a:rPr lang="en-US" sz="3600"/>
              <a:t> Danh sách phát: </a:t>
            </a:r>
          </a:p>
        </p:txBody>
      </p:sp>
      <p:sp>
        <p:nvSpPr>
          <p:cNvPr id="7" name="Subtitle 6">
            <a:extLst>
              <a:ext uri="{FF2B5EF4-FFF2-40B4-BE49-F238E27FC236}">
                <a16:creationId xmlns:a16="http://schemas.microsoft.com/office/drawing/2014/main" id="{D65D7C45-774B-4448-8F87-E4D364F6CF4D}"/>
              </a:ext>
            </a:extLst>
          </p:cNvPr>
          <p:cNvSpPr>
            <a:spLocks noGrp="1"/>
          </p:cNvSpPr>
          <p:nvPr>
            <p:ph type="subTitle" idx="1"/>
          </p:nvPr>
        </p:nvSpPr>
        <p:spPr>
          <a:xfrm>
            <a:off x="446260" y="1817244"/>
            <a:ext cx="3206100" cy="2500800"/>
          </a:xfrm>
        </p:spPr>
        <p:txBody>
          <a:bodyPr/>
          <a:lstStyle/>
          <a:p>
            <a:pPr algn="l">
              <a:buFont typeface="Arial" panose="020B0604020202020204" pitchFamily="34" charset="0"/>
              <a:buChar char="•"/>
            </a:pPr>
            <a:r>
              <a:rPr lang="en-US" sz="2000"/>
              <a:t>Khi ta click vào nút icon playlist thì sẽ được chuyển đến màn hình danh sách phát nhạc ở bên trang chủ</a:t>
            </a:r>
          </a:p>
          <a:p>
            <a:pPr algn="l">
              <a:buFont typeface="Arial" panose="020B0604020202020204" pitchFamily="34" charset="0"/>
              <a:buChar char="•"/>
            </a:pPr>
            <a:r>
              <a:rPr lang="en-US" sz="2000"/>
              <a:t>Ở trang này người dùng không có tài khoản sẽ không xuất hiện bất cứ playlist nào</a:t>
            </a:r>
          </a:p>
        </p:txBody>
      </p:sp>
      <p:pic>
        <p:nvPicPr>
          <p:cNvPr id="4" name="Picture 3">
            <a:extLst>
              <a:ext uri="{FF2B5EF4-FFF2-40B4-BE49-F238E27FC236}">
                <a16:creationId xmlns:a16="http://schemas.microsoft.com/office/drawing/2014/main" id="{619D051F-0F73-459A-822D-D4D7444BA662}"/>
              </a:ext>
            </a:extLst>
          </p:cNvPr>
          <p:cNvPicPr>
            <a:picLocks noChangeAspect="1"/>
          </p:cNvPicPr>
          <p:nvPr/>
        </p:nvPicPr>
        <p:blipFill>
          <a:blip r:embed="rId2"/>
          <a:stretch>
            <a:fillRect/>
          </a:stretch>
        </p:blipFill>
        <p:spPr>
          <a:xfrm>
            <a:off x="5891440" y="301625"/>
            <a:ext cx="2178050" cy="4540250"/>
          </a:xfrm>
          <a:prstGeom prst="rect">
            <a:avLst/>
          </a:prstGeom>
        </p:spPr>
      </p:pic>
    </p:spTree>
    <p:extLst>
      <p:ext uri="{BB962C8B-B14F-4D97-AF65-F5344CB8AC3E}">
        <p14:creationId xmlns:p14="http://schemas.microsoft.com/office/powerpoint/2010/main" val="2871313788"/>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36E5047-D4E3-4D19-83BC-E3A7B7F6F4DA}"/>
              </a:ext>
            </a:extLst>
          </p:cNvPr>
          <p:cNvSpPr>
            <a:spLocks noGrp="1"/>
          </p:cNvSpPr>
          <p:nvPr>
            <p:ph type="title"/>
          </p:nvPr>
        </p:nvSpPr>
        <p:spPr>
          <a:xfrm>
            <a:off x="0" y="776377"/>
            <a:ext cx="4778868" cy="1011600"/>
          </a:xfrm>
        </p:spPr>
        <p:txBody>
          <a:bodyPr/>
          <a:lstStyle/>
          <a:p>
            <a:pPr algn="l"/>
            <a:r>
              <a:rPr lang="en-US" sz="3600" err="1"/>
              <a:t>Màn</a:t>
            </a:r>
            <a:r>
              <a:rPr lang="en-US" sz="3600"/>
              <a:t> </a:t>
            </a:r>
            <a:r>
              <a:rPr lang="en-US" sz="3600" err="1"/>
              <a:t>hình</a:t>
            </a:r>
            <a:r>
              <a:rPr lang="en-US" sz="3600"/>
              <a:t> Player phát nhạc: </a:t>
            </a:r>
          </a:p>
        </p:txBody>
      </p:sp>
      <p:sp>
        <p:nvSpPr>
          <p:cNvPr id="7" name="Subtitle 6">
            <a:extLst>
              <a:ext uri="{FF2B5EF4-FFF2-40B4-BE49-F238E27FC236}">
                <a16:creationId xmlns:a16="http://schemas.microsoft.com/office/drawing/2014/main" id="{D65D7C45-774B-4448-8F87-E4D364F6CF4D}"/>
              </a:ext>
            </a:extLst>
          </p:cNvPr>
          <p:cNvSpPr>
            <a:spLocks noGrp="1"/>
          </p:cNvSpPr>
          <p:nvPr>
            <p:ph type="subTitle" idx="1"/>
          </p:nvPr>
        </p:nvSpPr>
        <p:spPr>
          <a:xfrm>
            <a:off x="-65314" y="1787977"/>
            <a:ext cx="3414033" cy="2500800"/>
          </a:xfrm>
        </p:spPr>
        <p:txBody>
          <a:bodyPr/>
          <a:lstStyle/>
          <a:p>
            <a:pPr algn="l">
              <a:buFont typeface="Arial" panose="020B0604020202020204" pitchFamily="34" charset="0"/>
              <a:buChar char="•"/>
            </a:pPr>
            <a:r>
              <a:rPr lang="en-US" sz="2400"/>
              <a:t>Khi người dung không có tài khoản đăng nhập đã nhập link vào sẽ được dẫn đến màn hình này.</a:t>
            </a:r>
          </a:p>
          <a:p>
            <a:pPr algn="l">
              <a:buFont typeface="Arial" panose="020B0604020202020204" pitchFamily="34" charset="0"/>
              <a:buChar char="•"/>
            </a:pPr>
            <a:r>
              <a:rPr lang="en-US" sz="2400"/>
              <a:t>Ở trang này người dùng sẽ hiện lên màn hình video nghe nhạc đầu tiên</a:t>
            </a:r>
            <a:r>
              <a:rPr lang="en-US" sz="2000"/>
              <a:t>.</a:t>
            </a:r>
          </a:p>
        </p:txBody>
      </p:sp>
      <p:pic>
        <p:nvPicPr>
          <p:cNvPr id="4" name="Picture 3">
            <a:extLst>
              <a:ext uri="{FF2B5EF4-FFF2-40B4-BE49-F238E27FC236}">
                <a16:creationId xmlns:a16="http://schemas.microsoft.com/office/drawing/2014/main" id="{FE2491AB-C64D-404D-8B9A-6A65E5EF30F0}"/>
              </a:ext>
            </a:extLst>
          </p:cNvPr>
          <p:cNvPicPr>
            <a:picLocks noChangeAspect="1"/>
          </p:cNvPicPr>
          <p:nvPr/>
        </p:nvPicPr>
        <p:blipFill>
          <a:blip r:embed="rId2"/>
          <a:stretch>
            <a:fillRect/>
          </a:stretch>
        </p:blipFill>
        <p:spPr>
          <a:xfrm>
            <a:off x="5795282" y="273050"/>
            <a:ext cx="2190750" cy="4597400"/>
          </a:xfrm>
          <a:prstGeom prst="rect">
            <a:avLst/>
          </a:prstGeom>
        </p:spPr>
      </p:pic>
    </p:spTree>
    <p:extLst>
      <p:ext uri="{BB962C8B-B14F-4D97-AF65-F5344CB8AC3E}">
        <p14:creationId xmlns:p14="http://schemas.microsoft.com/office/powerpoint/2010/main" val="428274016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36E5047-D4E3-4D19-83BC-E3A7B7F6F4DA}"/>
              </a:ext>
            </a:extLst>
          </p:cNvPr>
          <p:cNvSpPr>
            <a:spLocks noGrp="1"/>
          </p:cNvSpPr>
          <p:nvPr>
            <p:ph type="title"/>
          </p:nvPr>
        </p:nvSpPr>
        <p:spPr>
          <a:xfrm>
            <a:off x="0" y="343670"/>
            <a:ext cx="4778868" cy="1011600"/>
          </a:xfrm>
        </p:spPr>
        <p:txBody>
          <a:bodyPr/>
          <a:lstStyle/>
          <a:p>
            <a:pPr algn="l"/>
            <a:r>
              <a:rPr lang="en-US" sz="3600"/>
              <a:t>Màn Hình Danh Sách Các Bài Nhạc:</a:t>
            </a:r>
          </a:p>
        </p:txBody>
      </p:sp>
      <p:sp>
        <p:nvSpPr>
          <p:cNvPr id="7" name="Subtitle 6">
            <a:extLst>
              <a:ext uri="{FF2B5EF4-FFF2-40B4-BE49-F238E27FC236}">
                <a16:creationId xmlns:a16="http://schemas.microsoft.com/office/drawing/2014/main" id="{D65D7C45-774B-4448-8F87-E4D364F6CF4D}"/>
              </a:ext>
            </a:extLst>
          </p:cNvPr>
          <p:cNvSpPr>
            <a:spLocks noGrp="1"/>
          </p:cNvSpPr>
          <p:nvPr>
            <p:ph type="subTitle" idx="1"/>
          </p:nvPr>
        </p:nvSpPr>
        <p:spPr>
          <a:xfrm>
            <a:off x="291139" y="1555986"/>
            <a:ext cx="3206100" cy="2500800"/>
          </a:xfrm>
        </p:spPr>
        <p:txBody>
          <a:bodyPr/>
          <a:lstStyle/>
          <a:p>
            <a:pPr algn="l">
              <a:buFont typeface="Arial" panose="020B0604020202020204" pitchFamily="34" charset="0"/>
              <a:buChar char="•"/>
            </a:pPr>
            <a:r>
              <a:rPr lang="en-US" sz="2400"/>
              <a:t>Sau khi vào màn hình Player phát nhạc và muốn coi các video có trong danh sách hiện có người dùng sẽ click vào icon playlist để chuyển</a:t>
            </a:r>
            <a:r>
              <a:rPr lang="en-US" sz="1800"/>
              <a:t>.</a:t>
            </a:r>
          </a:p>
          <a:p>
            <a:pPr algn="l">
              <a:buFont typeface="Arial" panose="020B0604020202020204" pitchFamily="34" charset="0"/>
              <a:buChar char="•"/>
            </a:pPr>
            <a:endParaRPr lang="en-US"/>
          </a:p>
          <a:p>
            <a:pPr algn="l">
              <a:buFont typeface="Arial" panose="020B0604020202020204" pitchFamily="34" charset="0"/>
              <a:buChar char="•"/>
            </a:pPr>
            <a:endParaRPr lang="en-US"/>
          </a:p>
        </p:txBody>
      </p:sp>
      <p:pic>
        <p:nvPicPr>
          <p:cNvPr id="4" name="Picture 3">
            <a:extLst>
              <a:ext uri="{FF2B5EF4-FFF2-40B4-BE49-F238E27FC236}">
                <a16:creationId xmlns:a16="http://schemas.microsoft.com/office/drawing/2014/main" id="{47F3148B-8702-4A1A-99E0-62F3C9C9D4A0}"/>
              </a:ext>
            </a:extLst>
          </p:cNvPr>
          <p:cNvPicPr>
            <a:picLocks noChangeAspect="1"/>
          </p:cNvPicPr>
          <p:nvPr/>
        </p:nvPicPr>
        <p:blipFill>
          <a:blip r:embed="rId2"/>
          <a:stretch>
            <a:fillRect/>
          </a:stretch>
        </p:blipFill>
        <p:spPr>
          <a:xfrm>
            <a:off x="5793921" y="282575"/>
            <a:ext cx="2209800" cy="4578350"/>
          </a:xfrm>
          <a:prstGeom prst="rect">
            <a:avLst/>
          </a:prstGeom>
        </p:spPr>
      </p:pic>
    </p:spTree>
    <p:extLst>
      <p:ext uri="{BB962C8B-B14F-4D97-AF65-F5344CB8AC3E}">
        <p14:creationId xmlns:p14="http://schemas.microsoft.com/office/powerpoint/2010/main" val="1338784114"/>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36E5047-D4E3-4D19-83BC-E3A7B7F6F4DA}"/>
              </a:ext>
            </a:extLst>
          </p:cNvPr>
          <p:cNvSpPr>
            <a:spLocks noGrp="1"/>
          </p:cNvSpPr>
          <p:nvPr>
            <p:ph type="title"/>
          </p:nvPr>
        </p:nvSpPr>
        <p:spPr>
          <a:xfrm>
            <a:off x="0" y="580434"/>
            <a:ext cx="4778868" cy="1011600"/>
          </a:xfrm>
        </p:spPr>
        <p:txBody>
          <a:bodyPr/>
          <a:lstStyle/>
          <a:p>
            <a:pPr algn="l"/>
            <a:r>
              <a:rPr lang="en-US" sz="3600" err="1"/>
              <a:t>Màn</a:t>
            </a:r>
            <a:r>
              <a:rPr lang="en-US" sz="3600"/>
              <a:t> </a:t>
            </a:r>
            <a:r>
              <a:rPr lang="en-US" sz="3600" err="1"/>
              <a:t>hình</a:t>
            </a:r>
            <a:r>
              <a:rPr lang="en-US" sz="3600"/>
              <a:t> Quản lý người dùng: </a:t>
            </a:r>
          </a:p>
        </p:txBody>
      </p:sp>
      <p:sp>
        <p:nvSpPr>
          <p:cNvPr id="7" name="Subtitle 6">
            <a:extLst>
              <a:ext uri="{FF2B5EF4-FFF2-40B4-BE49-F238E27FC236}">
                <a16:creationId xmlns:a16="http://schemas.microsoft.com/office/drawing/2014/main" id="{D65D7C45-774B-4448-8F87-E4D364F6CF4D}"/>
              </a:ext>
            </a:extLst>
          </p:cNvPr>
          <p:cNvSpPr>
            <a:spLocks noGrp="1"/>
          </p:cNvSpPr>
          <p:nvPr>
            <p:ph type="subTitle" idx="1"/>
          </p:nvPr>
        </p:nvSpPr>
        <p:spPr>
          <a:xfrm>
            <a:off x="242153" y="1399600"/>
            <a:ext cx="3206100" cy="2500800"/>
          </a:xfrm>
        </p:spPr>
        <p:txBody>
          <a:bodyPr/>
          <a:lstStyle/>
          <a:p>
            <a:pPr algn="l">
              <a:buFont typeface="Arial" panose="020B0604020202020204" pitchFamily="34" charset="0"/>
              <a:buChar char="•"/>
            </a:pPr>
            <a:r>
              <a:rPr lang="en-US" sz="2400"/>
              <a:t>Người dùng không có đăng nhặp sẽ hiện lên màn hình này. Khi click vào Tab Bar người dung.</a:t>
            </a:r>
          </a:p>
          <a:p>
            <a:pPr algn="l">
              <a:buFont typeface="Arial" panose="020B0604020202020204" pitchFamily="34" charset="0"/>
              <a:buChar char="•"/>
            </a:pPr>
            <a:r>
              <a:rPr lang="en-US" sz="2400"/>
              <a:t>Ở đây người dung sẽ được gợi ý đăng nhập để hưởng lợi ít.</a:t>
            </a:r>
          </a:p>
        </p:txBody>
      </p:sp>
      <p:pic>
        <p:nvPicPr>
          <p:cNvPr id="3" name="Picture 2">
            <a:extLst>
              <a:ext uri="{FF2B5EF4-FFF2-40B4-BE49-F238E27FC236}">
                <a16:creationId xmlns:a16="http://schemas.microsoft.com/office/drawing/2014/main" id="{219B0165-2C3F-4107-ADB7-F16A7462DEFB}"/>
              </a:ext>
            </a:extLst>
          </p:cNvPr>
          <p:cNvPicPr>
            <a:picLocks noChangeAspect="1"/>
          </p:cNvPicPr>
          <p:nvPr/>
        </p:nvPicPr>
        <p:blipFill>
          <a:blip r:embed="rId2"/>
          <a:stretch>
            <a:fillRect/>
          </a:stretch>
        </p:blipFill>
        <p:spPr>
          <a:xfrm>
            <a:off x="5866947" y="373525"/>
            <a:ext cx="2178050" cy="4552950"/>
          </a:xfrm>
          <a:prstGeom prst="rect">
            <a:avLst/>
          </a:prstGeom>
        </p:spPr>
      </p:pic>
    </p:spTree>
    <p:extLst>
      <p:ext uri="{BB962C8B-B14F-4D97-AF65-F5344CB8AC3E}">
        <p14:creationId xmlns:p14="http://schemas.microsoft.com/office/powerpoint/2010/main" val="5367501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FEFEF">
            <a:alpha val="0"/>
          </a:srgbClr>
        </a:solidFill>
        <a:effectLst/>
      </p:bgPr>
    </p:bg>
    <p:spTree>
      <p:nvGrpSpPr>
        <p:cNvPr id="1" name="Shape 661"/>
        <p:cNvGrpSpPr/>
        <p:nvPr/>
      </p:nvGrpSpPr>
      <p:grpSpPr>
        <a:xfrm>
          <a:off x="0" y="0"/>
          <a:ext cx="0" cy="0"/>
          <a:chOff x="0" y="0"/>
          <a:chExt cx="0" cy="0"/>
        </a:xfrm>
      </p:grpSpPr>
      <p:pic>
        <p:nvPicPr>
          <p:cNvPr id="662" name="Google Shape;662;p56"/>
          <p:cNvPicPr preferRelativeResize="0"/>
          <p:nvPr/>
        </p:nvPicPr>
        <p:blipFill rotWithShape="1">
          <a:blip r:embed="rId3">
            <a:alphaModFix/>
          </a:blip>
          <a:srcRect r="41224"/>
          <a:stretch/>
        </p:blipFill>
        <p:spPr>
          <a:xfrm flipH="1">
            <a:off x="4572002" y="-24975"/>
            <a:ext cx="4571998" cy="5186374"/>
          </a:xfrm>
          <a:prstGeom prst="rect">
            <a:avLst/>
          </a:prstGeom>
          <a:noFill/>
          <a:ln>
            <a:noFill/>
          </a:ln>
        </p:spPr>
      </p:pic>
      <p:sp>
        <p:nvSpPr>
          <p:cNvPr id="663" name="Google Shape;663;p56"/>
          <p:cNvSpPr txBox="1">
            <a:spLocks noGrp="1"/>
          </p:cNvSpPr>
          <p:nvPr>
            <p:ph type="ctrTitle"/>
          </p:nvPr>
        </p:nvSpPr>
        <p:spPr>
          <a:xfrm>
            <a:off x="1358800" y="1531850"/>
            <a:ext cx="7679400" cy="143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s" sz="7200" b="1">
                <a:solidFill>
                  <a:srgbClr val="00DEBA"/>
                </a:solidFill>
                <a:latin typeface="Ubuntu"/>
                <a:ea typeface="Ubuntu"/>
                <a:cs typeface="Ubuntu"/>
                <a:sym typeface="Ubuntu"/>
              </a:rPr>
              <a:t>T</a:t>
            </a:r>
            <a:r>
              <a:rPr lang="es"/>
              <a:t>hanks</a:t>
            </a:r>
            <a:r>
              <a:rPr lang="es" sz="7200" b="1">
                <a:solidFill>
                  <a:srgbClr val="00DEBA"/>
                </a:solidFill>
                <a:latin typeface="Ubuntu"/>
                <a:ea typeface="Ubuntu"/>
                <a:cs typeface="Ubuntu"/>
                <a:sym typeface="Ubuntu"/>
              </a:rPr>
              <a:t>!</a:t>
            </a:r>
            <a:endParaRPr sz="7200" b="1">
              <a:solidFill>
                <a:srgbClr val="00DEBA"/>
              </a:solidFill>
              <a:latin typeface="Ubuntu"/>
              <a:ea typeface="Ubuntu"/>
              <a:cs typeface="Ubuntu"/>
              <a:sym typeface="Ubuntu"/>
            </a:endParaRPr>
          </a:p>
        </p:txBody>
      </p:sp>
      <p:sp>
        <p:nvSpPr>
          <p:cNvPr id="664" name="Google Shape;664;p56"/>
          <p:cNvSpPr txBox="1">
            <a:spLocks noGrp="1"/>
          </p:cNvSpPr>
          <p:nvPr>
            <p:ph type="subTitle" idx="1"/>
          </p:nvPr>
        </p:nvSpPr>
        <p:spPr>
          <a:xfrm>
            <a:off x="1358794" y="2846353"/>
            <a:ext cx="2870306" cy="578100"/>
          </a:xfrm>
          <a:prstGeom prst="rect">
            <a:avLst/>
          </a:prstGeom>
        </p:spPr>
        <p:txBody>
          <a:bodyPr spcFirstLastPara="1" wrap="square" lIns="91425" tIns="91425" rIns="91425" bIns="91425" anchor="t" anchorCtr="0">
            <a:noAutofit/>
          </a:bodyPr>
          <a:lstStyle/>
          <a:p>
            <a:pPr marL="0" indent="0">
              <a:buClr>
                <a:schemeClr val="dk1"/>
              </a:buClr>
              <a:buSzPts val="1100"/>
            </a:pPr>
            <a:r>
              <a:rPr lang="vi-VN" sz="1400" err="1"/>
              <a:t>Cảm</a:t>
            </a:r>
            <a:r>
              <a:rPr lang="vi-VN" sz="1400"/>
              <a:t> mơn </a:t>
            </a:r>
            <a:r>
              <a:rPr lang="vi-VN" sz="1400" err="1"/>
              <a:t>các</a:t>
            </a:r>
            <a:r>
              <a:rPr lang="vi-VN" sz="1400"/>
              <a:t> </a:t>
            </a:r>
            <a:r>
              <a:rPr lang="vi-VN" sz="1400" err="1"/>
              <a:t>bạn</a:t>
            </a:r>
            <a:r>
              <a:rPr lang="vi-VN" sz="1400"/>
              <a:t> </a:t>
            </a:r>
            <a:r>
              <a:rPr lang="vi-VN" sz="1400" err="1"/>
              <a:t>đã</a:t>
            </a:r>
            <a:r>
              <a:rPr lang="vi-VN" sz="1400"/>
              <a:t> </a:t>
            </a:r>
            <a:r>
              <a:rPr lang="vi-VN" sz="1400" err="1"/>
              <a:t>lắng</a:t>
            </a:r>
            <a:r>
              <a:rPr lang="vi-VN" sz="1400"/>
              <a:t> nghe!!!</a:t>
            </a:r>
          </a:p>
          <a:p>
            <a:pPr marL="0" lvl="0" indent="0" algn="l" rtl="0">
              <a:spcBef>
                <a:spcPts val="0"/>
              </a:spcBef>
              <a:spcAft>
                <a:spcPts val="0"/>
              </a:spcAft>
              <a:buClr>
                <a:schemeClr val="dk1"/>
              </a:buClr>
              <a:buSzPts val="1100"/>
              <a:buFont typeface="Arial"/>
              <a:buNone/>
            </a:pPr>
            <a:endParaRPr lang="en-US" sz="140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72"/>
        <p:cNvGrpSpPr/>
        <p:nvPr/>
      </p:nvGrpSpPr>
      <p:grpSpPr>
        <a:xfrm>
          <a:off x="0" y="0"/>
          <a:ext cx="0" cy="0"/>
          <a:chOff x="0" y="0"/>
          <a:chExt cx="0" cy="0"/>
        </a:xfrm>
      </p:grpSpPr>
      <p:sp>
        <p:nvSpPr>
          <p:cNvPr id="173" name="Google Shape;173;p29"/>
          <p:cNvSpPr txBox="1">
            <a:spLocks noGrp="1"/>
          </p:cNvSpPr>
          <p:nvPr>
            <p:ph type="subTitle" idx="2"/>
          </p:nvPr>
        </p:nvSpPr>
        <p:spPr>
          <a:xfrm>
            <a:off x="1294050" y="3353525"/>
            <a:ext cx="6555900" cy="57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—Someone famous</a:t>
            </a:r>
            <a:endParaRPr/>
          </a:p>
        </p:txBody>
      </p:sp>
      <p:sp>
        <p:nvSpPr>
          <p:cNvPr id="174" name="Google Shape;174;p29"/>
          <p:cNvSpPr txBox="1">
            <a:spLocks noGrp="1"/>
          </p:cNvSpPr>
          <p:nvPr>
            <p:ph type="subTitle" idx="1"/>
          </p:nvPr>
        </p:nvSpPr>
        <p:spPr>
          <a:xfrm>
            <a:off x="1609050" y="1249825"/>
            <a:ext cx="5925900" cy="20190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Clr>
                <a:schemeClr val="dk1"/>
              </a:buClr>
              <a:buSzPts val="1100"/>
              <a:buFont typeface="Arial"/>
              <a:buNone/>
            </a:pPr>
            <a:r>
              <a:rPr lang="es">
                <a:solidFill>
                  <a:schemeClr val="lt1"/>
                </a:solidFill>
              </a:rPr>
              <a:t>“This is a</a:t>
            </a:r>
            <a:r>
              <a:rPr lang="es" sz="3000" b="1">
                <a:solidFill>
                  <a:srgbClr val="434343"/>
                </a:solidFill>
              </a:rPr>
              <a:t> QUOTE.</a:t>
            </a:r>
            <a:r>
              <a:rPr lang="es" sz="3000" b="1" i="0">
                <a:solidFill>
                  <a:schemeClr val="lt1"/>
                </a:solidFill>
              </a:rPr>
              <a:t> </a:t>
            </a:r>
            <a:r>
              <a:rPr lang="es" sz="3000" i="0">
                <a:solidFill>
                  <a:schemeClr val="lt1"/>
                </a:solidFill>
              </a:rPr>
              <a:t>Words full of wisdom that someone important said and can make the reader get inspired.</a:t>
            </a:r>
            <a:r>
              <a:rPr lang="es">
                <a:solidFill>
                  <a:schemeClr val="lt1"/>
                </a:solidFill>
              </a:rPr>
              <a:t>”</a:t>
            </a:r>
            <a:endParaRPr sz="2700" i="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pic>
        <p:nvPicPr>
          <p:cNvPr id="179" name="Google Shape;179;p30"/>
          <p:cNvPicPr preferRelativeResize="0"/>
          <p:nvPr/>
        </p:nvPicPr>
        <p:blipFill rotWithShape="1">
          <a:blip r:embed="rId3">
            <a:alphaModFix/>
          </a:blip>
          <a:srcRect l="43039" t="6041" r="1275"/>
          <a:stretch/>
        </p:blipFill>
        <p:spPr>
          <a:xfrm>
            <a:off x="4572000" y="0"/>
            <a:ext cx="4571997" cy="5143501"/>
          </a:xfrm>
          <a:prstGeom prst="rect">
            <a:avLst/>
          </a:prstGeom>
          <a:noFill/>
          <a:ln>
            <a:noFill/>
          </a:ln>
        </p:spPr>
      </p:pic>
      <p:sp>
        <p:nvSpPr>
          <p:cNvPr id="180" name="Google Shape;180;p30"/>
          <p:cNvSpPr txBox="1">
            <a:spLocks noGrp="1"/>
          </p:cNvSpPr>
          <p:nvPr>
            <p:ph type="ctrTitle"/>
          </p:nvPr>
        </p:nvSpPr>
        <p:spPr>
          <a:xfrm>
            <a:off x="1167450" y="1183650"/>
            <a:ext cx="4054500" cy="143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s"/>
              <a:t>Swift</a:t>
            </a:r>
            <a:endParaRPr sz="5500" b="1">
              <a:solidFill>
                <a:srgbClr val="00DEBA"/>
              </a:solidFill>
              <a:latin typeface="Ubuntu"/>
              <a:ea typeface="Ubuntu"/>
              <a:cs typeface="Ubuntu"/>
              <a:sym typeface="Ubuntu"/>
            </a:endParaRPr>
          </a:p>
        </p:txBody>
      </p:sp>
      <p:sp>
        <p:nvSpPr>
          <p:cNvPr id="181" name="Google Shape;181;p30"/>
          <p:cNvSpPr txBox="1">
            <a:spLocks noGrp="1"/>
          </p:cNvSpPr>
          <p:nvPr>
            <p:ph type="title" idx="2"/>
          </p:nvPr>
        </p:nvSpPr>
        <p:spPr>
          <a:xfrm>
            <a:off x="728147" y="2495825"/>
            <a:ext cx="937800" cy="4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a:t>01</a:t>
            </a:r>
            <a:endParaRPr/>
          </a:p>
        </p:txBody>
      </p:sp>
      <p:sp>
        <p:nvSpPr>
          <p:cNvPr id="182" name="Google Shape;182;p30"/>
          <p:cNvSpPr txBox="1">
            <a:spLocks noGrp="1"/>
          </p:cNvSpPr>
          <p:nvPr>
            <p:ph type="title" idx="3"/>
          </p:nvPr>
        </p:nvSpPr>
        <p:spPr>
          <a:xfrm>
            <a:off x="728147" y="3004523"/>
            <a:ext cx="937800" cy="4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a:t>02</a:t>
            </a:r>
            <a:endParaRPr/>
          </a:p>
        </p:txBody>
      </p:sp>
      <p:sp>
        <p:nvSpPr>
          <p:cNvPr id="185" name="Google Shape;185;p30"/>
          <p:cNvSpPr txBox="1">
            <a:spLocks noGrp="1"/>
          </p:cNvSpPr>
          <p:nvPr>
            <p:ph type="subTitle" idx="6"/>
          </p:nvPr>
        </p:nvSpPr>
        <p:spPr>
          <a:xfrm>
            <a:off x="1665921" y="2942722"/>
            <a:ext cx="3446100" cy="57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a:t>Ưu điểm và Nhược điểm</a:t>
            </a:r>
          </a:p>
        </p:txBody>
      </p:sp>
      <p:sp>
        <p:nvSpPr>
          <p:cNvPr id="188" name="Google Shape;188;p30"/>
          <p:cNvSpPr txBox="1">
            <a:spLocks noGrp="1"/>
          </p:cNvSpPr>
          <p:nvPr>
            <p:ph type="subTitle" idx="1"/>
          </p:nvPr>
        </p:nvSpPr>
        <p:spPr>
          <a:xfrm>
            <a:off x="1665921" y="2434025"/>
            <a:ext cx="3446100" cy="57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err="1"/>
              <a:t>Khái</a:t>
            </a:r>
            <a:r>
              <a:rPr lang="en-US"/>
              <a:t> </a:t>
            </a:r>
            <a:r>
              <a:rPr lang="en-US" err="1"/>
              <a:t>niệm</a:t>
            </a:r>
            <a:r>
              <a:rPr lang="en-US"/>
              <a:t> </a:t>
            </a:r>
            <a:r>
              <a:rPr lang="en-US" err="1"/>
              <a:t>về</a:t>
            </a:r>
            <a:r>
              <a:rPr lang="en-US"/>
              <a:t> Swift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xfrm>
            <a:off x="268615" y="1774650"/>
            <a:ext cx="6779700" cy="15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s" sz="4800" b="1">
                <a:solidFill>
                  <a:srgbClr val="434343"/>
                </a:solidFill>
                <a:latin typeface="Ubuntu"/>
                <a:ea typeface="Ubuntu"/>
                <a:cs typeface="Ubuntu"/>
                <a:sym typeface="Ubuntu"/>
              </a:rPr>
              <a:t>1. Khái niệm về</a:t>
            </a:r>
            <a:br>
              <a:rPr lang="es" sz="4800" b="1">
                <a:solidFill>
                  <a:srgbClr val="434343"/>
                </a:solidFill>
                <a:latin typeface="Ubuntu"/>
                <a:ea typeface="Ubuntu"/>
                <a:cs typeface="Ubuntu"/>
                <a:sym typeface="Ubuntu"/>
              </a:rPr>
            </a:br>
            <a:r>
              <a:rPr lang="es">
                <a:latin typeface="Ubuntu"/>
                <a:ea typeface="Ubuntu"/>
                <a:cs typeface="Ubuntu"/>
                <a:sym typeface="Ubuntu"/>
              </a:rPr>
              <a:t>Swift</a:t>
            </a:r>
            <a:endParaRPr sz="4800" b="1">
              <a:solidFill>
                <a:srgbClr val="434343"/>
              </a:solidFill>
              <a:latin typeface="Ubuntu"/>
              <a:ea typeface="Ubuntu"/>
              <a:cs typeface="Ubuntu"/>
              <a:sym typeface="Ubuntu"/>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8"/>
        <p:cNvGrpSpPr/>
        <p:nvPr/>
      </p:nvGrpSpPr>
      <p:grpSpPr>
        <a:xfrm>
          <a:off x="0" y="0"/>
          <a:ext cx="0" cy="0"/>
          <a:chOff x="0" y="0"/>
          <a:chExt cx="0" cy="0"/>
        </a:xfrm>
      </p:grpSpPr>
      <p:sp>
        <p:nvSpPr>
          <p:cNvPr id="201" name="Google Shape;201;p32"/>
          <p:cNvSpPr txBox="1">
            <a:spLocks noGrp="1"/>
          </p:cNvSpPr>
          <p:nvPr>
            <p:ph type="body" idx="1"/>
          </p:nvPr>
        </p:nvSpPr>
        <p:spPr>
          <a:xfrm>
            <a:off x="3685950" y="1325997"/>
            <a:ext cx="5298030" cy="212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400" err="1">
                <a:solidFill>
                  <a:srgbClr val="666666"/>
                </a:solidFill>
                <a:latin typeface="Josefin Slab"/>
                <a:ea typeface="Josefin Slab"/>
                <a:cs typeface="Josefin Slab"/>
                <a:sym typeface="Josefin Slab"/>
              </a:rPr>
              <a:t>Swift</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là</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một</a:t>
            </a:r>
            <a:r>
              <a:rPr lang="vi-VN" sz="1400">
                <a:solidFill>
                  <a:srgbClr val="666666"/>
                </a:solidFill>
                <a:latin typeface="Josefin Slab"/>
                <a:ea typeface="Josefin Slab"/>
                <a:cs typeface="Josefin Slab"/>
                <a:sym typeface="Josefin Slab"/>
              </a:rPr>
              <a:t> ngôn </a:t>
            </a:r>
            <a:r>
              <a:rPr lang="vi-VN" sz="1400" err="1">
                <a:solidFill>
                  <a:srgbClr val="666666"/>
                </a:solidFill>
                <a:latin typeface="Josefin Slab"/>
                <a:ea typeface="Josefin Slab"/>
                <a:cs typeface="Josefin Slab"/>
                <a:sym typeface="Josefin Slab"/>
              </a:rPr>
              <a:t>ngữ</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lập</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trình</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hướng</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đối</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tượng</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dành</a:t>
            </a:r>
            <a:r>
              <a:rPr lang="vi-VN" sz="1400">
                <a:solidFill>
                  <a:srgbClr val="666666"/>
                </a:solidFill>
                <a:latin typeface="Josefin Slab"/>
                <a:ea typeface="Josefin Slab"/>
                <a:cs typeface="Josefin Slab"/>
                <a:sym typeface="Josefin Slab"/>
              </a:rPr>
              <a:t> cho </a:t>
            </a:r>
            <a:r>
              <a:rPr lang="vi-VN" sz="1400" err="1">
                <a:solidFill>
                  <a:srgbClr val="666666"/>
                </a:solidFill>
                <a:latin typeface="Josefin Slab"/>
                <a:ea typeface="Josefin Slab"/>
                <a:cs typeface="Josefin Slab"/>
                <a:sym typeface="Josefin Slab"/>
              </a:rPr>
              <a:t>việc</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phát</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triển</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iOS</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và</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macOS</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watchOS</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tvOS</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Linux</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và</a:t>
            </a:r>
            <a:r>
              <a:rPr lang="vi-VN" sz="1400">
                <a:solidFill>
                  <a:srgbClr val="666666"/>
                </a:solidFill>
                <a:latin typeface="Josefin Slab"/>
                <a:ea typeface="Josefin Slab"/>
                <a:cs typeface="Josefin Slab"/>
                <a:sym typeface="Josefin Slab"/>
              </a:rPr>
              <a:t> z/OS. </a:t>
            </a:r>
            <a:r>
              <a:rPr lang="vi-VN" sz="1400" err="1">
                <a:solidFill>
                  <a:srgbClr val="666666"/>
                </a:solidFill>
                <a:latin typeface="Josefin Slab"/>
                <a:ea typeface="Josefin Slab"/>
                <a:cs typeface="Josefin Slab"/>
                <a:sym typeface="Josefin Slab"/>
              </a:rPr>
              <a:t>được</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giới</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thiệu</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bởi</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Apple</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tại</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hội</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nghị</a:t>
            </a:r>
            <a:r>
              <a:rPr lang="vi-VN" sz="1400">
                <a:solidFill>
                  <a:srgbClr val="666666"/>
                </a:solidFill>
                <a:latin typeface="Josefin Slab"/>
                <a:ea typeface="Josefin Slab"/>
                <a:cs typeface="Josefin Slab"/>
                <a:sym typeface="Josefin Slab"/>
              </a:rPr>
              <a:t> WWDC 2014. </a:t>
            </a:r>
            <a:r>
              <a:rPr lang="vi-VN" sz="1400" err="1">
                <a:solidFill>
                  <a:srgbClr val="666666"/>
                </a:solidFill>
                <a:latin typeface="Josefin Slab"/>
                <a:ea typeface="Josefin Slab"/>
                <a:cs typeface="Josefin Slab"/>
                <a:sym typeface="Josefin Slab"/>
              </a:rPr>
              <a:t>Swift</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được</a:t>
            </a:r>
            <a:r>
              <a:rPr lang="vi-VN" sz="1400">
                <a:solidFill>
                  <a:srgbClr val="666666"/>
                </a:solidFill>
                <a:latin typeface="Josefin Slab"/>
                <a:ea typeface="Josefin Slab"/>
                <a:cs typeface="Josefin Slab"/>
                <a:sym typeface="Josefin Slab"/>
              </a:rPr>
              <a:t> mong </a:t>
            </a:r>
            <a:r>
              <a:rPr lang="vi-VN" sz="1400" err="1">
                <a:solidFill>
                  <a:srgbClr val="666666"/>
                </a:solidFill>
                <a:latin typeface="Josefin Slab"/>
                <a:ea typeface="Josefin Slab"/>
                <a:cs typeface="Josefin Slab"/>
                <a:sym typeface="Josefin Slab"/>
              </a:rPr>
              <a:t>đợi</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sẽ</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tồn</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tại</a:t>
            </a:r>
            <a:r>
              <a:rPr lang="vi-VN" sz="1400">
                <a:solidFill>
                  <a:srgbClr val="666666"/>
                </a:solidFill>
                <a:latin typeface="Josefin Slab"/>
                <a:ea typeface="Josefin Slab"/>
                <a:cs typeface="Josefin Slab"/>
                <a:sym typeface="Josefin Slab"/>
              </a:rPr>
              <a:t> song </a:t>
            </a:r>
            <a:r>
              <a:rPr lang="vi-VN" sz="1400" err="1">
                <a:solidFill>
                  <a:srgbClr val="666666"/>
                </a:solidFill>
                <a:latin typeface="Josefin Slab"/>
                <a:ea typeface="Josefin Slab"/>
                <a:cs typeface="Josefin Slab"/>
                <a:sym typeface="Josefin Slab"/>
              </a:rPr>
              <a:t>song</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cùng</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Objective</a:t>
            </a:r>
            <a:r>
              <a:rPr lang="vi-VN" sz="1400">
                <a:solidFill>
                  <a:srgbClr val="666666"/>
                </a:solidFill>
                <a:latin typeface="Josefin Slab"/>
                <a:ea typeface="Josefin Slab"/>
                <a:cs typeface="Josefin Slab"/>
                <a:sym typeface="Josefin Slab"/>
              </a:rPr>
              <a:t>-C, ngôn </a:t>
            </a:r>
            <a:r>
              <a:rPr lang="vi-VN" sz="1400" err="1">
                <a:solidFill>
                  <a:srgbClr val="666666"/>
                </a:solidFill>
                <a:latin typeface="Josefin Slab"/>
                <a:ea typeface="Josefin Slab"/>
                <a:cs typeface="Josefin Slab"/>
                <a:sym typeface="Josefin Slab"/>
              </a:rPr>
              <a:t>ngữ</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lập</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trình</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hiện</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tại</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dành</a:t>
            </a:r>
            <a:r>
              <a:rPr lang="vi-VN" sz="1400">
                <a:solidFill>
                  <a:srgbClr val="666666"/>
                </a:solidFill>
                <a:latin typeface="Josefin Slab"/>
                <a:ea typeface="Josefin Slab"/>
                <a:cs typeface="Josefin Slab"/>
                <a:sym typeface="Josefin Slab"/>
              </a:rPr>
              <a:t> cho </a:t>
            </a:r>
            <a:r>
              <a:rPr lang="vi-VN" sz="1400" err="1">
                <a:solidFill>
                  <a:srgbClr val="666666"/>
                </a:solidFill>
                <a:latin typeface="Josefin Slab"/>
                <a:ea typeface="Josefin Slab"/>
                <a:cs typeface="Josefin Slab"/>
                <a:sym typeface="Josefin Slab"/>
              </a:rPr>
              <a:t>các</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hệ</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điều</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hành</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của</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Apple</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Swift</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được</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thiết</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kế</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để</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hoạt</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động</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với</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các</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framework</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Cocoa</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và</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Cocoa</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Touch</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của</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Apple</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và</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phần</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lớn</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mã</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Objective</a:t>
            </a:r>
            <a:r>
              <a:rPr lang="vi-VN" sz="1400">
                <a:solidFill>
                  <a:srgbClr val="666666"/>
                </a:solidFill>
                <a:latin typeface="Josefin Slab"/>
                <a:ea typeface="Josefin Slab"/>
                <a:cs typeface="Josefin Slab"/>
                <a:sym typeface="Josefin Slab"/>
              </a:rPr>
              <a:t>-C </a:t>
            </a:r>
            <a:r>
              <a:rPr lang="vi-VN" sz="1400" err="1">
                <a:solidFill>
                  <a:srgbClr val="666666"/>
                </a:solidFill>
                <a:latin typeface="Josefin Slab"/>
                <a:ea typeface="Josefin Slab"/>
                <a:cs typeface="Josefin Slab"/>
                <a:sym typeface="Josefin Slab"/>
              </a:rPr>
              <a:t>hiện</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có</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được</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viết</a:t>
            </a:r>
            <a:r>
              <a:rPr lang="vi-VN" sz="1400">
                <a:solidFill>
                  <a:srgbClr val="666666"/>
                </a:solidFill>
                <a:latin typeface="Josefin Slab"/>
                <a:ea typeface="Josefin Slab"/>
                <a:cs typeface="Josefin Slab"/>
                <a:sym typeface="Josefin Slab"/>
              </a:rPr>
              <a:t> cho </a:t>
            </a:r>
            <a:r>
              <a:rPr lang="vi-VN" sz="1400" err="1">
                <a:solidFill>
                  <a:srgbClr val="666666"/>
                </a:solidFill>
                <a:latin typeface="Josefin Slab"/>
                <a:ea typeface="Josefin Slab"/>
                <a:cs typeface="Josefin Slab"/>
                <a:sym typeface="Josefin Slab"/>
              </a:rPr>
              <a:t>các</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sản</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phẩm</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của</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Apple</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Nó</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được</a:t>
            </a:r>
            <a:r>
              <a:rPr lang="vi-VN" sz="1400">
                <a:solidFill>
                  <a:srgbClr val="666666"/>
                </a:solidFill>
                <a:latin typeface="Josefin Slab"/>
                <a:ea typeface="Josefin Slab"/>
                <a:cs typeface="Josefin Slab"/>
                <a:sym typeface="Josefin Slab"/>
              </a:rPr>
              <a:t> biên </a:t>
            </a:r>
            <a:r>
              <a:rPr lang="vi-VN" sz="1400" err="1">
                <a:solidFill>
                  <a:srgbClr val="666666"/>
                </a:solidFill>
                <a:latin typeface="Josefin Slab"/>
                <a:ea typeface="Josefin Slab"/>
                <a:cs typeface="Josefin Slab"/>
                <a:sym typeface="Josefin Slab"/>
              </a:rPr>
              <a:t>dịch</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với</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trình</a:t>
            </a:r>
            <a:r>
              <a:rPr lang="vi-VN" sz="1400">
                <a:solidFill>
                  <a:srgbClr val="666666"/>
                </a:solidFill>
                <a:latin typeface="Josefin Slab"/>
                <a:ea typeface="Josefin Slab"/>
                <a:cs typeface="Josefin Slab"/>
                <a:sym typeface="Josefin Slab"/>
              </a:rPr>
              <a:t> biên </a:t>
            </a:r>
            <a:r>
              <a:rPr lang="vi-VN" sz="1400" err="1">
                <a:solidFill>
                  <a:srgbClr val="666666"/>
                </a:solidFill>
                <a:latin typeface="Josefin Slab"/>
                <a:ea typeface="Josefin Slab"/>
                <a:cs typeface="Josefin Slab"/>
                <a:sym typeface="Josefin Slab"/>
              </a:rPr>
              <a:t>dịch</a:t>
            </a:r>
            <a:r>
              <a:rPr lang="vi-VN" sz="1400">
                <a:solidFill>
                  <a:srgbClr val="666666"/>
                </a:solidFill>
                <a:latin typeface="Josefin Slab"/>
                <a:ea typeface="Josefin Slab"/>
                <a:cs typeface="Josefin Slab"/>
                <a:sym typeface="Josefin Slab"/>
              </a:rPr>
              <a:t> LLVM </a:t>
            </a:r>
            <a:r>
              <a:rPr lang="vi-VN" sz="1400" err="1">
                <a:solidFill>
                  <a:srgbClr val="666666"/>
                </a:solidFill>
                <a:latin typeface="Josefin Slab"/>
                <a:ea typeface="Josefin Slab"/>
                <a:cs typeface="Josefin Slab"/>
                <a:sym typeface="Josefin Slab"/>
              </a:rPr>
              <a:t>và</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đã</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được</a:t>
            </a:r>
            <a:r>
              <a:rPr lang="vi-VN" sz="1400">
                <a:solidFill>
                  <a:srgbClr val="666666"/>
                </a:solidFill>
                <a:latin typeface="Josefin Slab"/>
                <a:ea typeface="Josefin Slab"/>
                <a:cs typeface="Josefin Slab"/>
                <a:sym typeface="Josefin Slab"/>
              </a:rPr>
              <a:t> đưa </a:t>
            </a:r>
            <a:r>
              <a:rPr lang="vi-VN" sz="1400" err="1">
                <a:solidFill>
                  <a:srgbClr val="666666"/>
                </a:solidFill>
                <a:latin typeface="Josefin Slab"/>
                <a:ea typeface="Josefin Slab"/>
                <a:cs typeface="Josefin Slab"/>
                <a:sym typeface="Josefin Slab"/>
              </a:rPr>
              <a:t>vào</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Xcode</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kể</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từ</a:t>
            </a:r>
            <a:r>
              <a:rPr lang="vi-VN" sz="1400">
                <a:solidFill>
                  <a:srgbClr val="666666"/>
                </a:solidFill>
                <a:latin typeface="Josefin Slab"/>
                <a:ea typeface="Josefin Slab"/>
                <a:cs typeface="Josefin Slab"/>
                <a:sym typeface="Josefin Slab"/>
              </a:rPr>
              <a:t> phiên </a:t>
            </a:r>
            <a:r>
              <a:rPr lang="vi-VN" sz="1400" err="1">
                <a:solidFill>
                  <a:srgbClr val="666666"/>
                </a:solidFill>
                <a:latin typeface="Josefin Slab"/>
                <a:ea typeface="Josefin Slab"/>
                <a:cs typeface="Josefin Slab"/>
                <a:sym typeface="Josefin Slab"/>
              </a:rPr>
              <a:t>bản</a:t>
            </a:r>
            <a:r>
              <a:rPr lang="vi-VN" sz="1400">
                <a:solidFill>
                  <a:srgbClr val="666666"/>
                </a:solidFill>
                <a:latin typeface="Josefin Slab"/>
                <a:ea typeface="Josefin Slab"/>
                <a:cs typeface="Josefin Slab"/>
                <a:sym typeface="Josefin Slab"/>
              </a:rPr>
              <a:t> 6, </a:t>
            </a:r>
            <a:r>
              <a:rPr lang="vi-VN" sz="1400" err="1">
                <a:solidFill>
                  <a:srgbClr val="666666"/>
                </a:solidFill>
                <a:latin typeface="Josefin Slab"/>
                <a:ea typeface="Josefin Slab"/>
                <a:cs typeface="Josefin Slab"/>
                <a:sym typeface="Josefin Slab"/>
              </a:rPr>
              <a:t>phát</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hành</a:t>
            </a:r>
            <a:r>
              <a:rPr lang="vi-VN" sz="1400">
                <a:solidFill>
                  <a:srgbClr val="666666"/>
                </a:solidFill>
                <a:latin typeface="Josefin Slab"/>
                <a:ea typeface="Josefin Slab"/>
                <a:cs typeface="Josefin Slab"/>
                <a:sym typeface="Josefin Slab"/>
              </a:rPr>
              <a:t> năm 2014. Trên </a:t>
            </a:r>
            <a:r>
              <a:rPr lang="vi-VN" sz="1400" err="1">
                <a:solidFill>
                  <a:srgbClr val="666666"/>
                </a:solidFill>
                <a:latin typeface="Josefin Slab"/>
                <a:ea typeface="Josefin Slab"/>
                <a:cs typeface="Josefin Slab"/>
                <a:sym typeface="Josefin Slab"/>
              </a:rPr>
              <a:t>các</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nền</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tảng</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của</a:t>
            </a:r>
            <a:r>
              <a:rPr lang="vi-VN" sz="1400">
                <a:solidFill>
                  <a:srgbClr val="666666"/>
                </a:solidFill>
                <a:latin typeface="Josefin Slab"/>
                <a:ea typeface="Josefin Slab"/>
                <a:cs typeface="Josefin Slab"/>
                <a:sym typeface="Josefin Slab"/>
              </a:rPr>
              <a:t> Apple, </a:t>
            </a:r>
            <a:r>
              <a:rPr lang="vi-VN" sz="1400" err="1">
                <a:solidFill>
                  <a:srgbClr val="666666"/>
                </a:solidFill>
                <a:latin typeface="Josefin Slab"/>
                <a:ea typeface="Josefin Slab"/>
                <a:cs typeface="Josefin Slab"/>
                <a:sym typeface="Josefin Slab"/>
              </a:rPr>
              <a:t>nó</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sử</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dụng</a:t>
            </a:r>
            <a:r>
              <a:rPr lang="vi-VN" sz="1400">
                <a:solidFill>
                  <a:srgbClr val="666666"/>
                </a:solidFill>
                <a:latin typeface="Josefin Slab"/>
                <a:ea typeface="Josefin Slab"/>
                <a:cs typeface="Josefin Slab"/>
                <a:sym typeface="Josefin Slab"/>
              </a:rPr>
              <a:t> thư </a:t>
            </a:r>
            <a:r>
              <a:rPr lang="vi-VN" sz="1400" err="1">
                <a:solidFill>
                  <a:srgbClr val="666666"/>
                </a:solidFill>
                <a:latin typeface="Josefin Slab"/>
                <a:ea typeface="Josefin Slab"/>
                <a:cs typeface="Josefin Slab"/>
                <a:sym typeface="Josefin Slab"/>
              </a:rPr>
              <a:t>viện</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runtime</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Objective</a:t>
            </a:r>
            <a:r>
              <a:rPr lang="vi-VN" sz="1400">
                <a:solidFill>
                  <a:srgbClr val="666666"/>
                </a:solidFill>
                <a:latin typeface="Josefin Slab"/>
                <a:ea typeface="Josefin Slab"/>
                <a:cs typeface="Josefin Slab"/>
                <a:sym typeface="Josefin Slab"/>
              </a:rPr>
              <a:t>-C cho </a:t>
            </a:r>
            <a:r>
              <a:rPr lang="vi-VN" sz="1400" err="1">
                <a:solidFill>
                  <a:srgbClr val="666666"/>
                </a:solidFill>
                <a:latin typeface="Josefin Slab"/>
                <a:ea typeface="Josefin Slab"/>
                <a:cs typeface="Josefin Slab"/>
                <a:sym typeface="Josefin Slab"/>
              </a:rPr>
              <a:t>phép</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mã</a:t>
            </a:r>
            <a:r>
              <a:rPr lang="vi-VN" sz="1400">
                <a:solidFill>
                  <a:srgbClr val="666666"/>
                </a:solidFill>
                <a:latin typeface="Josefin Slab"/>
                <a:ea typeface="Josefin Slab"/>
                <a:cs typeface="Josefin Slab"/>
                <a:sym typeface="Josefin Slab"/>
              </a:rPr>
              <a:t> C, </a:t>
            </a:r>
            <a:r>
              <a:rPr lang="vi-VN" sz="1400" err="1">
                <a:solidFill>
                  <a:srgbClr val="666666"/>
                </a:solidFill>
                <a:latin typeface="Josefin Slab"/>
                <a:ea typeface="Josefin Slab"/>
                <a:cs typeface="Josefin Slab"/>
                <a:sym typeface="Josefin Slab"/>
              </a:rPr>
              <a:t>Objective</a:t>
            </a:r>
            <a:r>
              <a:rPr lang="vi-VN" sz="1400">
                <a:solidFill>
                  <a:srgbClr val="666666"/>
                </a:solidFill>
                <a:latin typeface="Josefin Slab"/>
                <a:ea typeface="Josefin Slab"/>
                <a:cs typeface="Josefin Slab"/>
                <a:sym typeface="Josefin Slab"/>
              </a:rPr>
              <a:t>-C, C++ </a:t>
            </a:r>
            <a:r>
              <a:rPr lang="vi-VN" sz="1400" err="1">
                <a:solidFill>
                  <a:srgbClr val="666666"/>
                </a:solidFill>
                <a:latin typeface="Josefin Slab"/>
                <a:ea typeface="Josefin Slab"/>
                <a:cs typeface="Josefin Slab"/>
                <a:sym typeface="Josefin Slab"/>
              </a:rPr>
              <a:t>và</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Swift</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cùng</a:t>
            </a:r>
            <a:r>
              <a:rPr lang="vi-VN" sz="1400">
                <a:solidFill>
                  <a:srgbClr val="666666"/>
                </a:solidFill>
                <a:latin typeface="Josefin Slab"/>
                <a:ea typeface="Josefin Slab"/>
                <a:cs typeface="Josefin Slab"/>
                <a:sym typeface="Josefin Slab"/>
              </a:rPr>
              <a:t> </a:t>
            </a:r>
            <a:r>
              <a:rPr lang="vi-VN" sz="1400" err="1">
                <a:solidFill>
                  <a:srgbClr val="666666"/>
                </a:solidFill>
                <a:latin typeface="Josefin Slab"/>
                <a:ea typeface="Josefin Slab"/>
                <a:cs typeface="Josefin Slab"/>
                <a:sym typeface="Josefin Slab"/>
              </a:rPr>
              <a:t>chạy</a:t>
            </a:r>
            <a:r>
              <a:rPr lang="vi-VN" sz="1400">
                <a:solidFill>
                  <a:srgbClr val="666666"/>
                </a:solidFill>
                <a:latin typeface="Josefin Slab"/>
                <a:ea typeface="Josefin Slab"/>
                <a:cs typeface="Josefin Slab"/>
                <a:sym typeface="Josefin Slab"/>
              </a:rPr>
              <a:t> trong </a:t>
            </a:r>
            <a:r>
              <a:rPr lang="vi-VN" sz="1400" err="1">
                <a:solidFill>
                  <a:srgbClr val="666666"/>
                </a:solidFill>
                <a:latin typeface="Josefin Slab"/>
                <a:ea typeface="Josefin Slab"/>
                <a:cs typeface="Josefin Slab"/>
                <a:sym typeface="Josefin Slab"/>
              </a:rPr>
              <a:t>một</a:t>
            </a:r>
            <a:r>
              <a:rPr lang="vi-VN" sz="1400">
                <a:solidFill>
                  <a:srgbClr val="666666"/>
                </a:solidFill>
                <a:latin typeface="Josefin Slab"/>
                <a:ea typeface="Josefin Slab"/>
                <a:cs typeface="Josefin Slab"/>
                <a:sym typeface="Josefin Slab"/>
              </a:rPr>
              <a:t> chương </a:t>
            </a:r>
            <a:r>
              <a:rPr lang="vi-VN" sz="1400" err="1">
                <a:solidFill>
                  <a:srgbClr val="666666"/>
                </a:solidFill>
                <a:latin typeface="Josefin Slab"/>
                <a:ea typeface="Josefin Slab"/>
                <a:cs typeface="Josefin Slab"/>
                <a:sym typeface="Josefin Slab"/>
              </a:rPr>
              <a:t>trình</a:t>
            </a:r>
            <a:r>
              <a:rPr lang="vi-VN" sz="1400">
                <a:solidFill>
                  <a:srgbClr val="666666"/>
                </a:solidFill>
                <a:latin typeface="Josefin Slab"/>
                <a:ea typeface="Josefin Slab"/>
                <a:cs typeface="Josefin Slab"/>
                <a:sym typeface="Josefin Slab"/>
              </a:rPr>
              <a:t>.</a:t>
            </a:r>
          </a:p>
        </p:txBody>
      </p:sp>
      <p:sp>
        <p:nvSpPr>
          <p:cNvPr id="202" name="Google Shape;202;p32"/>
          <p:cNvSpPr txBox="1">
            <a:spLocks noGrp="1"/>
          </p:cNvSpPr>
          <p:nvPr>
            <p:ph type="title"/>
          </p:nvPr>
        </p:nvSpPr>
        <p:spPr>
          <a:xfrm>
            <a:off x="3685950" y="912177"/>
            <a:ext cx="4736700" cy="48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err="1"/>
              <a:t>Switf</a:t>
            </a:r>
            <a:r>
              <a:rPr lang="en-US"/>
              <a:t> </a:t>
            </a:r>
            <a:r>
              <a:rPr lang="en-US" err="1"/>
              <a:t>là</a:t>
            </a:r>
            <a:r>
              <a:rPr lang="en-US"/>
              <a:t> </a:t>
            </a:r>
            <a:r>
              <a:rPr lang="en-US" err="1"/>
              <a:t>gì</a:t>
            </a:r>
            <a:r>
              <a:rPr lang="en-US"/>
              <a:t>?</a:t>
            </a:r>
            <a:endParaRPr lang="en-US" b="1">
              <a:latin typeface="Ubuntu"/>
              <a:ea typeface="Ubuntu"/>
              <a:cs typeface="Ubuntu"/>
              <a:sym typeface="Ubuntu"/>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780900" y="1164175"/>
            <a:ext cx="3421200" cy="48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err="1"/>
              <a:t>Lý</a:t>
            </a:r>
            <a:r>
              <a:rPr lang="en-US"/>
              <a:t> do </a:t>
            </a:r>
            <a:r>
              <a:rPr lang="en-US" err="1"/>
              <a:t>vì</a:t>
            </a:r>
            <a:r>
              <a:rPr lang="en-US"/>
              <a:t> </a:t>
            </a:r>
            <a:r>
              <a:rPr lang="en-US" err="1"/>
              <a:t>sao</a:t>
            </a:r>
            <a:r>
              <a:rPr lang="en-US"/>
              <a:t> </a:t>
            </a:r>
            <a:r>
              <a:rPr lang="en-US" err="1"/>
              <a:t>nên</a:t>
            </a:r>
            <a:r>
              <a:rPr lang="en-US"/>
              <a:t> </a:t>
            </a:r>
            <a:r>
              <a:rPr lang="en-US" err="1"/>
              <a:t>dùng</a:t>
            </a:r>
            <a:r>
              <a:rPr lang="en-US" b="1">
                <a:latin typeface="Ubuntu"/>
                <a:ea typeface="Ubuntu"/>
                <a:cs typeface="Ubuntu"/>
                <a:sym typeface="Ubuntu"/>
              </a:rPr>
              <a:t> </a:t>
            </a:r>
            <a:r>
              <a:rPr lang="en-US" b="1">
                <a:solidFill>
                  <a:srgbClr val="00DEBA"/>
                </a:solidFill>
                <a:latin typeface="Ubuntu"/>
                <a:ea typeface="Ubuntu"/>
                <a:cs typeface="Ubuntu"/>
                <a:sym typeface="Ubuntu"/>
              </a:rPr>
              <a:t>S</a:t>
            </a:r>
            <a:r>
              <a:rPr lang="en-US">
                <a:solidFill>
                  <a:srgbClr val="00DEBA"/>
                </a:solidFill>
              </a:rPr>
              <a:t>wift </a:t>
            </a:r>
            <a:r>
              <a:rPr lang="en-US" b="1">
                <a:latin typeface="Ubuntu"/>
                <a:ea typeface="Ubuntu"/>
                <a:cs typeface="Ubuntu"/>
                <a:sym typeface="Ubuntu"/>
              </a:rPr>
              <a:t>?</a:t>
            </a:r>
          </a:p>
        </p:txBody>
      </p:sp>
      <p:sp>
        <p:nvSpPr>
          <p:cNvPr id="217" name="Google Shape;217;p34"/>
          <p:cNvSpPr txBox="1">
            <a:spLocks noGrp="1"/>
          </p:cNvSpPr>
          <p:nvPr>
            <p:ph type="subTitle" idx="1"/>
          </p:nvPr>
        </p:nvSpPr>
        <p:spPr>
          <a:xfrm>
            <a:off x="1199925" y="2742875"/>
            <a:ext cx="1853400" cy="114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MacOS và hệ điều hành iOS chính là miếng bánh khổng lồ mà bất cứ nhà phát triển hay các lập trình viên nào cũng muốn tham gia và nếm thử.</a:t>
            </a:r>
          </a:p>
        </p:txBody>
      </p:sp>
      <p:sp>
        <p:nvSpPr>
          <p:cNvPr id="218" name="Google Shape;218;p34"/>
          <p:cNvSpPr txBox="1">
            <a:spLocks noGrp="1"/>
          </p:cNvSpPr>
          <p:nvPr>
            <p:ph type="subTitle" idx="2"/>
          </p:nvPr>
        </p:nvSpPr>
        <p:spPr>
          <a:xfrm>
            <a:off x="1199925" y="2112600"/>
            <a:ext cx="1853400" cy="73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Swift dùng được cho cả MacOS và iOS Apps</a:t>
            </a:r>
            <a:r>
              <a:rPr lang="en-US"/>
              <a:t>:</a:t>
            </a:r>
          </a:p>
        </p:txBody>
      </p:sp>
      <p:sp>
        <p:nvSpPr>
          <p:cNvPr id="219" name="Google Shape;219;p34"/>
          <p:cNvSpPr txBox="1">
            <a:spLocks noGrp="1"/>
          </p:cNvSpPr>
          <p:nvPr>
            <p:ph type="subTitle" idx="3"/>
          </p:nvPr>
        </p:nvSpPr>
        <p:spPr>
          <a:xfrm>
            <a:off x="3645300" y="2744649"/>
            <a:ext cx="1853400" cy="114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Vì là một ngôn ngữ lập trình hiện đại nên nó có những tính năng rất quan trọng.</a:t>
            </a:r>
            <a:endParaRPr lang="en-US"/>
          </a:p>
        </p:txBody>
      </p:sp>
      <p:sp>
        <p:nvSpPr>
          <p:cNvPr id="220" name="Google Shape;220;p34"/>
          <p:cNvSpPr txBox="1">
            <a:spLocks noGrp="1"/>
          </p:cNvSpPr>
          <p:nvPr>
            <p:ph type="subTitle" idx="4"/>
          </p:nvPr>
        </p:nvSpPr>
        <p:spPr>
          <a:xfrm>
            <a:off x="3645300" y="2330550"/>
            <a:ext cx="1853400" cy="48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Swift giúp phát triển các ứng dụng nhanh chóng:</a:t>
            </a:r>
          </a:p>
        </p:txBody>
      </p:sp>
      <p:sp>
        <p:nvSpPr>
          <p:cNvPr id="221" name="Google Shape;221;p34"/>
          <p:cNvSpPr txBox="1">
            <a:spLocks noGrp="1"/>
          </p:cNvSpPr>
          <p:nvPr>
            <p:ph type="subTitle" idx="5"/>
          </p:nvPr>
        </p:nvSpPr>
        <p:spPr>
          <a:xfrm>
            <a:off x="6090675" y="2676942"/>
            <a:ext cx="1853400" cy="114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Swift nhanh gần gấp 3 lần Obj-C và nhanh hơn 8 lần so với ngôn ngữ Python. Không những nhanh, mà Swift còn rất mạnh mẽ, giúp cho các lập trình có thể viết được những đoạn mã nâng cao. </a:t>
            </a:r>
            <a:endParaRPr lang="en-US"/>
          </a:p>
        </p:txBody>
      </p:sp>
      <p:sp>
        <p:nvSpPr>
          <p:cNvPr id="222" name="Google Shape;222;p34"/>
          <p:cNvSpPr txBox="1">
            <a:spLocks noGrp="1"/>
          </p:cNvSpPr>
          <p:nvPr>
            <p:ph type="subTitle" idx="6"/>
          </p:nvPr>
        </p:nvSpPr>
        <p:spPr>
          <a:xfrm>
            <a:off x="6090675" y="2112600"/>
            <a:ext cx="1853400" cy="73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Tốc độ thực thi của các đoạn mã Swift rất nhanh</a:t>
            </a:r>
            <a:r>
              <a:rPr lang="en-US"/>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subTitle" idx="3"/>
          </p:nvPr>
        </p:nvSpPr>
        <p:spPr>
          <a:xfrm>
            <a:off x="4904574" y="1633758"/>
            <a:ext cx="3206100" cy="25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000"/>
              <a:t>Hiện nay, việc phát triển ứng dụng đang diễn ra ngày càng nhanh và các ứng dụng đều được tích hợp bởi nhiều framework mạnh mẽ. Điều này khiến cho nhiều ứng dụng trở nên kém chất lượng hoặc có thể tạo ra rác do những lập trình viên mới bước vào nghề để lại. </a:t>
            </a:r>
            <a:endParaRPr lang="en-US" sz="2000"/>
          </a:p>
        </p:txBody>
      </p:sp>
      <p:sp>
        <p:nvSpPr>
          <p:cNvPr id="208" name="Google Shape;208;p33"/>
          <p:cNvSpPr txBox="1">
            <a:spLocks noGrp="1"/>
          </p:cNvSpPr>
          <p:nvPr>
            <p:ph type="title"/>
          </p:nvPr>
        </p:nvSpPr>
        <p:spPr>
          <a:xfrm>
            <a:off x="2750897" y="551205"/>
            <a:ext cx="4133686" cy="64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b="1">
                <a:latin typeface="Ubuntu"/>
                <a:ea typeface="Ubuntu"/>
                <a:cs typeface="Ubuntu"/>
                <a:sym typeface="Ubuntu"/>
              </a:rPr>
              <a:t>2. </a:t>
            </a:r>
            <a:r>
              <a:rPr lang="es"/>
              <a:t>Ưu điểm v</a:t>
            </a:r>
            <a:r>
              <a:rPr lang="es">
                <a:solidFill>
                  <a:schemeClr val="bg1"/>
                </a:solidFill>
              </a:rPr>
              <a:t>à</a:t>
            </a:r>
            <a:r>
              <a:rPr lang="es"/>
              <a:t> </a:t>
            </a:r>
            <a:r>
              <a:rPr lang="es">
                <a:solidFill>
                  <a:schemeClr val="bg1"/>
                </a:solidFill>
              </a:rPr>
              <a:t>Nhược điểm</a:t>
            </a:r>
            <a:endParaRPr b="1">
              <a:solidFill>
                <a:schemeClr val="bg1"/>
              </a:solidFill>
              <a:latin typeface="Ubuntu"/>
              <a:ea typeface="Ubuntu"/>
              <a:cs typeface="Ubuntu"/>
              <a:sym typeface="Ubuntu"/>
            </a:endParaRPr>
          </a:p>
        </p:txBody>
      </p:sp>
      <p:sp>
        <p:nvSpPr>
          <p:cNvPr id="209" name="Google Shape;209;p33"/>
          <p:cNvSpPr txBox="1">
            <a:spLocks noGrp="1"/>
          </p:cNvSpPr>
          <p:nvPr>
            <p:ph type="subTitle" idx="1"/>
          </p:nvPr>
        </p:nvSpPr>
        <p:spPr>
          <a:xfrm>
            <a:off x="1033324" y="1633758"/>
            <a:ext cx="3206100" cy="25008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mj-lt"/>
              <a:buAutoNum type="arabicPeriod"/>
            </a:pPr>
            <a:r>
              <a:rPr lang="vi-VN" sz="2400"/>
              <a:t>Swift có khả năng phát triển nhanh các ứng dụng di động</a:t>
            </a:r>
            <a:endParaRPr lang="en-US" sz="2400"/>
          </a:p>
          <a:p>
            <a:pPr marL="342900" lvl="0" indent="-342900" algn="l" rtl="0">
              <a:spcBef>
                <a:spcPts val="0"/>
              </a:spcBef>
              <a:spcAft>
                <a:spcPts val="0"/>
              </a:spcAft>
              <a:buFont typeface="+mj-lt"/>
              <a:buAutoNum type="arabicPeriod"/>
            </a:pPr>
            <a:endParaRPr lang="en-US" sz="2400"/>
          </a:p>
          <a:p>
            <a:pPr marL="342900" lvl="0" indent="-342900" algn="l" rtl="0">
              <a:spcBef>
                <a:spcPts val="0"/>
              </a:spcBef>
              <a:spcAft>
                <a:spcPts val="0"/>
              </a:spcAft>
              <a:buFont typeface="+mj-lt"/>
              <a:buAutoNum type="arabicPeriod"/>
            </a:pPr>
            <a:r>
              <a:rPr lang="en-US" sz="2400"/>
              <a:t>Ngôn ngữ swift có code dễ đọc, ngắn gọn</a:t>
            </a:r>
          </a:p>
        </p:txBody>
      </p:sp>
      <p:sp>
        <p:nvSpPr>
          <p:cNvPr id="210" name="Google Shape;210;p33"/>
          <p:cNvSpPr txBox="1">
            <a:spLocks noGrp="1"/>
          </p:cNvSpPr>
          <p:nvPr>
            <p:ph type="subTitle" idx="2"/>
          </p:nvPr>
        </p:nvSpPr>
        <p:spPr>
          <a:xfrm>
            <a:off x="1033326" y="1008942"/>
            <a:ext cx="3206100" cy="73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200"/>
              <a:t>Ưu điểm</a:t>
            </a:r>
            <a:endParaRPr sz="3200"/>
          </a:p>
        </p:txBody>
      </p:sp>
      <p:sp>
        <p:nvSpPr>
          <p:cNvPr id="211" name="Google Shape;211;p33"/>
          <p:cNvSpPr txBox="1">
            <a:spLocks noGrp="1"/>
          </p:cNvSpPr>
          <p:nvPr>
            <p:ph type="subTitle" idx="4"/>
          </p:nvPr>
        </p:nvSpPr>
        <p:spPr>
          <a:xfrm>
            <a:off x="4904574" y="1008942"/>
            <a:ext cx="3206100" cy="73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2800"/>
              <a:t>Nhược điểm</a:t>
            </a:r>
            <a:endParaRPr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35"/>
          <p:cNvPicPr preferRelativeResize="0"/>
          <p:nvPr/>
        </p:nvPicPr>
        <p:blipFill rotWithShape="1">
          <a:blip r:embed="rId3">
            <a:alphaModFix/>
          </a:blip>
          <a:srcRect b="15633"/>
          <a:stretch/>
        </p:blipFill>
        <p:spPr>
          <a:xfrm flipH="1">
            <a:off x="404957" y="217800"/>
            <a:ext cx="8334093" cy="4687947"/>
          </a:xfrm>
          <a:prstGeom prst="rect">
            <a:avLst/>
          </a:prstGeom>
          <a:noFill/>
          <a:ln>
            <a:noFill/>
          </a:ln>
        </p:spPr>
      </p:pic>
      <p:sp>
        <p:nvSpPr>
          <p:cNvPr id="228" name="Google Shape;228;p35"/>
          <p:cNvSpPr/>
          <p:nvPr/>
        </p:nvSpPr>
        <p:spPr>
          <a:xfrm>
            <a:off x="818105" y="0"/>
            <a:ext cx="4023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29" name="Google Shape;229;p35"/>
          <p:cNvSpPr txBox="1">
            <a:spLocks noGrp="1"/>
          </p:cNvSpPr>
          <p:nvPr>
            <p:ph type="ctrTitle"/>
          </p:nvPr>
        </p:nvSpPr>
        <p:spPr>
          <a:xfrm>
            <a:off x="818105" y="-23133"/>
            <a:ext cx="3949838" cy="272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b="1">
                <a:solidFill>
                  <a:srgbClr val="434343"/>
                </a:solidFill>
                <a:latin typeface="Ubuntu"/>
                <a:ea typeface="Ubuntu"/>
                <a:cs typeface="Ubuntu"/>
                <a:sym typeface="Ubuntu"/>
              </a:rPr>
              <a:t>Youtube Music – YT Music</a:t>
            </a:r>
            <a:endParaRPr sz="3600" b="1">
              <a:solidFill>
                <a:srgbClr val="434343"/>
              </a:solidFill>
              <a:latin typeface="Ubuntu"/>
              <a:ea typeface="Ubuntu"/>
              <a:cs typeface="Ubuntu"/>
              <a:sym typeface="Ubuntu"/>
            </a:endParaRPr>
          </a:p>
        </p:txBody>
      </p:sp>
      <p:pic>
        <p:nvPicPr>
          <p:cNvPr id="3" name="Picture 2">
            <a:extLst>
              <a:ext uri="{FF2B5EF4-FFF2-40B4-BE49-F238E27FC236}">
                <a16:creationId xmlns:a16="http://schemas.microsoft.com/office/drawing/2014/main" id="{6AB5A197-B379-45BF-8548-50DD391608BE}"/>
              </a:ext>
            </a:extLst>
          </p:cNvPr>
          <p:cNvPicPr>
            <a:picLocks noChangeAspect="1"/>
          </p:cNvPicPr>
          <p:nvPr/>
        </p:nvPicPr>
        <p:blipFill>
          <a:blip r:embed="rId4"/>
          <a:stretch>
            <a:fillRect/>
          </a:stretch>
        </p:blipFill>
        <p:spPr>
          <a:xfrm>
            <a:off x="1687830" y="2571750"/>
            <a:ext cx="2095500" cy="2095500"/>
          </a:xfrm>
          <a:prstGeom prst="rect">
            <a:avLst/>
          </a:prstGeom>
        </p:spPr>
      </p:pic>
    </p:spTree>
  </p:cSld>
  <p:clrMapOvr>
    <a:masterClrMapping/>
  </p:clrMapOvr>
  <p:transition spd="slow">
    <p:push dir="u"/>
  </p:transition>
</p:sld>
</file>

<file path=ppt/theme/theme1.xml><?xml version="1.0" encoding="utf-8"?>
<a:theme xmlns:a="http://schemas.openxmlformats.org/drawingml/2006/main" name="Minimal Min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837</TotalTime>
  <Words>994</Words>
  <Application>Microsoft Office PowerPoint</Application>
  <PresentationFormat>On-screen Show (16:9)</PresentationFormat>
  <Paragraphs>76</Paragraphs>
  <Slides>25</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Josefin Slab Light</vt:lpstr>
      <vt:lpstr>Bodoni</vt:lpstr>
      <vt:lpstr>Ubuntu Medium</vt:lpstr>
      <vt:lpstr>Arvo</vt:lpstr>
      <vt:lpstr>Ubuntu</vt:lpstr>
      <vt:lpstr>Montserrat</vt:lpstr>
      <vt:lpstr>Josefin Slab</vt:lpstr>
      <vt:lpstr>Minimal Mint</vt:lpstr>
      <vt:lpstr>Hello Everyone</vt:lpstr>
      <vt:lpstr>Swift?</vt:lpstr>
      <vt:lpstr>PowerPoint Presentation</vt:lpstr>
      <vt:lpstr>Swift</vt:lpstr>
      <vt:lpstr>1. Khái niệm về Swift</vt:lpstr>
      <vt:lpstr>Switf là gì?</vt:lpstr>
      <vt:lpstr>Lý do vì sao nên dùng Swift ?</vt:lpstr>
      <vt:lpstr>2. Ưu điểm và Nhược điểm</vt:lpstr>
      <vt:lpstr>Youtube Music – YT Music</vt:lpstr>
      <vt:lpstr>Đây là app chạy trên IOS một app nghe nhạc playlist theo ý thích chủa người dùng   </vt:lpstr>
      <vt:lpstr>Màn Hình giao diện : </vt:lpstr>
      <vt:lpstr>Màn hình đăng ký</vt:lpstr>
      <vt:lpstr>1. Chức Năng Và Quyền  Của Người dùng có TK</vt:lpstr>
      <vt:lpstr>Màn hình Trang chủ: </vt:lpstr>
      <vt:lpstr>Màn hình Danh sách phát: </vt:lpstr>
      <vt:lpstr>Màn hình Player phát nhạc: </vt:lpstr>
      <vt:lpstr>Màn Hình Danh Sách Các Bài Nhạc:</vt:lpstr>
      <vt:lpstr>Màn hình Quản lý người dùng: </vt:lpstr>
      <vt:lpstr>2. Chức Năng Và Quyền  Của Người đùng không có tài khoản</vt:lpstr>
      <vt:lpstr>Màn hình Trang chủ: </vt:lpstr>
      <vt:lpstr>Màn hình Danh sách phát: </vt:lpstr>
      <vt:lpstr>Màn hình Player phát nhạc: </vt:lpstr>
      <vt:lpstr>Màn Hình Danh Sách Các Bài Nhạc:</vt:lpstr>
      <vt:lpstr>Màn hình Quản lý người dùng: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Everyone</dc:title>
  <cp:lastModifiedBy>Ngô Bảy Hên</cp:lastModifiedBy>
  <cp:revision>46</cp:revision>
  <dcterms:modified xsi:type="dcterms:W3CDTF">2021-06-22T07:43:35Z</dcterms:modified>
</cp:coreProperties>
</file>