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1"/>
  </p:notesMasterIdLst>
  <p:sldIdLst>
    <p:sldId id="256" r:id="rId2"/>
    <p:sldId id="258" r:id="rId3"/>
    <p:sldId id="259" r:id="rId4"/>
    <p:sldId id="260" r:id="rId5"/>
    <p:sldId id="261" r:id="rId6"/>
    <p:sldId id="295" r:id="rId7"/>
    <p:sldId id="263" r:id="rId8"/>
    <p:sldId id="265" r:id="rId9"/>
    <p:sldId id="281" r:id="rId10"/>
  </p:sldIdLst>
  <p:sldSz cx="9144000" cy="5143500" type="screen16x9"/>
  <p:notesSz cx="6858000" cy="9144000"/>
  <p:embeddedFontLst>
    <p:embeddedFont>
      <p:font typeface="Playfair Display" panose="00000500000000000000" pitchFamily="2" charset="0"/>
      <p:regular r:id="rId12"/>
      <p:bold r:id="rId13"/>
      <p:italic r:id="rId14"/>
      <p:boldItalic r:id="rId15"/>
    </p:embeddedFont>
    <p:embeddedFont>
      <p:font typeface="Tinos"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240C1A-3322-4745-B096-5B0117C5B6BC}">
  <a:tblStyle styleId="{53240C1A-3322-4745-B096-5B0117C5B6B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B4E1883-0D4E-4D2C-8F1D-B2A822CFFDA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0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9e327104c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d9e327104c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 descr="organic-01.png"/>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1" name="Google Shape;11;p2"/>
          <p:cNvSpPr/>
          <p:nvPr/>
        </p:nvSpPr>
        <p:spPr>
          <a:xfrm>
            <a:off x="2022375" y="1022175"/>
            <a:ext cx="5099400" cy="3135900"/>
          </a:xfrm>
          <a:prstGeom prst="rect">
            <a:avLst/>
          </a:prstGeom>
          <a:solidFill>
            <a:schemeClr val="l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2510400" y="2092225"/>
            <a:ext cx="412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3" name="Google Shape;13;p2"/>
          <p:cNvSpPr/>
          <p:nvPr/>
        </p:nvSpPr>
        <p:spPr>
          <a:xfrm>
            <a:off x="4162050" y="756837"/>
            <a:ext cx="819900" cy="8199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4"/>
        <p:cNvGrpSpPr/>
        <p:nvPr/>
      </p:nvGrpSpPr>
      <p:grpSpPr>
        <a:xfrm>
          <a:off x="0" y="0"/>
          <a:ext cx="0" cy="0"/>
          <a:chOff x="0" y="0"/>
          <a:chExt cx="0" cy="0"/>
        </a:xfrm>
      </p:grpSpPr>
      <p:pic>
        <p:nvPicPr>
          <p:cNvPr id="15" name="Google Shape;15;p3" descr="organic-02.png"/>
          <p:cNvPicPr preferRelativeResize="0"/>
          <p:nvPr/>
        </p:nvPicPr>
        <p:blipFill>
          <a:blip r:embed="rId2">
            <a:alphaModFix amt="24000"/>
          </a:blip>
          <a:stretch>
            <a:fillRect/>
          </a:stretch>
        </p:blipFill>
        <p:spPr>
          <a:xfrm>
            <a:off x="0" y="0"/>
            <a:ext cx="9144000" cy="5143500"/>
          </a:xfrm>
          <a:prstGeom prst="rect">
            <a:avLst/>
          </a:prstGeom>
          <a:noFill/>
          <a:ln>
            <a:noFill/>
          </a:ln>
        </p:spPr>
      </p:pic>
      <p:sp>
        <p:nvSpPr>
          <p:cNvPr id="16" name="Google Shape;16;p3"/>
          <p:cNvSpPr/>
          <p:nvPr/>
        </p:nvSpPr>
        <p:spPr>
          <a:xfrm>
            <a:off x="2022375" y="1022175"/>
            <a:ext cx="5099400" cy="31359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162050" y="756837"/>
            <a:ext cx="819900" cy="8199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2361000" y="1735750"/>
            <a:ext cx="4335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ubTitle" idx="1"/>
          </p:nvPr>
        </p:nvSpPr>
        <p:spPr>
          <a:xfrm>
            <a:off x="2361075" y="2840050"/>
            <a:ext cx="4335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a:solidFill>
                  <a:schemeClr val="accent1"/>
                </a:solidFill>
              </a:defRPr>
            </a:lvl4pPr>
            <a:lvl5pPr lvl="4" algn="ctr" rtl="0">
              <a:spcBef>
                <a:spcPts val="0"/>
              </a:spcBef>
              <a:spcAft>
                <a:spcPts val="0"/>
              </a:spcAft>
              <a:buClr>
                <a:schemeClr val="accent1"/>
              </a:buClr>
              <a:buSzPts val="1800"/>
              <a:buNone/>
              <a:defRPr>
                <a:solidFill>
                  <a:schemeClr val="accent1"/>
                </a:solidFill>
              </a:defRPr>
            </a:lvl5pPr>
            <a:lvl6pPr lvl="5" algn="ctr" rtl="0">
              <a:spcBef>
                <a:spcPts val="0"/>
              </a:spcBef>
              <a:spcAft>
                <a:spcPts val="0"/>
              </a:spcAft>
              <a:buClr>
                <a:schemeClr val="accent1"/>
              </a:buClr>
              <a:buSzPts val="1800"/>
              <a:buNone/>
              <a:defRPr>
                <a:solidFill>
                  <a:schemeClr val="accent1"/>
                </a:solidFill>
              </a:defRPr>
            </a:lvl6pPr>
            <a:lvl7pPr lvl="6" algn="ctr" rtl="0">
              <a:spcBef>
                <a:spcPts val="0"/>
              </a:spcBef>
              <a:spcAft>
                <a:spcPts val="0"/>
              </a:spcAft>
              <a:buClr>
                <a:schemeClr val="accent1"/>
              </a:buClr>
              <a:buSzPts val="1800"/>
              <a:buNone/>
              <a:defRPr>
                <a:solidFill>
                  <a:schemeClr val="accent1"/>
                </a:solidFill>
              </a:defRPr>
            </a:lvl7pPr>
            <a:lvl8pPr lvl="7" algn="ctr" rtl="0">
              <a:spcBef>
                <a:spcPts val="0"/>
              </a:spcBef>
              <a:spcAft>
                <a:spcPts val="0"/>
              </a:spcAft>
              <a:buClr>
                <a:schemeClr val="accent1"/>
              </a:buClr>
              <a:buSzPts val="1800"/>
              <a:buNone/>
              <a:defRPr>
                <a:solidFill>
                  <a:schemeClr val="accent1"/>
                </a:solidFill>
              </a:defRPr>
            </a:lvl8pPr>
            <a:lvl9pPr lvl="8" algn="ctr" rtl="0">
              <a:spcBef>
                <a:spcPts val="0"/>
              </a:spcBef>
              <a:spcAft>
                <a:spcPts val="0"/>
              </a:spcAft>
              <a:buClr>
                <a:schemeClr val="accent1"/>
              </a:buClr>
              <a:buSzPts val="1800"/>
              <a:buNone/>
              <a:defRPr>
                <a:solidFill>
                  <a:schemeClr val="accent1"/>
                </a:solidFill>
              </a:defRPr>
            </a:lvl9pPr>
          </a:lstStyle>
          <a:p>
            <a:endParaRPr/>
          </a:p>
        </p:txBody>
      </p:sp>
      <p:sp>
        <p:nvSpPr>
          <p:cNvPr id="20" name="Google Shape;20;p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solidFill>
                  <a:srgbClr val="4D4A56"/>
                </a:solidFill>
              </a:defRPr>
            </a:lvl1pPr>
            <a:lvl2pPr lvl="1" algn="ctr">
              <a:buNone/>
              <a:defRPr>
                <a:solidFill>
                  <a:srgbClr val="4D4A56"/>
                </a:solidFill>
              </a:defRPr>
            </a:lvl2pPr>
            <a:lvl3pPr lvl="2" algn="ctr">
              <a:buNone/>
              <a:defRPr>
                <a:solidFill>
                  <a:srgbClr val="4D4A56"/>
                </a:solidFill>
              </a:defRPr>
            </a:lvl3pPr>
            <a:lvl4pPr lvl="3" algn="ctr">
              <a:buNone/>
              <a:defRPr>
                <a:solidFill>
                  <a:srgbClr val="4D4A56"/>
                </a:solidFill>
              </a:defRPr>
            </a:lvl4pPr>
            <a:lvl5pPr lvl="4" algn="ctr">
              <a:buNone/>
              <a:defRPr>
                <a:solidFill>
                  <a:srgbClr val="4D4A56"/>
                </a:solidFill>
              </a:defRPr>
            </a:lvl5pPr>
            <a:lvl6pPr lvl="5" algn="ctr">
              <a:buNone/>
              <a:defRPr>
                <a:solidFill>
                  <a:srgbClr val="4D4A56"/>
                </a:solidFill>
              </a:defRPr>
            </a:lvl6pPr>
            <a:lvl7pPr lvl="6" algn="ctr">
              <a:buNone/>
              <a:defRPr>
                <a:solidFill>
                  <a:srgbClr val="4D4A56"/>
                </a:solidFill>
              </a:defRPr>
            </a:lvl7pPr>
            <a:lvl8pPr lvl="7" algn="ctr">
              <a:buNone/>
              <a:defRPr>
                <a:solidFill>
                  <a:srgbClr val="4D4A56"/>
                </a:solidFill>
              </a:defRPr>
            </a:lvl8pPr>
            <a:lvl9pPr lvl="8" algn="ctr">
              <a:buNone/>
              <a:defRPr>
                <a:solidFill>
                  <a:srgbClr val="4D4A56"/>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21"/>
        <p:cNvGrpSpPr/>
        <p:nvPr/>
      </p:nvGrpSpPr>
      <p:grpSpPr>
        <a:xfrm>
          <a:off x="0" y="0"/>
          <a:ext cx="0" cy="0"/>
          <a:chOff x="0" y="0"/>
          <a:chExt cx="0" cy="0"/>
        </a:xfrm>
      </p:grpSpPr>
      <p:pic>
        <p:nvPicPr>
          <p:cNvPr id="22" name="Google Shape;22;p4"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23" name="Google Shape;23;p4"/>
          <p:cNvSpPr/>
          <p:nvPr/>
        </p:nvSpPr>
        <p:spPr>
          <a:xfrm>
            <a:off x="880525" y="1098363"/>
            <a:ext cx="7383000" cy="31359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4162050" y="833037"/>
            <a:ext cx="819900" cy="8199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1493850" y="1933200"/>
            <a:ext cx="6156300" cy="819900"/>
          </a:xfrm>
          <a:prstGeom prst="rect">
            <a:avLst/>
          </a:prstGeom>
        </p:spPr>
        <p:txBody>
          <a:bodyPr spcFirstLastPara="1" wrap="square" lIns="91425" tIns="91425" rIns="91425" bIns="91425" anchor="t" anchorCtr="0">
            <a:noAutofit/>
          </a:bodyPr>
          <a:lstStyle>
            <a:lvl1pPr marL="457200" lvl="0" indent="-381000" algn="ctr" rtl="0">
              <a:lnSpc>
                <a:spcPct val="115000"/>
              </a:lnSpc>
              <a:spcBef>
                <a:spcPts val="60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1pPr>
            <a:lvl2pPr marL="914400" lvl="1" indent="-381000" algn="ctr" rtl="0">
              <a:lnSpc>
                <a:spcPct val="115000"/>
              </a:lnSpc>
              <a:spcBef>
                <a:spcPts val="0"/>
              </a:spcBef>
              <a:spcAft>
                <a:spcPts val="0"/>
              </a:spcAft>
              <a:buClr>
                <a:srgbClr val="4D4A56"/>
              </a:buClr>
              <a:buSzPts val="2400"/>
              <a:buFont typeface="Playfair Display"/>
              <a:buChar char="▸"/>
              <a:defRPr b="1" i="1">
                <a:solidFill>
                  <a:srgbClr val="4D4A56"/>
                </a:solidFill>
                <a:latin typeface="Playfair Display"/>
                <a:ea typeface="Playfair Display"/>
                <a:cs typeface="Playfair Display"/>
                <a:sym typeface="Playfair Display"/>
              </a:defRPr>
            </a:lvl2pPr>
            <a:lvl3pPr marL="1371600" lvl="2" indent="-381000" algn="ctr" rtl="0">
              <a:lnSpc>
                <a:spcPct val="115000"/>
              </a:lnSpc>
              <a:spcBef>
                <a:spcPts val="0"/>
              </a:spcBef>
              <a:spcAft>
                <a:spcPts val="0"/>
              </a:spcAft>
              <a:buClr>
                <a:srgbClr val="4D4A56"/>
              </a:buClr>
              <a:buSzPts val="2400"/>
              <a:buFont typeface="Playfair Display"/>
              <a:buChar char="◦"/>
              <a:defRPr b="1" i="1">
                <a:solidFill>
                  <a:srgbClr val="4D4A56"/>
                </a:solidFill>
                <a:latin typeface="Playfair Display"/>
                <a:ea typeface="Playfair Display"/>
                <a:cs typeface="Playfair Display"/>
                <a:sym typeface="Playfair Display"/>
              </a:defRPr>
            </a:lvl3pPr>
            <a:lvl4pPr marL="1828800" lvl="3"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4pPr>
            <a:lvl5pPr marL="2286000" lvl="4"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5pPr>
            <a:lvl6pPr marL="2743200" lvl="5"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6pPr>
            <a:lvl7pPr marL="3200400" lvl="6"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7pPr>
            <a:lvl8pPr marL="3657600" lvl="7"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8pPr>
            <a:lvl9pPr marL="4114800" lvl="8" indent="-381000" algn="ctr">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9pPr>
          </a:lstStyle>
          <a:p>
            <a:endParaRPr/>
          </a:p>
        </p:txBody>
      </p:sp>
      <p:sp>
        <p:nvSpPr>
          <p:cNvPr id="26" name="Google Shape;26;p4"/>
          <p:cNvSpPr txBox="1"/>
          <p:nvPr/>
        </p:nvSpPr>
        <p:spPr>
          <a:xfrm>
            <a:off x="3593400" y="8249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dk1"/>
                </a:solidFill>
                <a:latin typeface="Tinos"/>
                <a:ea typeface="Tinos"/>
                <a:cs typeface="Tinos"/>
                <a:sym typeface="Tinos"/>
              </a:rPr>
              <a:t>“</a:t>
            </a:r>
            <a:endParaRPr sz="6000" b="1">
              <a:solidFill>
                <a:schemeClr val="dk1"/>
              </a:solidFill>
              <a:latin typeface="Tinos"/>
              <a:ea typeface="Tinos"/>
              <a:cs typeface="Tinos"/>
              <a:sym typeface="Tinos"/>
            </a:endParaRPr>
          </a:p>
        </p:txBody>
      </p:sp>
      <p:sp>
        <p:nvSpPr>
          <p:cNvPr id="27" name="Google Shape;27;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latin typeface="Playfair Display"/>
                <a:ea typeface="Playfair Display"/>
                <a:cs typeface="Playfair Display"/>
                <a:sym typeface="Playfair Display"/>
              </a:defRPr>
            </a:lvl1pPr>
            <a:lvl2pPr lvl="1" algn="ctr">
              <a:buNone/>
              <a:defRPr>
                <a:latin typeface="Playfair Display"/>
                <a:ea typeface="Playfair Display"/>
                <a:cs typeface="Playfair Display"/>
                <a:sym typeface="Playfair Display"/>
              </a:defRPr>
            </a:lvl2pPr>
            <a:lvl3pPr lvl="2" algn="ctr">
              <a:buNone/>
              <a:defRPr>
                <a:latin typeface="Playfair Display"/>
                <a:ea typeface="Playfair Display"/>
                <a:cs typeface="Playfair Display"/>
                <a:sym typeface="Playfair Display"/>
              </a:defRPr>
            </a:lvl3pPr>
            <a:lvl4pPr lvl="3" algn="ctr">
              <a:buNone/>
              <a:defRPr>
                <a:latin typeface="Playfair Display"/>
                <a:ea typeface="Playfair Display"/>
                <a:cs typeface="Playfair Display"/>
                <a:sym typeface="Playfair Display"/>
              </a:defRPr>
            </a:lvl4pPr>
            <a:lvl5pPr lvl="4" algn="ctr">
              <a:buNone/>
              <a:defRPr>
                <a:latin typeface="Playfair Display"/>
                <a:ea typeface="Playfair Display"/>
                <a:cs typeface="Playfair Display"/>
                <a:sym typeface="Playfair Display"/>
              </a:defRPr>
            </a:lvl5pPr>
            <a:lvl6pPr lvl="5" algn="ctr">
              <a:buNone/>
              <a:defRPr>
                <a:latin typeface="Playfair Display"/>
                <a:ea typeface="Playfair Display"/>
                <a:cs typeface="Playfair Display"/>
                <a:sym typeface="Playfair Display"/>
              </a:defRPr>
            </a:lvl6pPr>
            <a:lvl7pPr lvl="6" algn="ctr">
              <a:buNone/>
              <a:defRPr>
                <a:latin typeface="Playfair Display"/>
                <a:ea typeface="Playfair Display"/>
                <a:cs typeface="Playfair Display"/>
                <a:sym typeface="Playfair Display"/>
              </a:defRPr>
            </a:lvl7pPr>
            <a:lvl8pPr lvl="7" algn="ctr">
              <a:buNone/>
              <a:defRPr>
                <a:latin typeface="Playfair Display"/>
                <a:ea typeface="Playfair Display"/>
                <a:cs typeface="Playfair Display"/>
                <a:sym typeface="Playfair Display"/>
              </a:defRPr>
            </a:lvl8pPr>
            <a:lvl9pPr lvl="8" algn="ctr">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dk1"/>
        </a:solidFill>
        <a:effectLst/>
      </p:bgPr>
    </p:bg>
    <p:spTree>
      <p:nvGrpSpPr>
        <p:cNvPr id="1" name="Shape 28"/>
        <p:cNvGrpSpPr/>
        <p:nvPr/>
      </p:nvGrpSpPr>
      <p:grpSpPr>
        <a:xfrm>
          <a:off x="0" y="0"/>
          <a:ext cx="0" cy="0"/>
          <a:chOff x="0" y="0"/>
          <a:chExt cx="0" cy="0"/>
        </a:xfrm>
      </p:grpSpPr>
      <p:pic>
        <p:nvPicPr>
          <p:cNvPr id="29" name="Google Shape;29;p5"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0" name="Google Shape;30;p5"/>
          <p:cNvSpPr/>
          <p:nvPr/>
        </p:nvSpPr>
        <p:spPr>
          <a:xfrm>
            <a:off x="2066125" y="715358"/>
            <a:ext cx="65967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04975" y="441142"/>
            <a:ext cx="1980300" cy="19803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539023" y="536390"/>
            <a:ext cx="1613400" cy="8574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endParaRPr/>
          </a:p>
        </p:txBody>
      </p:sp>
      <p:sp>
        <p:nvSpPr>
          <p:cNvPr id="33" name="Google Shape;33;p5"/>
          <p:cNvSpPr txBox="1">
            <a:spLocks noGrp="1"/>
          </p:cNvSpPr>
          <p:nvPr>
            <p:ph type="body" idx="1"/>
          </p:nvPr>
        </p:nvSpPr>
        <p:spPr>
          <a:xfrm>
            <a:off x="2798250" y="958750"/>
            <a:ext cx="5503800" cy="3240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4" name="Google Shape;34;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picture">
  <p:cSld name="TITLE_AND_BODY_1">
    <p:bg>
      <p:bgPr>
        <a:solidFill>
          <a:schemeClr val="dk1"/>
        </a:solidFill>
        <a:effectLst/>
      </p:bgPr>
    </p:bg>
    <p:spTree>
      <p:nvGrpSpPr>
        <p:cNvPr id="1" name="Shape 35"/>
        <p:cNvGrpSpPr/>
        <p:nvPr/>
      </p:nvGrpSpPr>
      <p:grpSpPr>
        <a:xfrm>
          <a:off x="0" y="0"/>
          <a:ext cx="0" cy="0"/>
          <a:chOff x="0" y="0"/>
          <a:chExt cx="0" cy="0"/>
        </a:xfrm>
      </p:grpSpPr>
      <p:pic>
        <p:nvPicPr>
          <p:cNvPr id="36" name="Google Shape;36;p6"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7" name="Google Shape;37;p6"/>
          <p:cNvSpPr/>
          <p:nvPr/>
        </p:nvSpPr>
        <p:spPr>
          <a:xfrm>
            <a:off x="595200" y="588531"/>
            <a:ext cx="79536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body" idx="1"/>
          </p:nvPr>
        </p:nvSpPr>
        <p:spPr>
          <a:xfrm>
            <a:off x="1052400" y="1577225"/>
            <a:ext cx="2686200" cy="2622000"/>
          </a:xfrm>
          <a:prstGeom prst="rect">
            <a:avLst/>
          </a:prstGeom>
        </p:spPr>
        <p:txBody>
          <a:bodyPr spcFirstLastPara="1" wrap="square" lIns="91425" tIns="91425" rIns="91425" bIns="91425" anchor="t" anchorCtr="0">
            <a:noAutofit/>
          </a:bodyPr>
          <a:lstStyle>
            <a:lvl1pPr marL="457200" lvl="0" indent="-342900" algn="r" rtl="0">
              <a:spcBef>
                <a:spcPts val="600"/>
              </a:spcBef>
              <a:spcAft>
                <a:spcPts val="0"/>
              </a:spcAft>
              <a:buSzPts val="1800"/>
              <a:buChar char="▹"/>
              <a:defRPr sz="1800"/>
            </a:lvl1pPr>
            <a:lvl2pPr marL="914400" lvl="1" indent="-342900" algn="r" rtl="0">
              <a:spcBef>
                <a:spcPts val="0"/>
              </a:spcBef>
              <a:spcAft>
                <a:spcPts val="0"/>
              </a:spcAft>
              <a:buSzPts val="1800"/>
              <a:buChar char="▸"/>
              <a:defRPr sz="1800"/>
            </a:lvl2pPr>
            <a:lvl3pPr marL="1371600" lvl="2" indent="-342900" algn="r" rtl="0">
              <a:spcBef>
                <a:spcPts val="0"/>
              </a:spcBef>
              <a:spcAft>
                <a:spcPts val="0"/>
              </a:spcAft>
              <a:buSzPts val="1800"/>
              <a:buChar char="◦"/>
              <a:defRPr sz="1800"/>
            </a:lvl3pPr>
            <a:lvl4pPr marL="1828800" lvl="3" indent="-342900" algn="r" rtl="0">
              <a:spcBef>
                <a:spcPts val="0"/>
              </a:spcBef>
              <a:spcAft>
                <a:spcPts val="0"/>
              </a:spcAft>
              <a:buSzPts val="1800"/>
              <a:buChar char="●"/>
              <a:defRPr/>
            </a:lvl4pPr>
            <a:lvl5pPr marL="2286000" lvl="4" indent="-342900" algn="r" rtl="0">
              <a:spcBef>
                <a:spcPts val="0"/>
              </a:spcBef>
              <a:spcAft>
                <a:spcPts val="0"/>
              </a:spcAft>
              <a:buSzPts val="1800"/>
              <a:buChar char="○"/>
              <a:defRPr/>
            </a:lvl5pPr>
            <a:lvl6pPr marL="2743200" lvl="5" indent="-342900" algn="r" rtl="0">
              <a:spcBef>
                <a:spcPts val="0"/>
              </a:spcBef>
              <a:spcAft>
                <a:spcPts val="0"/>
              </a:spcAft>
              <a:buSzPts val="1800"/>
              <a:buChar char="■"/>
              <a:defRPr/>
            </a:lvl6pPr>
            <a:lvl7pPr marL="3200400" lvl="6" indent="-342900" algn="r" rtl="0">
              <a:spcBef>
                <a:spcPts val="0"/>
              </a:spcBef>
              <a:spcAft>
                <a:spcPts val="0"/>
              </a:spcAft>
              <a:buSzPts val="1800"/>
              <a:buChar char="●"/>
              <a:defRPr/>
            </a:lvl7pPr>
            <a:lvl8pPr marL="3657600" lvl="7" indent="-342900" algn="r" rtl="0">
              <a:spcBef>
                <a:spcPts val="0"/>
              </a:spcBef>
              <a:spcAft>
                <a:spcPts val="0"/>
              </a:spcAft>
              <a:buSzPts val="1800"/>
              <a:buChar char="○"/>
              <a:defRPr/>
            </a:lvl8pPr>
            <a:lvl9pPr marL="4114800" lvl="8" indent="-342900" algn="r" rtl="0">
              <a:spcBef>
                <a:spcPts val="0"/>
              </a:spcBef>
              <a:spcAft>
                <a:spcPts val="0"/>
              </a:spcAft>
              <a:buSzPts val="1800"/>
              <a:buChar char="■"/>
              <a:defRPr/>
            </a:lvl9pPr>
          </a:lstStyle>
          <a:p>
            <a:endParaRPr/>
          </a:p>
        </p:txBody>
      </p:sp>
      <p:sp>
        <p:nvSpPr>
          <p:cNvPr id="39" name="Google Shape;39;p6"/>
          <p:cNvSpPr txBox="1">
            <a:spLocks noGrp="1"/>
          </p:cNvSpPr>
          <p:nvPr>
            <p:ph type="title"/>
          </p:nvPr>
        </p:nvSpPr>
        <p:spPr>
          <a:xfrm>
            <a:off x="1052325" y="757150"/>
            <a:ext cx="2686200" cy="870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D4A56"/>
              </a:buClr>
              <a:buSzPts val="1800"/>
              <a:buNone/>
              <a:defRPr>
                <a:solidFill>
                  <a:srgbClr val="4D4A56"/>
                </a:solidFill>
              </a:defRPr>
            </a:lvl1pPr>
            <a:lvl2pPr lvl="1" algn="r" rtl="0">
              <a:spcBef>
                <a:spcPts val="0"/>
              </a:spcBef>
              <a:spcAft>
                <a:spcPts val="0"/>
              </a:spcAft>
              <a:buClr>
                <a:srgbClr val="4D4A56"/>
              </a:buClr>
              <a:buSzPts val="1800"/>
              <a:buNone/>
              <a:defRPr>
                <a:solidFill>
                  <a:srgbClr val="4D4A56"/>
                </a:solidFill>
              </a:defRPr>
            </a:lvl2pPr>
            <a:lvl3pPr lvl="2" algn="r" rtl="0">
              <a:spcBef>
                <a:spcPts val="0"/>
              </a:spcBef>
              <a:spcAft>
                <a:spcPts val="0"/>
              </a:spcAft>
              <a:buClr>
                <a:srgbClr val="4D4A56"/>
              </a:buClr>
              <a:buSzPts val="1800"/>
              <a:buNone/>
              <a:defRPr>
                <a:solidFill>
                  <a:srgbClr val="4D4A56"/>
                </a:solidFill>
              </a:defRPr>
            </a:lvl3pPr>
            <a:lvl4pPr lvl="3" algn="r" rtl="0">
              <a:spcBef>
                <a:spcPts val="0"/>
              </a:spcBef>
              <a:spcAft>
                <a:spcPts val="0"/>
              </a:spcAft>
              <a:buClr>
                <a:srgbClr val="4D4A56"/>
              </a:buClr>
              <a:buSzPts val="1800"/>
              <a:buNone/>
              <a:defRPr>
                <a:solidFill>
                  <a:srgbClr val="4D4A56"/>
                </a:solidFill>
              </a:defRPr>
            </a:lvl4pPr>
            <a:lvl5pPr lvl="4" algn="r" rtl="0">
              <a:spcBef>
                <a:spcPts val="0"/>
              </a:spcBef>
              <a:spcAft>
                <a:spcPts val="0"/>
              </a:spcAft>
              <a:buClr>
                <a:srgbClr val="4D4A56"/>
              </a:buClr>
              <a:buSzPts val="1800"/>
              <a:buNone/>
              <a:defRPr>
                <a:solidFill>
                  <a:srgbClr val="4D4A56"/>
                </a:solidFill>
              </a:defRPr>
            </a:lvl5pPr>
            <a:lvl6pPr lvl="5" algn="r" rtl="0">
              <a:spcBef>
                <a:spcPts val="0"/>
              </a:spcBef>
              <a:spcAft>
                <a:spcPts val="0"/>
              </a:spcAft>
              <a:buClr>
                <a:srgbClr val="4D4A56"/>
              </a:buClr>
              <a:buSzPts val="1800"/>
              <a:buNone/>
              <a:defRPr>
                <a:solidFill>
                  <a:srgbClr val="4D4A56"/>
                </a:solidFill>
              </a:defRPr>
            </a:lvl6pPr>
            <a:lvl7pPr lvl="6" algn="r" rtl="0">
              <a:spcBef>
                <a:spcPts val="0"/>
              </a:spcBef>
              <a:spcAft>
                <a:spcPts val="0"/>
              </a:spcAft>
              <a:buClr>
                <a:srgbClr val="4D4A56"/>
              </a:buClr>
              <a:buSzPts val="1800"/>
              <a:buNone/>
              <a:defRPr>
                <a:solidFill>
                  <a:srgbClr val="4D4A56"/>
                </a:solidFill>
              </a:defRPr>
            </a:lvl7pPr>
            <a:lvl8pPr lvl="7" algn="r" rtl="0">
              <a:spcBef>
                <a:spcPts val="0"/>
              </a:spcBef>
              <a:spcAft>
                <a:spcPts val="0"/>
              </a:spcAft>
              <a:buClr>
                <a:srgbClr val="4D4A56"/>
              </a:buClr>
              <a:buSzPts val="1800"/>
              <a:buNone/>
              <a:defRPr>
                <a:solidFill>
                  <a:srgbClr val="4D4A56"/>
                </a:solidFill>
              </a:defRPr>
            </a:lvl8pPr>
            <a:lvl9pPr lvl="8" algn="r" rtl="0">
              <a:spcBef>
                <a:spcPts val="0"/>
              </a:spcBef>
              <a:spcAft>
                <a:spcPts val="0"/>
              </a:spcAft>
              <a:buClr>
                <a:srgbClr val="4D4A56"/>
              </a:buClr>
              <a:buSzPts val="1800"/>
              <a:buNone/>
              <a:defRPr>
                <a:solidFill>
                  <a:srgbClr val="4D4A56"/>
                </a:solidFill>
              </a:defRPr>
            </a:lvl9pPr>
          </a:lstStyle>
          <a:p>
            <a:endParaRPr/>
          </a:p>
        </p:txBody>
      </p:sp>
      <p:sp>
        <p:nvSpPr>
          <p:cNvPr id="40" name="Google Shape;40;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dk1"/>
        </a:solidFill>
        <a:effectLst/>
      </p:bgPr>
    </p:bg>
    <p:spTree>
      <p:nvGrpSpPr>
        <p:cNvPr id="1" name="Shape 41"/>
        <p:cNvGrpSpPr/>
        <p:nvPr/>
      </p:nvGrpSpPr>
      <p:grpSpPr>
        <a:xfrm>
          <a:off x="0" y="0"/>
          <a:ext cx="0" cy="0"/>
          <a:chOff x="0" y="0"/>
          <a:chExt cx="0" cy="0"/>
        </a:xfrm>
      </p:grpSpPr>
      <p:pic>
        <p:nvPicPr>
          <p:cNvPr id="42" name="Google Shape;42;p7"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43" name="Google Shape;43;p7"/>
          <p:cNvSpPr/>
          <p:nvPr/>
        </p:nvSpPr>
        <p:spPr>
          <a:xfrm>
            <a:off x="2066125" y="715358"/>
            <a:ext cx="65967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404975" y="441142"/>
            <a:ext cx="1980300" cy="19803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534610" y="541179"/>
            <a:ext cx="1613400" cy="8574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endParaRPr/>
          </a:p>
        </p:txBody>
      </p:sp>
      <p:sp>
        <p:nvSpPr>
          <p:cNvPr id="46" name="Google Shape;46;p7"/>
          <p:cNvSpPr txBox="1">
            <a:spLocks noGrp="1"/>
          </p:cNvSpPr>
          <p:nvPr>
            <p:ph type="body" idx="1"/>
          </p:nvPr>
        </p:nvSpPr>
        <p:spPr>
          <a:xfrm>
            <a:off x="2757725" y="1123950"/>
            <a:ext cx="2700600" cy="3096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body" idx="2"/>
          </p:nvPr>
        </p:nvSpPr>
        <p:spPr>
          <a:xfrm>
            <a:off x="5620903" y="1123950"/>
            <a:ext cx="2700600" cy="3096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8" name="Google Shape;4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vertical" type="blank">
  <p:cSld name="BLANK">
    <p:bg>
      <p:bgPr>
        <a:solidFill>
          <a:schemeClr val="dk1"/>
        </a:solidFill>
        <a:effectLst/>
      </p:bgPr>
    </p:bg>
    <p:spTree>
      <p:nvGrpSpPr>
        <p:cNvPr id="1" name="Shape 74"/>
        <p:cNvGrpSpPr/>
        <p:nvPr/>
      </p:nvGrpSpPr>
      <p:grpSpPr>
        <a:xfrm>
          <a:off x="0" y="0"/>
          <a:ext cx="0" cy="0"/>
          <a:chOff x="0" y="0"/>
          <a:chExt cx="0" cy="0"/>
        </a:xfrm>
      </p:grpSpPr>
      <p:pic>
        <p:nvPicPr>
          <p:cNvPr id="75" name="Google Shape;75;p12"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6" name="Google Shape;76;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1"/>
                </a:solidFill>
                <a:latin typeface="Playfair Display"/>
                <a:ea typeface="Playfair Display"/>
                <a:cs typeface="Playfair Display"/>
                <a:sym typeface="Playfair Display"/>
              </a:defRPr>
            </a:lvl1pPr>
            <a:lvl2pPr lvl="1" algn="r">
              <a:buNone/>
              <a:defRPr sz="1300">
                <a:solidFill>
                  <a:schemeClr val="accent1"/>
                </a:solidFill>
                <a:latin typeface="Playfair Display"/>
                <a:ea typeface="Playfair Display"/>
                <a:cs typeface="Playfair Display"/>
                <a:sym typeface="Playfair Display"/>
              </a:defRPr>
            </a:lvl2pPr>
            <a:lvl3pPr lvl="2" algn="r">
              <a:buNone/>
              <a:defRPr sz="1300">
                <a:solidFill>
                  <a:schemeClr val="accent1"/>
                </a:solidFill>
                <a:latin typeface="Playfair Display"/>
                <a:ea typeface="Playfair Display"/>
                <a:cs typeface="Playfair Display"/>
                <a:sym typeface="Playfair Display"/>
              </a:defRPr>
            </a:lvl3pPr>
            <a:lvl4pPr lvl="3" algn="r">
              <a:buNone/>
              <a:defRPr sz="1300">
                <a:solidFill>
                  <a:schemeClr val="accent1"/>
                </a:solidFill>
                <a:latin typeface="Playfair Display"/>
                <a:ea typeface="Playfair Display"/>
                <a:cs typeface="Playfair Display"/>
                <a:sym typeface="Playfair Display"/>
              </a:defRPr>
            </a:lvl4pPr>
            <a:lvl5pPr lvl="4" algn="r">
              <a:buNone/>
              <a:defRPr sz="1300">
                <a:solidFill>
                  <a:schemeClr val="accent1"/>
                </a:solidFill>
                <a:latin typeface="Playfair Display"/>
                <a:ea typeface="Playfair Display"/>
                <a:cs typeface="Playfair Display"/>
                <a:sym typeface="Playfair Display"/>
              </a:defRPr>
            </a:lvl5pPr>
            <a:lvl6pPr lvl="5" algn="r">
              <a:buNone/>
              <a:defRPr sz="1300">
                <a:solidFill>
                  <a:schemeClr val="accent1"/>
                </a:solidFill>
                <a:latin typeface="Playfair Display"/>
                <a:ea typeface="Playfair Display"/>
                <a:cs typeface="Playfair Display"/>
                <a:sym typeface="Playfair Display"/>
              </a:defRPr>
            </a:lvl6pPr>
            <a:lvl7pPr lvl="6" algn="r">
              <a:buNone/>
              <a:defRPr sz="1300">
                <a:solidFill>
                  <a:schemeClr val="accent1"/>
                </a:solidFill>
                <a:latin typeface="Playfair Display"/>
                <a:ea typeface="Playfair Display"/>
                <a:cs typeface="Playfair Display"/>
                <a:sym typeface="Playfair Display"/>
              </a:defRPr>
            </a:lvl7pPr>
            <a:lvl8pPr lvl="7" algn="r">
              <a:buNone/>
              <a:defRPr sz="1300">
                <a:solidFill>
                  <a:schemeClr val="accent1"/>
                </a:solidFill>
                <a:latin typeface="Playfair Display"/>
                <a:ea typeface="Playfair Display"/>
                <a:cs typeface="Playfair Display"/>
                <a:sym typeface="Playfair Display"/>
              </a:defRPr>
            </a:lvl8pPr>
            <a:lvl9pPr lvl="8" algn="r">
              <a:buNone/>
              <a:defRPr sz="1300">
                <a:solidFill>
                  <a:schemeClr val="accent1"/>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ctrTitle"/>
          </p:nvPr>
        </p:nvSpPr>
        <p:spPr>
          <a:xfrm>
            <a:off x="2510400" y="2112696"/>
            <a:ext cx="4123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Nghiên</a:t>
            </a:r>
            <a:r>
              <a:rPr lang="en-US" dirty="0"/>
              <a:t> </a:t>
            </a:r>
            <a:r>
              <a:rPr lang="en-US" dirty="0" err="1"/>
              <a:t>cứu</a:t>
            </a:r>
            <a:r>
              <a:rPr lang="en-US" dirty="0"/>
              <a:t> </a:t>
            </a:r>
            <a:r>
              <a:rPr lang="en-US" dirty="0" err="1"/>
              <a:t>các</a:t>
            </a:r>
            <a:r>
              <a:rPr lang="en-US" dirty="0"/>
              <a:t> </a:t>
            </a:r>
            <a:r>
              <a:rPr lang="en-US" dirty="0" err="1"/>
              <a:t>kĩ</a:t>
            </a:r>
            <a:r>
              <a:rPr lang="en-US" dirty="0"/>
              <a:t> </a:t>
            </a:r>
            <a:r>
              <a:rPr lang="en-US" dirty="0" err="1"/>
              <a:t>thuật</a:t>
            </a:r>
            <a:r>
              <a:rPr lang="en-US" dirty="0"/>
              <a:t> </a:t>
            </a:r>
            <a:r>
              <a:rPr lang="en-US" dirty="0" err="1"/>
              <a:t>khai</a:t>
            </a:r>
            <a:r>
              <a:rPr lang="en-US" dirty="0"/>
              <a:t> </a:t>
            </a:r>
            <a:r>
              <a:rPr lang="en-US" dirty="0" err="1"/>
              <a:t>thác</a:t>
            </a:r>
            <a:r>
              <a:rPr lang="en-US" dirty="0"/>
              <a:t> CTF-WEB.</a:t>
            </a:r>
            <a:endParaRPr dirty="0"/>
          </a:p>
        </p:txBody>
      </p:sp>
      <p:grpSp>
        <p:nvGrpSpPr>
          <p:cNvPr id="91" name="Google Shape;91;p16"/>
          <p:cNvGrpSpPr/>
          <p:nvPr/>
        </p:nvGrpSpPr>
        <p:grpSpPr>
          <a:xfrm>
            <a:off x="4388765" y="980127"/>
            <a:ext cx="366458" cy="366437"/>
            <a:chOff x="1923675" y="1633650"/>
            <a:chExt cx="436000" cy="435975"/>
          </a:xfrm>
        </p:grpSpPr>
        <p:sp>
          <p:nvSpPr>
            <p:cNvPr id="92" name="Google Shape;92;p1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ctrTitle" idx="4294967295"/>
          </p:nvPr>
        </p:nvSpPr>
        <p:spPr>
          <a:xfrm>
            <a:off x="685800" y="1023583"/>
            <a:ext cx="7772400" cy="11327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FFFFFF"/>
                </a:solidFill>
              </a:rPr>
              <a:t>Em </a:t>
            </a:r>
            <a:r>
              <a:rPr lang="en-US" sz="6000" dirty="0" err="1">
                <a:solidFill>
                  <a:srgbClr val="FFFFFF"/>
                </a:solidFill>
              </a:rPr>
              <a:t>chào</a:t>
            </a:r>
            <a:r>
              <a:rPr lang="en-US" sz="6000" dirty="0">
                <a:solidFill>
                  <a:srgbClr val="FFFFFF"/>
                </a:solidFill>
              </a:rPr>
              <a:t> </a:t>
            </a:r>
            <a:r>
              <a:rPr lang="en-US" sz="6000" dirty="0" err="1">
                <a:solidFill>
                  <a:srgbClr val="FFFFFF"/>
                </a:solidFill>
              </a:rPr>
              <a:t>thầy</a:t>
            </a:r>
            <a:endParaRPr sz="6000" dirty="0">
              <a:solidFill>
                <a:srgbClr val="FFFFFF"/>
              </a:solidFill>
            </a:endParaRPr>
          </a:p>
        </p:txBody>
      </p:sp>
      <p:sp>
        <p:nvSpPr>
          <p:cNvPr id="112" name="Google Shape;112;p18"/>
          <p:cNvSpPr txBox="1">
            <a:spLocks noGrp="1"/>
          </p:cNvSpPr>
          <p:nvPr>
            <p:ph type="subTitle" idx="4294967295"/>
          </p:nvPr>
        </p:nvSpPr>
        <p:spPr>
          <a:xfrm>
            <a:off x="685800" y="2321500"/>
            <a:ext cx="7772400" cy="2288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3600" b="1" dirty="0">
                <a:solidFill>
                  <a:schemeClr val="accent1"/>
                </a:solidFill>
              </a:rPr>
              <a:t>Em </a:t>
            </a:r>
            <a:r>
              <a:rPr lang="en-US" sz="3600" b="1" dirty="0" err="1">
                <a:solidFill>
                  <a:schemeClr val="accent1"/>
                </a:solidFill>
              </a:rPr>
              <a:t>là</a:t>
            </a:r>
            <a:r>
              <a:rPr lang="en-US" sz="3600" b="1" dirty="0">
                <a:solidFill>
                  <a:schemeClr val="accent1"/>
                </a:solidFill>
              </a:rPr>
              <a:t> :</a:t>
            </a:r>
            <a:r>
              <a:rPr lang="en-US" sz="3600" b="1" dirty="0" err="1">
                <a:solidFill>
                  <a:schemeClr val="accent1"/>
                </a:solidFill>
              </a:rPr>
              <a:t>Nguyễn</a:t>
            </a:r>
            <a:r>
              <a:rPr lang="en-US" sz="3600" b="1" dirty="0">
                <a:solidFill>
                  <a:schemeClr val="accent1"/>
                </a:solidFill>
              </a:rPr>
              <a:t> </a:t>
            </a:r>
            <a:r>
              <a:rPr lang="en-US" sz="3600" b="1" dirty="0" err="1">
                <a:solidFill>
                  <a:schemeClr val="accent1"/>
                </a:solidFill>
              </a:rPr>
              <a:t>Trọng</a:t>
            </a:r>
            <a:r>
              <a:rPr lang="en-US" sz="3600" b="1" dirty="0">
                <a:solidFill>
                  <a:schemeClr val="accent1"/>
                </a:solidFill>
              </a:rPr>
              <a:t> Hoàng </a:t>
            </a:r>
            <a:endParaRPr sz="3600" b="1" dirty="0">
              <a:solidFill>
                <a:schemeClr val="accent1"/>
              </a:solidFill>
            </a:endParaRPr>
          </a:p>
          <a:p>
            <a:pPr marL="0" lvl="0" indent="0" algn="ctr" rtl="0">
              <a:spcBef>
                <a:spcPts val="600"/>
              </a:spcBef>
              <a:spcAft>
                <a:spcPts val="0"/>
              </a:spcAft>
              <a:buNone/>
            </a:pPr>
            <a:endParaRPr sz="1800" dirty="0">
              <a:solidFill>
                <a:srgbClr val="FFFFFF"/>
              </a:solidFill>
            </a:endParaRPr>
          </a:p>
          <a:p>
            <a:pPr marL="0" lvl="0" indent="0" algn="ctr" rtl="0">
              <a:spcBef>
                <a:spcPts val="600"/>
              </a:spcBef>
              <a:spcAft>
                <a:spcPts val="0"/>
              </a:spcAft>
              <a:buClr>
                <a:schemeClr val="dk1"/>
              </a:buClr>
              <a:buSzPts val="1100"/>
              <a:buFont typeface="Arial"/>
              <a:buNone/>
            </a:pPr>
            <a:r>
              <a:rPr lang="en" sz="1800" dirty="0">
                <a:solidFill>
                  <a:srgbClr val="FFFFFF"/>
                </a:solidFill>
              </a:rPr>
              <a:t>MSSV: N19DCAT031</a:t>
            </a:r>
          </a:p>
          <a:p>
            <a:pPr marL="0" lvl="0" indent="0" algn="ctr" rtl="0">
              <a:spcBef>
                <a:spcPts val="600"/>
              </a:spcBef>
              <a:spcAft>
                <a:spcPts val="0"/>
              </a:spcAft>
              <a:buClr>
                <a:schemeClr val="dk1"/>
              </a:buClr>
              <a:buSzPts val="1100"/>
              <a:buFont typeface="Arial"/>
              <a:buNone/>
            </a:pPr>
            <a:r>
              <a:rPr lang="en" sz="1800" dirty="0">
                <a:solidFill>
                  <a:srgbClr val="FFFFFF"/>
                </a:solidFill>
              </a:rPr>
              <a:t>LỚP : D19CQAT01-N</a:t>
            </a:r>
            <a:endParaRPr sz="1800" dirty="0">
              <a:solidFill>
                <a:srgbClr val="FFFFFF"/>
              </a:solidFill>
            </a:endParaRPr>
          </a:p>
          <a:p>
            <a:pPr marL="0" lvl="0" indent="0" algn="ctr" rtl="0">
              <a:spcBef>
                <a:spcPts val="600"/>
              </a:spcBef>
              <a:spcAft>
                <a:spcPts val="0"/>
              </a:spcAft>
              <a:buNone/>
            </a:pPr>
            <a:endParaRPr sz="1800" b="1" dirty="0">
              <a:solidFill>
                <a:srgbClr val="FFFFFF"/>
              </a:solidFill>
            </a:endParaRPr>
          </a:p>
        </p:txBody>
      </p:sp>
      <p:sp>
        <p:nvSpPr>
          <p:cNvPr id="114" name="Google Shape;114;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ctrTitle"/>
          </p:nvPr>
        </p:nvSpPr>
        <p:spPr>
          <a:xfrm>
            <a:off x="2361000" y="1735749"/>
            <a:ext cx="4335000" cy="19545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1400" dirty="0">
                <a:latin typeface="+mj-lt"/>
              </a:rPr>
              <a:t>CTF là viết tắt của "Capture The Flag" . Nó là một loại cuộc thi hoặc trò chơi an ninh máy tính và hệ thống, trong đó người tham gia phải giải quyết các câu đố và thử thách bảo mật để tìm ra “flag" hoặc "mã thông báo" ẩn trong hệ thống hoặc ứng dụng. CTF là một cách học và thử nghiệm kỹ năng an ninh máy tính và thường được tổ chức bởi cộng đồng an ninh mạng và các tổ chức liên quan.</a:t>
            </a:r>
            <a:br>
              <a:rPr lang="vi-VN" sz="1400" dirty="0">
                <a:latin typeface="+mj-lt"/>
              </a:rPr>
            </a:br>
            <a:endParaRPr sz="1400" dirty="0">
              <a:latin typeface="+mj-lt"/>
            </a:endParaRPr>
          </a:p>
        </p:txBody>
      </p:sp>
      <p:sp>
        <p:nvSpPr>
          <p:cNvPr id="121" name="Google Shape;121;p19"/>
          <p:cNvSpPr txBox="1">
            <a:spLocks noGrp="1"/>
          </p:cNvSpPr>
          <p:nvPr>
            <p:ph type="ctrTitle"/>
          </p:nvPr>
        </p:nvSpPr>
        <p:spPr>
          <a:xfrm>
            <a:off x="2404575" y="893524"/>
            <a:ext cx="4335000" cy="6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i="0" dirty="0">
                <a:solidFill>
                  <a:schemeClr val="accent1"/>
                </a:solidFill>
              </a:rPr>
              <a:t>1</a:t>
            </a:r>
            <a:endParaRPr sz="4800" i="0" dirty="0">
              <a:solidFill>
                <a:schemeClr val="accent1"/>
              </a:solidFill>
            </a:endParaRPr>
          </a:p>
        </p:txBody>
      </p:sp>
      <p:sp>
        <p:nvSpPr>
          <p:cNvPr id="122" name="Google Shape;122;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body" idx="1"/>
          </p:nvPr>
        </p:nvSpPr>
        <p:spPr>
          <a:xfrm>
            <a:off x="1052399" y="1577225"/>
            <a:ext cx="6687343" cy="2622000"/>
          </a:xfrm>
          <a:prstGeom prst="rect">
            <a:avLst/>
          </a:prstGeom>
        </p:spPr>
        <p:txBody>
          <a:bodyPr spcFirstLastPara="1" wrap="square" lIns="91425" tIns="91425" rIns="91425" bIns="91425" anchor="t" anchorCtr="0">
            <a:noAutofit/>
          </a:bodyPr>
          <a:lstStyle/>
          <a:p>
            <a:pPr lvl="0" indent="-457200" algn="ctr" rtl="0">
              <a:spcBef>
                <a:spcPts val="60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SQL Injection (SQLi)</a:t>
            </a:r>
          </a:p>
          <a:p>
            <a:pPr lvl="0" indent="-457200" algn="ctr" rtl="0">
              <a:spcBef>
                <a:spcPts val="60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Cross-Site Scripting (XSS)</a:t>
            </a:r>
          </a:p>
          <a:p>
            <a:pPr lvl="0" indent="-457200" algn="ctr" rtl="0">
              <a:spcBef>
                <a:spcPts val="60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Local File Inclusion (LFI)</a:t>
            </a:r>
          </a:p>
          <a:p>
            <a:pPr lvl="0" indent="-457200" algn="ctr" rtl="0">
              <a:spcBef>
                <a:spcPts val="60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Directory Traversal</a:t>
            </a:r>
          </a:p>
          <a:p>
            <a:pPr lvl="0" indent="-457200" algn="ctr" rtl="0">
              <a:spcBef>
                <a:spcPts val="60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File Upload Vulnerabilities</a:t>
            </a:r>
          </a:p>
          <a:p>
            <a:pPr lvl="0" indent="-457200" algn="ctr" rtl="0">
              <a:spcBef>
                <a:spcPts val="60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Broken Authentication</a:t>
            </a:r>
          </a:p>
          <a:p>
            <a:pPr lvl="0" indent="-457200" algn="ctr" rtl="0">
              <a:spcBef>
                <a:spcPts val="60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Server-Side Template Injection (SSTI)</a:t>
            </a:r>
          </a:p>
          <a:p>
            <a:pPr lvl="0" indent="-457200" algn="ctr" rtl="0">
              <a:spcBef>
                <a:spcPts val="60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Deserialization Vulnerabilities</a:t>
            </a:r>
          </a:p>
          <a:p>
            <a:pPr lvl="0" indent="-457200" algn="ctr" rtl="0">
              <a:spcBef>
                <a:spcPts val="600"/>
              </a:spcBef>
              <a:spcAft>
                <a:spcPts val="0"/>
              </a:spcAft>
              <a:buFont typeface="+mj-lt"/>
              <a:buAutoNum type="arabicPeriod"/>
            </a:pPr>
            <a:endParaRPr dirty="0"/>
          </a:p>
        </p:txBody>
      </p:sp>
      <p:sp>
        <p:nvSpPr>
          <p:cNvPr id="2" name="Title 1">
            <a:extLst>
              <a:ext uri="{FF2B5EF4-FFF2-40B4-BE49-F238E27FC236}">
                <a16:creationId xmlns:a16="http://schemas.microsoft.com/office/drawing/2014/main" id="{454D262E-26D2-CBCD-BC39-7A5D741DB49A}"/>
              </a:ext>
            </a:extLst>
          </p:cNvPr>
          <p:cNvSpPr>
            <a:spLocks noGrp="1"/>
          </p:cNvSpPr>
          <p:nvPr>
            <p:ph type="title"/>
          </p:nvPr>
        </p:nvSpPr>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khai</a:t>
            </a:r>
            <a:r>
              <a:rPr lang="en-US" dirty="0"/>
              <a:t> </a:t>
            </a:r>
            <a:r>
              <a:rPr lang="en-US" dirty="0" err="1"/>
              <a:t>thác</a:t>
            </a:r>
            <a:endParaRPr lang="en-US" dirty="0"/>
          </a:p>
        </p:txBody>
      </p:sp>
      <p:sp>
        <p:nvSpPr>
          <p:cNvPr id="128" name="Google Shape;128;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539023" y="536390"/>
            <a:ext cx="16134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Learn ctf</a:t>
            </a:r>
            <a:endParaRPr dirty="0"/>
          </a:p>
        </p:txBody>
      </p:sp>
      <p:sp>
        <p:nvSpPr>
          <p:cNvPr id="134" name="Google Shape;134;p21"/>
          <p:cNvSpPr txBox="1">
            <a:spLocks noGrp="1"/>
          </p:cNvSpPr>
          <p:nvPr>
            <p:ph type="body" idx="1"/>
          </p:nvPr>
        </p:nvSpPr>
        <p:spPr>
          <a:xfrm>
            <a:off x="2798250" y="832513"/>
            <a:ext cx="5503800" cy="336683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 </a:t>
            </a:r>
            <a:r>
              <a:rPr lang="en-US" dirty="0" err="1"/>
              <a:t>Lỗ</a:t>
            </a:r>
            <a:r>
              <a:rPr lang="en-US" dirty="0"/>
              <a:t> </a:t>
            </a:r>
            <a:r>
              <a:rPr lang="en-US" dirty="0" err="1"/>
              <a:t>hổng</a:t>
            </a:r>
            <a:r>
              <a:rPr lang="en-US" dirty="0"/>
              <a:t> </a:t>
            </a:r>
            <a:r>
              <a:rPr lang="en-US" dirty="0" err="1"/>
              <a:t>sql</a:t>
            </a:r>
            <a:r>
              <a:rPr lang="en-US" dirty="0"/>
              <a:t> injection</a:t>
            </a:r>
          </a:p>
          <a:p>
            <a:pPr marL="0" lvl="0" indent="0" algn="l" rtl="0">
              <a:spcBef>
                <a:spcPts val="600"/>
              </a:spcBef>
              <a:spcAft>
                <a:spcPts val="0"/>
              </a:spcAft>
              <a:buNone/>
            </a:pPr>
            <a:r>
              <a:rPr lang="en-US" dirty="0"/>
              <a:t>-1 UNION SELECT 1,2,3,4</a:t>
            </a:r>
          </a:p>
          <a:p>
            <a:pPr marL="0" lvl="0" indent="0" algn="l" rtl="0">
              <a:spcBef>
                <a:spcPts val="600"/>
              </a:spcBef>
              <a:spcAft>
                <a:spcPts val="0"/>
              </a:spcAft>
              <a:buNone/>
            </a:pPr>
            <a:r>
              <a:rPr lang="en-US" dirty="0"/>
              <a:t>- 1 UNION SELECT table_name,2,3,4 FROM </a:t>
            </a:r>
            <a:r>
              <a:rPr lang="en-US" dirty="0" err="1"/>
              <a:t>information_schema.tables</a:t>
            </a:r>
            <a:endParaRPr dirty="0"/>
          </a:p>
        </p:txBody>
      </p:sp>
      <p:sp>
        <p:nvSpPr>
          <p:cNvPr id="135" name="Google Shape;13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25B609-0317-E4D8-CE1A-02CBCDF4EBCD}"/>
              </a:ext>
            </a:extLst>
          </p:cNvPr>
          <p:cNvSpPr>
            <a:spLocks noGrp="1"/>
          </p:cNvSpPr>
          <p:nvPr>
            <p:ph type="body" idx="1"/>
          </p:nvPr>
        </p:nvSpPr>
        <p:spPr/>
        <p:txBody>
          <a:bodyPr/>
          <a:lstStyle/>
          <a:p>
            <a:endParaRPr lang="en-US" sz="1400" dirty="0"/>
          </a:p>
        </p:txBody>
      </p:sp>
      <p:sp>
        <p:nvSpPr>
          <p:cNvPr id="4" name="Slide Number Placeholder 3">
            <a:extLst>
              <a:ext uri="{FF2B5EF4-FFF2-40B4-BE49-F238E27FC236}">
                <a16:creationId xmlns:a16="http://schemas.microsoft.com/office/drawing/2014/main" id="{F124356E-37C9-77AF-2702-18D9530019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id="{562F261A-17E7-2DEE-485A-E772D3E02055}"/>
              </a:ext>
            </a:extLst>
          </p:cNvPr>
          <p:cNvPicPr>
            <a:picLocks noChangeAspect="1"/>
          </p:cNvPicPr>
          <p:nvPr/>
        </p:nvPicPr>
        <p:blipFill>
          <a:blip r:embed="rId2"/>
          <a:stretch>
            <a:fillRect/>
          </a:stretch>
        </p:blipFill>
        <p:spPr>
          <a:xfrm>
            <a:off x="2514184" y="536390"/>
            <a:ext cx="6591300" cy="4124325"/>
          </a:xfrm>
          <a:prstGeom prst="rect">
            <a:avLst/>
          </a:prstGeom>
        </p:spPr>
      </p:pic>
      <p:sp>
        <p:nvSpPr>
          <p:cNvPr id="8" name="Title 7">
            <a:extLst>
              <a:ext uri="{FF2B5EF4-FFF2-40B4-BE49-F238E27FC236}">
                <a16:creationId xmlns:a16="http://schemas.microsoft.com/office/drawing/2014/main" id="{59808F51-2BE0-0DE7-F297-1DFF213E05C8}"/>
              </a:ext>
            </a:extLst>
          </p:cNvPr>
          <p:cNvSpPr>
            <a:spLocks noGrp="1"/>
          </p:cNvSpPr>
          <p:nvPr>
            <p:ph type="title"/>
          </p:nvPr>
        </p:nvSpPr>
        <p:spPr/>
        <p:txBody>
          <a:bodyPr/>
          <a:lstStyle/>
          <a:p>
            <a:r>
              <a:rPr lang="en-US" dirty="0" err="1"/>
              <a:t>Sql</a:t>
            </a:r>
            <a:r>
              <a:rPr lang="en-US" dirty="0"/>
              <a:t> injection</a:t>
            </a:r>
          </a:p>
        </p:txBody>
      </p:sp>
    </p:spTree>
    <p:extLst>
      <p:ext uri="{BB962C8B-B14F-4D97-AF65-F5344CB8AC3E}">
        <p14:creationId xmlns:p14="http://schemas.microsoft.com/office/powerpoint/2010/main" val="159092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body" idx="1"/>
          </p:nvPr>
        </p:nvSpPr>
        <p:spPr>
          <a:xfrm>
            <a:off x="2757725" y="1123950"/>
            <a:ext cx="2700600" cy="3096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1400" dirty="0"/>
          </a:p>
        </p:txBody>
      </p:sp>
      <p:sp>
        <p:nvSpPr>
          <p:cNvPr id="153" name="Google Shape;153;p23"/>
          <p:cNvSpPr txBox="1">
            <a:spLocks noGrp="1"/>
          </p:cNvSpPr>
          <p:nvPr>
            <p:ph type="title"/>
          </p:nvPr>
        </p:nvSpPr>
        <p:spPr>
          <a:xfrm>
            <a:off x="664264" y="695250"/>
            <a:ext cx="16134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SQL </a:t>
            </a:r>
            <a:r>
              <a:rPr lang="en-US" dirty="0" err="1"/>
              <a:t>injeciton</a:t>
            </a:r>
            <a:endParaRPr dirty="0"/>
          </a:p>
        </p:txBody>
      </p:sp>
      <p:sp>
        <p:nvSpPr>
          <p:cNvPr id="154" name="Google Shape;154;p23"/>
          <p:cNvSpPr txBox="1">
            <a:spLocks noGrp="1"/>
          </p:cNvSpPr>
          <p:nvPr>
            <p:ph type="body" idx="2"/>
          </p:nvPr>
        </p:nvSpPr>
        <p:spPr>
          <a:xfrm>
            <a:off x="5620903" y="1123950"/>
            <a:ext cx="2700600" cy="30960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lang="en" sz="1400" dirty="0"/>
          </a:p>
        </p:txBody>
      </p:sp>
      <p:sp>
        <p:nvSpPr>
          <p:cNvPr id="155" name="Google Shape;15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26F2FA88-E929-30B7-9699-242A361AF110}"/>
              </a:ext>
            </a:extLst>
          </p:cNvPr>
          <p:cNvPicPr>
            <a:picLocks noChangeAspect="1"/>
          </p:cNvPicPr>
          <p:nvPr/>
        </p:nvPicPr>
        <p:blipFill>
          <a:blip r:embed="rId3"/>
          <a:stretch>
            <a:fillRect/>
          </a:stretch>
        </p:blipFill>
        <p:spPr>
          <a:xfrm>
            <a:off x="2346335" y="695250"/>
            <a:ext cx="6484799" cy="41543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1052325" y="757150"/>
            <a:ext cx="2686200" cy="87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Hình</a:t>
            </a:r>
            <a:r>
              <a:rPr lang="en-US" dirty="0"/>
              <a:t> </a:t>
            </a:r>
            <a:r>
              <a:rPr lang="en-US" dirty="0" err="1"/>
              <a:t>ảnh</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cách</a:t>
            </a:r>
            <a:r>
              <a:rPr lang="en-US" dirty="0"/>
              <a:t> </a:t>
            </a:r>
            <a:r>
              <a:rPr lang="en-US" dirty="0" err="1"/>
              <a:t>tấn</a:t>
            </a:r>
            <a:r>
              <a:rPr lang="en-US" dirty="0"/>
              <a:t> </a:t>
            </a:r>
            <a:r>
              <a:rPr lang="en-US" dirty="0" err="1"/>
              <a:t>công</a:t>
            </a:r>
            <a:r>
              <a:rPr lang="en-US" dirty="0"/>
              <a:t> SQL injection</a:t>
            </a:r>
            <a:endParaRPr dirty="0"/>
          </a:p>
        </p:txBody>
      </p:sp>
      <p:sp>
        <p:nvSpPr>
          <p:cNvPr id="172" name="Google Shape;17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a:extLst>
              <a:ext uri="{FF2B5EF4-FFF2-40B4-BE49-F238E27FC236}">
                <a16:creationId xmlns:a16="http://schemas.microsoft.com/office/drawing/2014/main" id="{844E6AEA-CB18-4D7A-45A9-9319C518EE5C}"/>
              </a:ext>
            </a:extLst>
          </p:cNvPr>
          <p:cNvPicPr>
            <a:picLocks noChangeAspect="1"/>
          </p:cNvPicPr>
          <p:nvPr/>
        </p:nvPicPr>
        <p:blipFill>
          <a:blip r:embed="rId3"/>
          <a:stretch>
            <a:fillRect/>
          </a:stretch>
        </p:blipFill>
        <p:spPr>
          <a:xfrm>
            <a:off x="638175" y="495300"/>
            <a:ext cx="7867650" cy="4152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1"/>
          <p:cNvSpPr txBox="1">
            <a:spLocks noGrp="1"/>
          </p:cNvSpPr>
          <p:nvPr>
            <p:ph type="ctrTitle"/>
          </p:nvPr>
        </p:nvSpPr>
        <p:spPr>
          <a:xfrm>
            <a:off x="2360999" y="1735749"/>
            <a:ext cx="4335001" cy="18296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dirty="0"/>
            </a:br>
            <a:br>
              <a:rPr lang="en-US" dirty="0"/>
            </a:br>
            <a:br>
              <a:rPr lang="en-US" dirty="0"/>
            </a:br>
            <a:r>
              <a:rPr lang="en-US" dirty="0"/>
              <a:t>Thank you</a:t>
            </a:r>
            <a:endParaRPr dirty="0"/>
          </a:p>
        </p:txBody>
      </p:sp>
      <p:sp>
        <p:nvSpPr>
          <p:cNvPr id="348" name="Google Shape;348;p41"/>
          <p:cNvSpPr txBox="1">
            <a:spLocks noGrp="1"/>
          </p:cNvSpPr>
          <p:nvPr>
            <p:ph type="ctrTitle"/>
          </p:nvPr>
        </p:nvSpPr>
        <p:spPr>
          <a:xfrm>
            <a:off x="2404575" y="893524"/>
            <a:ext cx="4335000" cy="6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i="0" dirty="0">
                <a:solidFill>
                  <a:schemeClr val="accent1"/>
                </a:solidFill>
              </a:rPr>
              <a:t>2</a:t>
            </a:r>
            <a:endParaRPr sz="4800" i="0" dirty="0">
              <a:solidFill>
                <a:schemeClr val="accent1"/>
              </a:solidFill>
            </a:endParaRPr>
          </a:p>
        </p:txBody>
      </p:sp>
    </p:spTree>
  </p:cSld>
  <p:clrMapOvr>
    <a:masterClrMapping/>
  </p:clrMapOvr>
</p:sld>
</file>

<file path=ppt/theme/theme1.xml><?xml version="1.0" encoding="utf-8"?>
<a:theme xmlns:a="http://schemas.openxmlformats.org/drawingml/2006/main" name="Ophelia template">
  <a:themeElements>
    <a:clrScheme name="Custom 347">
      <a:dk1>
        <a:srgbClr val="4D4A56"/>
      </a:dk1>
      <a:lt1>
        <a:srgbClr val="FFFFFF"/>
      </a:lt1>
      <a:dk2>
        <a:srgbClr val="888394"/>
      </a:dk2>
      <a:lt2>
        <a:srgbClr val="E7E7EC"/>
      </a:lt2>
      <a:accent1>
        <a:srgbClr val="ECC1C8"/>
      </a:accent1>
      <a:accent2>
        <a:srgbClr val="E48DA3"/>
      </a:accent2>
      <a:accent3>
        <a:srgbClr val="AEA4CC"/>
      </a:accent3>
      <a:accent4>
        <a:srgbClr val="8F86AC"/>
      </a:accent4>
      <a:accent5>
        <a:srgbClr val="F0DFAE"/>
      </a:accent5>
      <a:accent6>
        <a:srgbClr val="E0B88E"/>
      </a:accent6>
      <a:hlink>
        <a:srgbClr val="4D4A5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213</Words>
  <Application>Microsoft Office PowerPoint</Application>
  <PresentationFormat>On-screen Show (16:9)</PresentationFormat>
  <Paragraphs>33</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Arial</vt:lpstr>
      <vt:lpstr>Playfair Display</vt:lpstr>
      <vt:lpstr>Tinos</vt:lpstr>
      <vt:lpstr>Ophelia template</vt:lpstr>
      <vt:lpstr>Nghiên cứu các kĩ thuật khai thác CTF-WEB.</vt:lpstr>
      <vt:lpstr>Em chào thầy</vt:lpstr>
      <vt:lpstr>CTF là viết tắt của "Capture The Flag" . Nó là một loại cuộc thi hoặc trò chơi an ninh máy tính và hệ thống, trong đó người tham gia phải giải quyết các câu đố và thử thách bảo mật để tìm ra “flag" hoặc "mã thông báo" ẩn trong hệ thống hoặc ứng dụng. CTF là một cách học và thử nghiệm kỹ năng an ninh máy tính và thường được tổ chức bởi cộng đồng an ninh mạng và các tổ chức liên quan. </vt:lpstr>
      <vt:lpstr>Các phương pháp khai thác</vt:lpstr>
      <vt:lpstr>Learn ctf</vt:lpstr>
      <vt:lpstr>Sql injection</vt:lpstr>
      <vt:lpstr> SQL injeciton</vt:lpstr>
      <vt:lpstr>Hình ảnh mô tả các cách tấn công SQL injection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cp:lastModifiedBy>hoang trong</cp:lastModifiedBy>
  <cp:revision>2</cp:revision>
  <dcterms:modified xsi:type="dcterms:W3CDTF">2023-11-24T18:04:54Z</dcterms:modified>
</cp:coreProperties>
</file>