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9" d="100"/>
          <a:sy n="109" d="100"/>
        </p:scale>
        <p:origin x="103" y="2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CED-31F7-45DB-987B-CB10BAA372D7}"/>
              </a:ext>
            </a:extLst>
          </p:cNvPr>
          <p:cNvSpPr>
            <a:spLocks noGrp="1"/>
          </p:cNvSpPr>
          <p:nvPr>
            <p:ph type="ctrTitle"/>
          </p:nvPr>
        </p:nvSpPr>
        <p:spPr/>
        <p:txBody>
          <a:bodyPr/>
          <a:lstStyle/>
          <a:p>
            <a:r>
              <a:rPr lang="en-US" dirty="0"/>
              <a:t>PHÁT HỌA ĐỒ ÁN CUỐI KỲ ANDROID</a:t>
            </a:r>
            <a:endParaRPr lang="vi-VN" dirty="0"/>
          </a:p>
        </p:txBody>
      </p:sp>
      <p:sp>
        <p:nvSpPr>
          <p:cNvPr id="3" name="Subtitle 2">
            <a:extLst>
              <a:ext uri="{FF2B5EF4-FFF2-40B4-BE49-F238E27FC236}">
                <a16:creationId xmlns:a16="http://schemas.microsoft.com/office/drawing/2014/main" id="{88267C09-D0F7-48E4-BCAD-5DED4E1B01B2}"/>
              </a:ext>
            </a:extLst>
          </p:cNvPr>
          <p:cNvSpPr>
            <a:spLocks noGrp="1"/>
          </p:cNvSpPr>
          <p:nvPr>
            <p:ph type="subTitle" idx="1"/>
          </p:nvPr>
        </p:nvSpPr>
        <p:spPr/>
        <p:txBody>
          <a:bodyPr/>
          <a:lstStyle/>
          <a:p>
            <a:endParaRPr lang="vi-VN" dirty="0"/>
          </a:p>
        </p:txBody>
      </p:sp>
    </p:spTree>
    <p:extLst>
      <p:ext uri="{BB962C8B-B14F-4D97-AF65-F5344CB8AC3E}">
        <p14:creationId xmlns:p14="http://schemas.microsoft.com/office/powerpoint/2010/main" val="276219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ADMIN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Thông báo: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3483007" y="2127119"/>
            <a:ext cx="7490040" cy="4103376"/>
          </a:xfrm>
          <a:prstGeom prst="rect">
            <a:avLst/>
          </a:prstGeom>
        </p:spPr>
      </p:pic>
    </p:spTree>
    <p:extLst>
      <p:ext uri="{BB962C8B-B14F-4D97-AF65-F5344CB8AC3E}">
        <p14:creationId xmlns:p14="http://schemas.microsoft.com/office/powerpoint/2010/main" val="216990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ADMIN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Đổi mật khẩu: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3799130" y="2127119"/>
            <a:ext cx="6876885" cy="4114800"/>
          </a:xfrm>
          <a:prstGeom prst="rect">
            <a:avLst/>
          </a:prstGeom>
        </p:spPr>
      </p:pic>
    </p:spTree>
    <p:extLst>
      <p:ext uri="{BB962C8B-B14F-4D97-AF65-F5344CB8AC3E}">
        <p14:creationId xmlns:p14="http://schemas.microsoft.com/office/powerpoint/2010/main" val="351004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HỌC viên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trang chủ: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3862076" y="2197238"/>
            <a:ext cx="6989411" cy="4114800"/>
          </a:xfrm>
          <a:prstGeom prst="rect">
            <a:avLst/>
          </a:prstGeom>
        </p:spPr>
      </p:pic>
    </p:spTree>
    <p:extLst>
      <p:ext uri="{BB962C8B-B14F-4D97-AF65-F5344CB8AC3E}">
        <p14:creationId xmlns:p14="http://schemas.microsoft.com/office/powerpoint/2010/main" val="408016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HỌC viên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mục yêu thích: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401202" y="2158495"/>
            <a:ext cx="5757434" cy="4114800"/>
          </a:xfrm>
          <a:prstGeom prst="rect">
            <a:avLst/>
          </a:prstGeom>
        </p:spPr>
      </p:pic>
    </p:spTree>
    <p:extLst>
      <p:ext uri="{BB962C8B-B14F-4D97-AF65-F5344CB8AC3E}">
        <p14:creationId xmlns:p14="http://schemas.microsoft.com/office/powerpoint/2010/main" val="124958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HỌC viên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mục thông báo: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401203" y="2158495"/>
            <a:ext cx="5653647" cy="4040623"/>
          </a:xfrm>
          <a:prstGeom prst="rect">
            <a:avLst/>
          </a:prstGeom>
        </p:spPr>
      </p:pic>
    </p:spTree>
    <p:extLst>
      <p:ext uri="{BB962C8B-B14F-4D97-AF65-F5344CB8AC3E}">
        <p14:creationId xmlns:p14="http://schemas.microsoft.com/office/powerpoint/2010/main" val="97530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HỌC viên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mục tài khoản và </a:t>
            </a:r>
            <a:br>
              <a:rPr lang="vi-VN" dirty="0"/>
            </a:br>
            <a:r>
              <a:rPr lang="vi-VN" dirty="0"/>
              <a:t>các tính năng cần thiết khác: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401202" y="2241407"/>
            <a:ext cx="6003830" cy="4114800"/>
          </a:xfrm>
          <a:prstGeom prst="rect">
            <a:avLst/>
          </a:prstGeom>
        </p:spPr>
      </p:pic>
    </p:spTree>
    <p:extLst>
      <p:ext uri="{BB962C8B-B14F-4D97-AF65-F5344CB8AC3E}">
        <p14:creationId xmlns:p14="http://schemas.microsoft.com/office/powerpoint/2010/main" val="262557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trung tâm anh ngữ</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quản lý tin: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138467" y="2121408"/>
            <a:ext cx="6983685" cy="4114800"/>
          </a:xfrm>
          <a:prstGeom prst="rect">
            <a:avLst/>
          </a:prstGeom>
        </p:spPr>
      </p:pic>
    </p:spTree>
    <p:extLst>
      <p:ext uri="{BB962C8B-B14F-4D97-AF65-F5344CB8AC3E}">
        <p14:creationId xmlns:p14="http://schemas.microsoft.com/office/powerpoint/2010/main" val="5379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trung tâm anh ngữ</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đăng tin: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882980" y="2089404"/>
            <a:ext cx="5754160" cy="4114800"/>
          </a:xfrm>
          <a:prstGeom prst="rect">
            <a:avLst/>
          </a:prstGeom>
        </p:spPr>
      </p:pic>
    </p:spTree>
    <p:extLst>
      <p:ext uri="{BB962C8B-B14F-4D97-AF65-F5344CB8AC3E}">
        <p14:creationId xmlns:p14="http://schemas.microsoft.com/office/powerpoint/2010/main" val="209950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trung tâm anh ngữ</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thông báo: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882980" y="2090574"/>
            <a:ext cx="5754160" cy="4112459"/>
          </a:xfrm>
          <a:prstGeom prst="rect">
            <a:avLst/>
          </a:prstGeom>
        </p:spPr>
      </p:pic>
    </p:spTree>
    <p:extLst>
      <p:ext uri="{BB962C8B-B14F-4D97-AF65-F5344CB8AC3E}">
        <p14:creationId xmlns:p14="http://schemas.microsoft.com/office/powerpoint/2010/main" val="158207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trung tâm anh ngữ</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Giao diện mục tài khoản và </a:t>
            </a:r>
            <a:br>
              <a:rPr lang="vi-VN" dirty="0"/>
            </a:br>
            <a:r>
              <a:rPr lang="vi-VN" dirty="0"/>
              <a:t>các tính năng cần thiết khác :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4882980" y="2174961"/>
            <a:ext cx="5754160" cy="3943685"/>
          </a:xfrm>
          <a:prstGeom prst="rect">
            <a:avLst/>
          </a:prstGeom>
        </p:spPr>
      </p:pic>
    </p:spTree>
    <p:extLst>
      <p:ext uri="{BB962C8B-B14F-4D97-AF65-F5344CB8AC3E}">
        <p14:creationId xmlns:p14="http://schemas.microsoft.com/office/powerpoint/2010/main" val="174913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9944-ABC9-4D7F-B676-26A18AF23B67}"/>
              </a:ext>
            </a:extLst>
          </p:cNvPr>
          <p:cNvSpPr>
            <a:spLocks noGrp="1"/>
          </p:cNvSpPr>
          <p:nvPr>
            <p:ph type="title"/>
          </p:nvPr>
        </p:nvSpPr>
        <p:spPr/>
        <p:txBody>
          <a:bodyPr>
            <a:normAutofit fontScale="90000"/>
          </a:bodyPr>
          <a:lstStyle/>
          <a:p>
            <a:r>
              <a:rPr lang="en-US" dirty="0"/>
              <a:t>ỨNG DỤNG TÌM TRUNG TÂM ANH NGỮ CHO SINH VIÊN ĐẠI HỌC TÔN ĐỨC THẮNG</a:t>
            </a:r>
            <a:endParaRPr lang="vi-VN" dirty="0"/>
          </a:p>
        </p:txBody>
      </p:sp>
      <p:sp>
        <p:nvSpPr>
          <p:cNvPr id="3" name="Content Placeholder 2">
            <a:extLst>
              <a:ext uri="{FF2B5EF4-FFF2-40B4-BE49-F238E27FC236}">
                <a16:creationId xmlns:a16="http://schemas.microsoft.com/office/drawing/2014/main" id="{C6B4C270-B38A-4498-92AF-B08954B3F549}"/>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module:</a:t>
            </a:r>
          </a:p>
          <a:p>
            <a:pPr lvl="1"/>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n</a:t>
            </a:r>
            <a:r>
              <a:rPr lang="vi-VN" dirty="0">
                <a:latin typeface="Times New Roman" panose="02020603050405020304" pitchFamily="18" charset="0"/>
                <a:cs typeface="Times New Roman" panose="02020603050405020304" pitchFamily="18" charset="0"/>
              </a:rPr>
              <a:t>ơ</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ượng học viên trong một lớp, ngày giờ học,...</a:t>
            </a:r>
          </a:p>
          <a:p>
            <a:pPr lvl="1"/>
            <a:r>
              <a:rPr lang="vi-VN" dirty="0">
                <a:latin typeface="Times New Roman" panose="02020603050405020304" pitchFamily="18" charset="0"/>
                <a:cs typeface="Times New Roman" panose="02020603050405020304" pitchFamily="18" charset="0"/>
              </a:rPr>
              <a:t>Trung tâm anh ngữ: đăng ký hoặc đăng nhập để sử dụng ứng dụng đăng thông tin về trung tâm, lớp học, chứng chỉ, giá tiền,... Để học viên nắm bắt và lựa chọn trung tâm thích hợp.</a:t>
            </a:r>
          </a:p>
          <a:p>
            <a:pPr lvl="1"/>
            <a:r>
              <a:rPr lang="vi-VN" dirty="0">
                <a:latin typeface="Times New Roman" panose="02020603050405020304" pitchFamily="18" charset="0"/>
                <a:cs typeface="Times New Roman" panose="02020603050405020304" pitchFamily="18" charset="0"/>
              </a:rPr>
              <a:t>Admin: quản lý tài khoản, duyệt các bài đăng của trung tâm,... Đảm bảo an toàn và văn minh trong ứng dụng.</a:t>
            </a:r>
          </a:p>
          <a:p>
            <a:r>
              <a:rPr lang="vi-VN" dirty="0">
                <a:latin typeface="Times New Roman" panose="02020603050405020304" pitchFamily="18" charset="0"/>
                <a:cs typeface="Times New Roman" panose="02020603050405020304" pitchFamily="18" charset="0"/>
              </a:rPr>
              <a:t> Trong ứng dụng còn có các tính năng hữu ích khác: lấy lại mật khẩu khi quên, đối với trung tâm có thể sửa-thêm-xóa các bài viết dễ dàng quản lý, đối với học viên dễ dàng chọn lựa bằng bộ lọc và sắp xếp trung tâm theo giá, khoảng cách và yêu thích các trung tâm để đánh dấu dễ chọn lựa hơn. Cả trung tâm và học viên điều có thể cập nhật mật khẩu. Sinh có thông tin liên hệ với các trung tâm như số điện thoại, địa chỉ, Facebook. Hình ảnh trung tâm trực quan.</a:t>
            </a:r>
          </a:p>
        </p:txBody>
      </p:sp>
    </p:spTree>
    <p:extLst>
      <p:ext uri="{BB962C8B-B14F-4D97-AF65-F5344CB8AC3E}">
        <p14:creationId xmlns:p14="http://schemas.microsoft.com/office/powerpoint/2010/main" val="382716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D4AA-CD24-46E8-89D3-69F475ACA48C}"/>
              </a:ext>
            </a:extLst>
          </p:cNvPr>
          <p:cNvSpPr>
            <a:spLocks noGrp="1"/>
          </p:cNvSpPr>
          <p:nvPr>
            <p:ph type="title"/>
          </p:nvPr>
        </p:nvSpPr>
        <p:spPr/>
        <p:txBody>
          <a:bodyPr/>
          <a:lstStyle/>
          <a:p>
            <a:r>
              <a:rPr lang="vi-VN" dirty="0"/>
              <a:t>BẢNG PHÂN CÔNG NHIỆM VỤ</a:t>
            </a:r>
          </a:p>
        </p:txBody>
      </p:sp>
      <p:graphicFrame>
        <p:nvGraphicFramePr>
          <p:cNvPr id="4" name="Content Placeholder 3">
            <a:extLst>
              <a:ext uri="{FF2B5EF4-FFF2-40B4-BE49-F238E27FC236}">
                <a16:creationId xmlns:a16="http://schemas.microsoft.com/office/drawing/2014/main" id="{E70A2832-D400-4A88-A108-604EE34417C2}"/>
              </a:ext>
            </a:extLst>
          </p:cNvPr>
          <p:cNvGraphicFramePr>
            <a:graphicFrameLocks noGrp="1"/>
          </p:cNvGraphicFramePr>
          <p:nvPr>
            <p:ph idx="1"/>
            <p:extLst>
              <p:ext uri="{D42A27DB-BD31-4B8C-83A1-F6EECF244321}">
                <p14:modId xmlns:p14="http://schemas.microsoft.com/office/powerpoint/2010/main" val="819824957"/>
              </p:ext>
            </p:extLst>
          </p:nvPr>
        </p:nvGraphicFramePr>
        <p:xfrm>
          <a:off x="1069972" y="2120900"/>
          <a:ext cx="10475322" cy="1112520"/>
        </p:xfrm>
        <a:graphic>
          <a:graphicData uri="http://schemas.openxmlformats.org/drawingml/2006/table">
            <a:tbl>
              <a:tblPr firstRow="1" bandRow="1">
                <a:tableStyleId>{5C22544A-7EE6-4342-B048-85BDC9FD1C3A}</a:tableStyleId>
              </a:tblPr>
              <a:tblGrid>
                <a:gridCol w="3491774">
                  <a:extLst>
                    <a:ext uri="{9D8B030D-6E8A-4147-A177-3AD203B41FA5}">
                      <a16:colId xmlns:a16="http://schemas.microsoft.com/office/drawing/2014/main" val="2315128104"/>
                    </a:ext>
                  </a:extLst>
                </a:gridCol>
                <a:gridCol w="3491774">
                  <a:extLst>
                    <a:ext uri="{9D8B030D-6E8A-4147-A177-3AD203B41FA5}">
                      <a16:colId xmlns:a16="http://schemas.microsoft.com/office/drawing/2014/main" val="2062352249"/>
                    </a:ext>
                  </a:extLst>
                </a:gridCol>
                <a:gridCol w="3491774">
                  <a:extLst>
                    <a:ext uri="{9D8B030D-6E8A-4147-A177-3AD203B41FA5}">
                      <a16:colId xmlns:a16="http://schemas.microsoft.com/office/drawing/2014/main" val="3346465117"/>
                    </a:ext>
                  </a:extLst>
                </a:gridCol>
              </a:tblGrid>
              <a:tr h="370840">
                <a:tc>
                  <a:txBody>
                    <a:bodyPr/>
                    <a:lstStyle/>
                    <a:p>
                      <a:pPr algn="ctr"/>
                      <a:r>
                        <a:rPr lang="vi-VN" dirty="0"/>
                        <a:t>MÃ SỐ SINH VIÊN</a:t>
                      </a:r>
                    </a:p>
                  </a:txBody>
                  <a:tcPr/>
                </a:tc>
                <a:tc>
                  <a:txBody>
                    <a:bodyPr/>
                    <a:lstStyle/>
                    <a:p>
                      <a:pPr algn="ctr"/>
                      <a:r>
                        <a:rPr lang="vi-VN" dirty="0"/>
                        <a:t>HỌ TÊN</a:t>
                      </a:r>
                    </a:p>
                  </a:txBody>
                  <a:tcPr/>
                </a:tc>
                <a:tc>
                  <a:txBody>
                    <a:bodyPr/>
                    <a:lstStyle/>
                    <a:p>
                      <a:pPr algn="ctr"/>
                      <a:r>
                        <a:rPr lang="vi-VN" dirty="0"/>
                        <a:t>NHIỆM VỤ</a:t>
                      </a:r>
                    </a:p>
                  </a:txBody>
                  <a:tcPr/>
                </a:tc>
                <a:extLst>
                  <a:ext uri="{0D108BD9-81ED-4DB2-BD59-A6C34878D82A}">
                    <a16:rowId xmlns:a16="http://schemas.microsoft.com/office/drawing/2014/main" val="3352838467"/>
                  </a:ext>
                </a:extLst>
              </a:tr>
              <a:tr h="370840">
                <a:tc>
                  <a:txBody>
                    <a:bodyPr/>
                    <a:lstStyle/>
                    <a:p>
                      <a:pPr algn="ctr"/>
                      <a:r>
                        <a:rPr lang="vi-VN" dirty="0"/>
                        <a:t>52000767</a:t>
                      </a:r>
                    </a:p>
                  </a:txBody>
                  <a:tcPr/>
                </a:tc>
                <a:tc>
                  <a:txBody>
                    <a:bodyPr/>
                    <a:lstStyle/>
                    <a:p>
                      <a:pPr algn="ctr"/>
                      <a:r>
                        <a:rPr lang="vi-VN" dirty="0"/>
                        <a:t>Nguyễn Châu Trọng Kha</a:t>
                      </a:r>
                    </a:p>
                  </a:txBody>
                  <a:tcPr/>
                </a:tc>
                <a:tc>
                  <a:txBody>
                    <a:bodyPr/>
                    <a:lstStyle/>
                    <a:p>
                      <a:pPr algn="ctr"/>
                      <a:r>
                        <a:rPr lang="en-US" dirty="0"/>
                        <a:t>Module </a:t>
                      </a:r>
                      <a:r>
                        <a:rPr lang="en-US" dirty="0" err="1"/>
                        <a:t>trung</a:t>
                      </a:r>
                      <a:r>
                        <a:rPr lang="en-US" dirty="0"/>
                        <a:t> </a:t>
                      </a:r>
                      <a:r>
                        <a:rPr lang="en-US" dirty="0" err="1"/>
                        <a:t>tâm</a:t>
                      </a:r>
                      <a:r>
                        <a:rPr lang="en-US" dirty="0"/>
                        <a:t> + web admin</a:t>
                      </a:r>
                      <a:endParaRPr lang="vi-VN" dirty="0"/>
                    </a:p>
                  </a:txBody>
                  <a:tcPr/>
                </a:tc>
                <a:extLst>
                  <a:ext uri="{0D108BD9-81ED-4DB2-BD59-A6C34878D82A}">
                    <a16:rowId xmlns:a16="http://schemas.microsoft.com/office/drawing/2014/main" val="2871059972"/>
                  </a:ext>
                </a:extLst>
              </a:tr>
              <a:tr h="370840">
                <a:tc>
                  <a:txBody>
                    <a:bodyPr/>
                    <a:lstStyle/>
                    <a:p>
                      <a:pPr algn="ctr"/>
                      <a:r>
                        <a:rPr lang="vi-VN" dirty="0"/>
                        <a:t>52000768</a:t>
                      </a:r>
                    </a:p>
                  </a:txBody>
                  <a:tcPr/>
                </a:tc>
                <a:tc>
                  <a:txBody>
                    <a:bodyPr/>
                    <a:lstStyle/>
                    <a:p>
                      <a:pPr algn="ctr"/>
                      <a:r>
                        <a:rPr lang="vi-VN" dirty="0"/>
                        <a:t>Huỳnh Duy Khang</a:t>
                      </a:r>
                    </a:p>
                  </a:txBody>
                  <a:tcPr/>
                </a:tc>
                <a:tc>
                  <a:txBody>
                    <a:bodyPr/>
                    <a:lstStyle/>
                    <a:p>
                      <a:pPr algn="ctr"/>
                      <a:r>
                        <a:rPr lang="en-US" dirty="0"/>
                        <a:t>Module </a:t>
                      </a:r>
                      <a:r>
                        <a:rPr lang="en-US" dirty="0" err="1"/>
                        <a:t>học</a:t>
                      </a:r>
                      <a:r>
                        <a:rPr lang="en-US" dirty="0"/>
                        <a:t> </a:t>
                      </a:r>
                      <a:r>
                        <a:rPr lang="en-US" dirty="0" err="1"/>
                        <a:t>viên</a:t>
                      </a:r>
                      <a:r>
                        <a:rPr lang="en-US" dirty="0"/>
                        <a:t> + web admin</a:t>
                      </a:r>
                      <a:endParaRPr lang="vi-VN" dirty="0"/>
                    </a:p>
                  </a:txBody>
                  <a:tcPr/>
                </a:tc>
                <a:extLst>
                  <a:ext uri="{0D108BD9-81ED-4DB2-BD59-A6C34878D82A}">
                    <a16:rowId xmlns:a16="http://schemas.microsoft.com/office/drawing/2014/main" val="671875573"/>
                  </a:ext>
                </a:extLst>
              </a:tr>
            </a:tbl>
          </a:graphicData>
        </a:graphic>
      </p:graphicFrame>
    </p:spTree>
    <p:extLst>
      <p:ext uri="{BB962C8B-B14F-4D97-AF65-F5344CB8AC3E}">
        <p14:creationId xmlns:p14="http://schemas.microsoft.com/office/powerpoint/2010/main" val="307815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7A4-02E2-4CCF-B2FE-7639881D378E}"/>
              </a:ext>
            </a:extLst>
          </p:cNvPr>
          <p:cNvSpPr>
            <a:spLocks noGrp="1"/>
          </p:cNvSpPr>
          <p:nvPr>
            <p:ph type="title"/>
          </p:nvPr>
        </p:nvSpPr>
        <p:spPr/>
        <p:txBody>
          <a:bodyPr/>
          <a:lstStyle/>
          <a:p>
            <a:r>
              <a:rPr lang="vi-VN" dirty="0"/>
              <a:t>GIAO DIỆN ỨNG DỤNG</a:t>
            </a:r>
          </a:p>
        </p:txBody>
      </p:sp>
      <p:sp>
        <p:nvSpPr>
          <p:cNvPr id="3" name="Content Placeholder 2">
            <a:extLst>
              <a:ext uri="{FF2B5EF4-FFF2-40B4-BE49-F238E27FC236}">
                <a16:creationId xmlns:a16="http://schemas.microsoft.com/office/drawing/2014/main" id="{0F3AEA29-4E96-4B67-8382-CFA564F4B26B}"/>
              </a:ext>
            </a:extLst>
          </p:cNvPr>
          <p:cNvSpPr>
            <a:spLocks noGrp="1"/>
          </p:cNvSpPr>
          <p:nvPr>
            <p:ph idx="1"/>
          </p:nvPr>
        </p:nvSpPr>
        <p:spPr/>
        <p:txBody>
          <a:bodyPr/>
          <a:lstStyle/>
          <a:p>
            <a:r>
              <a:rPr lang="vi-VN" dirty="0"/>
              <a:t>Đăng nhập: </a:t>
            </a:r>
          </a:p>
        </p:txBody>
      </p:sp>
      <p:pic>
        <p:nvPicPr>
          <p:cNvPr id="5" name="Picture 4">
            <a:extLst>
              <a:ext uri="{FF2B5EF4-FFF2-40B4-BE49-F238E27FC236}">
                <a16:creationId xmlns:a16="http://schemas.microsoft.com/office/drawing/2014/main" id="{F46D12D7-1075-4D49-ADD4-109E648EF219}"/>
              </a:ext>
            </a:extLst>
          </p:cNvPr>
          <p:cNvPicPr>
            <a:picLocks noChangeAspect="1"/>
          </p:cNvPicPr>
          <p:nvPr/>
        </p:nvPicPr>
        <p:blipFill>
          <a:blip r:embed="rId2"/>
          <a:stretch>
            <a:fillRect/>
          </a:stretch>
        </p:blipFill>
        <p:spPr>
          <a:xfrm>
            <a:off x="2944469" y="2123145"/>
            <a:ext cx="6931987" cy="4111326"/>
          </a:xfrm>
          <a:prstGeom prst="rect">
            <a:avLst/>
          </a:prstGeom>
        </p:spPr>
      </p:pic>
    </p:spTree>
    <p:extLst>
      <p:ext uri="{BB962C8B-B14F-4D97-AF65-F5344CB8AC3E}">
        <p14:creationId xmlns:p14="http://schemas.microsoft.com/office/powerpoint/2010/main" val="3313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7A4-02E2-4CCF-B2FE-7639881D378E}"/>
              </a:ext>
            </a:extLst>
          </p:cNvPr>
          <p:cNvSpPr>
            <a:spLocks noGrp="1"/>
          </p:cNvSpPr>
          <p:nvPr>
            <p:ph type="title"/>
          </p:nvPr>
        </p:nvSpPr>
        <p:spPr/>
        <p:txBody>
          <a:bodyPr/>
          <a:lstStyle/>
          <a:p>
            <a:r>
              <a:rPr lang="vi-VN" dirty="0"/>
              <a:t>GIAO DIỆN ỨNG DỤNG</a:t>
            </a:r>
          </a:p>
        </p:txBody>
      </p:sp>
      <p:sp>
        <p:nvSpPr>
          <p:cNvPr id="3" name="Content Placeholder 2">
            <a:extLst>
              <a:ext uri="{FF2B5EF4-FFF2-40B4-BE49-F238E27FC236}">
                <a16:creationId xmlns:a16="http://schemas.microsoft.com/office/drawing/2014/main" id="{0F3AEA29-4E96-4B67-8382-CFA564F4B26B}"/>
              </a:ext>
            </a:extLst>
          </p:cNvPr>
          <p:cNvSpPr>
            <a:spLocks noGrp="1"/>
          </p:cNvSpPr>
          <p:nvPr>
            <p:ph idx="1"/>
          </p:nvPr>
        </p:nvSpPr>
        <p:spPr/>
        <p:txBody>
          <a:bodyPr/>
          <a:lstStyle/>
          <a:p>
            <a:r>
              <a:rPr lang="vi-VN" dirty="0"/>
              <a:t>Đăng ký: </a:t>
            </a:r>
          </a:p>
        </p:txBody>
      </p:sp>
      <p:pic>
        <p:nvPicPr>
          <p:cNvPr id="5" name="Picture 4">
            <a:extLst>
              <a:ext uri="{FF2B5EF4-FFF2-40B4-BE49-F238E27FC236}">
                <a16:creationId xmlns:a16="http://schemas.microsoft.com/office/drawing/2014/main" id="{F46D12D7-1075-4D49-ADD4-109E648EF219}"/>
              </a:ext>
            </a:extLst>
          </p:cNvPr>
          <p:cNvPicPr>
            <a:picLocks noChangeAspect="1"/>
          </p:cNvPicPr>
          <p:nvPr/>
        </p:nvPicPr>
        <p:blipFill>
          <a:blip r:embed="rId2"/>
          <a:stretch>
            <a:fillRect/>
          </a:stretch>
        </p:blipFill>
        <p:spPr>
          <a:xfrm>
            <a:off x="2944469" y="2123145"/>
            <a:ext cx="6931987" cy="4111326"/>
          </a:xfrm>
          <a:prstGeom prst="rect">
            <a:avLst/>
          </a:prstGeom>
        </p:spPr>
      </p:pic>
    </p:spTree>
    <p:extLst>
      <p:ext uri="{BB962C8B-B14F-4D97-AF65-F5344CB8AC3E}">
        <p14:creationId xmlns:p14="http://schemas.microsoft.com/office/powerpoint/2010/main" val="99569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7A4-02E2-4CCF-B2FE-7639881D378E}"/>
              </a:ext>
            </a:extLst>
          </p:cNvPr>
          <p:cNvSpPr>
            <a:spLocks noGrp="1"/>
          </p:cNvSpPr>
          <p:nvPr>
            <p:ph type="title"/>
          </p:nvPr>
        </p:nvSpPr>
        <p:spPr/>
        <p:txBody>
          <a:bodyPr/>
          <a:lstStyle/>
          <a:p>
            <a:r>
              <a:rPr lang="vi-VN" dirty="0"/>
              <a:t>GIAO DIỆN ỨNG DỤNG</a:t>
            </a:r>
          </a:p>
        </p:txBody>
      </p:sp>
      <p:sp>
        <p:nvSpPr>
          <p:cNvPr id="3" name="Content Placeholder 2">
            <a:extLst>
              <a:ext uri="{FF2B5EF4-FFF2-40B4-BE49-F238E27FC236}">
                <a16:creationId xmlns:a16="http://schemas.microsoft.com/office/drawing/2014/main" id="{0F3AEA29-4E96-4B67-8382-CFA564F4B26B}"/>
              </a:ext>
            </a:extLst>
          </p:cNvPr>
          <p:cNvSpPr>
            <a:spLocks noGrp="1"/>
          </p:cNvSpPr>
          <p:nvPr>
            <p:ph idx="1"/>
          </p:nvPr>
        </p:nvSpPr>
        <p:spPr/>
        <p:txBody>
          <a:bodyPr/>
          <a:lstStyle/>
          <a:p>
            <a:r>
              <a:rPr lang="vi-VN" dirty="0"/>
              <a:t>Quên mật khẩu: </a:t>
            </a:r>
          </a:p>
        </p:txBody>
      </p:sp>
      <p:pic>
        <p:nvPicPr>
          <p:cNvPr id="5" name="Picture 4">
            <a:extLst>
              <a:ext uri="{FF2B5EF4-FFF2-40B4-BE49-F238E27FC236}">
                <a16:creationId xmlns:a16="http://schemas.microsoft.com/office/drawing/2014/main" id="{F46D12D7-1075-4D49-ADD4-109E648EF219}"/>
              </a:ext>
            </a:extLst>
          </p:cNvPr>
          <p:cNvPicPr>
            <a:picLocks noChangeAspect="1"/>
          </p:cNvPicPr>
          <p:nvPr/>
        </p:nvPicPr>
        <p:blipFill>
          <a:blip r:embed="rId2"/>
          <a:stretch>
            <a:fillRect/>
          </a:stretch>
        </p:blipFill>
        <p:spPr>
          <a:xfrm>
            <a:off x="2944469" y="2123145"/>
            <a:ext cx="6931986" cy="4111326"/>
          </a:xfrm>
          <a:prstGeom prst="rect">
            <a:avLst/>
          </a:prstGeom>
        </p:spPr>
      </p:pic>
    </p:spTree>
    <p:extLst>
      <p:ext uri="{BB962C8B-B14F-4D97-AF65-F5344CB8AC3E}">
        <p14:creationId xmlns:p14="http://schemas.microsoft.com/office/powerpoint/2010/main" val="147582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ADMIN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Đăng nhập: </a:t>
            </a:r>
          </a:p>
        </p:txBody>
      </p:sp>
      <p:pic>
        <p:nvPicPr>
          <p:cNvPr id="7" name="Picture 6">
            <a:extLst>
              <a:ext uri="{FF2B5EF4-FFF2-40B4-BE49-F238E27FC236}">
                <a16:creationId xmlns:a16="http://schemas.microsoft.com/office/drawing/2014/main" id="{846EEB8C-14DD-4E9B-ACCA-89272980D49D}"/>
              </a:ext>
            </a:extLst>
          </p:cNvPr>
          <p:cNvPicPr>
            <a:picLocks noChangeAspect="1"/>
          </p:cNvPicPr>
          <p:nvPr/>
        </p:nvPicPr>
        <p:blipFill>
          <a:blip r:embed="rId2"/>
          <a:stretch>
            <a:fillRect/>
          </a:stretch>
        </p:blipFill>
        <p:spPr>
          <a:xfrm>
            <a:off x="3924300" y="2052637"/>
            <a:ext cx="4343400" cy="2752725"/>
          </a:xfrm>
          <a:prstGeom prst="rect">
            <a:avLst/>
          </a:prstGeom>
        </p:spPr>
      </p:pic>
    </p:spTree>
    <p:extLst>
      <p:ext uri="{BB962C8B-B14F-4D97-AF65-F5344CB8AC3E}">
        <p14:creationId xmlns:p14="http://schemas.microsoft.com/office/powerpoint/2010/main" val="372282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ADMIN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Quản lý tài khoản: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3483007" y="2121408"/>
            <a:ext cx="7490040" cy="4114800"/>
          </a:xfrm>
          <a:prstGeom prst="rect">
            <a:avLst/>
          </a:prstGeom>
        </p:spPr>
      </p:pic>
    </p:spTree>
    <p:extLst>
      <p:ext uri="{BB962C8B-B14F-4D97-AF65-F5344CB8AC3E}">
        <p14:creationId xmlns:p14="http://schemas.microsoft.com/office/powerpoint/2010/main" val="4987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3FDC-2C92-47A4-9BE9-DF3437A3E547}"/>
              </a:ext>
            </a:extLst>
          </p:cNvPr>
          <p:cNvSpPr>
            <a:spLocks noGrp="1"/>
          </p:cNvSpPr>
          <p:nvPr>
            <p:ph type="title"/>
          </p:nvPr>
        </p:nvSpPr>
        <p:spPr/>
        <p:txBody>
          <a:bodyPr/>
          <a:lstStyle/>
          <a:p>
            <a:r>
              <a:rPr lang="vi-VN" dirty="0"/>
              <a:t>MODULE ADMIN</a:t>
            </a:r>
          </a:p>
        </p:txBody>
      </p:sp>
      <p:sp>
        <p:nvSpPr>
          <p:cNvPr id="3" name="Content Placeholder 2">
            <a:extLst>
              <a:ext uri="{FF2B5EF4-FFF2-40B4-BE49-F238E27FC236}">
                <a16:creationId xmlns:a16="http://schemas.microsoft.com/office/drawing/2014/main" id="{409F4297-0641-47BC-9018-C450E6D680C4}"/>
              </a:ext>
            </a:extLst>
          </p:cNvPr>
          <p:cNvSpPr>
            <a:spLocks noGrp="1"/>
          </p:cNvSpPr>
          <p:nvPr>
            <p:ph idx="1"/>
          </p:nvPr>
        </p:nvSpPr>
        <p:spPr/>
        <p:txBody>
          <a:bodyPr/>
          <a:lstStyle/>
          <a:p>
            <a:r>
              <a:rPr lang="vi-VN" dirty="0"/>
              <a:t>Duyệt bài đăng: </a:t>
            </a:r>
          </a:p>
        </p:txBody>
      </p:sp>
      <p:pic>
        <p:nvPicPr>
          <p:cNvPr id="5" name="Picture 4">
            <a:extLst>
              <a:ext uri="{FF2B5EF4-FFF2-40B4-BE49-F238E27FC236}">
                <a16:creationId xmlns:a16="http://schemas.microsoft.com/office/drawing/2014/main" id="{6528B3C1-13E2-47F8-B28E-31BD9F1D4BB3}"/>
              </a:ext>
            </a:extLst>
          </p:cNvPr>
          <p:cNvPicPr>
            <a:picLocks noChangeAspect="1"/>
          </p:cNvPicPr>
          <p:nvPr/>
        </p:nvPicPr>
        <p:blipFill>
          <a:blip r:embed="rId2"/>
          <a:stretch>
            <a:fillRect/>
          </a:stretch>
        </p:blipFill>
        <p:spPr>
          <a:xfrm>
            <a:off x="3483007" y="2125341"/>
            <a:ext cx="7490040" cy="4106933"/>
          </a:xfrm>
          <a:prstGeom prst="rect">
            <a:avLst/>
          </a:prstGeom>
        </p:spPr>
      </p:pic>
    </p:spTree>
    <p:extLst>
      <p:ext uri="{BB962C8B-B14F-4D97-AF65-F5344CB8AC3E}">
        <p14:creationId xmlns:p14="http://schemas.microsoft.com/office/powerpoint/2010/main" val="221816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127</TotalTime>
  <Words>443</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Rockwell</vt:lpstr>
      <vt:lpstr>Rockwell Condensed</vt:lpstr>
      <vt:lpstr>Times New Roman</vt:lpstr>
      <vt:lpstr>Wingdings</vt:lpstr>
      <vt:lpstr>Wood Type</vt:lpstr>
      <vt:lpstr>PHÁT HỌA ĐỒ ÁN CUỐI KỲ ANDROID</vt:lpstr>
      <vt:lpstr>ỨNG DỤNG TÌM TRUNG TÂM ANH NGỮ CHO SINH VIÊN ĐẠI HỌC TÔN ĐỨC THẮNG</vt:lpstr>
      <vt:lpstr>BẢNG PHÂN CÔNG NHIỆM VỤ</vt:lpstr>
      <vt:lpstr>GIAO DIỆN ỨNG DỤNG</vt:lpstr>
      <vt:lpstr>GIAO DIỆN ỨNG DỤNG</vt:lpstr>
      <vt:lpstr>GIAO DIỆN ỨNG DỤNG</vt:lpstr>
      <vt:lpstr>MODULE ADMIN</vt:lpstr>
      <vt:lpstr>MODULE ADMIN</vt:lpstr>
      <vt:lpstr>MODULE ADMIN</vt:lpstr>
      <vt:lpstr>MODULE ADMIN</vt:lpstr>
      <vt:lpstr>MODULE ADMIN</vt:lpstr>
      <vt:lpstr>MODULE HỌC viên</vt:lpstr>
      <vt:lpstr>MODULE HỌC viên</vt:lpstr>
      <vt:lpstr>MODULE HỌC viên</vt:lpstr>
      <vt:lpstr>MODULE HỌC viên</vt:lpstr>
      <vt:lpstr>MODULE trung tâm anh ngữ</vt:lpstr>
      <vt:lpstr>MODULE trung tâm anh ngữ</vt:lpstr>
      <vt:lpstr>MODULE trung tâm anh ngữ</vt:lpstr>
      <vt:lpstr>MODULE trung tâm anh ngữ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Huynh Duy</dc:creator>
  <cp:lastModifiedBy>Khang Huynh Duy</cp:lastModifiedBy>
  <cp:revision>9</cp:revision>
  <dcterms:created xsi:type="dcterms:W3CDTF">2022-11-09T12:38:43Z</dcterms:created>
  <dcterms:modified xsi:type="dcterms:W3CDTF">2022-11-09T14:46:23Z</dcterms:modified>
</cp:coreProperties>
</file>