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265" r:id="rId13"/>
    <p:sldId id="266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0" r:id="rId22"/>
  </p:sldIdLst>
  <p:sldSz cx="9144000" cy="5143500" type="screen16x9"/>
  <p:notesSz cx="6858000" cy="9144000"/>
  <p:embeddedFontLst>
    <p:embeddedFont>
      <p:font typeface="Advent Pro Light" panose="020B0604020202020204" charset="0"/>
      <p:regular r:id="rId24"/>
      <p:bold r:id="rId25"/>
    </p:embeddedFont>
    <p:embeddedFont>
      <p:font typeface="Anton" pitchFamily="2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Fira Sans Condensed" panose="020B0503050000020004" pitchFamily="34" charset="0"/>
      <p:regular r:id="rId31"/>
      <p:bold r:id="rId32"/>
      <p:italic r:id="rId33"/>
      <p:boldItalic r:id="rId34"/>
    </p:embeddedFont>
    <p:embeddedFont>
      <p:font typeface="Fira Sans Condensed Light" panose="020B0403050000020004" pitchFamily="34" charset="0"/>
      <p:regular r:id="rId35"/>
      <p:bold r:id="rId36"/>
      <p:italic r:id="rId37"/>
      <p:boldItalic r:id="rId38"/>
    </p:embeddedFont>
    <p:embeddedFont>
      <p:font typeface="Josefin Slab" pitchFamily="2" charset="0"/>
      <p:regular r:id="rId39"/>
      <p:bold r:id="rId40"/>
      <p:italic r:id="rId41"/>
      <p:boldItalic r:id="rId42"/>
    </p:embeddedFont>
    <p:embeddedFont>
      <p:font typeface="Rajdhani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A0E7FB8-A304-4E0C-AE73-86EDA00F90A1}">
          <p14:sldIdLst>
            <p14:sldId id="256"/>
            <p14:sldId id="257"/>
            <p14:sldId id="258"/>
            <p14:sldId id="298"/>
            <p14:sldId id="299"/>
            <p14:sldId id="300"/>
            <p14:sldId id="301"/>
            <p14:sldId id="302"/>
          </p14:sldIdLst>
        </p14:section>
        <p14:section name="Untitled Section" id="{42AA3DA4-9708-45FC-BD4B-0DEFB5B8A82F}">
          <p14:sldIdLst>
            <p14:sldId id="303"/>
            <p14:sldId id="305"/>
            <p14:sldId id="304"/>
            <p14:sldId id="265"/>
            <p14:sldId id="266"/>
            <p14:sldId id="291"/>
            <p14:sldId id="292"/>
            <p14:sldId id="293"/>
            <p14:sldId id="294"/>
            <p14:sldId id="295"/>
            <p14:sldId id="296"/>
            <p14:sldId id="297"/>
            <p14:sldId id="290"/>
          </p14:sldIdLst>
        </p14:section>
      </p14:section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lVYG20ljPQDsp6itMPhSG5By3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CD8EE1-C651-4031-8266-50C766E64149}">
  <a:tblStyle styleId="{03CD8EE1-C651-4031-8266-50C766E641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acd2cd44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1acd2cd44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acd2cd442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1acd2cd442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1acd2cd442_1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4" name="Google Shape;1664;g11acd2cd442_15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5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5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 i="0" u="none" strike="noStrike" cap="none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 i="0" u="none" strike="noStrike" cap="none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 i="0" u="none" strike="noStrike" cap="none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 b="0" i="0" u="none" strike="noStrike" cap="none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45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4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5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56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8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4" name="Google Shape;84;p58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5" name="Google Shape;85;p58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6" name="Google Shape;86;p58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7" name="Google Shape;87;p58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653650" y="128600"/>
            <a:ext cx="76617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 dirty="0">
                <a:latin typeface="Fira Sans Condensed"/>
                <a:ea typeface="Rajdhani"/>
                <a:cs typeface="Rajdhani"/>
                <a:sym typeface="Fira Sans Condensed"/>
              </a:rPr>
              <a:t>CHUYÊN ĐỀ PHẦN MỀM</a:t>
            </a:r>
            <a:endParaRPr sz="50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129550" y="1390850"/>
            <a:ext cx="74964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Đề tài: Cào dữ liệu danh sách khách sạn ở Đà Nẵng từ Agoda và đổ vào DB</a:t>
            </a:r>
            <a:endParaRPr sz="3000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244963" y="2858146"/>
            <a:ext cx="55569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Tên Thành viên nhóm:	Phạm Xuân Toán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			Nguyễn Trọng Khang</a:t>
            </a:r>
            <a:endParaRPr sz="2000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3225" y="2258700"/>
            <a:ext cx="2612150" cy="268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407013" y="4232910"/>
            <a:ext cx="201506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GVDH :Phạm Tuấn</a:t>
            </a:r>
            <a:endParaRPr sz="2000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244963" y="2447246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Nhóm: </a:t>
            </a:r>
            <a:r>
              <a:rPr lang="en" sz="20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15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4AEDDFEC-AB6E-DB73-0943-BDF2A1BD1F4A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127873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dựng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file main.py</a:t>
            </a: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B629BD44-F267-BBFA-0798-61C09AF7E2E2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2E78F8-F5B4-1E2D-7A1A-4691FC8624E8}"/>
              </a:ext>
            </a:extLst>
          </p:cNvPr>
          <p:cNvSpPr txBox="1"/>
          <p:nvPr/>
        </p:nvSpPr>
        <p:spPr>
          <a:xfrm>
            <a:off x="505690" y="1684788"/>
            <a:ext cx="5424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dirty="0" err="1">
                <a:solidFill>
                  <a:schemeClr val="tx2"/>
                </a:solidFill>
              </a:rPr>
              <a:t>crawler.Crawl</a:t>
            </a:r>
            <a:r>
              <a:rPr lang="en-US" dirty="0">
                <a:solidFill>
                  <a:schemeClr val="tx2"/>
                </a:solidFill>
              </a:rPr>
              <a:t> import *</a:t>
            </a:r>
          </a:p>
          <a:p>
            <a:r>
              <a:rPr lang="en-US" dirty="0">
                <a:solidFill>
                  <a:schemeClr val="tx2"/>
                </a:solidFill>
              </a:rPr>
              <a:t>import pandas as pd</a:t>
            </a:r>
          </a:p>
          <a:p>
            <a:r>
              <a:rPr lang="en-US" dirty="0">
                <a:solidFill>
                  <a:schemeClr val="tx2"/>
                </a:solidFill>
              </a:rPr>
              <a:t>import </a:t>
            </a:r>
            <a:r>
              <a:rPr lang="en-US" dirty="0" err="1">
                <a:solidFill>
                  <a:schemeClr val="tx2"/>
                </a:solidFill>
              </a:rPr>
              <a:t>numpy</a:t>
            </a:r>
            <a:r>
              <a:rPr lang="en-US" dirty="0">
                <a:solidFill>
                  <a:schemeClr val="tx2"/>
                </a:solidFill>
              </a:rPr>
              <a:t> as np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getAllListHotel</a:t>
            </a:r>
            <a:r>
              <a:rPr lang="en-US" dirty="0">
                <a:solidFill>
                  <a:schemeClr val="tx2"/>
                </a:solidFill>
              </a:rPr>
              <a:t>('https://www.agoda.com/vi-vn/search?city=16440')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174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DF9E8F0B-E858-A50F-AC72-7686A69D5DED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Chạy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file main.py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để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bắt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đầu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crawler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D6D6B653-26F0-C225-B8CE-9E6E3AEA4D96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F6F7AA-0515-6F21-C988-27AB77CE0461}"/>
              </a:ext>
            </a:extLst>
          </p:cNvPr>
          <p:cNvSpPr txBox="1"/>
          <p:nvPr/>
        </p:nvSpPr>
        <p:spPr>
          <a:xfrm>
            <a:off x="568036" y="1103813"/>
            <a:ext cx="54240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Để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được</a:t>
            </a:r>
            <a:r>
              <a:rPr lang="en-US" sz="1600" b="1" dirty="0">
                <a:solidFill>
                  <a:schemeClr val="tx2"/>
                </a:solidFill>
              </a:rPr>
              <a:t> file main.py </a:t>
            </a:r>
            <a:r>
              <a:rPr lang="en-US" sz="1600" b="1" dirty="0" err="1">
                <a:solidFill>
                  <a:schemeClr val="tx2"/>
                </a:solidFill>
              </a:rPr>
              <a:t>chúng</a:t>
            </a:r>
            <a:r>
              <a:rPr lang="en-US" sz="1600" b="1" dirty="0">
                <a:solidFill>
                  <a:schemeClr val="tx2"/>
                </a:solidFill>
              </a:rPr>
              <a:t> ta </a:t>
            </a:r>
            <a:r>
              <a:rPr lang="en-US" sz="1600" b="1" dirty="0" err="1">
                <a:solidFill>
                  <a:schemeClr val="tx2"/>
                </a:solidFill>
              </a:rPr>
              <a:t>có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thể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cách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   - </a:t>
            </a:r>
            <a:r>
              <a:rPr lang="en-US" sz="1600" b="1" dirty="0" err="1">
                <a:solidFill>
                  <a:schemeClr val="tx2"/>
                </a:solidFill>
              </a:rPr>
              <a:t>Mở</a:t>
            </a:r>
            <a:r>
              <a:rPr lang="en-US" sz="1600" b="1" dirty="0">
                <a:solidFill>
                  <a:schemeClr val="tx2"/>
                </a:solidFill>
              </a:rPr>
              <a:t> terminal </a:t>
            </a:r>
            <a:r>
              <a:rPr lang="en-US" sz="1600" b="1" dirty="0" err="1">
                <a:solidFill>
                  <a:schemeClr val="tx2"/>
                </a:solidFill>
              </a:rPr>
              <a:t>trong</a:t>
            </a:r>
            <a:r>
              <a:rPr lang="en-US" sz="1600" b="1" dirty="0">
                <a:solidFill>
                  <a:schemeClr val="tx2"/>
                </a:solidFill>
              </a:rPr>
              <a:t> VS code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   -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dòng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lệnh</a:t>
            </a:r>
            <a:r>
              <a:rPr lang="en-US" sz="1600" b="1" dirty="0">
                <a:solidFill>
                  <a:schemeClr val="tx2"/>
                </a:solidFill>
              </a:rPr>
              <a:t> python main.py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 err="1">
                <a:solidFill>
                  <a:schemeClr val="tx2"/>
                </a:solidFill>
              </a:rPr>
              <a:t>Chú</a:t>
            </a:r>
            <a:r>
              <a:rPr lang="en-US" sz="1600" b="1" dirty="0">
                <a:solidFill>
                  <a:schemeClr val="tx2"/>
                </a:solidFill>
              </a:rPr>
              <a:t> ý: </a:t>
            </a:r>
            <a:r>
              <a:rPr lang="en-US" sz="1600" b="1" dirty="0" err="1">
                <a:solidFill>
                  <a:schemeClr val="tx2"/>
                </a:solidFill>
              </a:rPr>
              <a:t>đường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dẫn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đến</a:t>
            </a:r>
            <a:r>
              <a:rPr lang="en-US" sz="1600" b="1" dirty="0">
                <a:solidFill>
                  <a:schemeClr val="tx2"/>
                </a:solidFill>
              </a:rPr>
              <a:t> file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chromedriver.exe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5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g11acd2cd442_2_77"/>
          <p:cNvGrpSpPr/>
          <p:nvPr/>
        </p:nvGrpSpPr>
        <p:grpSpPr>
          <a:xfrm>
            <a:off x="345645" y="1290568"/>
            <a:ext cx="3533290" cy="2691052"/>
            <a:chOff x="3578510" y="1419647"/>
            <a:chExt cx="4021500" cy="3062887"/>
          </a:xfrm>
        </p:grpSpPr>
        <p:sp>
          <p:nvSpPr>
            <p:cNvPr id="192" name="Google Shape;192;g11acd2cd442_2_77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11acd2cd442_2_77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g11acd2cd442_2_77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95" name="Google Shape;195;g11acd2cd442_2_77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11acd2cd442_2_77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7" name="Google Shape;197;g11acd2cd442_2_77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98" name="Google Shape;198;g11acd2cd442_2_77"/>
          <p:cNvPicPr preferRelativeResize="0"/>
          <p:nvPr/>
        </p:nvPicPr>
        <p:blipFill rotWithShape="1">
          <a:blip r:embed="rId3">
            <a:alphaModFix/>
          </a:blip>
          <a:srcRect l="3789" r="3788"/>
          <a:stretch/>
        </p:blipFill>
        <p:spPr>
          <a:xfrm>
            <a:off x="473073" y="1506196"/>
            <a:ext cx="3278417" cy="199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g11acd2cd442_2_77"/>
          <p:cNvCxnSpPr/>
          <p:nvPr/>
        </p:nvCxnSpPr>
        <p:spPr>
          <a:xfrm>
            <a:off x="6740150" y="837450"/>
            <a:ext cx="300" cy="359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0" name="Google Shape;200;g11acd2cd442_2_77"/>
          <p:cNvSpPr txBox="1"/>
          <p:nvPr/>
        </p:nvSpPr>
        <p:spPr>
          <a:xfrm>
            <a:off x="6844575" y="10697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01 Import thư viện fastapi và uvicorn </a:t>
            </a:r>
            <a:endParaRPr sz="24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01" name="Google Shape;201;g11acd2cd442_2_77"/>
          <p:cNvSpPr txBox="1"/>
          <p:nvPr/>
        </p:nvSpPr>
        <p:spPr>
          <a:xfrm>
            <a:off x="4572000" y="2023949"/>
            <a:ext cx="187365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02 Xây dựng file main.py</a:t>
            </a:r>
            <a:endParaRPr sz="24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204" name="Google Shape;204;g11acd2cd442_2_77"/>
          <p:cNvCxnSpPr>
            <a:endCxn id="200" idx="1"/>
          </p:cNvCxnSpPr>
          <p:nvPr/>
        </p:nvCxnSpPr>
        <p:spPr>
          <a:xfrm>
            <a:off x="6636075" y="13829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g11acd2cd442_2_77"/>
          <p:cNvCxnSpPr>
            <a:cxnSpLocks/>
          </p:cNvCxnSpPr>
          <p:nvPr/>
        </p:nvCxnSpPr>
        <p:spPr>
          <a:xfrm>
            <a:off x="6583625" y="2357931"/>
            <a:ext cx="3130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g11acd2cd442_2_77"/>
          <p:cNvCxnSpPr>
            <a:cxnSpLocks/>
          </p:cNvCxnSpPr>
          <p:nvPr/>
        </p:nvCxnSpPr>
        <p:spPr>
          <a:xfrm>
            <a:off x="6635900" y="323037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g11acd2cd442_2_77"/>
          <p:cNvCxnSpPr>
            <a:cxnSpLocks/>
          </p:cNvCxnSpPr>
          <p:nvPr/>
        </p:nvCxnSpPr>
        <p:spPr>
          <a:xfrm>
            <a:off x="6635900" y="3938497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g11acd2cd442_2_77"/>
          <p:cNvSpPr txBox="1"/>
          <p:nvPr/>
        </p:nvSpPr>
        <p:spPr>
          <a:xfrm>
            <a:off x="4715087" y="3618370"/>
            <a:ext cx="173086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05 Kết quả thu được</a:t>
            </a:r>
            <a:endParaRPr sz="24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0" name="Google Shape;113;p3">
            <a:extLst>
              <a:ext uri="{FF2B5EF4-FFF2-40B4-BE49-F238E27FC236}">
                <a16:creationId xmlns:a16="http://schemas.microsoft.com/office/drawing/2014/main" id="{8B0446DD-2C86-F260-90E5-1E96A3A00732}"/>
              </a:ext>
            </a:extLst>
          </p:cNvPr>
          <p:cNvSpPr txBox="1">
            <a:spLocks/>
          </p:cNvSpPr>
          <p:nvPr/>
        </p:nvSpPr>
        <p:spPr>
          <a:xfrm>
            <a:off x="214567" y="422381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4800"/>
            </a:pPr>
            <a:r>
              <a:rPr lang="en" sz="24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03</a:t>
            </a:r>
          </a:p>
        </p:txBody>
      </p:sp>
      <p:sp>
        <p:nvSpPr>
          <p:cNvPr id="21" name="Google Shape;108;p3">
            <a:extLst>
              <a:ext uri="{FF2B5EF4-FFF2-40B4-BE49-F238E27FC236}">
                <a16:creationId xmlns:a16="http://schemas.microsoft.com/office/drawing/2014/main" id="{4EB33A37-59C4-B0B9-AB3D-6B71D57B5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945" y="338636"/>
            <a:ext cx="479281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Các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bước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thực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hiện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dựng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API</a:t>
            </a:r>
            <a:endParaRPr sz="2400" dirty="0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22" name="Google Shape;119;p3">
            <a:extLst>
              <a:ext uri="{FF2B5EF4-FFF2-40B4-BE49-F238E27FC236}">
                <a16:creationId xmlns:a16="http://schemas.microsoft.com/office/drawing/2014/main" id="{69BFF0E2-B112-FE00-DA6D-CB8A6DDBDA6D}"/>
              </a:ext>
            </a:extLst>
          </p:cNvPr>
          <p:cNvCxnSpPr>
            <a:cxnSpLocks/>
          </p:cNvCxnSpPr>
          <p:nvPr/>
        </p:nvCxnSpPr>
        <p:spPr>
          <a:xfrm>
            <a:off x="986243" y="31783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" name="Google Shape;201;g11acd2cd442_2_77">
            <a:extLst>
              <a:ext uri="{FF2B5EF4-FFF2-40B4-BE49-F238E27FC236}">
                <a16:creationId xmlns:a16="http://schemas.microsoft.com/office/drawing/2014/main" id="{24058B46-E54A-9AED-FD5C-9B5FC98B2028}"/>
              </a:ext>
            </a:extLst>
          </p:cNvPr>
          <p:cNvSpPr txBox="1"/>
          <p:nvPr/>
        </p:nvSpPr>
        <p:spPr>
          <a:xfrm>
            <a:off x="6948474" y="2875095"/>
            <a:ext cx="166562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03 Chạy file main.py với uvicorn</a:t>
            </a:r>
            <a:endParaRPr sz="24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cd2cd442_2_109"/>
          <p:cNvSpPr txBox="1">
            <a:spLocks noGrp="1"/>
          </p:cNvSpPr>
          <p:nvPr>
            <p:ph type="title"/>
          </p:nvPr>
        </p:nvSpPr>
        <p:spPr>
          <a:xfrm>
            <a:off x="6912000" y="2162250"/>
            <a:ext cx="182130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Import thư viện</a:t>
            </a:r>
            <a:endParaRPr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215" name="Google Shape;215;g11acd2cd442_2_109"/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CDE084-52EB-2553-8A35-50B9AD02F060}"/>
              </a:ext>
            </a:extLst>
          </p:cNvPr>
          <p:cNvSpPr txBox="1"/>
          <p:nvPr/>
        </p:nvSpPr>
        <p:spPr>
          <a:xfrm>
            <a:off x="170550" y="789710"/>
            <a:ext cx="3740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Chúng</a:t>
            </a:r>
            <a:r>
              <a:rPr lang="en-US" sz="1600" dirty="0">
                <a:solidFill>
                  <a:schemeClr val="tx2"/>
                </a:solidFill>
              </a:rPr>
              <a:t> ta </a:t>
            </a:r>
            <a:r>
              <a:rPr lang="en-US" sz="1600" dirty="0" err="1">
                <a:solidFill>
                  <a:schemeClr val="tx2"/>
                </a:solidFill>
              </a:rPr>
              <a:t>cài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đặt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FastAPI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bằng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câu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lệnh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sau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</a:rPr>
              <a:t>● pip install </a:t>
            </a:r>
            <a:r>
              <a:rPr lang="en-US" sz="1600" dirty="0" err="1">
                <a:solidFill>
                  <a:schemeClr val="tx2"/>
                </a:solidFill>
              </a:rPr>
              <a:t>fastapi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● pip install "</a:t>
            </a:r>
            <a:r>
              <a:rPr lang="en-US" sz="1600" dirty="0" err="1">
                <a:solidFill>
                  <a:schemeClr val="tx2"/>
                </a:solidFill>
              </a:rPr>
              <a:t>uvicorn</a:t>
            </a:r>
            <a:r>
              <a:rPr lang="en-US" sz="1600" dirty="0">
                <a:solidFill>
                  <a:schemeClr val="tx2"/>
                </a:solidFill>
              </a:rPr>
              <a:t>[standard]"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97B00-1A27-612B-46CD-E0650420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42" y="789710"/>
            <a:ext cx="2687108" cy="96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FBBA21-F2F7-58B3-6F5F-151EFDC3C7D6}"/>
              </a:ext>
            </a:extLst>
          </p:cNvPr>
          <p:cNvSpPr txBox="1"/>
          <p:nvPr/>
        </p:nvSpPr>
        <p:spPr>
          <a:xfrm>
            <a:off x="170550" y="2995729"/>
            <a:ext cx="3902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Chúng</a:t>
            </a:r>
            <a:r>
              <a:rPr lang="en-US" sz="1600" b="1" dirty="0">
                <a:solidFill>
                  <a:schemeClr val="tx2"/>
                </a:solidFill>
              </a:rPr>
              <a:t> ta </a:t>
            </a:r>
            <a:r>
              <a:rPr lang="en-US" sz="1600" b="1" dirty="0" err="1">
                <a:solidFill>
                  <a:schemeClr val="tx2"/>
                </a:solidFill>
              </a:rPr>
              <a:t>cài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đặt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PyMySQL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câu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lệnh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sau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● pip install </a:t>
            </a:r>
            <a:r>
              <a:rPr lang="en-US" sz="1600" b="1" dirty="0" err="1">
                <a:solidFill>
                  <a:schemeClr val="tx2"/>
                </a:solidFill>
              </a:rPr>
              <a:t>pymysql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A51BF-FFF7-6C9E-D8DE-05F4476F0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466" y="2749689"/>
            <a:ext cx="1762674" cy="101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B5BCA5BA-C8D2-2070-281C-5C8172AF3405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dung file main.py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DF1E8DB0-9F3E-4CC8-E201-37DEDE4A5458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228C18-2786-B233-3FAD-26A7A0692A57}"/>
              </a:ext>
            </a:extLst>
          </p:cNvPr>
          <p:cNvSpPr txBox="1"/>
          <p:nvPr/>
        </p:nvSpPr>
        <p:spPr>
          <a:xfrm>
            <a:off x="616526" y="402190"/>
            <a:ext cx="542405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from </a:t>
            </a:r>
            <a:r>
              <a:rPr lang="en-US" sz="1600" dirty="0" err="1">
                <a:solidFill>
                  <a:schemeClr val="tx2"/>
                </a:solidFill>
              </a:rPr>
              <a:t>fastapi</a:t>
            </a:r>
            <a:r>
              <a:rPr lang="en-US" sz="1600" dirty="0">
                <a:solidFill>
                  <a:schemeClr val="tx2"/>
                </a:solidFill>
              </a:rPr>
              <a:t> import </a:t>
            </a:r>
            <a:r>
              <a:rPr lang="en-US" sz="1600" dirty="0" err="1">
                <a:solidFill>
                  <a:schemeClr val="tx2"/>
                </a:solidFill>
              </a:rPr>
              <a:t>FastAPI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import </a:t>
            </a:r>
            <a:r>
              <a:rPr lang="en-US" sz="1600" dirty="0" err="1">
                <a:solidFill>
                  <a:schemeClr val="tx2"/>
                </a:solidFill>
              </a:rPr>
              <a:t>pymysql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con = </a:t>
            </a:r>
            <a:r>
              <a:rPr lang="en-US" sz="1600" dirty="0" err="1">
                <a:solidFill>
                  <a:schemeClr val="tx2"/>
                </a:solidFill>
              </a:rPr>
              <a:t>pymysql.connect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db</a:t>
            </a:r>
            <a:r>
              <a:rPr lang="en-US" sz="1600" dirty="0">
                <a:solidFill>
                  <a:schemeClr val="tx2"/>
                </a:solidFill>
              </a:rPr>
              <a:t>='</a:t>
            </a:r>
            <a:r>
              <a:rPr lang="en-US" sz="1600" dirty="0" err="1">
                <a:solidFill>
                  <a:schemeClr val="tx2"/>
                </a:solidFill>
              </a:rPr>
              <a:t>DB_Angoda</a:t>
            </a:r>
            <a:r>
              <a:rPr lang="en-US" sz="1600" dirty="0">
                <a:solidFill>
                  <a:schemeClr val="tx2"/>
                </a:solidFill>
              </a:rPr>
              <a:t>', user='root', passwd='', host='localhost', port=3306)</a:t>
            </a:r>
          </a:p>
          <a:p>
            <a:r>
              <a:rPr lang="en-US" sz="1600" dirty="0">
                <a:solidFill>
                  <a:schemeClr val="tx2"/>
                </a:solidFill>
              </a:rPr>
              <a:t>app=</a:t>
            </a:r>
            <a:r>
              <a:rPr lang="en-US" sz="1600" dirty="0" err="1">
                <a:solidFill>
                  <a:schemeClr val="tx2"/>
                </a:solidFill>
              </a:rPr>
              <a:t>FastAPI</a:t>
            </a:r>
            <a:r>
              <a:rPr lang="en-US" sz="1600" dirty="0">
                <a:solidFill>
                  <a:schemeClr val="tx2"/>
                </a:solidFill>
              </a:rPr>
              <a:t>()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# best way to make </a:t>
            </a:r>
            <a:r>
              <a:rPr lang="en-US" sz="1600" dirty="0" err="1">
                <a:solidFill>
                  <a:schemeClr val="tx2"/>
                </a:solidFill>
              </a:rPr>
              <a:t>api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@app.get('/api/hotel')</a:t>
            </a:r>
          </a:p>
          <a:p>
            <a:r>
              <a:rPr lang="en-US" sz="1600" dirty="0">
                <a:solidFill>
                  <a:schemeClr val="tx2"/>
                </a:solidFill>
              </a:rPr>
              <a:t>async def index():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with </a:t>
            </a:r>
            <a:r>
              <a:rPr lang="en-US" sz="1600" dirty="0" err="1">
                <a:solidFill>
                  <a:schemeClr val="tx2"/>
                </a:solidFill>
              </a:rPr>
              <a:t>con.cursor</a:t>
            </a:r>
            <a:r>
              <a:rPr lang="en-US" sz="1600" dirty="0">
                <a:solidFill>
                  <a:schemeClr val="tx2"/>
                </a:solidFill>
              </a:rPr>
              <a:t>() as cursor: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# Read a single record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sql</a:t>
            </a:r>
            <a:r>
              <a:rPr lang="en-US" sz="1600" dirty="0">
                <a:solidFill>
                  <a:schemeClr val="tx2"/>
                </a:solidFill>
              </a:rPr>
              <a:t> = "SELECT * FROM Hotel"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cursor.execute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sql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result = </a:t>
            </a:r>
            <a:r>
              <a:rPr lang="en-US" sz="1600" dirty="0" err="1">
                <a:solidFill>
                  <a:schemeClr val="tx2"/>
                </a:solidFill>
              </a:rPr>
              <a:t>cursor.fetchall</a:t>
            </a:r>
            <a:r>
              <a:rPr lang="en-US" sz="1600" dirty="0">
                <a:solidFill>
                  <a:schemeClr val="tx2"/>
                </a:solidFill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return {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"success": True,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"</a:t>
            </a:r>
            <a:r>
              <a:rPr lang="en-US" sz="1600" dirty="0" err="1">
                <a:solidFill>
                  <a:schemeClr val="tx2"/>
                </a:solidFill>
              </a:rPr>
              <a:t>data":result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936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188757D1-9A0C-F43C-8B46-FFAA3130570F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79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dung file main.py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09437C12-14AB-8BD3-3961-D5FB36DDAB73}"/>
              </a:ext>
            </a:extLst>
          </p:cNvPr>
          <p:cNvCxnSpPr>
            <a:cxnSpLocks/>
          </p:cNvCxnSpPr>
          <p:nvPr/>
        </p:nvCxnSpPr>
        <p:spPr>
          <a:xfrm flipH="1">
            <a:off x="6672125" y="278550"/>
            <a:ext cx="15750" cy="447948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929B1E-6539-5B69-0AFD-890A3529AEA3}"/>
              </a:ext>
            </a:extLst>
          </p:cNvPr>
          <p:cNvSpPr txBox="1"/>
          <p:nvPr/>
        </p:nvSpPr>
        <p:spPr>
          <a:xfrm>
            <a:off x="671945" y="90055"/>
            <a:ext cx="5424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# search data</a:t>
            </a:r>
          </a:p>
          <a:p>
            <a:r>
              <a:rPr lang="en-US" sz="1200" dirty="0">
                <a:solidFill>
                  <a:schemeClr val="tx2"/>
                </a:solidFill>
              </a:rPr>
              <a:t>@app.get('/api/search_price/{search_price}')</a:t>
            </a:r>
          </a:p>
          <a:p>
            <a:r>
              <a:rPr lang="en-US" sz="1200" dirty="0">
                <a:solidFill>
                  <a:schemeClr val="tx2"/>
                </a:solidFill>
              </a:rPr>
              <a:t>async def search(price1, price2):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with </a:t>
            </a:r>
            <a:r>
              <a:rPr lang="en-US" sz="1200" dirty="0" err="1">
                <a:solidFill>
                  <a:schemeClr val="tx2"/>
                </a:solidFill>
              </a:rPr>
              <a:t>con.cursor</a:t>
            </a:r>
            <a:r>
              <a:rPr lang="en-US" sz="1200" dirty="0">
                <a:solidFill>
                  <a:schemeClr val="tx2"/>
                </a:solidFill>
              </a:rPr>
              <a:t>() as cursor: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# Read a single record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</a:t>
            </a:r>
            <a:r>
              <a:rPr lang="en-US" sz="1200" dirty="0" err="1">
                <a:solidFill>
                  <a:schemeClr val="tx2"/>
                </a:solidFill>
              </a:rPr>
              <a:t>sql</a:t>
            </a:r>
            <a:r>
              <a:rPr lang="en-US" sz="1200" dirty="0">
                <a:solidFill>
                  <a:schemeClr val="tx2"/>
                </a:solidFill>
              </a:rPr>
              <a:t> = "SELECT * FROM Hotel where </a:t>
            </a:r>
            <a:r>
              <a:rPr lang="en-US" sz="1200" dirty="0" err="1">
                <a:solidFill>
                  <a:schemeClr val="tx2"/>
                </a:solidFill>
              </a:rPr>
              <a:t>hotel_price</a:t>
            </a:r>
            <a:r>
              <a:rPr lang="en-US" sz="1200" dirty="0">
                <a:solidFill>
                  <a:schemeClr val="tx2"/>
                </a:solidFill>
              </a:rPr>
              <a:t>&gt;= "+price1+" and </a:t>
            </a:r>
            <a:r>
              <a:rPr lang="en-US" sz="1200" dirty="0" err="1">
                <a:solidFill>
                  <a:schemeClr val="tx2"/>
                </a:solidFill>
              </a:rPr>
              <a:t>hotel_price</a:t>
            </a:r>
            <a:r>
              <a:rPr lang="en-US" sz="1200" dirty="0">
                <a:solidFill>
                  <a:schemeClr val="tx2"/>
                </a:solidFill>
              </a:rPr>
              <a:t>&lt;=" +price2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</a:t>
            </a:r>
            <a:r>
              <a:rPr lang="en-US" sz="1200" dirty="0" err="1">
                <a:solidFill>
                  <a:schemeClr val="tx2"/>
                </a:solidFill>
              </a:rPr>
              <a:t>cursor.execute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 err="1">
                <a:solidFill>
                  <a:schemeClr val="tx2"/>
                </a:solidFill>
              </a:rPr>
              <a:t>sql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result = </a:t>
            </a:r>
            <a:r>
              <a:rPr lang="en-US" sz="1200" dirty="0" err="1">
                <a:solidFill>
                  <a:schemeClr val="tx2"/>
                </a:solidFill>
              </a:rPr>
              <a:t>cursor.fetchall</a:t>
            </a:r>
            <a:r>
              <a:rPr lang="en-US" sz="1200" dirty="0">
                <a:solidFill>
                  <a:schemeClr val="tx2"/>
                </a:solidFill>
              </a:rPr>
              <a:t>()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return {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"success": True,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data":result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    }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@app.get('/api/search_start/{search_start}')</a:t>
            </a:r>
          </a:p>
          <a:p>
            <a:r>
              <a:rPr lang="en-US" sz="1200" dirty="0">
                <a:solidFill>
                  <a:schemeClr val="tx2"/>
                </a:solidFill>
              </a:rPr>
              <a:t>async def search(start1, start2):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with </a:t>
            </a:r>
            <a:r>
              <a:rPr lang="en-US" sz="1200" dirty="0" err="1">
                <a:solidFill>
                  <a:schemeClr val="tx2"/>
                </a:solidFill>
              </a:rPr>
              <a:t>con.cursor</a:t>
            </a:r>
            <a:r>
              <a:rPr lang="en-US" sz="1200" dirty="0">
                <a:solidFill>
                  <a:schemeClr val="tx2"/>
                </a:solidFill>
              </a:rPr>
              <a:t>() as cursor: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# Read a single record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</a:t>
            </a:r>
            <a:r>
              <a:rPr lang="en-US" sz="1200" dirty="0" err="1">
                <a:solidFill>
                  <a:schemeClr val="tx2"/>
                </a:solidFill>
              </a:rPr>
              <a:t>sql</a:t>
            </a:r>
            <a:r>
              <a:rPr lang="en-US" sz="1200" dirty="0">
                <a:solidFill>
                  <a:schemeClr val="tx2"/>
                </a:solidFill>
              </a:rPr>
              <a:t> = "SELECT * FROM Hotel where </a:t>
            </a:r>
            <a:r>
              <a:rPr lang="en-US" sz="1200" dirty="0" err="1">
                <a:solidFill>
                  <a:schemeClr val="tx2"/>
                </a:solidFill>
              </a:rPr>
              <a:t>hotel_start</a:t>
            </a:r>
            <a:r>
              <a:rPr lang="en-US" sz="1200" dirty="0">
                <a:solidFill>
                  <a:schemeClr val="tx2"/>
                </a:solidFill>
              </a:rPr>
              <a:t>&gt;= "+start1+" and </a:t>
            </a:r>
            <a:r>
              <a:rPr lang="en-US" sz="1200" dirty="0" err="1">
                <a:solidFill>
                  <a:schemeClr val="tx2"/>
                </a:solidFill>
              </a:rPr>
              <a:t>hotel_start</a:t>
            </a:r>
            <a:r>
              <a:rPr lang="en-US" sz="1200" dirty="0">
                <a:solidFill>
                  <a:schemeClr val="tx2"/>
                </a:solidFill>
              </a:rPr>
              <a:t>&lt;=" +start2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</a:t>
            </a:r>
            <a:r>
              <a:rPr lang="en-US" sz="1200" dirty="0" err="1">
                <a:solidFill>
                  <a:schemeClr val="tx2"/>
                </a:solidFill>
              </a:rPr>
              <a:t>cursor.execute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 err="1">
                <a:solidFill>
                  <a:schemeClr val="tx2"/>
                </a:solidFill>
              </a:rPr>
              <a:t>sql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result = </a:t>
            </a:r>
            <a:r>
              <a:rPr lang="en-US" sz="1200" dirty="0" err="1">
                <a:solidFill>
                  <a:schemeClr val="tx2"/>
                </a:solidFill>
              </a:rPr>
              <a:t>cursor.fetchall</a:t>
            </a:r>
            <a:r>
              <a:rPr lang="en-US" sz="1200" dirty="0">
                <a:solidFill>
                  <a:schemeClr val="tx2"/>
                </a:solidFill>
              </a:rPr>
              <a:t>()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return {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"success": True,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data":result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715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3;g11acd2cd442_2_109">
            <a:extLst>
              <a:ext uri="{FF2B5EF4-FFF2-40B4-BE49-F238E27FC236}">
                <a16:creationId xmlns:a16="http://schemas.microsoft.com/office/drawing/2014/main" id="{E2385BFC-151E-29CF-22CD-DF912ED21B5C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Chạy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file main.py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với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uvicorn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8" name="Google Shape;215;g11acd2cd442_2_109">
            <a:extLst>
              <a:ext uri="{FF2B5EF4-FFF2-40B4-BE49-F238E27FC236}">
                <a16:creationId xmlns:a16="http://schemas.microsoft.com/office/drawing/2014/main" id="{C78E6DAF-549C-8717-B00D-978F9D25BF26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BB6FE5-7274-F6E0-1679-72C1531AE717}"/>
              </a:ext>
            </a:extLst>
          </p:cNvPr>
          <p:cNvSpPr txBox="1"/>
          <p:nvPr/>
        </p:nvSpPr>
        <p:spPr>
          <a:xfrm>
            <a:off x="561109" y="1004454"/>
            <a:ext cx="54240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Để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được</a:t>
            </a:r>
            <a:r>
              <a:rPr lang="en-US" sz="1600" b="1" dirty="0">
                <a:solidFill>
                  <a:schemeClr val="tx2"/>
                </a:solidFill>
              </a:rPr>
              <a:t> file main.py </a:t>
            </a:r>
            <a:r>
              <a:rPr lang="en-US" sz="1600" b="1" dirty="0" err="1">
                <a:solidFill>
                  <a:schemeClr val="tx2"/>
                </a:solidFill>
              </a:rPr>
              <a:t>với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uvicorn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chúng</a:t>
            </a:r>
            <a:r>
              <a:rPr lang="en-US" sz="1600" b="1" dirty="0">
                <a:solidFill>
                  <a:schemeClr val="tx2"/>
                </a:solidFill>
              </a:rPr>
              <a:t> ta </a:t>
            </a:r>
            <a:r>
              <a:rPr lang="en-US" sz="1600" b="1" dirty="0" err="1">
                <a:solidFill>
                  <a:schemeClr val="tx2"/>
                </a:solidFill>
              </a:rPr>
              <a:t>có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thể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cách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1.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terminal </a:t>
            </a:r>
            <a:r>
              <a:rPr lang="en-US" sz="1600" b="1" dirty="0" err="1">
                <a:solidFill>
                  <a:schemeClr val="tx2"/>
                </a:solidFill>
              </a:rPr>
              <a:t>trong</a:t>
            </a:r>
            <a:r>
              <a:rPr lang="en-US" sz="1600" b="1" dirty="0">
                <a:solidFill>
                  <a:schemeClr val="tx2"/>
                </a:solidFill>
              </a:rPr>
              <a:t> VS Code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dòng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lệnh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</a:rPr>
              <a:t>uvicorn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main:app</a:t>
            </a:r>
            <a:r>
              <a:rPr lang="en-US" sz="1600" b="1" dirty="0">
                <a:solidFill>
                  <a:schemeClr val="tx2"/>
                </a:solidFill>
              </a:rPr>
              <a:t> –reload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2.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CMD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    + </a:t>
            </a:r>
            <a:r>
              <a:rPr lang="en-US" sz="1600" b="1" dirty="0" err="1">
                <a:solidFill>
                  <a:schemeClr val="tx2"/>
                </a:solidFill>
              </a:rPr>
              <a:t>Trỏ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tới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thư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mục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chứ</a:t>
            </a:r>
            <a:r>
              <a:rPr lang="en-US" sz="1600" b="1" dirty="0">
                <a:solidFill>
                  <a:schemeClr val="tx2"/>
                </a:solidFill>
              </a:rPr>
              <a:t> file main.py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    + </a:t>
            </a:r>
            <a:r>
              <a:rPr lang="en-US" sz="1600" b="1" dirty="0" err="1">
                <a:solidFill>
                  <a:schemeClr val="tx2"/>
                </a:solidFill>
              </a:rPr>
              <a:t>chạy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dòng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lệnh</a:t>
            </a:r>
            <a:r>
              <a:rPr lang="en-US" sz="1600" b="1" dirty="0">
                <a:solidFill>
                  <a:schemeClr val="tx2"/>
                </a:solidFill>
              </a:rPr>
              <a:t>: </a:t>
            </a:r>
            <a:r>
              <a:rPr lang="en-US" sz="1600" b="1" dirty="0" err="1">
                <a:solidFill>
                  <a:schemeClr val="tx2"/>
                </a:solidFill>
              </a:rPr>
              <a:t>uvicorn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main:app</a:t>
            </a:r>
            <a:r>
              <a:rPr lang="en-US" sz="1600" b="1" dirty="0">
                <a:solidFill>
                  <a:schemeClr val="tx2"/>
                </a:solidFill>
              </a:rPr>
              <a:t> –reload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Sau </a:t>
            </a:r>
            <a:r>
              <a:rPr lang="en-US" sz="1600" b="1" dirty="0" err="1">
                <a:solidFill>
                  <a:schemeClr val="tx2"/>
                </a:solidFill>
              </a:rPr>
              <a:t>đó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mở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trình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duyệt</a:t>
            </a:r>
            <a:r>
              <a:rPr lang="en-US" sz="1600" b="1" dirty="0">
                <a:solidFill>
                  <a:schemeClr val="tx2"/>
                </a:solidFill>
              </a:rPr>
              <a:t> web </a:t>
            </a:r>
            <a:r>
              <a:rPr lang="en-US" sz="1600" b="1" dirty="0" err="1">
                <a:solidFill>
                  <a:schemeClr val="tx2"/>
                </a:solidFill>
              </a:rPr>
              <a:t>và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truy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cập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với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địa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chỉ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  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  127.0.0.1:8000/docs</a:t>
            </a:r>
          </a:p>
          <a:p>
            <a:r>
              <a:rPr lang="en-US" sz="1600" b="1" dirty="0" err="1">
                <a:solidFill>
                  <a:schemeClr val="tx2"/>
                </a:solidFill>
              </a:rPr>
              <a:t>Để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kiểm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tra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kết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quả</a:t>
            </a:r>
            <a:endParaRPr lang="en-US" sz="1600" b="1" dirty="0">
              <a:solidFill>
                <a:schemeClr val="tx2"/>
              </a:solidFill>
            </a:endParaRPr>
          </a:p>
          <a:p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0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D2515A9F-DD02-C841-BFE5-AF38B90DBB8F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Kết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quả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thu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được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8C747A8C-814B-27F5-37EE-0B67478E87D9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FD162DA-2B10-C3A4-2EF7-79A79783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" y="1130856"/>
            <a:ext cx="6296671" cy="3734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440E4-D3F5-151B-17F5-A7EF2498F07A}"/>
              </a:ext>
            </a:extLst>
          </p:cNvPr>
          <p:cNvSpPr txBox="1"/>
          <p:nvPr/>
        </p:nvSpPr>
        <p:spPr>
          <a:xfrm>
            <a:off x="155974" y="360705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Trang </a:t>
            </a:r>
            <a:r>
              <a:rPr lang="en-US" sz="1800" b="1" dirty="0" err="1">
                <a:solidFill>
                  <a:schemeClr val="tx2"/>
                </a:solidFill>
              </a:rPr>
              <a:t>chủ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khi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vừa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truy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cập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thành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công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13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3;g11acd2cd442_2_109">
            <a:extLst>
              <a:ext uri="{FF2B5EF4-FFF2-40B4-BE49-F238E27FC236}">
                <a16:creationId xmlns:a16="http://schemas.microsoft.com/office/drawing/2014/main" id="{2597AE97-AA00-5943-793F-B27CD0411D16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Kết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quả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thu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được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9" name="Google Shape;215;g11acd2cd442_2_109">
            <a:extLst>
              <a:ext uri="{FF2B5EF4-FFF2-40B4-BE49-F238E27FC236}">
                <a16:creationId xmlns:a16="http://schemas.microsoft.com/office/drawing/2014/main" id="{B36EE216-D56D-1739-86AF-A9426944BB0E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5B416B-2B87-C1A2-031A-609278ACCD37}"/>
              </a:ext>
            </a:extLst>
          </p:cNvPr>
          <p:cNvSpPr txBox="1"/>
          <p:nvPr/>
        </p:nvSpPr>
        <p:spPr>
          <a:xfrm>
            <a:off x="155974" y="41612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Trang </a:t>
            </a:r>
            <a:r>
              <a:rPr lang="en-US" sz="1800" b="1" dirty="0" err="1">
                <a:solidFill>
                  <a:schemeClr val="tx2"/>
                </a:solidFill>
              </a:rPr>
              <a:t>lấy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toàn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bộ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dữ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liệu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khách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sạn</a:t>
            </a: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4CD607-4A8D-32F9-06CE-61189413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" y="1074453"/>
            <a:ext cx="6297276" cy="37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BE62B214-7313-0153-B690-F3F48F49521E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Kết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quả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thu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được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33757562-EC8C-6240-1F78-57F94112ACB5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80B26-B1F7-F897-0BC0-D764FDCB3FC4}"/>
              </a:ext>
            </a:extLst>
          </p:cNvPr>
          <p:cNvSpPr txBox="1"/>
          <p:nvPr/>
        </p:nvSpPr>
        <p:spPr>
          <a:xfrm>
            <a:off x="155974" y="278550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Trang </a:t>
            </a:r>
            <a:r>
              <a:rPr lang="en-US" sz="1800" b="1" dirty="0" err="1">
                <a:solidFill>
                  <a:schemeClr val="tx2"/>
                </a:solidFill>
              </a:rPr>
              <a:t>lọc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dữ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liệu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khách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sạn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trong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khoảng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giá</a:t>
            </a: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A03E9C-1818-69C8-425E-BC48FB1F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" y="1029998"/>
            <a:ext cx="6343710" cy="3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039946" y="338636"/>
            <a:ext cx="3213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Tổng</a:t>
            </a:r>
            <a:r>
              <a:rPr lang="en-US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quan</a:t>
            </a:r>
            <a:r>
              <a:rPr lang="en-US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về</a:t>
            </a:r>
            <a:r>
              <a:rPr lang="en-US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hệ</a:t>
            </a:r>
            <a:r>
              <a:rPr lang="en-US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thống</a:t>
            </a:r>
            <a:endParaRPr dirty="0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 idx="9"/>
          </p:nvPr>
        </p:nvSpPr>
        <p:spPr>
          <a:xfrm>
            <a:off x="214567" y="422381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>
            <a:off x="986243" y="31783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15DC3-8665-96B2-8692-67E360CBEA98}"/>
              </a:ext>
            </a:extLst>
          </p:cNvPr>
          <p:cNvSpPr/>
          <p:nvPr/>
        </p:nvSpPr>
        <p:spPr>
          <a:xfrm>
            <a:off x="1039946" y="1274618"/>
            <a:ext cx="1184564" cy="63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Agoda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577854-AF85-EEFB-4E5A-1E14FE3DFDA7}"/>
              </a:ext>
            </a:extLst>
          </p:cNvPr>
          <p:cNvSpPr/>
          <p:nvPr/>
        </p:nvSpPr>
        <p:spPr>
          <a:xfrm>
            <a:off x="2681381" y="1163781"/>
            <a:ext cx="1572165" cy="171126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73263-5DCB-36A9-9F92-DCA11976BF72}"/>
              </a:ext>
            </a:extLst>
          </p:cNvPr>
          <p:cNvSpPr txBox="1"/>
          <p:nvPr/>
        </p:nvSpPr>
        <p:spPr>
          <a:xfrm>
            <a:off x="2826855" y="1274618"/>
            <a:ext cx="15721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ID Hotel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Name Hotel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Price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Rating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2"/>
                </a:solidFill>
              </a:rPr>
              <a:t>Addrress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URL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Active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65A857-8349-5379-B3F2-7024245C40BD}"/>
              </a:ext>
            </a:extLst>
          </p:cNvPr>
          <p:cNvCxnSpPr/>
          <p:nvPr/>
        </p:nvCxnSpPr>
        <p:spPr>
          <a:xfrm>
            <a:off x="2279073" y="1589918"/>
            <a:ext cx="339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6E55DE1-20AA-FF6C-AD94-8EDE3346D951}"/>
              </a:ext>
            </a:extLst>
          </p:cNvPr>
          <p:cNvCxnSpPr>
            <a:cxnSpLocks/>
            <a:stCxn id="14" idx="2"/>
            <a:endCxn id="29" idx="1"/>
          </p:cNvCxnSpPr>
          <p:nvPr/>
        </p:nvCxnSpPr>
        <p:spPr>
          <a:xfrm rot="16200000" flipH="1">
            <a:off x="1394561" y="2142884"/>
            <a:ext cx="1963664" cy="14883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46DC7D-85DE-1308-1729-2DCB23E6E4BE}"/>
              </a:ext>
            </a:extLst>
          </p:cNvPr>
          <p:cNvSpPr/>
          <p:nvPr/>
        </p:nvSpPr>
        <p:spPr>
          <a:xfrm>
            <a:off x="3120559" y="3595254"/>
            <a:ext cx="1170610" cy="54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Crawler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B384B6-815C-DDA7-EBB4-3CE72CABC5BF}"/>
              </a:ext>
            </a:extLst>
          </p:cNvPr>
          <p:cNvSpPr/>
          <p:nvPr/>
        </p:nvSpPr>
        <p:spPr>
          <a:xfrm>
            <a:off x="5957455" y="3595254"/>
            <a:ext cx="1364672" cy="54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Database</a:t>
            </a:r>
            <a:endParaRPr lang="en-US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6CB3604-010B-B93A-8B7F-40066684EB92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291169" y="3868882"/>
            <a:ext cx="166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C3D93F5-CF06-245D-ED8F-05EC04E516B7}"/>
              </a:ext>
            </a:extLst>
          </p:cNvPr>
          <p:cNvSpPr/>
          <p:nvPr/>
        </p:nvSpPr>
        <p:spPr>
          <a:xfrm>
            <a:off x="6407727" y="14480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5674A56-66F6-C384-3F1E-53147042F9BA}"/>
              </a:ext>
            </a:extLst>
          </p:cNvPr>
          <p:cNvCxnSpPr>
            <a:stCxn id="30" idx="0"/>
            <a:endCxn id="97" idx="2"/>
          </p:cNvCxnSpPr>
          <p:nvPr/>
        </p:nvCxnSpPr>
        <p:spPr>
          <a:xfrm rot="5400000" flipH="1" flipV="1">
            <a:off x="6135941" y="2866268"/>
            <a:ext cx="1232837" cy="2251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3AC923E-0610-C5E5-B1C9-64CBF21D918B}"/>
              </a:ext>
            </a:extLst>
          </p:cNvPr>
          <p:cNvSpPr/>
          <p:nvPr/>
        </p:nvSpPr>
        <p:spPr>
          <a:xfrm>
            <a:off x="1122420" y="4220656"/>
            <a:ext cx="1890568" cy="77932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BDA417-8E79-7C36-3903-85EF06EE5C28}"/>
              </a:ext>
            </a:extLst>
          </p:cNvPr>
          <p:cNvSpPr txBox="1"/>
          <p:nvPr/>
        </p:nvSpPr>
        <p:spPr>
          <a:xfrm>
            <a:off x="1219403" y="4309227"/>
            <a:ext cx="17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Selenium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2"/>
                </a:solidFill>
              </a:rPr>
              <a:t>BeautifulSoup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3DC4BB9-D726-A54C-08EA-307021ED3F57}"/>
              </a:ext>
            </a:extLst>
          </p:cNvPr>
          <p:cNvSpPr/>
          <p:nvPr/>
        </p:nvSpPr>
        <p:spPr>
          <a:xfrm>
            <a:off x="7179798" y="4220656"/>
            <a:ext cx="1683564" cy="77932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322DB9-8FAC-8CF0-E337-3B8570168937}"/>
              </a:ext>
            </a:extLst>
          </p:cNvPr>
          <p:cNvSpPr txBox="1"/>
          <p:nvPr/>
        </p:nvSpPr>
        <p:spPr>
          <a:xfrm>
            <a:off x="7262448" y="4402748"/>
            <a:ext cx="168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MySQL Sever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5B2E76A-1DC0-3C68-918F-1AB9E87CF605}"/>
              </a:ext>
            </a:extLst>
          </p:cNvPr>
          <p:cNvSpPr/>
          <p:nvPr/>
        </p:nvSpPr>
        <p:spPr>
          <a:xfrm>
            <a:off x="7163219" y="558772"/>
            <a:ext cx="1683564" cy="77932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55F93F-EF05-5EE8-098C-878C0E02130D}"/>
              </a:ext>
            </a:extLst>
          </p:cNvPr>
          <p:cNvSpPr txBox="1"/>
          <p:nvPr/>
        </p:nvSpPr>
        <p:spPr>
          <a:xfrm>
            <a:off x="7245869" y="740864"/>
            <a:ext cx="168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Fast API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BB129217-6467-0A73-8C51-1D3124C01C9E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Kết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quả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thu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được</a:t>
            </a:r>
            <a:endParaRPr lang="vi-VN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2A6A8093-8BFF-50F1-1226-98ABBD7C2264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96B94D-EE36-DB13-8530-D8BBB9F098C3}"/>
              </a:ext>
            </a:extLst>
          </p:cNvPr>
          <p:cNvSpPr txBox="1"/>
          <p:nvPr/>
        </p:nvSpPr>
        <p:spPr>
          <a:xfrm>
            <a:off x="155975" y="215232"/>
            <a:ext cx="583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Trang </a:t>
            </a:r>
            <a:r>
              <a:rPr lang="en-US" sz="1800" b="1" dirty="0" err="1">
                <a:solidFill>
                  <a:schemeClr val="tx2"/>
                </a:solidFill>
              </a:rPr>
              <a:t>lọc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dữ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liệu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khách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sạn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trong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khoảng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sao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đánh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giá</a:t>
            </a: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DC0692-D255-6A21-940A-5957C0F1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5" y="1177637"/>
            <a:ext cx="6343710" cy="37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1acd2cd442_15_59"/>
          <p:cNvSpPr txBox="1">
            <a:spLocks noGrp="1"/>
          </p:cNvSpPr>
          <p:nvPr>
            <p:ph type="ctrTitle" idx="4294967295"/>
          </p:nvPr>
        </p:nvSpPr>
        <p:spPr>
          <a:xfrm>
            <a:off x="297150" y="428250"/>
            <a:ext cx="867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</a:pPr>
            <a:r>
              <a:rPr lang="en" sz="3900" b="1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 thầy và các bạn đã theo dõi!</a:t>
            </a:r>
            <a:endParaRPr sz="3900" b="1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7" name="Google Shape;1667;g11acd2cd442_15_59"/>
          <p:cNvSpPr txBox="1"/>
          <p:nvPr/>
        </p:nvSpPr>
        <p:spPr>
          <a:xfrm>
            <a:off x="4011500" y="2462100"/>
            <a:ext cx="856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" sz="5300" b="0" i="0" u="none" strike="noStrike" cap="none">
                <a:solidFill>
                  <a:srgbClr val="FF0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❤</a:t>
            </a:r>
            <a:endParaRPr sz="5300" b="0" i="0" u="none" strike="noStrike" cap="none">
              <a:solidFill>
                <a:srgbClr val="FF0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ADFC7-F37A-F837-3071-59C0A96C56E2}"/>
              </a:ext>
            </a:extLst>
          </p:cNvPr>
          <p:cNvSpPr txBox="1"/>
          <p:nvPr/>
        </p:nvSpPr>
        <p:spPr>
          <a:xfrm>
            <a:off x="2604655" y="3906982"/>
            <a:ext cx="442140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room = </a:t>
            </a:r>
            <a:r>
              <a:rPr lang="en-US" sz="800" dirty="0" err="1">
                <a:solidFill>
                  <a:schemeClr val="tx2"/>
                </a:solidFill>
              </a:rPr>
              <a:t>soup.find_all</a:t>
            </a:r>
            <a:r>
              <a:rPr lang="en-US" sz="800" dirty="0">
                <a:solidFill>
                  <a:schemeClr val="tx2"/>
                </a:solidFill>
              </a:rPr>
              <a:t>("div",{"class":"</a:t>
            </a:r>
            <a:r>
              <a:rPr lang="en-US" sz="800" dirty="0" err="1">
                <a:solidFill>
                  <a:schemeClr val="tx2"/>
                </a:solidFill>
              </a:rPr>
              <a:t>MasterRoom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800" dirty="0" err="1">
                <a:solidFill>
                  <a:schemeClr val="tx2"/>
                </a:solidFill>
              </a:rPr>
              <a:t>MasterRoom</a:t>
            </a:r>
            <a:r>
              <a:rPr lang="en-US" sz="800" dirty="0">
                <a:solidFill>
                  <a:schemeClr val="tx2"/>
                </a:solidFill>
              </a:rPr>
              <a:t>--</a:t>
            </a:r>
            <a:r>
              <a:rPr lang="en-US" sz="800" dirty="0" err="1">
                <a:solidFill>
                  <a:schemeClr val="tx2"/>
                </a:solidFill>
              </a:rPr>
              <a:t>withMoreLess</a:t>
            </a:r>
            <a:r>
              <a:rPr lang="en-US" sz="800" dirty="0">
                <a:solidFill>
                  <a:schemeClr val="tx2"/>
                </a:solidFill>
              </a:rPr>
              <a:t>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master_room_id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room_names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child_room_price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child_room_capacity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room_image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child_detail_room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hotel_room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select_count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for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in room: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hotel_room.append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master_room_id.append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i.get</a:t>
            </a:r>
            <a:r>
              <a:rPr lang="en-US" sz="800" dirty="0">
                <a:solidFill>
                  <a:schemeClr val="tx2"/>
                </a:solidFill>
              </a:rPr>
              <a:t>('id'))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id_room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i.get</a:t>
            </a:r>
            <a:r>
              <a:rPr lang="en-US" sz="800" dirty="0">
                <a:solidFill>
                  <a:schemeClr val="tx2"/>
                </a:solidFill>
              </a:rPr>
              <a:t>('id')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i.find_all</a:t>
            </a:r>
            <a:r>
              <a:rPr lang="en-US" sz="800" dirty="0">
                <a:solidFill>
                  <a:schemeClr val="tx2"/>
                </a:solidFill>
              </a:rPr>
              <a:t>("div",{"class":"</a:t>
            </a:r>
            <a:r>
              <a:rPr lang="en-US" sz="800" dirty="0" err="1">
                <a:solidFill>
                  <a:schemeClr val="tx2"/>
                </a:solidFill>
              </a:rPr>
              <a:t>ChildRoomsList</a:t>
            </a:r>
            <a:r>
              <a:rPr lang="en-US" sz="800" dirty="0">
                <a:solidFill>
                  <a:schemeClr val="tx2"/>
                </a:solidFill>
              </a:rPr>
              <a:t>-room-contents"})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room_name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i.find</a:t>
            </a:r>
            <a:r>
              <a:rPr lang="en-US" sz="800" dirty="0">
                <a:solidFill>
                  <a:schemeClr val="tx2"/>
                </a:solidFill>
              </a:rPr>
              <a:t>("span",{"class":"</a:t>
            </a:r>
            <a:r>
              <a:rPr lang="en-US" sz="800" dirty="0" err="1">
                <a:solidFill>
                  <a:schemeClr val="tx2"/>
                </a:solidFill>
              </a:rPr>
              <a:t>MasterRoom</a:t>
            </a:r>
            <a:r>
              <a:rPr lang="en-US" sz="800" dirty="0">
                <a:solidFill>
                  <a:schemeClr val="tx2"/>
                </a:solidFill>
              </a:rPr>
              <a:t>__</a:t>
            </a:r>
            <a:r>
              <a:rPr lang="en-US" sz="800" dirty="0" err="1">
                <a:solidFill>
                  <a:schemeClr val="tx2"/>
                </a:solidFill>
              </a:rPr>
              <a:t>HotelName</a:t>
            </a:r>
            <a:r>
              <a:rPr lang="en-US" sz="800" dirty="0">
                <a:solidFill>
                  <a:schemeClr val="tx2"/>
                </a:solidFill>
              </a:rPr>
              <a:t>"}).text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room_names.append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room_name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images = </a:t>
            </a:r>
            <a:r>
              <a:rPr lang="en-US" sz="800" dirty="0" err="1">
                <a:solidFill>
                  <a:schemeClr val="tx2"/>
                </a:solidFill>
              </a:rPr>
              <a:t>i.find_all</a:t>
            </a:r>
            <a:r>
              <a:rPr lang="en-US" sz="800" dirty="0">
                <a:solidFill>
                  <a:schemeClr val="tx2"/>
                </a:solidFill>
              </a:rPr>
              <a:t>("</a:t>
            </a:r>
            <a:r>
              <a:rPr lang="en-US" sz="800" dirty="0" err="1">
                <a:solidFill>
                  <a:schemeClr val="tx2"/>
                </a:solidFill>
              </a:rPr>
              <a:t>img</a:t>
            </a:r>
            <a:r>
              <a:rPr lang="en-US" sz="800" dirty="0">
                <a:solidFill>
                  <a:schemeClr val="tx2"/>
                </a:solidFill>
              </a:rPr>
              <a:t>")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''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for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in images: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+","+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['</a:t>
            </a:r>
            <a:r>
              <a:rPr lang="en-US" sz="800" dirty="0" err="1">
                <a:solidFill>
                  <a:schemeClr val="tx2"/>
                </a:solidFill>
              </a:rPr>
              <a:t>src</a:t>
            </a:r>
            <a:r>
              <a:rPr lang="en-US" sz="800" dirty="0">
                <a:solidFill>
                  <a:schemeClr val="tx2"/>
                </a:solidFill>
              </a:rPr>
              <a:t>']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+ ","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room_image.append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detail = '~'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for y in 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price_child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y.find</a:t>
            </a:r>
            <a:r>
              <a:rPr lang="en-US" sz="800" dirty="0">
                <a:solidFill>
                  <a:schemeClr val="tx2"/>
                </a:solidFill>
              </a:rPr>
              <a:t>("h1").text[:-2]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child_room_price.append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price_child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capacity = </a:t>
            </a:r>
            <a:r>
              <a:rPr lang="en-US" sz="800" dirty="0" err="1">
                <a:solidFill>
                  <a:schemeClr val="tx2"/>
                </a:solidFill>
              </a:rPr>
              <a:t>y.find</a:t>
            </a:r>
            <a:r>
              <a:rPr lang="en-US" sz="800" dirty="0">
                <a:solidFill>
                  <a:schemeClr val="tx2"/>
                </a:solidFill>
              </a:rPr>
              <a:t>("span",{"class":"</a:t>
            </a:r>
            <a:r>
              <a:rPr lang="en-US" sz="800" dirty="0" err="1">
                <a:solidFill>
                  <a:schemeClr val="tx2"/>
                </a:solidFill>
              </a:rPr>
              <a:t>Capacity-iconGroup</a:t>
            </a:r>
            <a:r>
              <a:rPr lang="en-US" sz="800" dirty="0">
                <a:solidFill>
                  <a:schemeClr val="tx2"/>
                </a:solidFill>
              </a:rPr>
              <a:t>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count = </a:t>
            </a:r>
            <a:r>
              <a:rPr lang="en-US" sz="800" dirty="0" err="1">
                <a:solidFill>
                  <a:schemeClr val="tx2"/>
                </a:solidFill>
              </a:rPr>
              <a:t>capacity.find_all</a:t>
            </a:r>
            <a:r>
              <a:rPr lang="en-US" sz="800" dirty="0">
                <a:solidFill>
                  <a:schemeClr val="tx2"/>
                </a:solidFill>
              </a:rPr>
              <a:t>("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")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child_room_capacity.append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(count))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detail = detail + "price = "+</a:t>
            </a:r>
            <a:r>
              <a:rPr lang="en-US" sz="800" dirty="0" err="1">
                <a:solidFill>
                  <a:schemeClr val="tx2"/>
                </a:solidFill>
              </a:rPr>
              <a:t>price_child</a:t>
            </a:r>
            <a:r>
              <a:rPr lang="en-US" sz="800" dirty="0">
                <a:solidFill>
                  <a:schemeClr val="tx2"/>
                </a:solidFill>
              </a:rPr>
              <a:t> + "-capacity = " + str(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(count)) + '~'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select_count.append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))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child_detail_room.append</a:t>
            </a:r>
            <a:r>
              <a:rPr lang="en-US" sz="800" dirty="0">
                <a:solidFill>
                  <a:schemeClr val="tx2"/>
                </a:solidFill>
              </a:rPr>
              <a:t>(detail)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child = </a:t>
            </a:r>
            <a:r>
              <a:rPr lang="en-US" sz="800" dirty="0" err="1">
                <a:solidFill>
                  <a:schemeClr val="tx2"/>
                </a:solidFill>
              </a:rPr>
              <a:t>HotelRoom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id_room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room_name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), detail)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listRoom.append</a:t>
            </a:r>
            <a:r>
              <a:rPr lang="en-US" sz="800" dirty="0">
                <a:solidFill>
                  <a:schemeClr val="tx2"/>
                </a:solidFill>
              </a:rPr>
              <a:t>(child)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break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d = </a:t>
            </a:r>
            <a:r>
              <a:rPr lang="en-US" sz="800" dirty="0" err="1">
                <a:solidFill>
                  <a:schemeClr val="tx2"/>
                </a:solidFill>
              </a:rPr>
              <a:t>HotelDetail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, address, describe,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(room), 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child_room_price</a:t>
            </a:r>
            <a:r>
              <a:rPr lang="en-US" sz="800" dirty="0">
                <a:solidFill>
                  <a:schemeClr val="tx2"/>
                </a:solidFill>
              </a:rPr>
              <a:t>))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detailHotel.append</a:t>
            </a:r>
            <a:r>
              <a:rPr lang="en-US" sz="800" dirty="0">
                <a:solidFill>
                  <a:schemeClr val="tx2"/>
                </a:solidFill>
              </a:rPr>
              <a:t>(d)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191;g11acd2cd442_2_77">
            <a:extLst>
              <a:ext uri="{FF2B5EF4-FFF2-40B4-BE49-F238E27FC236}">
                <a16:creationId xmlns:a16="http://schemas.microsoft.com/office/drawing/2014/main" id="{87B41EC7-A892-EE5A-997E-1C014E06E398}"/>
              </a:ext>
            </a:extLst>
          </p:cNvPr>
          <p:cNvGrpSpPr/>
          <p:nvPr/>
        </p:nvGrpSpPr>
        <p:grpSpPr>
          <a:xfrm>
            <a:off x="345645" y="1290568"/>
            <a:ext cx="3533290" cy="2691052"/>
            <a:chOff x="3578510" y="1419647"/>
            <a:chExt cx="4021500" cy="3062887"/>
          </a:xfrm>
        </p:grpSpPr>
        <p:sp>
          <p:nvSpPr>
            <p:cNvPr id="26" name="Google Shape;192;g11acd2cd442_2_77">
              <a:extLst>
                <a:ext uri="{FF2B5EF4-FFF2-40B4-BE49-F238E27FC236}">
                  <a16:creationId xmlns:a16="http://schemas.microsoft.com/office/drawing/2014/main" id="{5D40BD34-A292-B589-FAAD-A312F1B0DBA0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93;g11acd2cd442_2_77">
              <a:extLst>
                <a:ext uri="{FF2B5EF4-FFF2-40B4-BE49-F238E27FC236}">
                  <a16:creationId xmlns:a16="http://schemas.microsoft.com/office/drawing/2014/main" id="{6D5F2BAD-BB53-ED8A-0CC2-B0A1789EB98B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" name="Google Shape;194;g11acd2cd442_2_77">
              <a:extLst>
                <a:ext uri="{FF2B5EF4-FFF2-40B4-BE49-F238E27FC236}">
                  <a16:creationId xmlns:a16="http://schemas.microsoft.com/office/drawing/2014/main" id="{98FE37D5-331E-B613-2D6C-0BFFD9057A27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30" name="Google Shape;195;g11acd2cd442_2_77">
                <a:extLst>
                  <a:ext uri="{FF2B5EF4-FFF2-40B4-BE49-F238E27FC236}">
                    <a16:creationId xmlns:a16="http://schemas.microsoft.com/office/drawing/2014/main" id="{3057B6BC-3A2A-2833-3E13-F8C631BA614E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96;g11acd2cd442_2_77">
                <a:extLst>
                  <a:ext uri="{FF2B5EF4-FFF2-40B4-BE49-F238E27FC236}">
                    <a16:creationId xmlns:a16="http://schemas.microsoft.com/office/drawing/2014/main" id="{044B2200-1CFA-7FF1-1D23-04D5D89C0295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" name="Google Shape;197;g11acd2cd442_2_77">
              <a:extLst>
                <a:ext uri="{FF2B5EF4-FFF2-40B4-BE49-F238E27FC236}">
                  <a16:creationId xmlns:a16="http://schemas.microsoft.com/office/drawing/2014/main" id="{F6614D41-25DD-7E44-8421-2A0121415956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2" name="Google Shape;198;g11acd2cd442_2_77">
            <a:extLst>
              <a:ext uri="{FF2B5EF4-FFF2-40B4-BE49-F238E27FC236}">
                <a16:creationId xmlns:a16="http://schemas.microsoft.com/office/drawing/2014/main" id="{8D1606D6-7430-7BAB-E910-0F8751CAA5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789" r="3788"/>
          <a:stretch/>
        </p:blipFill>
        <p:spPr>
          <a:xfrm>
            <a:off x="473073" y="1506196"/>
            <a:ext cx="3278417" cy="199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99;g11acd2cd442_2_77">
            <a:extLst>
              <a:ext uri="{FF2B5EF4-FFF2-40B4-BE49-F238E27FC236}">
                <a16:creationId xmlns:a16="http://schemas.microsoft.com/office/drawing/2014/main" id="{F1AF9350-59A8-8B17-02F1-A8618ED605E3}"/>
              </a:ext>
            </a:extLst>
          </p:cNvPr>
          <p:cNvCxnSpPr/>
          <p:nvPr/>
        </p:nvCxnSpPr>
        <p:spPr>
          <a:xfrm>
            <a:off x="6740150" y="837450"/>
            <a:ext cx="300" cy="359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200;g11acd2cd442_2_77">
            <a:extLst>
              <a:ext uri="{FF2B5EF4-FFF2-40B4-BE49-F238E27FC236}">
                <a16:creationId xmlns:a16="http://schemas.microsoft.com/office/drawing/2014/main" id="{FD32E247-14D3-BAA4-EA0D-347E51F6CB02}"/>
              </a:ext>
            </a:extLst>
          </p:cNvPr>
          <p:cNvSpPr txBox="1"/>
          <p:nvPr/>
        </p:nvSpPr>
        <p:spPr>
          <a:xfrm>
            <a:off x="6844575" y="10697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01 Import các thư viện liên quan</a:t>
            </a:r>
            <a:endParaRPr sz="20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5" name="Google Shape;201;g11acd2cd442_2_77">
            <a:extLst>
              <a:ext uri="{FF2B5EF4-FFF2-40B4-BE49-F238E27FC236}">
                <a16:creationId xmlns:a16="http://schemas.microsoft.com/office/drawing/2014/main" id="{1AF49F1E-7B4C-AC51-C3CE-8BA1E64228CB}"/>
              </a:ext>
            </a:extLst>
          </p:cNvPr>
          <p:cNvSpPr txBox="1"/>
          <p:nvPr/>
        </p:nvSpPr>
        <p:spPr>
          <a:xfrm>
            <a:off x="4572000" y="2023949"/>
            <a:ext cx="187365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02 Xây dựng file liên qua</a:t>
            </a:r>
            <a:endParaRPr sz="20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36" name="Google Shape;204;g11acd2cd442_2_77">
            <a:extLst>
              <a:ext uri="{FF2B5EF4-FFF2-40B4-BE49-F238E27FC236}">
                <a16:creationId xmlns:a16="http://schemas.microsoft.com/office/drawing/2014/main" id="{5579FCF9-6D0A-FFA8-BE0E-037337E8F923}"/>
              </a:ext>
            </a:extLst>
          </p:cNvPr>
          <p:cNvCxnSpPr>
            <a:endCxn id="34" idx="1"/>
          </p:cNvCxnSpPr>
          <p:nvPr/>
        </p:nvCxnSpPr>
        <p:spPr>
          <a:xfrm>
            <a:off x="6636075" y="13829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205;g11acd2cd442_2_77">
            <a:extLst>
              <a:ext uri="{FF2B5EF4-FFF2-40B4-BE49-F238E27FC236}">
                <a16:creationId xmlns:a16="http://schemas.microsoft.com/office/drawing/2014/main" id="{29104280-37CC-293D-C195-CC1B65DF5BA9}"/>
              </a:ext>
            </a:extLst>
          </p:cNvPr>
          <p:cNvCxnSpPr>
            <a:cxnSpLocks/>
          </p:cNvCxnSpPr>
          <p:nvPr/>
        </p:nvCxnSpPr>
        <p:spPr>
          <a:xfrm>
            <a:off x="6583625" y="2357931"/>
            <a:ext cx="3130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207;g11acd2cd442_2_77">
            <a:extLst>
              <a:ext uri="{FF2B5EF4-FFF2-40B4-BE49-F238E27FC236}">
                <a16:creationId xmlns:a16="http://schemas.microsoft.com/office/drawing/2014/main" id="{E9E29310-5E58-4D85-2C54-6BE85F641454}"/>
              </a:ext>
            </a:extLst>
          </p:cNvPr>
          <p:cNvCxnSpPr>
            <a:cxnSpLocks/>
          </p:cNvCxnSpPr>
          <p:nvPr/>
        </p:nvCxnSpPr>
        <p:spPr>
          <a:xfrm>
            <a:off x="6635900" y="3938497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208;g11acd2cd442_2_77">
            <a:extLst>
              <a:ext uri="{FF2B5EF4-FFF2-40B4-BE49-F238E27FC236}">
                <a16:creationId xmlns:a16="http://schemas.microsoft.com/office/drawing/2014/main" id="{3EC013F3-1E61-210B-0AED-1986A7EF62AD}"/>
              </a:ext>
            </a:extLst>
          </p:cNvPr>
          <p:cNvSpPr txBox="1"/>
          <p:nvPr/>
        </p:nvSpPr>
        <p:spPr>
          <a:xfrm>
            <a:off x="4715087" y="3618370"/>
            <a:ext cx="173086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04 Kết quả thu được</a:t>
            </a:r>
            <a:endParaRPr sz="20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1" name="Google Shape;113;p3">
            <a:extLst>
              <a:ext uri="{FF2B5EF4-FFF2-40B4-BE49-F238E27FC236}">
                <a16:creationId xmlns:a16="http://schemas.microsoft.com/office/drawing/2014/main" id="{AF3DAFE7-A170-FC92-0341-B5B7250D06E6}"/>
              </a:ext>
            </a:extLst>
          </p:cNvPr>
          <p:cNvSpPr txBox="1">
            <a:spLocks/>
          </p:cNvSpPr>
          <p:nvPr/>
        </p:nvSpPr>
        <p:spPr>
          <a:xfrm>
            <a:off x="214567" y="422381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4800"/>
            </a:pPr>
            <a:r>
              <a:rPr lang="en" sz="24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02</a:t>
            </a:r>
          </a:p>
        </p:txBody>
      </p:sp>
      <p:sp>
        <p:nvSpPr>
          <p:cNvPr id="42" name="Google Shape;108;p3">
            <a:extLst>
              <a:ext uri="{FF2B5EF4-FFF2-40B4-BE49-F238E27FC236}">
                <a16:creationId xmlns:a16="http://schemas.microsoft.com/office/drawing/2014/main" id="{15EEB0D8-07FF-476E-F3D5-8B4687910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945" y="338636"/>
            <a:ext cx="5035273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Các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bước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thực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hiện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crawler </a:t>
            </a:r>
            <a:r>
              <a:rPr lang="en-US" sz="2400" dirty="0" err="1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tư</a:t>
            </a:r>
            <a:r>
              <a:rPr lang="en-US" sz="2400" dirty="0">
                <a:solidFill>
                  <a:srgbClr val="F2F2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Agoda</a:t>
            </a:r>
            <a:endParaRPr sz="2400" dirty="0">
              <a:solidFill>
                <a:srgbClr val="F2F2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43" name="Google Shape;119;p3">
            <a:extLst>
              <a:ext uri="{FF2B5EF4-FFF2-40B4-BE49-F238E27FC236}">
                <a16:creationId xmlns:a16="http://schemas.microsoft.com/office/drawing/2014/main" id="{2B90DCF9-FFBC-7359-546D-EEC8459D7EEB}"/>
              </a:ext>
            </a:extLst>
          </p:cNvPr>
          <p:cNvCxnSpPr>
            <a:cxnSpLocks/>
          </p:cNvCxnSpPr>
          <p:nvPr/>
        </p:nvCxnSpPr>
        <p:spPr>
          <a:xfrm>
            <a:off x="986243" y="31783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201;g11acd2cd442_2_77">
            <a:extLst>
              <a:ext uri="{FF2B5EF4-FFF2-40B4-BE49-F238E27FC236}">
                <a16:creationId xmlns:a16="http://schemas.microsoft.com/office/drawing/2014/main" id="{EDBA7F2B-A171-0D17-37FA-FB77440EBDE8}"/>
              </a:ext>
            </a:extLst>
          </p:cNvPr>
          <p:cNvSpPr txBox="1"/>
          <p:nvPr/>
        </p:nvSpPr>
        <p:spPr>
          <a:xfrm>
            <a:off x="6948474" y="2875095"/>
            <a:ext cx="195860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03 Chạy file chương trình bắt đầu crawler dữ liệu</a:t>
            </a:r>
            <a:endParaRPr sz="2000" b="1" i="0" u="none" strike="noStrike" cap="none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45" name="Google Shape;207;g11acd2cd442_2_77">
            <a:extLst>
              <a:ext uri="{FF2B5EF4-FFF2-40B4-BE49-F238E27FC236}">
                <a16:creationId xmlns:a16="http://schemas.microsoft.com/office/drawing/2014/main" id="{BB1B4F47-61F0-4652-D11D-0C8D4135552D}"/>
              </a:ext>
            </a:extLst>
          </p:cNvPr>
          <p:cNvCxnSpPr>
            <a:cxnSpLocks/>
          </p:cNvCxnSpPr>
          <p:nvPr/>
        </p:nvCxnSpPr>
        <p:spPr>
          <a:xfrm>
            <a:off x="6656595" y="3204207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2D2FD8BD-EBDC-CD0B-4093-95DAEAE6E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2000" y="2162250"/>
            <a:ext cx="182130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Import thư viện</a:t>
            </a:r>
            <a:endParaRPr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BD9072A9-D944-CF9F-9646-BF71C0952B25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9E6812-9D28-0BA6-45A5-846F046B5BA5}"/>
              </a:ext>
            </a:extLst>
          </p:cNvPr>
          <p:cNvSpPr txBox="1"/>
          <p:nvPr/>
        </p:nvSpPr>
        <p:spPr>
          <a:xfrm>
            <a:off x="170550" y="789710"/>
            <a:ext cx="37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Chúng</a:t>
            </a:r>
            <a:r>
              <a:rPr lang="en-US" sz="1600" dirty="0">
                <a:solidFill>
                  <a:schemeClr val="tx2"/>
                </a:solidFill>
              </a:rPr>
              <a:t> ta </a:t>
            </a:r>
            <a:r>
              <a:rPr lang="en-US" sz="1600" dirty="0" err="1">
                <a:solidFill>
                  <a:schemeClr val="tx2"/>
                </a:solidFill>
              </a:rPr>
              <a:t>cài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đặt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BeautifulSoup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bằng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câu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lệnh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sau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</a:rPr>
              <a:t>● pip install ps4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54577-C139-8D3D-CDBB-852AAC9D0E94}"/>
              </a:ext>
            </a:extLst>
          </p:cNvPr>
          <p:cNvSpPr txBox="1"/>
          <p:nvPr/>
        </p:nvSpPr>
        <p:spPr>
          <a:xfrm>
            <a:off x="132134" y="2176729"/>
            <a:ext cx="3902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Chúng</a:t>
            </a:r>
            <a:r>
              <a:rPr lang="en-US" sz="1600" b="1" dirty="0">
                <a:solidFill>
                  <a:schemeClr val="tx2"/>
                </a:solidFill>
              </a:rPr>
              <a:t> ta </a:t>
            </a:r>
            <a:r>
              <a:rPr lang="en-US" sz="1600" b="1" dirty="0" err="1">
                <a:solidFill>
                  <a:schemeClr val="tx2"/>
                </a:solidFill>
              </a:rPr>
              <a:t>cài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đặt</a:t>
            </a:r>
            <a:r>
              <a:rPr lang="en-US" sz="1600" b="1" dirty="0">
                <a:solidFill>
                  <a:schemeClr val="tx2"/>
                </a:solidFill>
              </a:rPr>
              <a:t> Selenium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câu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lệnh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sau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● pip install selenium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EA0BB-43DD-02F6-B49E-C3C73BE9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34" y="789710"/>
            <a:ext cx="1943416" cy="1188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CE838F-1DCE-20EA-BCC7-1F69EC44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34" y="2162250"/>
            <a:ext cx="1943416" cy="1188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C029CA-5AD4-FAB3-D87C-179B188C606D}"/>
              </a:ext>
            </a:extLst>
          </p:cNvPr>
          <p:cNvSpPr txBox="1"/>
          <p:nvPr/>
        </p:nvSpPr>
        <p:spPr>
          <a:xfrm>
            <a:off x="132133" y="3690461"/>
            <a:ext cx="41535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Chúng</a:t>
            </a:r>
            <a:r>
              <a:rPr lang="en-US" sz="1600" b="1" dirty="0">
                <a:solidFill>
                  <a:schemeClr val="tx2"/>
                </a:solidFill>
              </a:rPr>
              <a:t> ta download </a:t>
            </a:r>
            <a:r>
              <a:rPr lang="en-US" sz="1600" b="1" dirty="0" err="1">
                <a:solidFill>
                  <a:schemeClr val="tx2"/>
                </a:solidFill>
              </a:rPr>
              <a:t>Chorme</a:t>
            </a:r>
            <a:r>
              <a:rPr lang="en-US" sz="1600" b="1" dirty="0">
                <a:solidFill>
                  <a:schemeClr val="tx2"/>
                </a:solidFill>
              </a:rPr>
              <a:t> Driver </a:t>
            </a:r>
            <a:r>
              <a:rPr lang="en-US" sz="1600" b="1" dirty="0" err="1">
                <a:solidFill>
                  <a:schemeClr val="tx2"/>
                </a:solidFill>
              </a:rPr>
              <a:t>bằng</a:t>
            </a:r>
            <a:r>
              <a:rPr lang="en-US" sz="1600" b="1" dirty="0">
                <a:solidFill>
                  <a:schemeClr val="tx2"/>
                </a:solidFill>
              </a:rPr>
              <a:t> link </a:t>
            </a:r>
            <a:r>
              <a:rPr lang="en-US" sz="1600" b="1" dirty="0" err="1">
                <a:solidFill>
                  <a:schemeClr val="tx2"/>
                </a:solidFill>
              </a:rPr>
              <a:t>sau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https://chromedriver.chromium.org/downloads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B1F32D-BD64-E85B-67A6-7E396430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834" y="3578711"/>
            <a:ext cx="1943416" cy="11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6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5D74E733-34ED-7AA6-0E50-18300A7CE30E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076026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28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dung file Hotel.py</a:t>
            </a: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E34A1262-B44B-77D5-76D3-63A6A1526710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747762-F8E9-255C-02C8-E4CCEA11CE69}"/>
              </a:ext>
            </a:extLst>
          </p:cNvPr>
          <p:cNvSpPr txBox="1"/>
          <p:nvPr/>
        </p:nvSpPr>
        <p:spPr>
          <a:xfrm>
            <a:off x="225246" y="278550"/>
            <a:ext cx="61478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class Hotel 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def __</a:t>
            </a:r>
            <a:r>
              <a:rPr lang="en-US" sz="1600" dirty="0" err="1">
                <a:solidFill>
                  <a:schemeClr val="tx2"/>
                </a:solidFill>
              </a:rPr>
              <a:t>init</a:t>
            </a:r>
            <a:r>
              <a:rPr lang="en-US" sz="1600" dirty="0">
                <a:solidFill>
                  <a:schemeClr val="tx2"/>
                </a:solidFill>
              </a:rPr>
              <a:t>__(self, ID, name, star, </a:t>
            </a:r>
            <a:r>
              <a:rPr lang="en-US" sz="1600" dirty="0" err="1">
                <a:solidFill>
                  <a:schemeClr val="tx2"/>
                </a:solidFill>
              </a:rPr>
              <a:t>adress</a:t>
            </a:r>
            <a:r>
              <a:rPr lang="en-US" sz="1600" dirty="0">
                <a:solidFill>
                  <a:schemeClr val="tx2"/>
                </a:solidFill>
              </a:rPr>
              <a:t>, price, </a:t>
            </a:r>
            <a:r>
              <a:rPr lang="en-US" sz="1600" dirty="0" err="1">
                <a:solidFill>
                  <a:schemeClr val="tx2"/>
                </a:solidFill>
              </a:rPr>
              <a:t>priceSale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         </a:t>
            </a:r>
            <a:r>
              <a:rPr lang="en-US" sz="1600" dirty="0" err="1">
                <a:solidFill>
                  <a:schemeClr val="tx2"/>
                </a:solidFill>
              </a:rPr>
              <a:t>url</a:t>
            </a:r>
            <a:r>
              <a:rPr lang="en-US" sz="1600" dirty="0">
                <a:solidFill>
                  <a:schemeClr val="tx2"/>
                </a:solidFill>
              </a:rPr>
              <a:t>, review, </a:t>
            </a:r>
            <a:r>
              <a:rPr lang="en-US" sz="1600" dirty="0" err="1">
                <a:solidFill>
                  <a:schemeClr val="tx2"/>
                </a:solidFill>
              </a:rPr>
              <a:t>numOfReview,ratingAverage</a:t>
            </a:r>
            <a:r>
              <a:rPr lang="en-US" sz="1600" dirty="0">
                <a:solidFill>
                  <a:schemeClr val="tx2"/>
                </a:solidFill>
              </a:rPr>
              <a:t>, photo, status):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self.ID = ID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self.name = name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self.star</a:t>
            </a:r>
            <a:r>
              <a:rPr lang="en-US" sz="1600" dirty="0">
                <a:solidFill>
                  <a:schemeClr val="tx2"/>
                </a:solidFill>
              </a:rPr>
              <a:t> = star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self.adress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adress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self.price</a:t>
            </a:r>
            <a:r>
              <a:rPr lang="en-US" sz="1600" dirty="0">
                <a:solidFill>
                  <a:schemeClr val="tx2"/>
                </a:solidFill>
              </a:rPr>
              <a:t> = price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self.priceSale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priceSale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self.url = </a:t>
            </a:r>
            <a:r>
              <a:rPr lang="en-US" sz="1600" dirty="0" err="1">
                <a:solidFill>
                  <a:schemeClr val="tx2"/>
                </a:solidFill>
              </a:rPr>
              <a:t>url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self.review</a:t>
            </a:r>
            <a:r>
              <a:rPr lang="en-US" sz="1600" dirty="0">
                <a:solidFill>
                  <a:schemeClr val="tx2"/>
                </a:solidFill>
              </a:rPr>
              <a:t> = review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self.numOfReview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numOfReview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self.ratingAverage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ratingAverage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self.photo</a:t>
            </a:r>
            <a:r>
              <a:rPr lang="en-US" sz="1600" dirty="0">
                <a:solidFill>
                  <a:schemeClr val="tx2"/>
                </a:solidFill>
              </a:rPr>
              <a:t> = photo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self.status</a:t>
            </a:r>
            <a:r>
              <a:rPr lang="en-US" sz="1600" dirty="0">
                <a:solidFill>
                  <a:schemeClr val="tx2"/>
                </a:solidFill>
              </a:rPr>
              <a:t> =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44810DDB-ADB6-F163-0E9F-98AA29360719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127873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dựng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file HotelDetail.py</a:t>
            </a: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E58A5366-BDD1-4665-9CCA-FE010654F182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EC9D91-ABED-EA1A-A11B-689197264F5B}"/>
              </a:ext>
            </a:extLst>
          </p:cNvPr>
          <p:cNvSpPr txBox="1"/>
          <p:nvPr/>
        </p:nvSpPr>
        <p:spPr>
          <a:xfrm>
            <a:off x="685799" y="985132"/>
            <a:ext cx="54240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class </a:t>
            </a:r>
            <a:r>
              <a:rPr lang="en-US" sz="1600" dirty="0" err="1">
                <a:solidFill>
                  <a:schemeClr val="tx2"/>
                </a:solidFill>
              </a:rPr>
              <a:t>HotelDetail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def __</a:t>
            </a:r>
            <a:r>
              <a:rPr lang="en-US" sz="1600" dirty="0" err="1">
                <a:solidFill>
                  <a:schemeClr val="tx2"/>
                </a:solidFill>
              </a:rPr>
              <a:t>init</a:t>
            </a:r>
            <a:r>
              <a:rPr lang="en-US" sz="1600" dirty="0">
                <a:solidFill>
                  <a:schemeClr val="tx2"/>
                </a:solidFill>
              </a:rPr>
              <a:t>__(self, </a:t>
            </a:r>
            <a:r>
              <a:rPr lang="en-US" sz="1600" dirty="0" err="1">
                <a:solidFill>
                  <a:schemeClr val="tx2"/>
                </a:solidFill>
              </a:rPr>
              <a:t>hotel_id</a:t>
            </a:r>
            <a:r>
              <a:rPr lang="en-US" sz="1600" dirty="0">
                <a:solidFill>
                  <a:schemeClr val="tx2"/>
                </a:solidFill>
              </a:rPr>
              <a:t>, address, describe, </a:t>
            </a:r>
            <a:r>
              <a:rPr lang="en-US" sz="1600" dirty="0" err="1">
                <a:solidFill>
                  <a:schemeClr val="tx2"/>
                </a:solidFill>
              </a:rPr>
              <a:t>img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room_count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select_count_sum</a:t>
            </a:r>
            <a:r>
              <a:rPr lang="en-US" sz="1600" dirty="0">
                <a:solidFill>
                  <a:schemeClr val="tx2"/>
                </a:solidFill>
              </a:rPr>
              <a:t>):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self.hotelId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hotel_id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self.address</a:t>
            </a:r>
            <a:r>
              <a:rPr lang="en-US" sz="1600" dirty="0">
                <a:solidFill>
                  <a:schemeClr val="tx2"/>
                </a:solidFill>
              </a:rPr>
              <a:t> = address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self.describe</a:t>
            </a:r>
            <a:r>
              <a:rPr lang="en-US" sz="1600" dirty="0">
                <a:solidFill>
                  <a:schemeClr val="tx2"/>
                </a:solidFill>
              </a:rPr>
              <a:t> = describe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self.img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img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self.roomCount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room_count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self.selectCountSum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select_count_sum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4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EE43BA88-E3C8-9CCA-E9D6-C189B6EB7499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127873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dựng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file HotelRoom.py</a:t>
            </a: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7F8375BD-884E-ECAA-93C1-21C9DDE4F3BA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24FC05-1F05-A7F4-5712-856100D9CF44}"/>
              </a:ext>
            </a:extLst>
          </p:cNvPr>
          <p:cNvSpPr txBox="1"/>
          <p:nvPr/>
        </p:nvSpPr>
        <p:spPr>
          <a:xfrm>
            <a:off x="685799" y="985132"/>
            <a:ext cx="5424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class </a:t>
            </a:r>
            <a:r>
              <a:rPr lang="en-US" sz="1600" dirty="0" err="1">
                <a:solidFill>
                  <a:schemeClr val="tx2"/>
                </a:solidFill>
              </a:rPr>
              <a:t>HotelRoom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def __</a:t>
            </a:r>
            <a:r>
              <a:rPr lang="en-US" sz="1600" dirty="0" err="1">
                <a:solidFill>
                  <a:schemeClr val="tx2"/>
                </a:solidFill>
              </a:rPr>
              <a:t>init</a:t>
            </a:r>
            <a:r>
              <a:rPr lang="en-US" sz="1600" dirty="0">
                <a:solidFill>
                  <a:schemeClr val="tx2"/>
                </a:solidFill>
              </a:rPr>
              <a:t>__(self, </a:t>
            </a:r>
            <a:r>
              <a:rPr lang="en-US" sz="1600" dirty="0" err="1">
                <a:solidFill>
                  <a:schemeClr val="tx2"/>
                </a:solidFill>
              </a:rPr>
              <a:t>hotel_id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master_room_id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room_name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img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select_count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room_detail</a:t>
            </a:r>
            <a:r>
              <a:rPr lang="en-US" sz="1600" dirty="0">
                <a:solidFill>
                  <a:schemeClr val="tx2"/>
                </a:solidFill>
              </a:rPr>
              <a:t>):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self.hotelId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hotel_id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self.masterRoomId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master_room_id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self.roomName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room_name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self.img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img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self.selectCount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select_count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600" dirty="0" err="1">
                <a:solidFill>
                  <a:schemeClr val="tx2"/>
                </a:solidFill>
              </a:rPr>
              <a:t>self.roomDetail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room_detail</a:t>
            </a:r>
            <a:r>
              <a:rPr lang="en-US" sz="1600" dirty="0">
                <a:solidFill>
                  <a:schemeClr val="tx2"/>
                </a:solidFill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9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821B75F1-CB58-B3F0-ED93-0B22D770EFDD}"/>
              </a:ext>
            </a:extLst>
          </p:cNvPr>
          <p:cNvSpPr txBox="1">
            <a:spLocks/>
          </p:cNvSpPr>
          <p:nvPr/>
        </p:nvSpPr>
        <p:spPr>
          <a:xfrm>
            <a:off x="6912000" y="2162250"/>
            <a:ext cx="2127873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4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dựng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file ListHotel.py</a:t>
            </a: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C4FBDF5D-3069-16D5-1C21-2BC0DAF38C17}"/>
              </a:ext>
            </a:extLst>
          </p:cNvPr>
          <p:cNvCxnSpPr/>
          <p:nvPr/>
        </p:nvCxnSpPr>
        <p:spPr>
          <a:xfrm flipH="1">
            <a:off x="6677375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92F9D0-DF56-7DF4-7905-6235F28C9642}"/>
              </a:ext>
            </a:extLst>
          </p:cNvPr>
          <p:cNvSpPr txBox="1"/>
          <p:nvPr/>
        </p:nvSpPr>
        <p:spPr>
          <a:xfrm>
            <a:off x="0" y="0"/>
            <a:ext cx="34728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import time</a:t>
            </a:r>
          </a:p>
          <a:p>
            <a:r>
              <a:rPr lang="en-US" sz="800" dirty="0">
                <a:solidFill>
                  <a:schemeClr val="tx2"/>
                </a:solidFill>
              </a:rPr>
              <a:t>from selenium import </a:t>
            </a:r>
            <a:r>
              <a:rPr lang="en-US" sz="800" dirty="0" err="1">
                <a:solidFill>
                  <a:schemeClr val="tx2"/>
                </a:solidFill>
              </a:rPr>
              <a:t>webdriver</a:t>
            </a:r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from bs4 import </a:t>
            </a:r>
            <a:r>
              <a:rPr lang="en-US" sz="800" dirty="0" err="1">
                <a:solidFill>
                  <a:schemeClr val="tx2"/>
                </a:solidFill>
              </a:rPr>
              <a:t>BeautifulSoup</a:t>
            </a:r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from </a:t>
            </a:r>
            <a:r>
              <a:rPr lang="en-US" sz="800" dirty="0" err="1">
                <a:solidFill>
                  <a:schemeClr val="tx2"/>
                </a:solidFill>
              </a:rPr>
              <a:t>crawler.HotelRoom</a:t>
            </a:r>
            <a:r>
              <a:rPr lang="en-US" sz="800" dirty="0">
                <a:solidFill>
                  <a:schemeClr val="tx2"/>
                </a:solidFill>
              </a:rPr>
              <a:t> import </a:t>
            </a:r>
            <a:r>
              <a:rPr lang="en-US" sz="800" dirty="0" err="1">
                <a:solidFill>
                  <a:schemeClr val="tx2"/>
                </a:solidFill>
              </a:rPr>
              <a:t>HotelRoom</a:t>
            </a:r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from </a:t>
            </a:r>
            <a:r>
              <a:rPr lang="en-US" sz="800" dirty="0" err="1">
                <a:solidFill>
                  <a:schemeClr val="tx2"/>
                </a:solidFill>
              </a:rPr>
              <a:t>crawler.HotelDetail</a:t>
            </a:r>
            <a:r>
              <a:rPr lang="en-US" sz="800" dirty="0">
                <a:solidFill>
                  <a:schemeClr val="tx2"/>
                </a:solidFill>
              </a:rPr>
              <a:t> import </a:t>
            </a:r>
            <a:r>
              <a:rPr lang="en-US" sz="800" dirty="0" err="1">
                <a:solidFill>
                  <a:schemeClr val="tx2"/>
                </a:solidFill>
              </a:rPr>
              <a:t>HotelDetail</a:t>
            </a:r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import </a:t>
            </a:r>
            <a:r>
              <a:rPr lang="en-US" sz="800" dirty="0" err="1">
                <a:solidFill>
                  <a:schemeClr val="tx2"/>
                </a:solidFill>
              </a:rPr>
              <a:t>os</a:t>
            </a:r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import pandas as pd</a:t>
            </a:r>
          </a:p>
          <a:p>
            <a:r>
              <a:rPr lang="en-US" sz="800" dirty="0">
                <a:solidFill>
                  <a:schemeClr val="tx2"/>
                </a:solidFill>
              </a:rPr>
              <a:t>from </a:t>
            </a:r>
            <a:r>
              <a:rPr lang="en-US" sz="800" dirty="0" err="1">
                <a:solidFill>
                  <a:schemeClr val="tx2"/>
                </a:solidFill>
              </a:rPr>
              <a:t>selenium.webdriver.chrome.service</a:t>
            </a:r>
            <a:r>
              <a:rPr lang="en-US" sz="800" dirty="0">
                <a:solidFill>
                  <a:schemeClr val="tx2"/>
                </a:solidFill>
              </a:rPr>
              <a:t> import Service</a:t>
            </a:r>
          </a:p>
          <a:p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class </a:t>
            </a:r>
            <a:r>
              <a:rPr lang="en-US" sz="800" dirty="0" err="1">
                <a:solidFill>
                  <a:schemeClr val="tx2"/>
                </a:solidFill>
              </a:rPr>
              <a:t>ListHotelDetail</a:t>
            </a:r>
            <a:r>
              <a:rPr lang="en-US" sz="800" dirty="0">
                <a:solidFill>
                  <a:schemeClr val="tx2"/>
                </a:solidFill>
              </a:rPr>
              <a:t>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def __</a:t>
            </a:r>
            <a:r>
              <a:rPr lang="en-US" sz="800" dirty="0" err="1">
                <a:solidFill>
                  <a:schemeClr val="tx2"/>
                </a:solidFill>
              </a:rPr>
              <a:t>init</a:t>
            </a:r>
            <a:r>
              <a:rPr lang="en-US" sz="800" dirty="0">
                <a:solidFill>
                  <a:schemeClr val="tx2"/>
                </a:solidFill>
              </a:rPr>
              <a:t>__(self, </a:t>
            </a:r>
            <a:r>
              <a:rPr lang="en-US" sz="800" dirty="0" err="1">
                <a:solidFill>
                  <a:schemeClr val="tx2"/>
                </a:solidFill>
              </a:rPr>
              <a:t>url_data</a:t>
            </a:r>
            <a:r>
              <a:rPr lang="en-US" sz="800" dirty="0">
                <a:solidFill>
                  <a:schemeClr val="tx2"/>
                </a:solidFill>
              </a:rPr>
              <a:t>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self.url_data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url_data</a:t>
            </a:r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def </a:t>
            </a:r>
            <a:r>
              <a:rPr lang="en-US" sz="800" dirty="0" err="1">
                <a:solidFill>
                  <a:schemeClr val="tx2"/>
                </a:solidFill>
              </a:rPr>
              <a:t>scrollPage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self,driver</a:t>
            </a:r>
            <a:r>
              <a:rPr lang="en-US" sz="800" dirty="0">
                <a:solidFill>
                  <a:schemeClr val="tx2"/>
                </a:solidFill>
              </a:rPr>
              <a:t>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= 5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scroll_pause_time</a:t>
            </a:r>
            <a:r>
              <a:rPr lang="en-US" sz="800" dirty="0">
                <a:solidFill>
                  <a:schemeClr val="tx2"/>
                </a:solidFill>
              </a:rPr>
              <a:t> = 1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screen_height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driver.execute_script</a:t>
            </a:r>
            <a:r>
              <a:rPr lang="en-US" sz="800" dirty="0">
                <a:solidFill>
                  <a:schemeClr val="tx2"/>
                </a:solidFill>
              </a:rPr>
              <a:t>("return </a:t>
            </a:r>
            <a:r>
              <a:rPr lang="en-US" sz="800" dirty="0" err="1">
                <a:solidFill>
                  <a:schemeClr val="tx2"/>
                </a:solidFill>
              </a:rPr>
              <a:t>window.screen.height</a:t>
            </a:r>
            <a:r>
              <a:rPr lang="en-US" sz="800" dirty="0">
                <a:solidFill>
                  <a:schemeClr val="tx2"/>
                </a:solidFill>
              </a:rPr>
              <a:t>;")   # get the screen height of the web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while True: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# scroll one screen height each time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driver.execute_script</a:t>
            </a:r>
            <a:r>
              <a:rPr lang="en-US" sz="800" dirty="0">
                <a:solidFill>
                  <a:schemeClr val="tx2"/>
                </a:solidFill>
              </a:rPr>
              <a:t>("</a:t>
            </a:r>
            <a:r>
              <a:rPr lang="en-US" sz="800" dirty="0" err="1">
                <a:solidFill>
                  <a:schemeClr val="tx2"/>
                </a:solidFill>
              </a:rPr>
              <a:t>window.scrollTo</a:t>
            </a:r>
            <a:r>
              <a:rPr lang="en-US" sz="800" dirty="0">
                <a:solidFill>
                  <a:schemeClr val="tx2"/>
                </a:solidFill>
              </a:rPr>
              <a:t>(0, {</a:t>
            </a:r>
            <a:r>
              <a:rPr lang="en-US" sz="800" dirty="0" err="1">
                <a:solidFill>
                  <a:schemeClr val="tx2"/>
                </a:solidFill>
              </a:rPr>
              <a:t>screen_height</a:t>
            </a:r>
            <a:r>
              <a:rPr lang="en-US" sz="800" dirty="0">
                <a:solidFill>
                  <a:schemeClr val="tx2"/>
                </a:solidFill>
              </a:rPr>
              <a:t>}*{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});".format(</a:t>
            </a:r>
            <a:r>
              <a:rPr lang="en-US" sz="800" dirty="0" err="1">
                <a:solidFill>
                  <a:schemeClr val="tx2"/>
                </a:solidFill>
              </a:rPr>
              <a:t>screen_height</a:t>
            </a:r>
            <a:r>
              <a:rPr lang="en-US" sz="800" dirty="0">
                <a:solidFill>
                  <a:schemeClr val="tx2"/>
                </a:solidFill>
              </a:rPr>
              <a:t>=</a:t>
            </a:r>
            <a:r>
              <a:rPr lang="en-US" sz="800" dirty="0" err="1">
                <a:solidFill>
                  <a:schemeClr val="tx2"/>
                </a:solidFill>
              </a:rPr>
              <a:t>screen_height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=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))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+= 1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time.sleep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scroll_pause_time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button_add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driver.find_elements_by_class_name</a:t>
            </a:r>
            <a:r>
              <a:rPr lang="en-US" sz="800" dirty="0">
                <a:solidFill>
                  <a:schemeClr val="tx2"/>
                </a:solidFill>
              </a:rPr>
              <a:t>('</a:t>
            </a:r>
            <a:r>
              <a:rPr lang="en-US" sz="800" dirty="0" err="1">
                <a:solidFill>
                  <a:schemeClr val="tx2"/>
                </a:solidFill>
              </a:rPr>
              <a:t>MasterRoom-showMoreLessButton</a:t>
            </a:r>
            <a:r>
              <a:rPr lang="en-US" sz="800" dirty="0">
                <a:solidFill>
                  <a:schemeClr val="tx2"/>
                </a:solidFill>
              </a:rPr>
              <a:t>')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for s in </a:t>
            </a:r>
            <a:r>
              <a:rPr lang="en-US" sz="800" dirty="0" err="1">
                <a:solidFill>
                  <a:schemeClr val="tx2"/>
                </a:solidFill>
              </a:rPr>
              <a:t>button_add</a:t>
            </a:r>
            <a:r>
              <a:rPr lang="en-US" sz="800" dirty="0">
                <a:solidFill>
                  <a:schemeClr val="tx2"/>
                </a:solidFill>
              </a:rPr>
              <a:t>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if(</a:t>
            </a:r>
            <a:r>
              <a:rPr lang="en-US" sz="800" dirty="0" err="1">
                <a:solidFill>
                  <a:schemeClr val="tx2"/>
                </a:solidFill>
              </a:rPr>
              <a:t>s.get_attribute</a:t>
            </a:r>
            <a:r>
              <a:rPr lang="en-US" sz="800" dirty="0">
                <a:solidFill>
                  <a:schemeClr val="tx2"/>
                </a:solidFill>
              </a:rPr>
              <a:t>('data-element-name') == 'room-grid-show-more'):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driver.execute_script</a:t>
            </a:r>
            <a:r>
              <a:rPr lang="en-US" sz="800" dirty="0">
                <a:solidFill>
                  <a:schemeClr val="tx2"/>
                </a:solidFill>
              </a:rPr>
              <a:t>("arguments[0].click();",s)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# update scroll height each time after scrolled, as the scroll height can change after we scrolled the page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scroll_height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driver.execute_script</a:t>
            </a:r>
            <a:r>
              <a:rPr lang="en-US" sz="800" dirty="0">
                <a:solidFill>
                  <a:schemeClr val="tx2"/>
                </a:solidFill>
              </a:rPr>
              <a:t>("return </a:t>
            </a:r>
            <a:r>
              <a:rPr lang="en-US" sz="800" dirty="0" err="1">
                <a:solidFill>
                  <a:schemeClr val="tx2"/>
                </a:solidFill>
              </a:rPr>
              <a:t>document.body.scrollHeight</a:t>
            </a:r>
            <a:r>
              <a:rPr lang="en-US" sz="800" dirty="0">
                <a:solidFill>
                  <a:schemeClr val="tx2"/>
                </a:solidFill>
              </a:rPr>
              <a:t>;")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# Break the loop when the height we need to scroll to is larger than the total scroll height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if(</a:t>
            </a:r>
            <a:r>
              <a:rPr lang="en-US" sz="800" dirty="0" err="1">
                <a:solidFill>
                  <a:schemeClr val="tx2"/>
                </a:solidFill>
              </a:rPr>
              <a:t>screen_height</a:t>
            </a:r>
            <a:r>
              <a:rPr lang="en-US" sz="800" dirty="0">
                <a:solidFill>
                  <a:schemeClr val="tx2"/>
                </a:solidFill>
              </a:rPr>
              <a:t>) *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&gt; </a:t>
            </a:r>
            <a:r>
              <a:rPr lang="en-US" sz="800" dirty="0" err="1">
                <a:solidFill>
                  <a:schemeClr val="tx2"/>
                </a:solidFill>
              </a:rPr>
              <a:t>scroll_height</a:t>
            </a:r>
            <a:r>
              <a:rPr lang="en-US" sz="800" dirty="0">
                <a:solidFill>
                  <a:schemeClr val="tx2"/>
                </a:solidFill>
              </a:rPr>
              <a:t>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time.sleep</a:t>
            </a:r>
            <a:r>
              <a:rPr lang="en-US" sz="800" dirty="0">
                <a:solidFill>
                  <a:schemeClr val="tx2"/>
                </a:solidFill>
              </a:rPr>
              <a:t>(2)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break</a:t>
            </a:r>
          </a:p>
        </p:txBody>
      </p:sp>
      <p:cxnSp>
        <p:nvCxnSpPr>
          <p:cNvPr id="12" name="Google Shape;215;g11acd2cd442_2_109">
            <a:extLst>
              <a:ext uri="{FF2B5EF4-FFF2-40B4-BE49-F238E27FC236}">
                <a16:creationId xmlns:a16="http://schemas.microsoft.com/office/drawing/2014/main" id="{4ECE8CEE-E12C-77BA-EED1-14A504C56EFA}"/>
              </a:ext>
            </a:extLst>
          </p:cNvPr>
          <p:cNvCxnSpPr>
            <a:cxnSpLocks/>
          </p:cNvCxnSpPr>
          <p:nvPr/>
        </p:nvCxnSpPr>
        <p:spPr>
          <a:xfrm>
            <a:off x="3335591" y="48491"/>
            <a:ext cx="0" cy="502227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A35A25-9944-0D16-F36C-39CFBFDCC697}"/>
              </a:ext>
            </a:extLst>
          </p:cNvPr>
          <p:cNvSpPr txBox="1"/>
          <p:nvPr/>
        </p:nvSpPr>
        <p:spPr>
          <a:xfrm>
            <a:off x="3335591" y="17486"/>
            <a:ext cx="34728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def </a:t>
            </a:r>
            <a:r>
              <a:rPr lang="en-US" sz="800" dirty="0" err="1">
                <a:solidFill>
                  <a:schemeClr val="tx2"/>
                </a:solidFill>
              </a:rPr>
              <a:t>checkNullData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self,index</a:t>
            </a:r>
            <a:r>
              <a:rPr lang="en-US" sz="800" dirty="0">
                <a:solidFill>
                  <a:schemeClr val="tx2"/>
                </a:solidFill>
              </a:rPr>
              <a:t>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if(index != None):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return </a:t>
            </a:r>
            <a:r>
              <a:rPr lang="en-US" sz="800" dirty="0" err="1">
                <a:solidFill>
                  <a:schemeClr val="tx2"/>
                </a:solidFill>
              </a:rPr>
              <a:t>index.text</a:t>
            </a:r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        else: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return '0 '</a:t>
            </a:r>
          </a:p>
          <a:p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    def </a:t>
            </a:r>
            <a:r>
              <a:rPr lang="en-US" sz="800" dirty="0" err="1">
                <a:solidFill>
                  <a:schemeClr val="tx2"/>
                </a:solidFill>
              </a:rPr>
              <a:t>get_Data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self,commandExecutor,detailHotel,listRoom</a:t>
            </a:r>
            <a:r>
              <a:rPr lang="en-US" sz="800" dirty="0">
                <a:solidFill>
                  <a:schemeClr val="tx2"/>
                </a:solidFill>
              </a:rPr>
              <a:t>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s = Service('E:/python/</a:t>
            </a:r>
            <a:r>
              <a:rPr lang="en-US" sz="800" dirty="0" err="1">
                <a:solidFill>
                  <a:schemeClr val="tx2"/>
                </a:solidFill>
              </a:rPr>
              <a:t>export_files</a:t>
            </a:r>
            <a:r>
              <a:rPr lang="en-US" sz="800" dirty="0">
                <a:solidFill>
                  <a:schemeClr val="tx2"/>
                </a:solidFill>
              </a:rPr>
              <a:t>/chromedriver.exe')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driver = </a:t>
            </a:r>
            <a:r>
              <a:rPr lang="en-US" sz="800" dirty="0" err="1">
                <a:solidFill>
                  <a:schemeClr val="tx2"/>
                </a:solidFill>
              </a:rPr>
              <a:t>webdriver.Chrome</a:t>
            </a:r>
            <a:r>
              <a:rPr lang="en-US" sz="800" dirty="0">
                <a:solidFill>
                  <a:schemeClr val="tx2"/>
                </a:solidFill>
              </a:rPr>
              <a:t>(service=s)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driver.get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self.url_data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time.sleep</a:t>
            </a:r>
            <a:r>
              <a:rPr lang="en-US" sz="800" dirty="0">
                <a:solidFill>
                  <a:schemeClr val="tx2"/>
                </a:solidFill>
              </a:rPr>
              <a:t>(2)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while True: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self.scrollPage</a:t>
            </a:r>
            <a:r>
              <a:rPr lang="en-US" sz="800" dirty="0">
                <a:solidFill>
                  <a:schemeClr val="tx2"/>
                </a:solidFill>
              </a:rPr>
              <a:t>(driver)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soup = </a:t>
            </a:r>
            <a:r>
              <a:rPr lang="en-US" sz="800" dirty="0" err="1">
                <a:solidFill>
                  <a:schemeClr val="tx2"/>
                </a:solidFill>
              </a:rPr>
              <a:t>BeautifulSoup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driver.page_source</a:t>
            </a:r>
            <a:r>
              <a:rPr lang="en-US" sz="800" dirty="0">
                <a:solidFill>
                  <a:schemeClr val="tx2"/>
                </a:solidFill>
              </a:rPr>
              <a:t>, "</a:t>
            </a:r>
            <a:r>
              <a:rPr lang="en-US" sz="800" dirty="0" err="1">
                <a:solidFill>
                  <a:schemeClr val="tx2"/>
                </a:solidFill>
              </a:rPr>
              <a:t>html.parser</a:t>
            </a:r>
            <a:r>
              <a:rPr lang="en-US" sz="800" dirty="0">
                <a:solidFill>
                  <a:schemeClr val="tx2"/>
                </a:solidFill>
              </a:rPr>
              <a:t>")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idh</a:t>
            </a:r>
            <a:r>
              <a:rPr lang="en-US" sz="800" dirty="0">
                <a:solidFill>
                  <a:schemeClr val="tx2"/>
                </a:solidFill>
              </a:rPr>
              <a:t>= </a:t>
            </a:r>
            <a:r>
              <a:rPr lang="en-US" sz="800" dirty="0" err="1">
                <a:solidFill>
                  <a:schemeClr val="tx2"/>
                </a:solidFill>
              </a:rPr>
              <a:t>soup.find</a:t>
            </a:r>
            <a:r>
              <a:rPr lang="en-US" sz="800" dirty="0">
                <a:solidFill>
                  <a:schemeClr val="tx2"/>
                </a:solidFill>
              </a:rPr>
              <a:t>("div",{"class":"</a:t>
            </a:r>
            <a:r>
              <a:rPr lang="en-US" sz="800" dirty="0" err="1">
                <a:solidFill>
                  <a:schemeClr val="tx2"/>
                </a:solidFill>
              </a:rPr>
              <a:t>MapCompact</a:t>
            </a:r>
            <a:r>
              <a:rPr lang="en-US" sz="800" dirty="0">
                <a:solidFill>
                  <a:schemeClr val="tx2"/>
                </a:solidFill>
              </a:rPr>
              <a:t>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idh.get</a:t>
            </a:r>
            <a:r>
              <a:rPr lang="en-US" sz="800" dirty="0">
                <a:solidFill>
                  <a:schemeClr val="tx2"/>
                </a:solidFill>
              </a:rPr>
              <a:t>('data-provider-id')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describe = </a:t>
            </a:r>
            <a:r>
              <a:rPr lang="en-US" sz="800" dirty="0" err="1">
                <a:solidFill>
                  <a:schemeClr val="tx2"/>
                </a:solidFill>
              </a:rPr>
              <a:t>soup.find</a:t>
            </a:r>
            <a:r>
              <a:rPr lang="en-US" sz="800" dirty="0">
                <a:solidFill>
                  <a:schemeClr val="tx2"/>
                </a:solidFill>
              </a:rPr>
              <a:t>("p",{"class":"Typographystyled__TypographyStyled-sc-j18mtu-0 </a:t>
            </a:r>
            <a:r>
              <a:rPr lang="en-US" sz="800" dirty="0" err="1">
                <a:solidFill>
                  <a:schemeClr val="tx2"/>
                </a:solidFill>
              </a:rPr>
              <a:t>fHvoAu</a:t>
            </a:r>
            <a:r>
              <a:rPr lang="en-US" sz="800" dirty="0">
                <a:solidFill>
                  <a:schemeClr val="tx2"/>
                </a:solidFill>
              </a:rPr>
              <a:t> kite-</a:t>
            </a:r>
            <a:r>
              <a:rPr lang="en-US" sz="800" dirty="0" err="1">
                <a:solidFill>
                  <a:schemeClr val="tx2"/>
                </a:solidFill>
              </a:rPr>
              <a:t>js</a:t>
            </a:r>
            <a:r>
              <a:rPr lang="en-US" sz="800" dirty="0">
                <a:solidFill>
                  <a:schemeClr val="tx2"/>
                </a:solidFill>
              </a:rPr>
              <a:t>-Typography"}).text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address = </a:t>
            </a:r>
            <a:r>
              <a:rPr lang="en-US" sz="800" dirty="0" err="1">
                <a:solidFill>
                  <a:schemeClr val="tx2"/>
                </a:solidFill>
              </a:rPr>
              <a:t>soup.find</a:t>
            </a:r>
            <a:r>
              <a:rPr lang="en-US" sz="800" dirty="0">
                <a:solidFill>
                  <a:schemeClr val="tx2"/>
                </a:solidFill>
              </a:rPr>
              <a:t>("span",{"class":"Spanstyled__SpanStyled-sc-16tp9kb-0 </a:t>
            </a:r>
            <a:r>
              <a:rPr lang="en-US" sz="800" dirty="0" err="1">
                <a:solidFill>
                  <a:schemeClr val="tx2"/>
                </a:solidFill>
              </a:rPr>
              <a:t>gwICfd</a:t>
            </a:r>
            <a:r>
              <a:rPr lang="en-US" sz="800" dirty="0">
                <a:solidFill>
                  <a:schemeClr val="tx2"/>
                </a:solidFill>
              </a:rPr>
              <a:t> kite-</a:t>
            </a:r>
            <a:r>
              <a:rPr lang="en-US" sz="800" dirty="0" err="1">
                <a:solidFill>
                  <a:schemeClr val="tx2"/>
                </a:solidFill>
              </a:rPr>
              <a:t>js</a:t>
            </a:r>
            <a:r>
              <a:rPr lang="en-US" sz="800" dirty="0">
                <a:solidFill>
                  <a:schemeClr val="tx2"/>
                </a:solidFill>
              </a:rPr>
              <a:t>-Span </a:t>
            </a:r>
            <a:r>
              <a:rPr lang="en-US" sz="800" dirty="0" err="1">
                <a:solidFill>
                  <a:schemeClr val="tx2"/>
                </a:solidFill>
              </a:rPr>
              <a:t>HeaderCerebrum</a:t>
            </a:r>
            <a:r>
              <a:rPr lang="en-US" sz="800" dirty="0">
                <a:solidFill>
                  <a:schemeClr val="tx2"/>
                </a:solidFill>
              </a:rPr>
              <a:t>__Address"}).text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images = </a:t>
            </a:r>
            <a:r>
              <a:rPr lang="en-US" sz="800" dirty="0" err="1">
                <a:solidFill>
                  <a:schemeClr val="tx2"/>
                </a:solidFill>
              </a:rPr>
              <a:t>soup.find_all</a:t>
            </a:r>
            <a:r>
              <a:rPr lang="en-US" sz="800" dirty="0">
                <a:solidFill>
                  <a:schemeClr val="tx2"/>
                </a:solidFill>
              </a:rPr>
              <a:t>("</a:t>
            </a:r>
            <a:r>
              <a:rPr lang="en-US" sz="800" dirty="0" err="1">
                <a:solidFill>
                  <a:schemeClr val="tx2"/>
                </a:solidFill>
              </a:rPr>
              <a:t>img</a:t>
            </a:r>
            <a:r>
              <a:rPr lang="en-US" sz="800" dirty="0">
                <a:solidFill>
                  <a:schemeClr val="tx2"/>
                </a:solidFill>
              </a:rPr>
              <a:t>",{"class":"</a:t>
            </a:r>
            <a:r>
              <a:rPr lang="en-US" sz="800" dirty="0" err="1">
                <a:solidFill>
                  <a:schemeClr val="tx2"/>
                </a:solidFill>
              </a:rPr>
              <a:t>SquareImage</a:t>
            </a:r>
            <a:r>
              <a:rPr lang="en-US" sz="800" dirty="0">
                <a:solidFill>
                  <a:schemeClr val="tx2"/>
                </a:solidFill>
              </a:rPr>
              <a:t>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''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for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in images: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+","+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['</a:t>
            </a:r>
            <a:r>
              <a:rPr lang="en-US" sz="800" dirty="0" err="1">
                <a:solidFill>
                  <a:schemeClr val="tx2"/>
                </a:solidFill>
              </a:rPr>
              <a:t>src</a:t>
            </a:r>
            <a:r>
              <a:rPr lang="en-US" sz="800" dirty="0">
                <a:solidFill>
                  <a:schemeClr val="tx2"/>
                </a:solidFill>
              </a:rPr>
              <a:t>']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+ ","</a:t>
            </a:r>
          </a:p>
        </p:txBody>
      </p:sp>
    </p:spTree>
    <p:extLst>
      <p:ext uri="{BB962C8B-B14F-4D97-AF65-F5344CB8AC3E}">
        <p14:creationId xmlns:p14="http://schemas.microsoft.com/office/powerpoint/2010/main" val="220980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g11acd2cd442_2_109">
            <a:extLst>
              <a:ext uri="{FF2B5EF4-FFF2-40B4-BE49-F238E27FC236}">
                <a16:creationId xmlns:a16="http://schemas.microsoft.com/office/drawing/2014/main" id="{C4631A9A-24B1-1732-37C8-E3E983113C5E}"/>
              </a:ext>
            </a:extLst>
          </p:cNvPr>
          <p:cNvSpPr txBox="1">
            <a:spLocks/>
          </p:cNvSpPr>
          <p:nvPr/>
        </p:nvSpPr>
        <p:spPr>
          <a:xfrm>
            <a:off x="7405255" y="2162250"/>
            <a:ext cx="1634617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buSzPts val="1400"/>
            </a:pPr>
            <a:r>
              <a:rPr lang="en-US" sz="2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Xây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dựng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file ListHotel.py</a:t>
            </a:r>
          </a:p>
        </p:txBody>
      </p:sp>
      <p:cxnSp>
        <p:nvCxnSpPr>
          <p:cNvPr id="6" name="Google Shape;215;g11acd2cd442_2_109">
            <a:extLst>
              <a:ext uri="{FF2B5EF4-FFF2-40B4-BE49-F238E27FC236}">
                <a16:creationId xmlns:a16="http://schemas.microsoft.com/office/drawing/2014/main" id="{8E204454-B9CD-03AB-CBEF-56659E891989}"/>
              </a:ext>
            </a:extLst>
          </p:cNvPr>
          <p:cNvCxnSpPr/>
          <p:nvPr/>
        </p:nvCxnSpPr>
        <p:spPr>
          <a:xfrm flipH="1">
            <a:off x="7293902" y="278550"/>
            <a:ext cx="10500" cy="458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796EEA-F620-E1A2-FB3E-D2D1B5D50BF3}"/>
              </a:ext>
            </a:extLst>
          </p:cNvPr>
          <p:cNvSpPr txBox="1"/>
          <p:nvPr/>
        </p:nvSpPr>
        <p:spPr>
          <a:xfrm>
            <a:off x="0" y="0"/>
            <a:ext cx="34728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room = </a:t>
            </a:r>
            <a:r>
              <a:rPr lang="en-US" sz="800" dirty="0" err="1">
                <a:solidFill>
                  <a:schemeClr val="tx2"/>
                </a:solidFill>
              </a:rPr>
              <a:t>soup.find_all</a:t>
            </a:r>
            <a:r>
              <a:rPr lang="en-US" sz="800" dirty="0">
                <a:solidFill>
                  <a:schemeClr val="tx2"/>
                </a:solidFill>
              </a:rPr>
              <a:t>("div",{"class":"</a:t>
            </a:r>
            <a:r>
              <a:rPr lang="en-US" sz="800" dirty="0" err="1">
                <a:solidFill>
                  <a:schemeClr val="tx2"/>
                </a:solidFill>
              </a:rPr>
              <a:t>MasterRoom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800" dirty="0" err="1">
                <a:solidFill>
                  <a:schemeClr val="tx2"/>
                </a:solidFill>
              </a:rPr>
              <a:t>MasterRoom</a:t>
            </a:r>
            <a:r>
              <a:rPr lang="en-US" sz="800" dirty="0">
                <a:solidFill>
                  <a:schemeClr val="tx2"/>
                </a:solidFill>
              </a:rPr>
              <a:t>--</a:t>
            </a:r>
            <a:r>
              <a:rPr lang="en-US" sz="800" dirty="0" err="1">
                <a:solidFill>
                  <a:schemeClr val="tx2"/>
                </a:solidFill>
              </a:rPr>
              <a:t>withMoreLess</a:t>
            </a:r>
            <a:r>
              <a:rPr lang="en-US" sz="800" dirty="0">
                <a:solidFill>
                  <a:schemeClr val="tx2"/>
                </a:solidFill>
              </a:rPr>
              <a:t>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master_room_id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room_names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child_room_price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child_room_capacity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room_image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child_detail_room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hotel_room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select_count</a:t>
            </a:r>
            <a:r>
              <a:rPr lang="en-US" sz="800" dirty="0">
                <a:solidFill>
                  <a:schemeClr val="tx2"/>
                </a:solidFill>
              </a:rPr>
              <a:t> = []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for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in room: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hotel_room.append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master_room_id.append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i.get</a:t>
            </a:r>
            <a:r>
              <a:rPr lang="en-US" sz="800" dirty="0">
                <a:solidFill>
                  <a:schemeClr val="tx2"/>
                </a:solidFill>
              </a:rPr>
              <a:t>('id'))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id_room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i.get</a:t>
            </a:r>
            <a:r>
              <a:rPr lang="en-US" sz="800" dirty="0">
                <a:solidFill>
                  <a:schemeClr val="tx2"/>
                </a:solidFill>
              </a:rPr>
              <a:t>('id')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i.find_all</a:t>
            </a:r>
            <a:r>
              <a:rPr lang="en-US" sz="800" dirty="0">
                <a:solidFill>
                  <a:schemeClr val="tx2"/>
                </a:solidFill>
              </a:rPr>
              <a:t>("div",{"class":"</a:t>
            </a:r>
            <a:r>
              <a:rPr lang="en-US" sz="800" dirty="0" err="1">
                <a:solidFill>
                  <a:schemeClr val="tx2"/>
                </a:solidFill>
              </a:rPr>
              <a:t>ChildRoomsList</a:t>
            </a:r>
            <a:r>
              <a:rPr lang="en-US" sz="800" dirty="0">
                <a:solidFill>
                  <a:schemeClr val="tx2"/>
                </a:solidFill>
              </a:rPr>
              <a:t>-room-contents"})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room_name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i.find</a:t>
            </a:r>
            <a:r>
              <a:rPr lang="en-US" sz="800" dirty="0">
                <a:solidFill>
                  <a:schemeClr val="tx2"/>
                </a:solidFill>
              </a:rPr>
              <a:t>("span",{"class":"</a:t>
            </a:r>
            <a:r>
              <a:rPr lang="en-US" sz="800" dirty="0" err="1">
                <a:solidFill>
                  <a:schemeClr val="tx2"/>
                </a:solidFill>
              </a:rPr>
              <a:t>MasterRoom</a:t>
            </a:r>
            <a:r>
              <a:rPr lang="en-US" sz="800" dirty="0">
                <a:solidFill>
                  <a:schemeClr val="tx2"/>
                </a:solidFill>
              </a:rPr>
              <a:t>__</a:t>
            </a:r>
            <a:r>
              <a:rPr lang="en-US" sz="800" dirty="0" err="1">
                <a:solidFill>
                  <a:schemeClr val="tx2"/>
                </a:solidFill>
              </a:rPr>
              <a:t>HotelName</a:t>
            </a:r>
            <a:r>
              <a:rPr lang="en-US" sz="800" dirty="0">
                <a:solidFill>
                  <a:schemeClr val="tx2"/>
                </a:solidFill>
              </a:rPr>
              <a:t>"}).text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room_names.append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room_name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images = </a:t>
            </a:r>
            <a:r>
              <a:rPr lang="en-US" sz="800" dirty="0" err="1">
                <a:solidFill>
                  <a:schemeClr val="tx2"/>
                </a:solidFill>
              </a:rPr>
              <a:t>i.find_all</a:t>
            </a:r>
            <a:r>
              <a:rPr lang="en-US" sz="800" dirty="0">
                <a:solidFill>
                  <a:schemeClr val="tx2"/>
                </a:solidFill>
              </a:rPr>
              <a:t>("</a:t>
            </a:r>
            <a:r>
              <a:rPr lang="en-US" sz="800" dirty="0" err="1">
                <a:solidFill>
                  <a:schemeClr val="tx2"/>
                </a:solidFill>
              </a:rPr>
              <a:t>img</a:t>
            </a:r>
            <a:r>
              <a:rPr lang="en-US" sz="800" dirty="0">
                <a:solidFill>
                  <a:schemeClr val="tx2"/>
                </a:solidFill>
              </a:rPr>
              <a:t>")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''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for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in images: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+","+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['</a:t>
            </a:r>
            <a:r>
              <a:rPr lang="en-US" sz="800" dirty="0" err="1">
                <a:solidFill>
                  <a:schemeClr val="tx2"/>
                </a:solidFill>
              </a:rPr>
              <a:t>src</a:t>
            </a:r>
            <a:r>
              <a:rPr lang="en-US" sz="800" dirty="0">
                <a:solidFill>
                  <a:schemeClr val="tx2"/>
                </a:solidFill>
              </a:rPr>
              <a:t>']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 + ","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room_image.append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detail = '~'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for y in 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price_child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y.find</a:t>
            </a:r>
            <a:r>
              <a:rPr lang="en-US" sz="800" dirty="0">
                <a:solidFill>
                  <a:schemeClr val="tx2"/>
                </a:solidFill>
              </a:rPr>
              <a:t>("h1").text[:-2]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child_room_price.append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price_child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capacity = </a:t>
            </a:r>
            <a:r>
              <a:rPr lang="en-US" sz="800" dirty="0" err="1">
                <a:solidFill>
                  <a:schemeClr val="tx2"/>
                </a:solidFill>
              </a:rPr>
              <a:t>y.find</a:t>
            </a:r>
            <a:r>
              <a:rPr lang="en-US" sz="800" dirty="0">
                <a:solidFill>
                  <a:schemeClr val="tx2"/>
                </a:solidFill>
              </a:rPr>
              <a:t>("span",{"class":"</a:t>
            </a:r>
            <a:r>
              <a:rPr lang="en-US" sz="800" dirty="0" err="1">
                <a:solidFill>
                  <a:schemeClr val="tx2"/>
                </a:solidFill>
              </a:rPr>
              <a:t>Capacity-iconGroup</a:t>
            </a:r>
            <a:r>
              <a:rPr lang="en-US" sz="800" dirty="0">
                <a:solidFill>
                  <a:schemeClr val="tx2"/>
                </a:solidFill>
              </a:rPr>
              <a:t>"})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count = </a:t>
            </a:r>
            <a:r>
              <a:rPr lang="en-US" sz="800" dirty="0" err="1">
                <a:solidFill>
                  <a:schemeClr val="tx2"/>
                </a:solidFill>
              </a:rPr>
              <a:t>capacity.find_all</a:t>
            </a:r>
            <a:r>
              <a:rPr lang="en-US" sz="800" dirty="0">
                <a:solidFill>
                  <a:schemeClr val="tx2"/>
                </a:solidFill>
              </a:rPr>
              <a:t>("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")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</a:t>
            </a:r>
            <a:r>
              <a:rPr lang="en-US" sz="800" dirty="0" err="1">
                <a:solidFill>
                  <a:schemeClr val="tx2"/>
                </a:solidFill>
              </a:rPr>
              <a:t>child_room_capacity.append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(count))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    detail = detail + "price = "+</a:t>
            </a:r>
            <a:r>
              <a:rPr lang="en-US" sz="800" dirty="0" err="1">
                <a:solidFill>
                  <a:schemeClr val="tx2"/>
                </a:solidFill>
              </a:rPr>
              <a:t>price_child</a:t>
            </a:r>
            <a:r>
              <a:rPr lang="en-US" sz="800" dirty="0">
                <a:solidFill>
                  <a:schemeClr val="tx2"/>
                </a:solidFill>
              </a:rPr>
              <a:t> + "-capacity = " + str(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(count)) + '~'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select_count.append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))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child_detail_room.append</a:t>
            </a:r>
            <a:r>
              <a:rPr lang="en-US" sz="800" dirty="0">
                <a:solidFill>
                  <a:schemeClr val="tx2"/>
                </a:solidFill>
              </a:rPr>
              <a:t>(detail)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child = </a:t>
            </a:r>
            <a:r>
              <a:rPr lang="en-US" sz="800" dirty="0" err="1">
                <a:solidFill>
                  <a:schemeClr val="tx2"/>
                </a:solidFill>
              </a:rPr>
              <a:t>HotelRoom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id_room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room_name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url_img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len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child_room</a:t>
            </a:r>
            <a:r>
              <a:rPr lang="en-US" sz="800" dirty="0">
                <a:solidFill>
                  <a:schemeClr val="tx2"/>
                </a:solidFill>
              </a:rPr>
              <a:t>), detail)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   </a:t>
            </a:r>
            <a:r>
              <a:rPr lang="en-US" sz="800" dirty="0" err="1">
                <a:solidFill>
                  <a:schemeClr val="tx2"/>
                </a:solidFill>
              </a:rPr>
              <a:t>listRoom.append</a:t>
            </a:r>
            <a:r>
              <a:rPr lang="en-US" sz="800" dirty="0">
                <a:solidFill>
                  <a:schemeClr val="tx2"/>
                </a:solidFill>
              </a:rPr>
              <a:t>(child)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break</a:t>
            </a:r>
          </a:p>
        </p:txBody>
      </p:sp>
      <p:cxnSp>
        <p:nvCxnSpPr>
          <p:cNvPr id="8" name="Google Shape;215;g11acd2cd442_2_109">
            <a:extLst>
              <a:ext uri="{FF2B5EF4-FFF2-40B4-BE49-F238E27FC236}">
                <a16:creationId xmlns:a16="http://schemas.microsoft.com/office/drawing/2014/main" id="{8B676FAB-3330-FBAD-E09C-55DA31063F4C}"/>
              </a:ext>
            </a:extLst>
          </p:cNvPr>
          <p:cNvCxnSpPr>
            <a:cxnSpLocks/>
          </p:cNvCxnSpPr>
          <p:nvPr/>
        </p:nvCxnSpPr>
        <p:spPr>
          <a:xfrm>
            <a:off x="3335591" y="48491"/>
            <a:ext cx="0" cy="502227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85F7DE-E736-EED2-F70A-704941711412}"/>
              </a:ext>
            </a:extLst>
          </p:cNvPr>
          <p:cNvSpPr txBox="1"/>
          <p:nvPr/>
        </p:nvSpPr>
        <p:spPr>
          <a:xfrm>
            <a:off x="3335591" y="17486"/>
            <a:ext cx="3857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def </a:t>
            </a:r>
            <a:r>
              <a:rPr lang="en-US" sz="800" dirty="0" err="1">
                <a:solidFill>
                  <a:schemeClr val="tx2"/>
                </a:solidFill>
              </a:rPr>
              <a:t>exportCSV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self,path,detailHotel,listRoom</a:t>
            </a:r>
            <a:r>
              <a:rPr lang="en-US" sz="800" dirty="0">
                <a:solidFill>
                  <a:schemeClr val="tx2"/>
                </a:solidFill>
              </a:rPr>
              <a:t>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check_detail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os.path.exists</a:t>
            </a:r>
            <a:r>
              <a:rPr lang="en-US" sz="800" dirty="0">
                <a:solidFill>
                  <a:schemeClr val="tx2"/>
                </a:solidFill>
              </a:rPr>
              <a:t>(path + '/hotel_detail.csv')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check_room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os.path.exists</a:t>
            </a:r>
            <a:r>
              <a:rPr lang="en-US" sz="800" dirty="0">
                <a:solidFill>
                  <a:schemeClr val="tx2"/>
                </a:solidFill>
              </a:rPr>
              <a:t>(path + '/hotel_room.csv’)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d = </a:t>
            </a:r>
            <a:r>
              <a:rPr lang="en-US" sz="800" dirty="0" err="1">
                <a:solidFill>
                  <a:schemeClr val="tx2"/>
                </a:solidFill>
              </a:rPr>
              <a:t>detailHotel</a:t>
            </a:r>
            <a:r>
              <a:rPr lang="en-US" sz="800" dirty="0">
                <a:solidFill>
                  <a:schemeClr val="tx2"/>
                </a:solidFill>
              </a:rPr>
              <a:t>[0]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d = {'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': </a:t>
            </a:r>
            <a:r>
              <a:rPr lang="en-US" sz="800" dirty="0" err="1">
                <a:solidFill>
                  <a:schemeClr val="tx2"/>
                </a:solidFill>
              </a:rPr>
              <a:t>d.hotelId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'address' : </a:t>
            </a:r>
            <a:r>
              <a:rPr lang="en-US" sz="800" dirty="0" err="1">
                <a:solidFill>
                  <a:schemeClr val="tx2"/>
                </a:solidFill>
              </a:rPr>
              <a:t>d.address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'describe': </a:t>
            </a:r>
            <a:r>
              <a:rPr lang="en-US" sz="800" dirty="0" err="1">
                <a:solidFill>
                  <a:schemeClr val="tx2"/>
                </a:solidFill>
              </a:rPr>
              <a:t>d.describe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img</a:t>
            </a:r>
            <a:r>
              <a:rPr lang="en-US" sz="800" dirty="0">
                <a:solidFill>
                  <a:schemeClr val="tx2"/>
                </a:solidFill>
              </a:rPr>
              <a:t>' : </a:t>
            </a:r>
            <a:r>
              <a:rPr lang="en-US" sz="800" dirty="0" err="1">
                <a:solidFill>
                  <a:schemeClr val="tx2"/>
                </a:solidFill>
              </a:rPr>
              <a:t>d.img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room_count</a:t>
            </a:r>
            <a:r>
              <a:rPr lang="en-US" sz="800" dirty="0">
                <a:solidFill>
                  <a:schemeClr val="tx2"/>
                </a:solidFill>
              </a:rPr>
              <a:t>' : </a:t>
            </a:r>
            <a:r>
              <a:rPr lang="en-US" sz="800" dirty="0" err="1">
                <a:solidFill>
                  <a:schemeClr val="tx2"/>
                </a:solidFill>
              </a:rPr>
              <a:t>d.roomCount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select_count_sum</a:t>
            </a:r>
            <a:r>
              <a:rPr lang="en-US" sz="800" dirty="0">
                <a:solidFill>
                  <a:schemeClr val="tx2"/>
                </a:solidFill>
              </a:rPr>
              <a:t>': </a:t>
            </a:r>
            <a:r>
              <a:rPr lang="en-US" sz="800" dirty="0" err="1">
                <a:solidFill>
                  <a:schemeClr val="tx2"/>
                </a:solidFill>
              </a:rPr>
              <a:t>d.selectCountSum</a:t>
            </a:r>
            <a:r>
              <a:rPr lang="en-US" sz="800" dirty="0">
                <a:solidFill>
                  <a:schemeClr val="tx2"/>
                </a:solidFill>
              </a:rPr>
              <a:t>}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df</a:t>
            </a:r>
            <a:r>
              <a:rPr lang="en-US" sz="800" dirty="0">
                <a:solidFill>
                  <a:schemeClr val="tx2"/>
                </a:solidFill>
              </a:rPr>
              <a:t> = </a:t>
            </a:r>
            <a:r>
              <a:rPr lang="en-US" sz="800" dirty="0" err="1">
                <a:solidFill>
                  <a:schemeClr val="tx2"/>
                </a:solidFill>
              </a:rPr>
              <a:t>pd.DataFrame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d,index</a:t>
            </a:r>
            <a:r>
              <a:rPr lang="en-US" sz="800" dirty="0">
                <a:solidFill>
                  <a:schemeClr val="tx2"/>
                </a:solidFill>
              </a:rPr>
              <a:t>=[0])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if(</a:t>
            </a:r>
            <a:r>
              <a:rPr lang="en-US" sz="800" dirty="0" err="1">
                <a:solidFill>
                  <a:schemeClr val="tx2"/>
                </a:solidFill>
              </a:rPr>
              <a:t>check_detail</a:t>
            </a:r>
            <a:r>
              <a:rPr lang="en-US" sz="800" dirty="0">
                <a:solidFill>
                  <a:schemeClr val="tx2"/>
                </a:solidFill>
              </a:rPr>
              <a:t> == False):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df.to_csv</a:t>
            </a:r>
            <a:r>
              <a:rPr lang="en-US" sz="800" dirty="0">
                <a:solidFill>
                  <a:schemeClr val="tx2"/>
                </a:solidFill>
              </a:rPr>
              <a:t>(path + '/</a:t>
            </a:r>
            <a:r>
              <a:rPr lang="en-US" sz="800" dirty="0" err="1">
                <a:solidFill>
                  <a:schemeClr val="tx2"/>
                </a:solidFill>
              </a:rPr>
              <a:t>hotel_detail.csv',mode</a:t>
            </a:r>
            <a:r>
              <a:rPr lang="en-US" sz="800" dirty="0">
                <a:solidFill>
                  <a:schemeClr val="tx2"/>
                </a:solidFill>
              </a:rPr>
              <a:t> = '</a:t>
            </a:r>
            <a:r>
              <a:rPr lang="en-US" sz="800" dirty="0" err="1">
                <a:solidFill>
                  <a:schemeClr val="tx2"/>
                </a:solidFill>
              </a:rPr>
              <a:t>ab',encoding</a:t>
            </a:r>
            <a:r>
              <a:rPr lang="en-US" sz="800" dirty="0">
                <a:solidFill>
                  <a:schemeClr val="tx2"/>
                </a:solidFill>
              </a:rPr>
              <a:t>='utf-8-sig',index=False)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else: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df.to_csv</a:t>
            </a:r>
            <a:r>
              <a:rPr lang="en-US" sz="800" dirty="0">
                <a:solidFill>
                  <a:schemeClr val="tx2"/>
                </a:solidFill>
              </a:rPr>
              <a:t>(path + '/</a:t>
            </a:r>
            <a:r>
              <a:rPr lang="en-US" sz="800" dirty="0" err="1">
                <a:solidFill>
                  <a:schemeClr val="tx2"/>
                </a:solidFill>
              </a:rPr>
              <a:t>hotel_detail.csv',mode</a:t>
            </a:r>
            <a:r>
              <a:rPr lang="en-US" sz="800" dirty="0">
                <a:solidFill>
                  <a:schemeClr val="tx2"/>
                </a:solidFill>
              </a:rPr>
              <a:t> = 'ab’, header=</a:t>
            </a:r>
            <a:r>
              <a:rPr lang="en-US" sz="800" dirty="0" err="1">
                <a:solidFill>
                  <a:schemeClr val="tx2"/>
                </a:solidFill>
              </a:rPr>
              <a:t>False,encoding</a:t>
            </a:r>
            <a:r>
              <a:rPr lang="en-US" sz="800" dirty="0">
                <a:solidFill>
                  <a:schemeClr val="tx2"/>
                </a:solidFill>
              </a:rPr>
              <a:t>='utf-8-sig',index=False)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hotel_room</a:t>
            </a:r>
            <a:r>
              <a:rPr lang="en-US" sz="800" dirty="0">
                <a:solidFill>
                  <a:schemeClr val="tx2"/>
                </a:solidFill>
              </a:rPr>
              <a:t> = []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master_room_id</a:t>
            </a:r>
            <a:r>
              <a:rPr lang="en-US" sz="800" dirty="0">
                <a:solidFill>
                  <a:schemeClr val="tx2"/>
                </a:solidFill>
              </a:rPr>
              <a:t> = []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room_names</a:t>
            </a:r>
            <a:r>
              <a:rPr lang="en-US" sz="800" dirty="0">
                <a:solidFill>
                  <a:schemeClr val="tx2"/>
                </a:solidFill>
              </a:rPr>
              <a:t> = []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room_image</a:t>
            </a:r>
            <a:r>
              <a:rPr lang="en-US" sz="800" dirty="0">
                <a:solidFill>
                  <a:schemeClr val="tx2"/>
                </a:solidFill>
              </a:rPr>
              <a:t> = []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select_count</a:t>
            </a:r>
            <a:r>
              <a:rPr lang="en-US" sz="800" dirty="0">
                <a:solidFill>
                  <a:schemeClr val="tx2"/>
                </a:solidFill>
              </a:rPr>
              <a:t> = []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  <a:r>
              <a:rPr lang="en-US" sz="800" dirty="0" err="1">
                <a:solidFill>
                  <a:schemeClr val="tx2"/>
                </a:solidFill>
              </a:rPr>
              <a:t>child_detail</a:t>
            </a:r>
            <a:r>
              <a:rPr lang="en-US" sz="800" dirty="0">
                <a:solidFill>
                  <a:schemeClr val="tx2"/>
                </a:solidFill>
              </a:rPr>
              <a:t> = []                         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for </a:t>
            </a:r>
            <a:r>
              <a:rPr lang="en-US" sz="800" dirty="0" err="1">
                <a:solidFill>
                  <a:schemeClr val="tx2"/>
                </a:solidFill>
              </a:rPr>
              <a:t>i</a:t>
            </a:r>
            <a:r>
              <a:rPr lang="en-US" sz="800" dirty="0">
                <a:solidFill>
                  <a:schemeClr val="tx2"/>
                </a:solidFill>
              </a:rPr>
              <a:t> in </a:t>
            </a:r>
            <a:r>
              <a:rPr lang="en-US" sz="800" dirty="0" err="1">
                <a:solidFill>
                  <a:schemeClr val="tx2"/>
                </a:solidFill>
              </a:rPr>
              <a:t>listRoom</a:t>
            </a:r>
            <a:r>
              <a:rPr lang="en-US" sz="800" dirty="0">
                <a:solidFill>
                  <a:schemeClr val="tx2"/>
                </a:solidFill>
              </a:rPr>
              <a:t>: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hotel_room.append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i.hotelId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master_room_id.append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i.masterRoomId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room_names.append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i.roomName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room_image.append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i.img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select_count.append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i.selectCount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</a:t>
            </a:r>
            <a:r>
              <a:rPr lang="en-US" sz="800" dirty="0" err="1">
                <a:solidFill>
                  <a:schemeClr val="tx2"/>
                </a:solidFill>
              </a:rPr>
              <a:t>child_detail.append</a:t>
            </a:r>
            <a:r>
              <a:rPr lang="en-US" sz="800" dirty="0">
                <a:solidFill>
                  <a:schemeClr val="tx2"/>
                </a:solidFill>
              </a:rPr>
              <a:t>(</a:t>
            </a:r>
            <a:r>
              <a:rPr lang="en-US" sz="800" dirty="0" err="1">
                <a:solidFill>
                  <a:schemeClr val="tx2"/>
                </a:solidFill>
              </a:rPr>
              <a:t>i.roomDetail</a:t>
            </a:r>
            <a:r>
              <a:rPr lang="en-US" sz="800" dirty="0">
                <a:solidFill>
                  <a:schemeClr val="tx2"/>
                </a:solidFill>
              </a:rPr>
              <a:t>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d2 = {'</a:t>
            </a:r>
            <a:r>
              <a:rPr lang="en-US" sz="800" dirty="0" err="1">
                <a:solidFill>
                  <a:schemeClr val="tx2"/>
                </a:solidFill>
              </a:rPr>
              <a:t>hotel_id</a:t>
            </a:r>
            <a:r>
              <a:rPr lang="en-US" sz="800" dirty="0">
                <a:solidFill>
                  <a:schemeClr val="tx2"/>
                </a:solidFill>
              </a:rPr>
              <a:t>': </a:t>
            </a:r>
            <a:r>
              <a:rPr lang="en-US" sz="800" dirty="0" err="1">
                <a:solidFill>
                  <a:schemeClr val="tx2"/>
                </a:solidFill>
              </a:rPr>
              <a:t>hotel_room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master_room_id</a:t>
            </a:r>
            <a:r>
              <a:rPr lang="en-US" sz="800" dirty="0">
                <a:solidFill>
                  <a:schemeClr val="tx2"/>
                </a:solidFill>
              </a:rPr>
              <a:t>' : </a:t>
            </a:r>
            <a:r>
              <a:rPr lang="en-US" sz="800" dirty="0" err="1">
                <a:solidFill>
                  <a:schemeClr val="tx2"/>
                </a:solidFill>
              </a:rPr>
              <a:t>master_room_id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room_names</a:t>
            </a:r>
            <a:r>
              <a:rPr lang="en-US" sz="800" dirty="0">
                <a:solidFill>
                  <a:schemeClr val="tx2"/>
                </a:solidFill>
              </a:rPr>
              <a:t>': </a:t>
            </a:r>
            <a:r>
              <a:rPr lang="en-US" sz="800" dirty="0" err="1">
                <a:solidFill>
                  <a:schemeClr val="tx2"/>
                </a:solidFill>
              </a:rPr>
              <a:t>room_names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img</a:t>
            </a:r>
            <a:r>
              <a:rPr lang="en-US" sz="800" dirty="0">
                <a:solidFill>
                  <a:schemeClr val="tx2"/>
                </a:solidFill>
              </a:rPr>
              <a:t>' : </a:t>
            </a:r>
            <a:r>
              <a:rPr lang="en-US" sz="800" dirty="0" err="1">
                <a:solidFill>
                  <a:schemeClr val="tx2"/>
                </a:solidFill>
              </a:rPr>
              <a:t>room_image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select_count</a:t>
            </a:r>
            <a:r>
              <a:rPr lang="en-US" sz="800" dirty="0">
                <a:solidFill>
                  <a:schemeClr val="tx2"/>
                </a:solidFill>
              </a:rPr>
              <a:t>' : </a:t>
            </a:r>
            <a:r>
              <a:rPr lang="en-US" sz="800" dirty="0" err="1">
                <a:solidFill>
                  <a:schemeClr val="tx2"/>
                </a:solidFill>
              </a:rPr>
              <a:t>select_count</a:t>
            </a:r>
            <a:r>
              <a:rPr lang="en-US" sz="800" dirty="0">
                <a:solidFill>
                  <a:schemeClr val="tx2"/>
                </a:solidFill>
              </a:rPr>
              <a:t>,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 '</a:t>
            </a:r>
            <a:r>
              <a:rPr lang="en-US" sz="800" dirty="0" err="1">
                <a:solidFill>
                  <a:schemeClr val="tx2"/>
                </a:solidFill>
              </a:rPr>
              <a:t>room_detail</a:t>
            </a:r>
            <a:r>
              <a:rPr lang="en-US" sz="800" dirty="0">
                <a:solidFill>
                  <a:schemeClr val="tx2"/>
                </a:solidFill>
              </a:rPr>
              <a:t>' : </a:t>
            </a:r>
            <a:r>
              <a:rPr lang="en-US" sz="800" dirty="0" err="1">
                <a:solidFill>
                  <a:schemeClr val="tx2"/>
                </a:solidFill>
              </a:rPr>
              <a:t>child_detail</a:t>
            </a:r>
            <a:r>
              <a:rPr lang="en-US" sz="800" dirty="0">
                <a:solidFill>
                  <a:schemeClr val="tx2"/>
                </a:solidFill>
              </a:rPr>
              <a:t>}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df2 = </a:t>
            </a:r>
            <a:r>
              <a:rPr lang="en-US" sz="800" dirty="0" err="1">
                <a:solidFill>
                  <a:schemeClr val="tx2"/>
                </a:solidFill>
              </a:rPr>
              <a:t>pd.DataFrame</a:t>
            </a:r>
            <a:r>
              <a:rPr lang="en-US" sz="800" dirty="0">
                <a:solidFill>
                  <a:schemeClr val="tx2"/>
                </a:solidFill>
              </a:rPr>
              <a:t>(d2)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if(</a:t>
            </a:r>
            <a:r>
              <a:rPr lang="en-US" sz="800" dirty="0" err="1">
                <a:solidFill>
                  <a:schemeClr val="tx2"/>
                </a:solidFill>
              </a:rPr>
              <a:t>check_room</a:t>
            </a:r>
            <a:r>
              <a:rPr lang="en-US" sz="800" dirty="0">
                <a:solidFill>
                  <a:schemeClr val="tx2"/>
                </a:solidFill>
              </a:rPr>
              <a:t> == False):</a:t>
            </a:r>
          </a:p>
          <a:p>
            <a:r>
              <a:rPr lang="en-US" sz="800" dirty="0">
                <a:solidFill>
                  <a:schemeClr val="tx2"/>
                </a:solidFill>
              </a:rPr>
              <a:t>            df2.to_csv(path + '/hotel_room.csv', mode='</a:t>
            </a:r>
            <a:r>
              <a:rPr lang="en-US" sz="800" dirty="0" err="1">
                <a:solidFill>
                  <a:schemeClr val="tx2"/>
                </a:solidFill>
              </a:rPr>
              <a:t>ab',encoding</a:t>
            </a:r>
            <a:r>
              <a:rPr lang="en-US" sz="800" dirty="0">
                <a:solidFill>
                  <a:schemeClr val="tx2"/>
                </a:solidFill>
              </a:rPr>
              <a:t>='utf-8-sig',index=False)</a:t>
            </a:r>
          </a:p>
        </p:txBody>
      </p:sp>
    </p:spTree>
    <p:extLst>
      <p:ext uri="{BB962C8B-B14F-4D97-AF65-F5344CB8AC3E}">
        <p14:creationId xmlns:p14="http://schemas.microsoft.com/office/powerpoint/2010/main" val="161903671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2846</Words>
  <Application>Microsoft Office PowerPoint</Application>
  <PresentationFormat>On-screen Show (16:9)</PresentationFormat>
  <Paragraphs>340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Fira Sans Condensed</vt:lpstr>
      <vt:lpstr>Fira Sans Condensed Light</vt:lpstr>
      <vt:lpstr>Rajdhani</vt:lpstr>
      <vt:lpstr>Consolas</vt:lpstr>
      <vt:lpstr>Josefin Slab</vt:lpstr>
      <vt:lpstr>Advent Pro Light</vt:lpstr>
      <vt:lpstr>Courier New</vt:lpstr>
      <vt:lpstr>Times New Roman</vt:lpstr>
      <vt:lpstr>Arial</vt:lpstr>
      <vt:lpstr>Anton</vt:lpstr>
      <vt:lpstr>Ai Tech Agency by Slidesgo</vt:lpstr>
      <vt:lpstr>CHUYÊN ĐỀ PHẦN MỀM</vt:lpstr>
      <vt:lpstr>Tổng quan về hệ thống</vt:lpstr>
      <vt:lpstr>Các bước thực hiện crawler tư Agoda</vt:lpstr>
      <vt:lpstr>Import thư viện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bước thực hiện xây dựng API</vt:lpstr>
      <vt:lpstr>Import thư viện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CHUYÊN ĐỀ PHẦN MỀM</dc:title>
  <dc:creator>K2001</dc:creator>
  <cp:lastModifiedBy>NGUYỄN TRỌNG KHANG</cp:lastModifiedBy>
  <cp:revision>20</cp:revision>
  <dcterms:modified xsi:type="dcterms:W3CDTF">2022-05-19T18:13:35Z</dcterms:modified>
</cp:coreProperties>
</file>