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28"/>
  </p:notesMasterIdLst>
  <p:sldIdLst>
    <p:sldId id="256" r:id="rId2"/>
    <p:sldId id="258" r:id="rId3"/>
    <p:sldId id="259" r:id="rId4"/>
    <p:sldId id="261" r:id="rId5"/>
    <p:sldId id="302" r:id="rId6"/>
    <p:sldId id="303" r:id="rId7"/>
    <p:sldId id="304" r:id="rId8"/>
    <p:sldId id="298" r:id="rId9"/>
    <p:sldId id="305" r:id="rId10"/>
    <p:sldId id="306" r:id="rId11"/>
    <p:sldId id="299" r:id="rId12"/>
    <p:sldId id="307" r:id="rId13"/>
    <p:sldId id="308" r:id="rId14"/>
    <p:sldId id="311" r:id="rId15"/>
    <p:sldId id="309" r:id="rId16"/>
    <p:sldId id="312" r:id="rId17"/>
    <p:sldId id="313" r:id="rId18"/>
    <p:sldId id="314" r:id="rId19"/>
    <p:sldId id="310" r:id="rId20"/>
    <p:sldId id="315" r:id="rId21"/>
    <p:sldId id="316" r:id="rId22"/>
    <p:sldId id="317" r:id="rId23"/>
    <p:sldId id="300" r:id="rId24"/>
    <p:sldId id="260" r:id="rId25"/>
    <p:sldId id="279" r:id="rId26"/>
    <p:sldId id="301" r:id="rId27"/>
  </p:sldIdLst>
  <p:sldSz cx="9144000" cy="5143500" type="screen16x9"/>
  <p:notesSz cx="6858000" cy="9144000"/>
  <p:embeddedFontLst>
    <p:embeddedFont>
      <p:font typeface="Cambria Math" panose="02040503050406030204" pitchFamily="18" charset="0"/>
      <p:regular r:id="rId29"/>
    </p:embeddedFont>
    <p:embeddedFont>
      <p:font typeface="Raleway" panose="020B0604020202020204" charset="0"/>
      <p:regular r:id="rId30"/>
      <p:bold r:id="rId31"/>
      <p:italic r:id="rId32"/>
      <p:boldItalic r:id="rId33"/>
    </p:embeddedFont>
    <p:embeddedFont>
      <p:font typeface="Roboto Condensed" panose="02000000000000000000" pitchFamily="2" charset="0"/>
      <p:regular r:id="rId34"/>
      <p:bold r:id="rId35"/>
      <p:italic r:id="rId36"/>
      <p:boldItalic r:id="rId37"/>
    </p:embeddedFont>
    <p:embeddedFont>
      <p:font typeface="Slackey" panose="020B0604020202020204" charset="0"/>
      <p:regular r:id="rId38"/>
    </p:embeddedFont>
    <p:embeddedFont>
      <p:font typeface="UTM Loko" panose="02040603050506020204" pitchFamily="18" charset="0"/>
      <p:regular r:id="rId39"/>
    </p:embeddedFont>
    <p:embeddedFont>
      <p:font typeface="UTM Neutra" panose="02040603050506020204" pitchFamily="18"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896"/>
    <a:srgbClr val="FFE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C13F3-74AE-438F-BB42-47195CE7D61A}" v="113" dt="2020-09-06T03:24:17.869"/>
  </p1510:revLst>
</p1510:revInfo>
</file>

<file path=ppt/tableStyles.xml><?xml version="1.0" encoding="utf-8"?>
<a:tblStyleLst xmlns:a="http://schemas.openxmlformats.org/drawingml/2006/main" def="{7A6AFBBB-F971-458B-9E31-42E6A1BBA4F0}">
  <a:tblStyle styleId="{7A6AFBBB-F971-458B-9E31-42E6A1BBA4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ên Nguyễn Trọng" userId="f62316c1b76415af" providerId="LiveId" clId="{C2CC13F3-74AE-438F-BB42-47195CE7D61A}"/>
    <pc:docChg chg="undo custSel addSld delSld modSld sldOrd delMainMaster modMainMaster">
      <pc:chgData name="Kiên Nguyễn Trọng" userId="f62316c1b76415af" providerId="LiveId" clId="{C2CC13F3-74AE-438F-BB42-47195CE7D61A}" dt="2020-09-06T03:24:17.869" v="1886"/>
      <pc:docMkLst>
        <pc:docMk/>
      </pc:docMkLst>
      <pc:sldChg chg="modSp mod modTransition">
        <pc:chgData name="Kiên Nguyễn Trọng" userId="f62316c1b76415af" providerId="LiveId" clId="{C2CC13F3-74AE-438F-BB42-47195CE7D61A}" dt="2020-09-06T03:24:17.869" v="1886"/>
        <pc:sldMkLst>
          <pc:docMk/>
          <pc:sldMk cId="0" sldId="256"/>
        </pc:sldMkLst>
        <pc:spChg chg="mod">
          <ac:chgData name="Kiên Nguyễn Trọng" userId="f62316c1b76415af" providerId="LiveId" clId="{C2CC13F3-74AE-438F-BB42-47195CE7D61A}" dt="2020-09-06T01:50:20.419" v="284" actId="1076"/>
          <ac:spMkLst>
            <pc:docMk/>
            <pc:sldMk cId="0" sldId="256"/>
            <ac:spMk id="199" creationId="{00000000-0000-0000-0000-000000000000}"/>
          </ac:spMkLst>
        </pc:spChg>
        <pc:spChg chg="mod">
          <ac:chgData name="Kiên Nguyễn Trọng" userId="f62316c1b76415af" providerId="LiveId" clId="{C2CC13F3-74AE-438F-BB42-47195CE7D61A}" dt="2020-09-06T02:13:00.621" v="285" actId="1076"/>
          <ac:spMkLst>
            <pc:docMk/>
            <pc:sldMk cId="0" sldId="256"/>
            <ac:spMk id="200" creationId="{00000000-0000-0000-0000-000000000000}"/>
          </ac:spMkLst>
        </pc:spChg>
        <pc:grpChg chg="mod">
          <ac:chgData name="Kiên Nguyễn Trọng" userId="f62316c1b76415af" providerId="LiveId" clId="{C2CC13F3-74AE-438F-BB42-47195CE7D61A}" dt="2020-09-06T01:48:26.443" v="91" actId="1076"/>
          <ac:grpSpMkLst>
            <pc:docMk/>
            <pc:sldMk cId="0" sldId="256"/>
            <ac:grpSpMk id="223" creationId="{00000000-0000-0000-0000-000000000000}"/>
          </ac:grpSpMkLst>
        </pc:grpChg>
      </pc:sldChg>
      <pc:sldChg chg="del modNotes">
        <pc:chgData name="Kiên Nguyễn Trọng" userId="f62316c1b76415af" providerId="LiveId" clId="{C2CC13F3-74AE-438F-BB42-47195CE7D61A}" dt="2020-09-06T02:13:06.983" v="286" actId="47"/>
        <pc:sldMkLst>
          <pc:docMk/>
          <pc:sldMk cId="0" sldId="257"/>
        </pc:sldMkLst>
      </pc:sldChg>
      <pc:sldChg chg="addSp delSp modSp mod modTransition modNotes">
        <pc:chgData name="Kiên Nguyễn Trọng" userId="f62316c1b76415af" providerId="LiveId" clId="{C2CC13F3-74AE-438F-BB42-47195CE7D61A}" dt="2020-09-06T03:24:17.869" v="1886"/>
        <pc:sldMkLst>
          <pc:docMk/>
          <pc:sldMk cId="0" sldId="258"/>
        </pc:sldMkLst>
        <pc:spChg chg="add del mod">
          <ac:chgData name="Kiên Nguyễn Trọng" userId="f62316c1b76415af" providerId="LiveId" clId="{C2CC13F3-74AE-438F-BB42-47195CE7D61A}" dt="2020-09-06T02:13:54.216" v="291" actId="478"/>
          <ac:spMkLst>
            <pc:docMk/>
            <pc:sldMk cId="0" sldId="258"/>
            <ac:spMk id="3" creationId="{6F76D5A5-567B-4FA3-8874-C956906E5798}"/>
          </ac:spMkLst>
        </pc:spChg>
        <pc:spChg chg="add del mod">
          <ac:chgData name="Kiên Nguyễn Trọng" userId="f62316c1b76415af" providerId="LiveId" clId="{C2CC13F3-74AE-438F-BB42-47195CE7D61A}" dt="2020-09-06T02:14:05.989" v="296" actId="478"/>
          <ac:spMkLst>
            <pc:docMk/>
            <pc:sldMk cId="0" sldId="258"/>
            <ac:spMk id="5" creationId="{8B73F700-E146-4352-9190-BB2E3311B32C}"/>
          </ac:spMkLst>
        </pc:spChg>
        <pc:spChg chg="add del mod">
          <ac:chgData name="Kiên Nguyễn Trọng" userId="f62316c1b76415af" providerId="LiveId" clId="{C2CC13F3-74AE-438F-BB42-47195CE7D61A}" dt="2020-09-06T02:14:05.989" v="296" actId="478"/>
          <ac:spMkLst>
            <pc:docMk/>
            <pc:sldMk cId="0" sldId="258"/>
            <ac:spMk id="7" creationId="{3A164853-552E-419D-879B-D92A37DFBCFB}"/>
          </ac:spMkLst>
        </pc:spChg>
        <pc:spChg chg="add del mod">
          <ac:chgData name="Kiên Nguyễn Trọng" userId="f62316c1b76415af" providerId="LiveId" clId="{C2CC13F3-74AE-438F-BB42-47195CE7D61A}" dt="2020-09-06T02:14:05.989" v="296" actId="478"/>
          <ac:spMkLst>
            <pc:docMk/>
            <pc:sldMk cId="0" sldId="258"/>
            <ac:spMk id="9" creationId="{EE612FA8-2F92-4AC7-8078-B8C4994E8FB4}"/>
          </ac:spMkLst>
        </pc:spChg>
        <pc:spChg chg="mod">
          <ac:chgData name="Kiên Nguyễn Trọng" userId="f62316c1b76415af" providerId="LiveId" clId="{C2CC13F3-74AE-438F-BB42-47195CE7D61A}" dt="2020-09-06T02:20:33.248" v="459" actId="20577"/>
          <ac:spMkLst>
            <pc:docMk/>
            <pc:sldMk cId="0" sldId="258"/>
            <ac:spMk id="262" creationId="{00000000-0000-0000-0000-000000000000}"/>
          </ac:spMkLst>
        </pc:spChg>
        <pc:spChg chg="mod">
          <ac:chgData name="Kiên Nguyễn Trọng" userId="f62316c1b76415af" providerId="LiveId" clId="{C2CC13F3-74AE-438F-BB42-47195CE7D61A}" dt="2020-09-06T02:20:04.479" v="415" actId="1035"/>
          <ac:spMkLst>
            <pc:docMk/>
            <pc:sldMk cId="0" sldId="258"/>
            <ac:spMk id="267" creationId="{00000000-0000-0000-0000-000000000000}"/>
          </ac:spMkLst>
        </pc:spChg>
        <pc:spChg chg="del">
          <ac:chgData name="Kiên Nguyễn Trọng" userId="f62316c1b76415af" providerId="LiveId" clId="{C2CC13F3-74AE-438F-BB42-47195CE7D61A}" dt="2020-09-06T02:13:52.531" v="290" actId="478"/>
          <ac:spMkLst>
            <pc:docMk/>
            <pc:sldMk cId="0" sldId="258"/>
            <ac:spMk id="268" creationId="{00000000-0000-0000-0000-000000000000}"/>
          </ac:spMkLst>
        </pc:spChg>
        <pc:spChg chg="mod">
          <ac:chgData name="Kiên Nguyễn Trọng" userId="f62316c1b76415af" providerId="LiveId" clId="{C2CC13F3-74AE-438F-BB42-47195CE7D61A}" dt="2020-09-06T02:20:04.479" v="415" actId="1035"/>
          <ac:spMkLst>
            <pc:docMk/>
            <pc:sldMk cId="0" sldId="258"/>
            <ac:spMk id="269" creationId="{00000000-0000-0000-0000-000000000000}"/>
          </ac:spMkLst>
        </pc:spChg>
        <pc:spChg chg="del">
          <ac:chgData name="Kiên Nguyễn Trọng" userId="f62316c1b76415af" providerId="LiveId" clId="{C2CC13F3-74AE-438F-BB42-47195CE7D61A}" dt="2020-09-06T02:14:02.513" v="295" actId="478"/>
          <ac:spMkLst>
            <pc:docMk/>
            <pc:sldMk cId="0" sldId="258"/>
            <ac:spMk id="270" creationId="{00000000-0000-0000-0000-000000000000}"/>
          </ac:spMkLst>
        </pc:spChg>
        <pc:spChg chg="mod">
          <ac:chgData name="Kiên Nguyễn Trọng" userId="f62316c1b76415af" providerId="LiveId" clId="{C2CC13F3-74AE-438F-BB42-47195CE7D61A}" dt="2020-09-06T02:20:04.479" v="415" actId="1035"/>
          <ac:spMkLst>
            <pc:docMk/>
            <pc:sldMk cId="0" sldId="258"/>
            <ac:spMk id="271" creationId="{00000000-0000-0000-0000-000000000000}"/>
          </ac:spMkLst>
        </pc:spChg>
        <pc:spChg chg="del">
          <ac:chgData name="Kiên Nguyễn Trọng" userId="f62316c1b76415af" providerId="LiveId" clId="{C2CC13F3-74AE-438F-BB42-47195CE7D61A}" dt="2020-09-06T02:14:02.513" v="295" actId="478"/>
          <ac:spMkLst>
            <pc:docMk/>
            <pc:sldMk cId="0" sldId="258"/>
            <ac:spMk id="272" creationId="{00000000-0000-0000-0000-000000000000}"/>
          </ac:spMkLst>
        </pc:spChg>
        <pc:spChg chg="mod">
          <ac:chgData name="Kiên Nguyễn Trọng" userId="f62316c1b76415af" providerId="LiveId" clId="{C2CC13F3-74AE-438F-BB42-47195CE7D61A}" dt="2020-09-06T02:20:04.479" v="415" actId="1035"/>
          <ac:spMkLst>
            <pc:docMk/>
            <pc:sldMk cId="0" sldId="258"/>
            <ac:spMk id="273" creationId="{00000000-0000-0000-0000-000000000000}"/>
          </ac:spMkLst>
        </pc:spChg>
        <pc:spChg chg="del">
          <ac:chgData name="Kiên Nguyễn Trọng" userId="f62316c1b76415af" providerId="LiveId" clId="{C2CC13F3-74AE-438F-BB42-47195CE7D61A}" dt="2020-09-06T02:14:02.513" v="295" actId="478"/>
          <ac:spMkLst>
            <pc:docMk/>
            <pc:sldMk cId="0" sldId="258"/>
            <ac:spMk id="274" creationId="{00000000-0000-0000-0000-000000000000}"/>
          </ac:spMkLst>
        </pc:spChg>
      </pc:sldChg>
      <pc:sldChg chg="modSp mod modTransition modNotes">
        <pc:chgData name="Kiên Nguyễn Trọng" userId="f62316c1b76415af" providerId="LiveId" clId="{C2CC13F3-74AE-438F-BB42-47195CE7D61A}" dt="2020-09-06T03:24:17.869" v="1886"/>
        <pc:sldMkLst>
          <pc:docMk/>
          <pc:sldMk cId="0" sldId="259"/>
        </pc:sldMkLst>
        <pc:spChg chg="mod">
          <ac:chgData name="Kiên Nguyễn Trọng" userId="f62316c1b76415af" providerId="LiveId" clId="{C2CC13F3-74AE-438F-BB42-47195CE7D61A}" dt="2020-09-06T02:22:31.386" v="529" actId="1038"/>
          <ac:spMkLst>
            <pc:docMk/>
            <pc:sldMk cId="0" sldId="259"/>
            <ac:spMk id="283" creationId="{00000000-0000-0000-0000-000000000000}"/>
          </ac:spMkLst>
        </pc:spChg>
        <pc:spChg chg="mod">
          <ac:chgData name="Kiên Nguyễn Trọng" userId="f62316c1b76415af" providerId="LiveId" clId="{C2CC13F3-74AE-438F-BB42-47195CE7D61A}" dt="2020-09-06T02:27:51.033" v="612" actId="14100"/>
          <ac:spMkLst>
            <pc:docMk/>
            <pc:sldMk cId="0" sldId="259"/>
            <ac:spMk id="284" creationId="{00000000-0000-0000-0000-000000000000}"/>
          </ac:spMkLst>
        </pc:spChg>
      </pc:sldChg>
      <pc:sldChg chg="del ord modNotes">
        <pc:chgData name="Kiên Nguyễn Trọng" userId="f62316c1b76415af" providerId="LiveId" clId="{C2CC13F3-74AE-438F-BB42-47195CE7D61A}" dt="2020-09-06T03:20:23.705" v="1782" actId="2696"/>
        <pc:sldMkLst>
          <pc:docMk/>
          <pc:sldMk cId="0" sldId="260"/>
        </pc:sldMkLst>
      </pc:sldChg>
      <pc:sldChg chg="modSp add mod modTransition">
        <pc:chgData name="Kiên Nguyễn Trọng" userId="f62316c1b76415af" providerId="LiveId" clId="{C2CC13F3-74AE-438F-BB42-47195CE7D61A}" dt="2020-09-06T03:24:17.869" v="1886"/>
        <pc:sldMkLst>
          <pc:docMk/>
          <pc:sldMk cId="2117489598" sldId="260"/>
        </pc:sldMkLst>
        <pc:spChg chg="mod">
          <ac:chgData name="Kiên Nguyễn Trọng" userId="f62316c1b76415af" providerId="LiveId" clId="{C2CC13F3-74AE-438F-BB42-47195CE7D61A}" dt="2020-09-06T03:20:38.661" v="1825" actId="14100"/>
          <ac:spMkLst>
            <pc:docMk/>
            <pc:sldMk cId="2117489598" sldId="260"/>
            <ac:spMk id="335" creationId="{00000000-0000-0000-0000-000000000000}"/>
          </ac:spMkLst>
        </pc:spChg>
        <pc:spChg chg="mod">
          <ac:chgData name="Kiên Nguyễn Trọng" userId="f62316c1b76415af" providerId="LiveId" clId="{C2CC13F3-74AE-438F-BB42-47195CE7D61A}" dt="2020-09-06T03:21:02.115" v="1834" actId="20577"/>
          <ac:spMkLst>
            <pc:docMk/>
            <pc:sldMk cId="2117489598" sldId="260"/>
            <ac:spMk id="336" creationId="{00000000-0000-0000-0000-000000000000}"/>
          </ac:spMkLst>
        </pc:spChg>
      </pc:sldChg>
      <pc:sldChg chg="addSp delSp modSp mod modTransition modNotes">
        <pc:chgData name="Kiên Nguyễn Trọng" userId="f62316c1b76415af" providerId="LiveId" clId="{C2CC13F3-74AE-438F-BB42-47195CE7D61A}" dt="2020-09-06T03:24:17.869" v="1886"/>
        <pc:sldMkLst>
          <pc:docMk/>
          <pc:sldMk cId="0" sldId="261"/>
        </pc:sldMkLst>
        <pc:spChg chg="add del mod">
          <ac:chgData name="Kiên Nguyễn Trọng" userId="f62316c1b76415af" providerId="LiveId" clId="{C2CC13F3-74AE-438F-BB42-47195CE7D61A}" dt="2020-09-06T02:22:52.705" v="531" actId="478"/>
          <ac:spMkLst>
            <pc:docMk/>
            <pc:sldMk cId="0" sldId="261"/>
            <ac:spMk id="3" creationId="{407B2E13-9283-44C3-9F99-D8C87123B0C0}"/>
          </ac:spMkLst>
        </pc:spChg>
        <pc:spChg chg="mod">
          <ac:chgData name="Kiên Nguyễn Trọng" userId="f62316c1b76415af" providerId="LiveId" clId="{C2CC13F3-74AE-438F-BB42-47195CE7D61A}" dt="2020-09-06T02:39:52.611" v="804" actId="1076"/>
          <ac:spMkLst>
            <pc:docMk/>
            <pc:sldMk cId="0" sldId="261"/>
            <ac:spMk id="345" creationId="{00000000-0000-0000-0000-000000000000}"/>
          </ac:spMkLst>
        </pc:spChg>
        <pc:spChg chg="del">
          <ac:chgData name="Kiên Nguyễn Trọng" userId="f62316c1b76415af" providerId="LiveId" clId="{C2CC13F3-74AE-438F-BB42-47195CE7D61A}" dt="2020-09-06T02:22:50.666" v="530" actId="478"/>
          <ac:spMkLst>
            <pc:docMk/>
            <pc:sldMk cId="0" sldId="261"/>
            <ac:spMk id="346" creationId="{00000000-0000-0000-0000-000000000000}"/>
          </ac:spMkLst>
        </pc:spChg>
        <pc:spChg chg="mod">
          <ac:chgData name="Kiên Nguyễn Trọng" userId="f62316c1b76415af" providerId="LiveId" clId="{C2CC13F3-74AE-438F-BB42-47195CE7D61A}" dt="2020-09-06T02:26:18.586" v="609" actId="14100"/>
          <ac:spMkLst>
            <pc:docMk/>
            <pc:sldMk cId="0" sldId="261"/>
            <ac:spMk id="347" creationId="{00000000-0000-0000-0000-000000000000}"/>
          </ac:spMkLst>
        </pc:spChg>
      </pc:sldChg>
      <pc:sldChg chg="del modNotes">
        <pc:chgData name="Kiên Nguyễn Trọng" userId="f62316c1b76415af" providerId="LiveId" clId="{C2CC13F3-74AE-438F-BB42-47195CE7D61A}" dt="2020-09-06T03:21:10.248" v="1835" actId="47"/>
        <pc:sldMkLst>
          <pc:docMk/>
          <pc:sldMk cId="0" sldId="262"/>
        </pc:sldMkLst>
      </pc:sldChg>
      <pc:sldChg chg="del modNotes">
        <pc:chgData name="Kiên Nguyễn Trọng" userId="f62316c1b76415af" providerId="LiveId" clId="{C2CC13F3-74AE-438F-BB42-47195CE7D61A}" dt="2020-09-06T03:21:16.622" v="1836" actId="47"/>
        <pc:sldMkLst>
          <pc:docMk/>
          <pc:sldMk cId="0" sldId="263"/>
        </pc:sldMkLst>
      </pc:sldChg>
      <pc:sldChg chg="del modNotes">
        <pc:chgData name="Kiên Nguyễn Trọng" userId="f62316c1b76415af" providerId="LiveId" clId="{C2CC13F3-74AE-438F-BB42-47195CE7D61A}" dt="2020-09-06T03:21:16.622" v="1836" actId="47"/>
        <pc:sldMkLst>
          <pc:docMk/>
          <pc:sldMk cId="0" sldId="264"/>
        </pc:sldMkLst>
      </pc:sldChg>
      <pc:sldChg chg="del modNotes">
        <pc:chgData name="Kiên Nguyễn Trọng" userId="f62316c1b76415af" providerId="LiveId" clId="{C2CC13F3-74AE-438F-BB42-47195CE7D61A}" dt="2020-09-06T03:21:16.622" v="1836" actId="47"/>
        <pc:sldMkLst>
          <pc:docMk/>
          <pc:sldMk cId="0" sldId="265"/>
        </pc:sldMkLst>
      </pc:sldChg>
      <pc:sldChg chg="del modNotes">
        <pc:chgData name="Kiên Nguyễn Trọng" userId="f62316c1b76415af" providerId="LiveId" clId="{C2CC13F3-74AE-438F-BB42-47195CE7D61A}" dt="2020-09-06T03:21:16.622" v="1836" actId="47"/>
        <pc:sldMkLst>
          <pc:docMk/>
          <pc:sldMk cId="0" sldId="266"/>
        </pc:sldMkLst>
      </pc:sldChg>
      <pc:sldChg chg="modSp del mod modNotes">
        <pc:chgData name="Kiên Nguyễn Trọng" userId="f62316c1b76415af" providerId="LiveId" clId="{C2CC13F3-74AE-438F-BB42-47195CE7D61A}" dt="2020-09-06T03:21:16.622" v="1836" actId="47"/>
        <pc:sldMkLst>
          <pc:docMk/>
          <pc:sldMk cId="0" sldId="267"/>
        </pc:sldMkLst>
        <pc:grpChg chg="mod">
          <ac:chgData name="Kiên Nguyễn Trọng" userId="f62316c1b76415af" providerId="LiveId" clId="{C2CC13F3-74AE-438F-BB42-47195CE7D61A}" dt="2020-09-06T02:38:47.222" v="767" actId="1076"/>
          <ac:grpSpMkLst>
            <pc:docMk/>
            <pc:sldMk cId="0" sldId="267"/>
            <ac:grpSpMk id="465" creationId="{00000000-0000-0000-0000-000000000000}"/>
          </ac:grpSpMkLst>
        </pc:grpChg>
      </pc:sldChg>
      <pc:sldChg chg="del modNotes">
        <pc:chgData name="Kiên Nguyễn Trọng" userId="f62316c1b76415af" providerId="LiveId" clId="{C2CC13F3-74AE-438F-BB42-47195CE7D61A}" dt="2020-09-06T03:21:16.622" v="1836" actId="47"/>
        <pc:sldMkLst>
          <pc:docMk/>
          <pc:sldMk cId="0" sldId="268"/>
        </pc:sldMkLst>
      </pc:sldChg>
      <pc:sldChg chg="del modNotes">
        <pc:chgData name="Kiên Nguyễn Trọng" userId="f62316c1b76415af" providerId="LiveId" clId="{C2CC13F3-74AE-438F-BB42-47195CE7D61A}" dt="2020-09-06T03:21:16.622" v="1836" actId="47"/>
        <pc:sldMkLst>
          <pc:docMk/>
          <pc:sldMk cId="0" sldId="269"/>
        </pc:sldMkLst>
      </pc:sldChg>
      <pc:sldChg chg="modSp del mod modNotes">
        <pc:chgData name="Kiên Nguyễn Trọng" userId="f62316c1b76415af" providerId="LiveId" clId="{C2CC13F3-74AE-438F-BB42-47195CE7D61A}" dt="2020-09-06T03:21:16.622" v="1836" actId="47"/>
        <pc:sldMkLst>
          <pc:docMk/>
          <pc:sldMk cId="0" sldId="270"/>
        </pc:sldMkLst>
        <pc:spChg chg="mod">
          <ac:chgData name="Kiên Nguyễn Trọng" userId="f62316c1b76415af" providerId="LiveId" clId="{C2CC13F3-74AE-438F-BB42-47195CE7D61A}" dt="2020-09-06T03:16:32.634" v="1696" actId="20578"/>
          <ac:spMkLst>
            <pc:docMk/>
            <pc:sldMk cId="0" sldId="270"/>
            <ac:spMk id="631" creationId="{00000000-0000-0000-0000-000000000000}"/>
          </ac:spMkLst>
        </pc:spChg>
        <pc:spChg chg="mod">
          <ac:chgData name="Kiên Nguyễn Trọng" userId="f62316c1b76415af" providerId="LiveId" clId="{C2CC13F3-74AE-438F-BB42-47195CE7D61A}" dt="2020-09-06T03:16:28.509" v="1695" actId="14100"/>
          <ac:spMkLst>
            <pc:docMk/>
            <pc:sldMk cId="0" sldId="270"/>
            <ac:spMk id="634" creationId="{00000000-0000-0000-0000-000000000000}"/>
          </ac:spMkLst>
        </pc:spChg>
        <pc:spChg chg="mod">
          <ac:chgData name="Kiên Nguyễn Trọng" userId="f62316c1b76415af" providerId="LiveId" clId="{C2CC13F3-74AE-438F-BB42-47195CE7D61A}" dt="2020-09-06T03:16:39.380" v="1697" actId="1076"/>
          <ac:spMkLst>
            <pc:docMk/>
            <pc:sldMk cId="0" sldId="270"/>
            <ac:spMk id="662" creationId="{00000000-0000-0000-0000-000000000000}"/>
          </ac:spMkLst>
        </pc:spChg>
      </pc:sldChg>
      <pc:sldChg chg="del modNotes">
        <pc:chgData name="Kiên Nguyễn Trọng" userId="f62316c1b76415af" providerId="LiveId" clId="{C2CC13F3-74AE-438F-BB42-47195CE7D61A}" dt="2020-09-06T03:21:16.622" v="1836" actId="47"/>
        <pc:sldMkLst>
          <pc:docMk/>
          <pc:sldMk cId="0" sldId="271"/>
        </pc:sldMkLst>
      </pc:sldChg>
      <pc:sldChg chg="del modNotes">
        <pc:chgData name="Kiên Nguyễn Trọng" userId="f62316c1b76415af" providerId="LiveId" clId="{C2CC13F3-74AE-438F-BB42-47195CE7D61A}" dt="2020-09-06T03:21:16.622" v="1836" actId="47"/>
        <pc:sldMkLst>
          <pc:docMk/>
          <pc:sldMk cId="0" sldId="272"/>
        </pc:sldMkLst>
      </pc:sldChg>
      <pc:sldChg chg="del modNotes">
        <pc:chgData name="Kiên Nguyễn Trọng" userId="f62316c1b76415af" providerId="LiveId" clId="{C2CC13F3-74AE-438F-BB42-47195CE7D61A}" dt="2020-09-06T03:21:16.622" v="1836" actId="47"/>
        <pc:sldMkLst>
          <pc:docMk/>
          <pc:sldMk cId="0" sldId="273"/>
        </pc:sldMkLst>
      </pc:sldChg>
      <pc:sldChg chg="del modNotes">
        <pc:chgData name="Kiên Nguyễn Trọng" userId="f62316c1b76415af" providerId="LiveId" clId="{C2CC13F3-74AE-438F-BB42-47195CE7D61A}" dt="2020-09-06T03:21:16.622" v="1836" actId="47"/>
        <pc:sldMkLst>
          <pc:docMk/>
          <pc:sldMk cId="0" sldId="274"/>
        </pc:sldMkLst>
      </pc:sldChg>
      <pc:sldChg chg="del modNotes">
        <pc:chgData name="Kiên Nguyễn Trọng" userId="f62316c1b76415af" providerId="LiveId" clId="{C2CC13F3-74AE-438F-BB42-47195CE7D61A}" dt="2020-09-06T03:21:16.622" v="1836" actId="47"/>
        <pc:sldMkLst>
          <pc:docMk/>
          <pc:sldMk cId="0" sldId="275"/>
        </pc:sldMkLst>
      </pc:sldChg>
      <pc:sldChg chg="del modNotes">
        <pc:chgData name="Kiên Nguyễn Trọng" userId="f62316c1b76415af" providerId="LiveId" clId="{C2CC13F3-74AE-438F-BB42-47195CE7D61A}" dt="2020-09-06T03:21:16.622" v="1836" actId="47"/>
        <pc:sldMkLst>
          <pc:docMk/>
          <pc:sldMk cId="0" sldId="276"/>
        </pc:sldMkLst>
      </pc:sldChg>
      <pc:sldChg chg="del modNotes">
        <pc:chgData name="Kiên Nguyễn Trọng" userId="f62316c1b76415af" providerId="LiveId" clId="{C2CC13F3-74AE-438F-BB42-47195CE7D61A}" dt="2020-09-06T03:21:16.622" v="1836" actId="47"/>
        <pc:sldMkLst>
          <pc:docMk/>
          <pc:sldMk cId="0" sldId="277"/>
        </pc:sldMkLst>
      </pc:sldChg>
      <pc:sldChg chg="del modNotes">
        <pc:chgData name="Kiên Nguyễn Trọng" userId="f62316c1b76415af" providerId="LiveId" clId="{C2CC13F3-74AE-438F-BB42-47195CE7D61A}" dt="2020-09-06T03:21:16.622" v="1836" actId="47"/>
        <pc:sldMkLst>
          <pc:docMk/>
          <pc:sldMk cId="0" sldId="278"/>
        </pc:sldMkLst>
      </pc:sldChg>
      <pc:sldChg chg="addSp delSp modSp del mod modNotes">
        <pc:chgData name="Kiên Nguyễn Trọng" userId="f62316c1b76415af" providerId="LiveId" clId="{C2CC13F3-74AE-438F-BB42-47195CE7D61A}" dt="2020-09-06T02:25:24.838" v="589" actId="2696"/>
        <pc:sldMkLst>
          <pc:docMk/>
          <pc:sldMk cId="0" sldId="279"/>
        </pc:sldMkLst>
        <pc:spChg chg="add del mod">
          <ac:chgData name="Kiên Nguyễn Trọng" userId="f62316c1b76415af" providerId="LiveId" clId="{C2CC13F3-74AE-438F-BB42-47195CE7D61A}" dt="2020-09-06T02:24:09.949" v="556" actId="478"/>
          <ac:spMkLst>
            <pc:docMk/>
            <pc:sldMk cId="0" sldId="279"/>
            <ac:spMk id="3" creationId="{581915EF-3456-43AC-A41F-44A3C217C6F6}"/>
          </ac:spMkLst>
        </pc:spChg>
        <pc:spChg chg="mod">
          <ac:chgData name="Kiên Nguyễn Trọng" userId="f62316c1b76415af" providerId="LiveId" clId="{C2CC13F3-74AE-438F-BB42-47195CE7D61A}" dt="2020-09-06T02:25:03.080" v="586" actId="1076"/>
          <ac:spMkLst>
            <pc:docMk/>
            <pc:sldMk cId="0" sldId="279"/>
            <ac:spMk id="1229" creationId="{00000000-0000-0000-0000-000000000000}"/>
          </ac:spMkLst>
        </pc:spChg>
        <pc:spChg chg="del">
          <ac:chgData name="Kiên Nguyễn Trọng" userId="f62316c1b76415af" providerId="LiveId" clId="{C2CC13F3-74AE-438F-BB42-47195CE7D61A}" dt="2020-09-06T02:24:08.505" v="555" actId="478"/>
          <ac:spMkLst>
            <pc:docMk/>
            <pc:sldMk cId="0" sldId="279"/>
            <ac:spMk id="1230" creationId="{00000000-0000-0000-0000-000000000000}"/>
          </ac:spMkLst>
        </pc:spChg>
        <pc:spChg chg="del">
          <ac:chgData name="Kiên Nguyễn Trọng" userId="f62316c1b76415af" providerId="LiveId" clId="{C2CC13F3-74AE-438F-BB42-47195CE7D61A}" dt="2020-09-06T02:24:23.799" v="557" actId="478"/>
          <ac:spMkLst>
            <pc:docMk/>
            <pc:sldMk cId="0" sldId="279"/>
            <ac:spMk id="1231" creationId="{00000000-0000-0000-0000-000000000000}"/>
          </ac:spMkLst>
        </pc:spChg>
      </pc:sldChg>
      <pc:sldChg chg="add modTransition">
        <pc:chgData name="Kiên Nguyễn Trọng" userId="f62316c1b76415af" providerId="LiveId" clId="{C2CC13F3-74AE-438F-BB42-47195CE7D61A}" dt="2020-09-06T03:24:17.869" v="1886"/>
        <pc:sldMkLst>
          <pc:docMk/>
          <pc:sldMk cId="2711021680" sldId="279"/>
        </pc:sldMkLst>
      </pc:sldChg>
      <pc:sldChg chg="del modNotes">
        <pc:chgData name="Kiên Nguyễn Trọng" userId="f62316c1b76415af" providerId="LiveId" clId="{C2CC13F3-74AE-438F-BB42-47195CE7D61A}" dt="2020-09-06T03:21:16.622" v="1836" actId="47"/>
        <pc:sldMkLst>
          <pc:docMk/>
          <pc:sldMk cId="0" sldId="280"/>
        </pc:sldMkLst>
      </pc:sldChg>
      <pc:sldChg chg="del modNotes">
        <pc:chgData name="Kiên Nguyễn Trọng" userId="f62316c1b76415af" providerId="LiveId" clId="{C2CC13F3-74AE-438F-BB42-47195CE7D61A}" dt="2020-09-06T02:29:23.415" v="615" actId="47"/>
        <pc:sldMkLst>
          <pc:docMk/>
          <pc:sldMk cId="0" sldId="281"/>
        </pc:sldMkLst>
      </pc:sldChg>
      <pc:sldChg chg="del">
        <pc:chgData name="Kiên Nguyễn Trọng" userId="f62316c1b76415af" providerId="LiveId" clId="{C2CC13F3-74AE-438F-BB42-47195CE7D61A}" dt="2020-09-06T02:29:17.908" v="613" actId="2696"/>
        <pc:sldMkLst>
          <pc:docMk/>
          <pc:sldMk cId="0" sldId="282"/>
        </pc:sldMkLst>
      </pc:sldChg>
      <pc:sldChg chg="del">
        <pc:chgData name="Kiên Nguyễn Trọng" userId="f62316c1b76415af" providerId="LiveId" clId="{C2CC13F3-74AE-438F-BB42-47195CE7D61A}" dt="2020-09-06T02:29:17.908" v="613" actId="2696"/>
        <pc:sldMkLst>
          <pc:docMk/>
          <pc:sldMk cId="0" sldId="283"/>
        </pc:sldMkLst>
      </pc:sldChg>
      <pc:sldChg chg="del">
        <pc:chgData name="Kiên Nguyễn Trọng" userId="f62316c1b76415af" providerId="LiveId" clId="{C2CC13F3-74AE-438F-BB42-47195CE7D61A}" dt="2020-09-06T02:29:17.908" v="613" actId="2696"/>
        <pc:sldMkLst>
          <pc:docMk/>
          <pc:sldMk cId="0" sldId="284"/>
        </pc:sldMkLst>
      </pc:sldChg>
      <pc:sldChg chg="del">
        <pc:chgData name="Kiên Nguyễn Trọng" userId="f62316c1b76415af" providerId="LiveId" clId="{C2CC13F3-74AE-438F-BB42-47195CE7D61A}" dt="2020-09-06T02:29:17.908" v="613" actId="2696"/>
        <pc:sldMkLst>
          <pc:docMk/>
          <pc:sldMk cId="0" sldId="285"/>
        </pc:sldMkLst>
      </pc:sldChg>
      <pc:sldChg chg="del">
        <pc:chgData name="Kiên Nguyễn Trọng" userId="f62316c1b76415af" providerId="LiveId" clId="{C2CC13F3-74AE-438F-BB42-47195CE7D61A}" dt="2020-09-06T02:29:17.908" v="613" actId="2696"/>
        <pc:sldMkLst>
          <pc:docMk/>
          <pc:sldMk cId="0" sldId="286"/>
        </pc:sldMkLst>
      </pc:sldChg>
      <pc:sldChg chg="del">
        <pc:chgData name="Kiên Nguyễn Trọng" userId="f62316c1b76415af" providerId="LiveId" clId="{C2CC13F3-74AE-438F-BB42-47195CE7D61A}" dt="2020-09-06T02:29:17.908" v="613" actId="2696"/>
        <pc:sldMkLst>
          <pc:docMk/>
          <pc:sldMk cId="0" sldId="287"/>
        </pc:sldMkLst>
      </pc:sldChg>
      <pc:sldChg chg="del">
        <pc:chgData name="Kiên Nguyễn Trọng" userId="f62316c1b76415af" providerId="LiveId" clId="{C2CC13F3-74AE-438F-BB42-47195CE7D61A}" dt="2020-09-06T02:29:17.908" v="613" actId="2696"/>
        <pc:sldMkLst>
          <pc:docMk/>
          <pc:sldMk cId="0" sldId="288"/>
        </pc:sldMkLst>
      </pc:sldChg>
      <pc:sldChg chg="del">
        <pc:chgData name="Kiên Nguyễn Trọng" userId="f62316c1b76415af" providerId="LiveId" clId="{C2CC13F3-74AE-438F-BB42-47195CE7D61A}" dt="2020-09-06T02:29:17.908" v="613" actId="2696"/>
        <pc:sldMkLst>
          <pc:docMk/>
          <pc:sldMk cId="0" sldId="289"/>
        </pc:sldMkLst>
      </pc:sldChg>
      <pc:sldChg chg="del">
        <pc:chgData name="Kiên Nguyễn Trọng" userId="f62316c1b76415af" providerId="LiveId" clId="{C2CC13F3-74AE-438F-BB42-47195CE7D61A}" dt="2020-09-06T02:29:17.908" v="613" actId="2696"/>
        <pc:sldMkLst>
          <pc:docMk/>
          <pc:sldMk cId="0" sldId="290"/>
        </pc:sldMkLst>
      </pc:sldChg>
      <pc:sldChg chg="del">
        <pc:chgData name="Kiên Nguyễn Trọng" userId="f62316c1b76415af" providerId="LiveId" clId="{C2CC13F3-74AE-438F-BB42-47195CE7D61A}" dt="2020-09-06T02:29:17.908" v="613" actId="2696"/>
        <pc:sldMkLst>
          <pc:docMk/>
          <pc:sldMk cId="0" sldId="291"/>
        </pc:sldMkLst>
      </pc:sldChg>
      <pc:sldChg chg="del">
        <pc:chgData name="Kiên Nguyễn Trọng" userId="f62316c1b76415af" providerId="LiveId" clId="{C2CC13F3-74AE-438F-BB42-47195CE7D61A}" dt="2020-09-06T02:29:17.908" v="613" actId="2696"/>
        <pc:sldMkLst>
          <pc:docMk/>
          <pc:sldMk cId="0" sldId="292"/>
        </pc:sldMkLst>
      </pc:sldChg>
      <pc:sldChg chg="del">
        <pc:chgData name="Kiên Nguyễn Trọng" userId="f62316c1b76415af" providerId="LiveId" clId="{C2CC13F3-74AE-438F-BB42-47195CE7D61A}" dt="2020-09-06T02:29:17.908" v="613" actId="2696"/>
        <pc:sldMkLst>
          <pc:docMk/>
          <pc:sldMk cId="0" sldId="293"/>
        </pc:sldMkLst>
      </pc:sldChg>
      <pc:sldChg chg="del">
        <pc:chgData name="Kiên Nguyễn Trọng" userId="f62316c1b76415af" providerId="LiveId" clId="{C2CC13F3-74AE-438F-BB42-47195CE7D61A}" dt="2020-09-06T02:29:17.908" v="613" actId="2696"/>
        <pc:sldMkLst>
          <pc:docMk/>
          <pc:sldMk cId="0" sldId="294"/>
        </pc:sldMkLst>
      </pc:sldChg>
      <pc:sldChg chg="del">
        <pc:chgData name="Kiên Nguyễn Trọng" userId="f62316c1b76415af" providerId="LiveId" clId="{C2CC13F3-74AE-438F-BB42-47195CE7D61A}" dt="2020-09-06T02:29:17.908" v="613" actId="2696"/>
        <pc:sldMkLst>
          <pc:docMk/>
          <pc:sldMk cId="0" sldId="295"/>
        </pc:sldMkLst>
      </pc:sldChg>
      <pc:sldChg chg="del">
        <pc:chgData name="Kiên Nguyễn Trọng" userId="f62316c1b76415af" providerId="LiveId" clId="{C2CC13F3-74AE-438F-BB42-47195CE7D61A}" dt="2020-09-06T02:29:17.908" v="613" actId="2696"/>
        <pc:sldMkLst>
          <pc:docMk/>
          <pc:sldMk cId="0" sldId="296"/>
        </pc:sldMkLst>
      </pc:sldChg>
      <pc:sldChg chg="del">
        <pc:chgData name="Kiên Nguyễn Trọng" userId="f62316c1b76415af" providerId="LiveId" clId="{C2CC13F3-74AE-438F-BB42-47195CE7D61A}" dt="2020-09-06T02:29:17.908" v="613" actId="2696"/>
        <pc:sldMkLst>
          <pc:docMk/>
          <pc:sldMk cId="0" sldId="297"/>
        </pc:sldMkLst>
      </pc:sldChg>
      <pc:sldChg chg="modSp add mod modTransition">
        <pc:chgData name="Kiên Nguyễn Trọng" userId="f62316c1b76415af" providerId="LiveId" clId="{C2CC13F3-74AE-438F-BB42-47195CE7D61A}" dt="2020-09-06T03:24:17.869" v="1886"/>
        <pc:sldMkLst>
          <pc:docMk/>
          <pc:sldMk cId="3515698263" sldId="298"/>
        </pc:sldMkLst>
        <pc:spChg chg="mod">
          <ac:chgData name="Kiên Nguyễn Trọng" userId="f62316c1b76415af" providerId="LiveId" clId="{C2CC13F3-74AE-438F-BB42-47195CE7D61A}" dt="2020-09-06T02:39:43.765" v="802" actId="242"/>
          <ac:spMkLst>
            <pc:docMk/>
            <pc:sldMk cId="3515698263" sldId="298"/>
            <ac:spMk id="345" creationId="{00000000-0000-0000-0000-000000000000}"/>
          </ac:spMkLst>
        </pc:spChg>
        <pc:spChg chg="mod">
          <ac:chgData name="Kiên Nguyễn Trọng" userId="f62316c1b76415af" providerId="LiveId" clId="{C2CC13F3-74AE-438F-BB42-47195CE7D61A}" dt="2020-09-06T02:25:46.084" v="597" actId="14100"/>
          <ac:spMkLst>
            <pc:docMk/>
            <pc:sldMk cId="3515698263" sldId="298"/>
            <ac:spMk id="347" creationId="{00000000-0000-0000-0000-000000000000}"/>
          </ac:spMkLst>
        </pc:spChg>
      </pc:sldChg>
      <pc:sldChg chg="modSp add mod modTransition">
        <pc:chgData name="Kiên Nguyễn Trọng" userId="f62316c1b76415af" providerId="LiveId" clId="{C2CC13F3-74AE-438F-BB42-47195CE7D61A}" dt="2020-09-06T03:24:17.869" v="1886"/>
        <pc:sldMkLst>
          <pc:docMk/>
          <pc:sldMk cId="539990944" sldId="299"/>
        </pc:sldMkLst>
        <pc:spChg chg="mod">
          <ac:chgData name="Kiên Nguyễn Trọng" userId="f62316c1b76415af" providerId="LiveId" clId="{C2CC13F3-74AE-438F-BB42-47195CE7D61A}" dt="2020-09-06T02:47:45.435" v="1029" actId="20577"/>
          <ac:spMkLst>
            <pc:docMk/>
            <pc:sldMk cId="539990944" sldId="299"/>
            <ac:spMk id="345" creationId="{00000000-0000-0000-0000-000000000000}"/>
          </ac:spMkLst>
        </pc:spChg>
        <pc:spChg chg="mod">
          <ac:chgData name="Kiên Nguyễn Trọng" userId="f62316c1b76415af" providerId="LiveId" clId="{C2CC13F3-74AE-438F-BB42-47195CE7D61A}" dt="2020-09-06T02:25:53.873" v="601" actId="14100"/>
          <ac:spMkLst>
            <pc:docMk/>
            <pc:sldMk cId="539990944" sldId="299"/>
            <ac:spMk id="347" creationId="{00000000-0000-0000-0000-000000000000}"/>
          </ac:spMkLst>
        </pc:spChg>
      </pc:sldChg>
      <pc:sldChg chg="addSp delSp modSp add mod modTransition">
        <pc:chgData name="Kiên Nguyễn Trọng" userId="f62316c1b76415af" providerId="LiveId" clId="{C2CC13F3-74AE-438F-BB42-47195CE7D61A}" dt="2020-09-06T03:24:17.869" v="1886"/>
        <pc:sldMkLst>
          <pc:docMk/>
          <pc:sldMk cId="3980991496" sldId="300"/>
        </pc:sldMkLst>
        <pc:spChg chg="add del">
          <ac:chgData name="Kiên Nguyễn Trọng" userId="f62316c1b76415af" providerId="LiveId" clId="{C2CC13F3-74AE-438F-BB42-47195CE7D61A}" dt="2020-09-06T03:19:52.539" v="1752" actId="22"/>
          <ac:spMkLst>
            <pc:docMk/>
            <pc:sldMk cId="3980991496" sldId="300"/>
            <ac:spMk id="8" creationId="{C9D8B325-04FE-4DDE-9D01-6A45C2330DCC}"/>
          </ac:spMkLst>
        </pc:spChg>
        <pc:spChg chg="mod">
          <ac:chgData name="Kiên Nguyễn Trọng" userId="f62316c1b76415af" providerId="LiveId" clId="{C2CC13F3-74AE-438F-BB42-47195CE7D61A}" dt="2020-09-06T02:56:50.842" v="1274" actId="20577"/>
          <ac:spMkLst>
            <pc:docMk/>
            <pc:sldMk cId="3980991496" sldId="300"/>
            <ac:spMk id="345" creationId="{00000000-0000-0000-0000-000000000000}"/>
          </ac:spMkLst>
        </pc:spChg>
        <pc:spChg chg="mod">
          <ac:chgData name="Kiên Nguyễn Trọng" userId="f62316c1b76415af" providerId="LiveId" clId="{C2CC13F3-74AE-438F-BB42-47195CE7D61A}" dt="2020-09-06T02:26:05.879" v="608" actId="1038"/>
          <ac:spMkLst>
            <pc:docMk/>
            <pc:sldMk cId="3980991496" sldId="300"/>
            <ac:spMk id="347" creationId="{00000000-0000-0000-0000-000000000000}"/>
          </ac:spMkLst>
        </pc:spChg>
      </pc:sldChg>
      <pc:sldChg chg="new modTransition">
        <pc:chgData name="Kiên Nguyễn Trọng" userId="f62316c1b76415af" providerId="LiveId" clId="{C2CC13F3-74AE-438F-BB42-47195CE7D61A}" dt="2020-09-06T03:24:17.869" v="1886"/>
        <pc:sldMkLst>
          <pc:docMk/>
          <pc:sldMk cId="2723606470" sldId="301"/>
        </pc:sldMkLst>
      </pc:sldChg>
      <pc:sldChg chg="new del">
        <pc:chgData name="Kiên Nguyễn Trọng" userId="f62316c1b76415af" providerId="LiveId" clId="{C2CC13F3-74AE-438F-BB42-47195CE7D61A}" dt="2020-09-06T02:29:46.920" v="617" actId="47"/>
        <pc:sldMkLst>
          <pc:docMk/>
          <pc:sldMk cId="589378146" sldId="302"/>
        </pc:sldMkLst>
      </pc:sldChg>
      <pc:sldChg chg="modSp new mod modTransition">
        <pc:chgData name="Kiên Nguyễn Trọng" userId="f62316c1b76415af" providerId="LiveId" clId="{C2CC13F3-74AE-438F-BB42-47195CE7D61A}" dt="2020-09-06T03:24:17.869" v="1886"/>
        <pc:sldMkLst>
          <pc:docMk/>
          <pc:sldMk cId="3479506331" sldId="302"/>
        </pc:sldMkLst>
        <pc:spChg chg="mod">
          <ac:chgData name="Kiên Nguyễn Trọng" userId="f62316c1b76415af" providerId="LiveId" clId="{C2CC13F3-74AE-438F-BB42-47195CE7D61A}" dt="2020-09-06T02:30:45.168" v="639" actId="20577"/>
          <ac:spMkLst>
            <pc:docMk/>
            <pc:sldMk cId="3479506331" sldId="302"/>
            <ac:spMk id="2" creationId="{3ED42D38-D1C3-4D9A-A1D2-86A24A744485}"/>
          </ac:spMkLst>
        </pc:spChg>
        <pc:spChg chg="mod">
          <ac:chgData name="Kiên Nguyễn Trọng" userId="f62316c1b76415af" providerId="LiveId" clId="{C2CC13F3-74AE-438F-BB42-47195CE7D61A}" dt="2020-09-06T02:31:40.660" v="649" actId="14100"/>
          <ac:spMkLst>
            <pc:docMk/>
            <pc:sldMk cId="3479506331" sldId="302"/>
            <ac:spMk id="3" creationId="{E1E48627-0251-4F07-9D32-D63635E8DABC}"/>
          </ac:spMkLst>
        </pc:spChg>
      </pc:sldChg>
      <pc:sldChg chg="modSp new mod modTransition">
        <pc:chgData name="Kiên Nguyễn Trọng" userId="f62316c1b76415af" providerId="LiveId" clId="{C2CC13F3-74AE-438F-BB42-47195CE7D61A}" dt="2020-09-06T03:24:17.869" v="1886"/>
        <pc:sldMkLst>
          <pc:docMk/>
          <pc:sldMk cId="929543681" sldId="303"/>
        </pc:sldMkLst>
        <pc:spChg chg="mod">
          <ac:chgData name="Kiên Nguyễn Trọng" userId="f62316c1b76415af" providerId="LiveId" clId="{C2CC13F3-74AE-438F-BB42-47195CE7D61A}" dt="2020-09-06T02:34:21.340" v="692" actId="20577"/>
          <ac:spMkLst>
            <pc:docMk/>
            <pc:sldMk cId="929543681" sldId="303"/>
            <ac:spMk id="2" creationId="{1C65B6A0-07BF-4B81-9E91-23AE244C59B2}"/>
          </ac:spMkLst>
        </pc:spChg>
        <pc:spChg chg="mod">
          <ac:chgData name="Kiên Nguyễn Trọng" userId="f62316c1b76415af" providerId="LiveId" clId="{C2CC13F3-74AE-438F-BB42-47195CE7D61A}" dt="2020-09-06T02:37:41.625" v="724" actId="403"/>
          <ac:spMkLst>
            <pc:docMk/>
            <pc:sldMk cId="929543681" sldId="303"/>
            <ac:spMk id="3" creationId="{09ED12A2-BA95-4321-8ECF-7A8B321CE281}"/>
          </ac:spMkLst>
        </pc:spChg>
      </pc:sldChg>
      <pc:sldChg chg="addSp modSp new mod modTransition">
        <pc:chgData name="Kiên Nguyễn Trọng" userId="f62316c1b76415af" providerId="LiveId" clId="{C2CC13F3-74AE-438F-BB42-47195CE7D61A}" dt="2020-09-06T03:24:17.869" v="1886"/>
        <pc:sldMkLst>
          <pc:docMk/>
          <pc:sldMk cId="33322740" sldId="304"/>
        </pc:sldMkLst>
        <pc:spChg chg="mod">
          <ac:chgData name="Kiên Nguyễn Trọng" userId="f62316c1b76415af" providerId="LiveId" clId="{C2CC13F3-74AE-438F-BB42-47195CE7D61A}" dt="2020-09-06T02:37:56.680" v="745" actId="20577"/>
          <ac:spMkLst>
            <pc:docMk/>
            <pc:sldMk cId="33322740" sldId="304"/>
            <ac:spMk id="2" creationId="{BB182760-0BD2-4AE4-85C8-16087C3A3389}"/>
          </ac:spMkLst>
        </pc:spChg>
        <pc:spChg chg="mod">
          <ac:chgData name="Kiên Nguyễn Trọng" userId="f62316c1b76415af" providerId="LiveId" clId="{C2CC13F3-74AE-438F-BB42-47195CE7D61A}" dt="2020-09-06T02:38:33.841" v="765" actId="404"/>
          <ac:spMkLst>
            <pc:docMk/>
            <pc:sldMk cId="33322740" sldId="304"/>
            <ac:spMk id="3" creationId="{3E6A9FAF-863C-4ED9-BFEF-40EAB563B4DA}"/>
          </ac:spMkLst>
        </pc:spChg>
        <pc:spChg chg="add mod">
          <ac:chgData name="Kiên Nguyễn Trọng" userId="f62316c1b76415af" providerId="LiveId" clId="{C2CC13F3-74AE-438F-BB42-47195CE7D61A}" dt="2020-09-06T02:39:06.458" v="770" actId="1076"/>
          <ac:spMkLst>
            <pc:docMk/>
            <pc:sldMk cId="33322740" sldId="304"/>
            <ac:spMk id="4" creationId="{7BCE3A46-F2F8-4422-8969-219F89B9E7C7}"/>
          </ac:spMkLst>
        </pc:spChg>
        <pc:spChg chg="mod">
          <ac:chgData name="Kiên Nguyễn Trọng" userId="f62316c1b76415af" providerId="LiveId" clId="{C2CC13F3-74AE-438F-BB42-47195CE7D61A}" dt="2020-09-06T02:38:54.377" v="768"/>
          <ac:spMkLst>
            <pc:docMk/>
            <pc:sldMk cId="33322740" sldId="304"/>
            <ac:spMk id="6" creationId="{973FEA93-6215-4ABB-A693-833E3056C7D8}"/>
          </ac:spMkLst>
        </pc:spChg>
        <pc:spChg chg="mod">
          <ac:chgData name="Kiên Nguyễn Trọng" userId="f62316c1b76415af" providerId="LiveId" clId="{C2CC13F3-74AE-438F-BB42-47195CE7D61A}" dt="2020-09-06T02:38:54.377" v="768"/>
          <ac:spMkLst>
            <pc:docMk/>
            <pc:sldMk cId="33322740" sldId="304"/>
            <ac:spMk id="7" creationId="{9E809C4D-8636-469B-ACEF-3869BC50F97D}"/>
          </ac:spMkLst>
        </pc:spChg>
        <pc:spChg chg="mod">
          <ac:chgData name="Kiên Nguyễn Trọng" userId="f62316c1b76415af" providerId="LiveId" clId="{C2CC13F3-74AE-438F-BB42-47195CE7D61A}" dt="2020-09-06T02:38:54.377" v="768"/>
          <ac:spMkLst>
            <pc:docMk/>
            <pc:sldMk cId="33322740" sldId="304"/>
            <ac:spMk id="8" creationId="{9BB73A3F-3C85-4697-9B7D-488AEA78576B}"/>
          </ac:spMkLst>
        </pc:spChg>
        <pc:spChg chg="mod">
          <ac:chgData name="Kiên Nguyễn Trọng" userId="f62316c1b76415af" providerId="LiveId" clId="{C2CC13F3-74AE-438F-BB42-47195CE7D61A}" dt="2020-09-06T02:38:54.377" v="768"/>
          <ac:spMkLst>
            <pc:docMk/>
            <pc:sldMk cId="33322740" sldId="304"/>
            <ac:spMk id="9" creationId="{B29790D6-7EE8-493C-A18D-CA54F8466FB9}"/>
          </ac:spMkLst>
        </pc:spChg>
        <pc:spChg chg="mod">
          <ac:chgData name="Kiên Nguyễn Trọng" userId="f62316c1b76415af" providerId="LiveId" clId="{C2CC13F3-74AE-438F-BB42-47195CE7D61A}" dt="2020-09-06T02:38:54.377" v="768"/>
          <ac:spMkLst>
            <pc:docMk/>
            <pc:sldMk cId="33322740" sldId="304"/>
            <ac:spMk id="10" creationId="{CEA08955-A88F-4EB5-895B-7924BA4E259A}"/>
          </ac:spMkLst>
        </pc:spChg>
        <pc:spChg chg="mod">
          <ac:chgData name="Kiên Nguyễn Trọng" userId="f62316c1b76415af" providerId="LiveId" clId="{C2CC13F3-74AE-438F-BB42-47195CE7D61A}" dt="2020-09-06T02:38:54.377" v="768"/>
          <ac:spMkLst>
            <pc:docMk/>
            <pc:sldMk cId="33322740" sldId="304"/>
            <ac:spMk id="11" creationId="{57813998-5F83-4A9F-B26A-2BDF02AF8FCB}"/>
          </ac:spMkLst>
        </pc:spChg>
        <pc:spChg chg="mod">
          <ac:chgData name="Kiên Nguyễn Trọng" userId="f62316c1b76415af" providerId="LiveId" clId="{C2CC13F3-74AE-438F-BB42-47195CE7D61A}" dt="2020-09-06T02:38:54.377" v="768"/>
          <ac:spMkLst>
            <pc:docMk/>
            <pc:sldMk cId="33322740" sldId="304"/>
            <ac:spMk id="12" creationId="{5C999219-6E9B-45C2-B78A-7828A0771E3A}"/>
          </ac:spMkLst>
        </pc:spChg>
        <pc:spChg chg="mod">
          <ac:chgData name="Kiên Nguyễn Trọng" userId="f62316c1b76415af" providerId="LiveId" clId="{C2CC13F3-74AE-438F-BB42-47195CE7D61A}" dt="2020-09-06T02:38:54.377" v="768"/>
          <ac:spMkLst>
            <pc:docMk/>
            <pc:sldMk cId="33322740" sldId="304"/>
            <ac:spMk id="13" creationId="{CD16905A-A632-4398-A252-268A45AEEA41}"/>
          </ac:spMkLst>
        </pc:spChg>
        <pc:spChg chg="mod">
          <ac:chgData name="Kiên Nguyễn Trọng" userId="f62316c1b76415af" providerId="LiveId" clId="{C2CC13F3-74AE-438F-BB42-47195CE7D61A}" dt="2020-09-06T02:38:54.377" v="768"/>
          <ac:spMkLst>
            <pc:docMk/>
            <pc:sldMk cId="33322740" sldId="304"/>
            <ac:spMk id="14" creationId="{6777B7ED-35B0-4A4E-B2FE-45AF89F70B11}"/>
          </ac:spMkLst>
        </pc:spChg>
        <pc:spChg chg="mod">
          <ac:chgData name="Kiên Nguyễn Trọng" userId="f62316c1b76415af" providerId="LiveId" clId="{C2CC13F3-74AE-438F-BB42-47195CE7D61A}" dt="2020-09-06T02:38:54.377" v="768"/>
          <ac:spMkLst>
            <pc:docMk/>
            <pc:sldMk cId="33322740" sldId="304"/>
            <ac:spMk id="15" creationId="{34C4AD2C-42D9-4769-B125-E162E7F00403}"/>
          </ac:spMkLst>
        </pc:spChg>
        <pc:spChg chg="mod">
          <ac:chgData name="Kiên Nguyễn Trọng" userId="f62316c1b76415af" providerId="LiveId" clId="{C2CC13F3-74AE-438F-BB42-47195CE7D61A}" dt="2020-09-06T02:38:54.377" v="768"/>
          <ac:spMkLst>
            <pc:docMk/>
            <pc:sldMk cId="33322740" sldId="304"/>
            <ac:spMk id="16" creationId="{52E5BA3B-DA64-424D-BF2A-5DB441E83CDA}"/>
          </ac:spMkLst>
        </pc:spChg>
        <pc:spChg chg="mod">
          <ac:chgData name="Kiên Nguyễn Trọng" userId="f62316c1b76415af" providerId="LiveId" clId="{C2CC13F3-74AE-438F-BB42-47195CE7D61A}" dt="2020-09-06T02:38:54.377" v="768"/>
          <ac:spMkLst>
            <pc:docMk/>
            <pc:sldMk cId="33322740" sldId="304"/>
            <ac:spMk id="17" creationId="{2C6A930A-B459-465C-B0CB-D80ACBA99B39}"/>
          </ac:spMkLst>
        </pc:spChg>
        <pc:spChg chg="mod">
          <ac:chgData name="Kiên Nguyễn Trọng" userId="f62316c1b76415af" providerId="LiveId" clId="{C2CC13F3-74AE-438F-BB42-47195CE7D61A}" dt="2020-09-06T02:38:54.377" v="768"/>
          <ac:spMkLst>
            <pc:docMk/>
            <pc:sldMk cId="33322740" sldId="304"/>
            <ac:spMk id="18" creationId="{E210DA1C-20D8-41A0-BB74-BED6DC88D789}"/>
          </ac:spMkLst>
        </pc:spChg>
        <pc:spChg chg="mod">
          <ac:chgData name="Kiên Nguyễn Trọng" userId="f62316c1b76415af" providerId="LiveId" clId="{C2CC13F3-74AE-438F-BB42-47195CE7D61A}" dt="2020-09-06T02:38:54.377" v="768"/>
          <ac:spMkLst>
            <pc:docMk/>
            <pc:sldMk cId="33322740" sldId="304"/>
            <ac:spMk id="19" creationId="{A6D2EBDA-2780-438C-A11D-9E8E7144F403}"/>
          </ac:spMkLst>
        </pc:spChg>
        <pc:spChg chg="mod">
          <ac:chgData name="Kiên Nguyễn Trọng" userId="f62316c1b76415af" providerId="LiveId" clId="{C2CC13F3-74AE-438F-BB42-47195CE7D61A}" dt="2020-09-06T02:38:54.377" v="768"/>
          <ac:spMkLst>
            <pc:docMk/>
            <pc:sldMk cId="33322740" sldId="304"/>
            <ac:spMk id="20" creationId="{997A8FBB-C2B0-4904-81AE-F8582B5D3DA7}"/>
          </ac:spMkLst>
        </pc:spChg>
        <pc:spChg chg="mod">
          <ac:chgData name="Kiên Nguyễn Trọng" userId="f62316c1b76415af" providerId="LiveId" clId="{C2CC13F3-74AE-438F-BB42-47195CE7D61A}" dt="2020-09-06T02:38:54.377" v="768"/>
          <ac:spMkLst>
            <pc:docMk/>
            <pc:sldMk cId="33322740" sldId="304"/>
            <ac:spMk id="21" creationId="{6E2A03FB-B734-4466-8525-126DA16A7DDA}"/>
          </ac:spMkLst>
        </pc:spChg>
        <pc:grpChg chg="add mod">
          <ac:chgData name="Kiên Nguyễn Trọng" userId="f62316c1b76415af" providerId="LiveId" clId="{C2CC13F3-74AE-438F-BB42-47195CE7D61A}" dt="2020-09-06T02:39:06.458" v="770" actId="1076"/>
          <ac:grpSpMkLst>
            <pc:docMk/>
            <pc:sldMk cId="33322740" sldId="304"/>
            <ac:grpSpMk id="5" creationId="{95614256-8F74-4717-94C1-00348385A1A3}"/>
          </ac:grpSpMkLst>
        </pc:grpChg>
      </pc:sldChg>
      <pc:sldChg chg="addSp modSp new mod modTransition modClrScheme chgLayout">
        <pc:chgData name="Kiên Nguyễn Trọng" userId="f62316c1b76415af" providerId="LiveId" clId="{C2CC13F3-74AE-438F-BB42-47195CE7D61A}" dt="2020-09-06T03:24:17.869" v="1886"/>
        <pc:sldMkLst>
          <pc:docMk/>
          <pc:sldMk cId="552324762" sldId="305"/>
        </pc:sldMkLst>
        <pc:spChg chg="mod ord">
          <ac:chgData name="Kiên Nguyễn Trọng" userId="f62316c1b76415af" providerId="LiveId" clId="{C2CC13F3-74AE-438F-BB42-47195CE7D61A}" dt="2020-09-06T02:41:31.246" v="897" actId="700"/>
          <ac:spMkLst>
            <pc:docMk/>
            <pc:sldMk cId="552324762" sldId="305"/>
            <ac:spMk id="2" creationId="{D8F5F797-7E35-4684-8D17-2582F9CF3656}"/>
          </ac:spMkLst>
        </pc:spChg>
        <pc:spChg chg="add mod ord">
          <ac:chgData name="Kiên Nguyễn Trọng" userId="f62316c1b76415af" providerId="LiveId" clId="{C2CC13F3-74AE-438F-BB42-47195CE7D61A}" dt="2020-09-06T02:44:00.131" v="948" actId="255"/>
          <ac:spMkLst>
            <pc:docMk/>
            <pc:sldMk cId="552324762" sldId="305"/>
            <ac:spMk id="3" creationId="{32C04D16-7146-4AD3-97B6-E5A66F01F122}"/>
          </ac:spMkLst>
        </pc:spChg>
      </pc:sldChg>
      <pc:sldChg chg="addSp modSp new mod modTransition modNotes">
        <pc:chgData name="Kiên Nguyễn Trọng" userId="f62316c1b76415af" providerId="LiveId" clId="{C2CC13F3-74AE-438F-BB42-47195CE7D61A}" dt="2020-09-06T03:24:17.869" v="1886"/>
        <pc:sldMkLst>
          <pc:docMk/>
          <pc:sldMk cId="885650615" sldId="306"/>
        </pc:sldMkLst>
        <pc:spChg chg="mod">
          <ac:chgData name="Kiên Nguyễn Trọng" userId="f62316c1b76415af" providerId="LiveId" clId="{C2CC13F3-74AE-438F-BB42-47195CE7D61A}" dt="2020-09-06T02:44:23.191" v="950"/>
          <ac:spMkLst>
            <pc:docMk/>
            <pc:sldMk cId="885650615" sldId="306"/>
            <ac:spMk id="2" creationId="{BBF33109-F197-4D39-BA8F-1A93A9D381A9}"/>
          </ac:spMkLst>
        </pc:spChg>
        <pc:spChg chg="mod">
          <ac:chgData name="Kiên Nguyễn Trọng" userId="f62316c1b76415af" providerId="LiveId" clId="{C2CC13F3-74AE-438F-BB42-47195CE7D61A}" dt="2020-09-06T02:46:37.589" v="999" actId="5793"/>
          <ac:spMkLst>
            <pc:docMk/>
            <pc:sldMk cId="885650615" sldId="306"/>
            <ac:spMk id="3" creationId="{27B090DE-5B0C-44AB-9E37-EFF8701D00F2}"/>
          </ac:spMkLst>
        </pc:spChg>
        <pc:picChg chg="add mod">
          <ac:chgData name="Kiên Nguyễn Trọng" userId="f62316c1b76415af" providerId="LiveId" clId="{C2CC13F3-74AE-438F-BB42-47195CE7D61A}" dt="2020-09-06T02:44:57.487" v="963" actId="1076"/>
          <ac:picMkLst>
            <pc:docMk/>
            <pc:sldMk cId="885650615" sldId="306"/>
            <ac:picMk id="6" creationId="{13F3D5B3-AAF8-4CBF-B586-3294069D9247}"/>
          </ac:picMkLst>
        </pc:picChg>
        <pc:picChg chg="add mod">
          <ac:chgData name="Kiên Nguyễn Trọng" userId="f62316c1b76415af" providerId="LiveId" clId="{C2CC13F3-74AE-438F-BB42-47195CE7D61A}" dt="2020-09-06T02:46:53.487" v="1003" actId="1076"/>
          <ac:picMkLst>
            <pc:docMk/>
            <pc:sldMk cId="885650615" sldId="306"/>
            <ac:picMk id="9" creationId="{ACC9AD0B-F209-444B-9837-41F0E3F8B3C8}"/>
          </ac:picMkLst>
        </pc:picChg>
      </pc:sldChg>
      <pc:sldChg chg="addSp delSp modSp new mod modTransition">
        <pc:chgData name="Kiên Nguyễn Trọng" userId="f62316c1b76415af" providerId="LiveId" clId="{C2CC13F3-74AE-438F-BB42-47195CE7D61A}" dt="2020-09-06T03:24:17.869" v="1886"/>
        <pc:sldMkLst>
          <pc:docMk/>
          <pc:sldMk cId="2204840537" sldId="307"/>
        </pc:sldMkLst>
        <pc:spChg chg="mod">
          <ac:chgData name="Kiên Nguyễn Trọng" userId="f62316c1b76415af" providerId="LiveId" clId="{C2CC13F3-74AE-438F-BB42-47195CE7D61A}" dt="2020-09-06T02:48:01.445" v="1032" actId="20577"/>
          <ac:spMkLst>
            <pc:docMk/>
            <pc:sldMk cId="2204840537" sldId="307"/>
            <ac:spMk id="2" creationId="{CE3A3817-A535-4C8F-B609-91FB899FA146}"/>
          </ac:spMkLst>
        </pc:spChg>
        <pc:spChg chg="mod">
          <ac:chgData name="Kiên Nguyễn Trọng" userId="f62316c1b76415af" providerId="LiveId" clId="{C2CC13F3-74AE-438F-BB42-47195CE7D61A}" dt="2020-09-06T02:51:55.685" v="1100" actId="5793"/>
          <ac:spMkLst>
            <pc:docMk/>
            <pc:sldMk cId="2204840537" sldId="307"/>
            <ac:spMk id="3" creationId="{B23285CF-9D33-4875-A8F4-FEA83F9BC351}"/>
          </ac:spMkLst>
        </pc:spChg>
        <pc:picChg chg="add del mod">
          <ac:chgData name="Kiên Nguyễn Trọng" userId="f62316c1b76415af" providerId="LiveId" clId="{C2CC13F3-74AE-438F-BB42-47195CE7D61A}" dt="2020-09-06T02:50:02.225" v="1041" actId="478"/>
          <ac:picMkLst>
            <pc:docMk/>
            <pc:sldMk cId="2204840537" sldId="307"/>
            <ac:picMk id="6" creationId="{8B50D7FD-9E3D-466B-8E5B-65C7CB560F82}"/>
          </ac:picMkLst>
        </pc:picChg>
      </pc:sldChg>
      <pc:sldChg chg="addSp modSp new mod modTransition">
        <pc:chgData name="Kiên Nguyễn Trọng" userId="f62316c1b76415af" providerId="LiveId" clId="{C2CC13F3-74AE-438F-BB42-47195CE7D61A}" dt="2020-09-06T03:24:17.869" v="1886"/>
        <pc:sldMkLst>
          <pc:docMk/>
          <pc:sldMk cId="1208435348" sldId="308"/>
        </pc:sldMkLst>
        <pc:spChg chg="mod">
          <ac:chgData name="Kiên Nguyễn Trọng" userId="f62316c1b76415af" providerId="LiveId" clId="{C2CC13F3-74AE-438F-BB42-47195CE7D61A}" dt="2020-09-06T03:00:06.292" v="1372" actId="20577"/>
          <ac:spMkLst>
            <pc:docMk/>
            <pc:sldMk cId="1208435348" sldId="308"/>
            <ac:spMk id="2" creationId="{C8829422-F7B5-4788-841E-87692C450D7F}"/>
          </ac:spMkLst>
        </pc:spChg>
        <pc:spChg chg="mod">
          <ac:chgData name="Kiên Nguyễn Trọng" userId="f62316c1b76415af" providerId="LiveId" clId="{C2CC13F3-74AE-438F-BB42-47195CE7D61A}" dt="2020-09-06T03:11:09.800" v="1575" actId="20577"/>
          <ac:spMkLst>
            <pc:docMk/>
            <pc:sldMk cId="1208435348" sldId="308"/>
            <ac:spMk id="3" creationId="{66792378-5D07-49E0-BDDA-E4E96B3692EE}"/>
          </ac:spMkLst>
        </pc:spChg>
        <pc:spChg chg="add mod">
          <ac:chgData name="Kiên Nguyễn Trọng" userId="f62316c1b76415af" providerId="LiveId" clId="{C2CC13F3-74AE-438F-BB42-47195CE7D61A}" dt="2020-09-06T02:54:21.706" v="1183" actId="1076"/>
          <ac:spMkLst>
            <pc:docMk/>
            <pc:sldMk cId="1208435348" sldId="308"/>
            <ac:spMk id="4" creationId="{1F3E090E-1C40-4012-987D-84358CB05F7E}"/>
          </ac:spMkLst>
        </pc:spChg>
        <pc:picChg chg="add mod">
          <ac:chgData name="Kiên Nguyễn Trọng" userId="f62316c1b76415af" providerId="LiveId" clId="{C2CC13F3-74AE-438F-BB42-47195CE7D61A}" dt="2020-09-06T03:11:13.402" v="1576" actId="1076"/>
          <ac:picMkLst>
            <pc:docMk/>
            <pc:sldMk cId="1208435348" sldId="308"/>
            <ac:picMk id="7" creationId="{B76C9D4D-DE0A-46F3-8B96-917235A4811E}"/>
          </ac:picMkLst>
        </pc:picChg>
      </pc:sldChg>
      <pc:sldChg chg="modSp new mod modTransition">
        <pc:chgData name="Kiên Nguyễn Trọng" userId="f62316c1b76415af" providerId="LiveId" clId="{C2CC13F3-74AE-438F-BB42-47195CE7D61A}" dt="2020-09-06T03:24:17.869" v="1886"/>
        <pc:sldMkLst>
          <pc:docMk/>
          <pc:sldMk cId="95047909" sldId="309"/>
        </pc:sldMkLst>
        <pc:spChg chg="mod">
          <ac:chgData name="Kiên Nguyễn Trọng" userId="f62316c1b76415af" providerId="LiveId" clId="{C2CC13F3-74AE-438F-BB42-47195CE7D61A}" dt="2020-09-06T03:09:55.693" v="1511" actId="20577"/>
          <ac:spMkLst>
            <pc:docMk/>
            <pc:sldMk cId="95047909" sldId="309"/>
            <ac:spMk id="2" creationId="{2839F927-241B-436A-91F7-BB329FD99210}"/>
          </ac:spMkLst>
        </pc:spChg>
        <pc:spChg chg="mod">
          <ac:chgData name="Kiên Nguyễn Trọng" userId="f62316c1b76415af" providerId="LiveId" clId="{C2CC13F3-74AE-438F-BB42-47195CE7D61A}" dt="2020-09-06T02:56:31.142" v="1251" actId="20577"/>
          <ac:spMkLst>
            <pc:docMk/>
            <pc:sldMk cId="95047909" sldId="309"/>
            <ac:spMk id="3" creationId="{4527A2A8-6C94-4A28-B0E5-F7C1968FD993}"/>
          </ac:spMkLst>
        </pc:spChg>
      </pc:sldChg>
      <pc:sldChg chg="addSp modSp new mod modTransition">
        <pc:chgData name="Kiên Nguyễn Trọng" userId="f62316c1b76415af" providerId="LiveId" clId="{C2CC13F3-74AE-438F-BB42-47195CE7D61A}" dt="2020-09-06T03:24:17.869" v="1886"/>
        <pc:sldMkLst>
          <pc:docMk/>
          <pc:sldMk cId="4111207620" sldId="310"/>
        </pc:sldMkLst>
        <pc:spChg chg="mod">
          <ac:chgData name="Kiên Nguyễn Trọng" userId="f62316c1b76415af" providerId="LiveId" clId="{C2CC13F3-74AE-438F-BB42-47195CE7D61A}" dt="2020-09-06T02:56:59.662" v="1291" actId="20577"/>
          <ac:spMkLst>
            <pc:docMk/>
            <pc:sldMk cId="4111207620" sldId="310"/>
            <ac:spMk id="2" creationId="{B1E4B558-674E-4AA8-BB5F-1A6D691F6AA4}"/>
          </ac:spMkLst>
        </pc:spChg>
        <pc:spChg chg="mod">
          <ac:chgData name="Kiên Nguyễn Trọng" userId="f62316c1b76415af" providerId="LiveId" clId="{C2CC13F3-74AE-438F-BB42-47195CE7D61A}" dt="2020-09-06T03:13:04.579" v="1606" actId="20577"/>
          <ac:spMkLst>
            <pc:docMk/>
            <pc:sldMk cId="4111207620" sldId="310"/>
            <ac:spMk id="3" creationId="{FFBDD1F9-71EE-4BA7-8867-593FEFD31BE9}"/>
          </ac:spMkLst>
        </pc:spChg>
        <pc:picChg chg="add mod">
          <ac:chgData name="Kiên Nguyễn Trọng" userId="f62316c1b76415af" providerId="LiveId" clId="{C2CC13F3-74AE-438F-BB42-47195CE7D61A}" dt="2020-09-06T03:13:15.515" v="1608" actId="1076"/>
          <ac:picMkLst>
            <pc:docMk/>
            <pc:sldMk cId="4111207620" sldId="310"/>
            <ac:picMk id="6" creationId="{33A1FDD6-E59C-4981-9C59-07B148A1215A}"/>
          </ac:picMkLst>
        </pc:picChg>
      </pc:sldChg>
      <pc:sldChg chg="addSp modSp new mod modTransition">
        <pc:chgData name="Kiên Nguyễn Trọng" userId="f62316c1b76415af" providerId="LiveId" clId="{C2CC13F3-74AE-438F-BB42-47195CE7D61A}" dt="2020-09-06T03:24:17.869" v="1886"/>
        <pc:sldMkLst>
          <pc:docMk/>
          <pc:sldMk cId="2362167895" sldId="311"/>
        </pc:sldMkLst>
        <pc:spChg chg="mod">
          <ac:chgData name="Kiên Nguyễn Trọng" userId="f62316c1b76415af" providerId="LiveId" clId="{C2CC13F3-74AE-438F-BB42-47195CE7D61A}" dt="2020-09-06T03:00:18.971" v="1420" actId="20577"/>
          <ac:spMkLst>
            <pc:docMk/>
            <pc:sldMk cId="2362167895" sldId="311"/>
            <ac:spMk id="2" creationId="{C3DC378C-77DC-403A-B06F-85180E39925F}"/>
          </ac:spMkLst>
        </pc:spChg>
        <pc:spChg chg="mod">
          <ac:chgData name="Kiên Nguyễn Trọng" userId="f62316c1b76415af" providerId="LiveId" clId="{C2CC13F3-74AE-438F-BB42-47195CE7D61A}" dt="2020-09-06T03:00:37.008" v="1428" actId="20577"/>
          <ac:spMkLst>
            <pc:docMk/>
            <pc:sldMk cId="2362167895" sldId="311"/>
            <ac:spMk id="3" creationId="{77FDE8AA-C0FB-475F-84A4-B04F148FAA95}"/>
          </ac:spMkLst>
        </pc:spChg>
        <pc:picChg chg="add mod">
          <ac:chgData name="Kiên Nguyễn Trọng" userId="f62316c1b76415af" providerId="LiveId" clId="{C2CC13F3-74AE-438F-BB42-47195CE7D61A}" dt="2020-09-06T03:00:52.394" v="1431" actId="14100"/>
          <ac:picMkLst>
            <pc:docMk/>
            <pc:sldMk cId="2362167895" sldId="311"/>
            <ac:picMk id="6" creationId="{71E490F4-F333-41B3-93AB-44F79376A516}"/>
          </ac:picMkLst>
        </pc:picChg>
      </pc:sldChg>
      <pc:sldChg chg="addSp modSp new mod modTransition">
        <pc:chgData name="Kiên Nguyễn Trọng" userId="f62316c1b76415af" providerId="LiveId" clId="{C2CC13F3-74AE-438F-BB42-47195CE7D61A}" dt="2020-09-06T03:24:17.869" v="1886"/>
        <pc:sldMkLst>
          <pc:docMk/>
          <pc:sldMk cId="2314104293" sldId="312"/>
        </pc:sldMkLst>
        <pc:spChg chg="mod">
          <ac:chgData name="Kiên Nguyễn Trọng" userId="f62316c1b76415af" providerId="LiveId" clId="{C2CC13F3-74AE-438F-BB42-47195CE7D61A}" dt="2020-09-06T03:10:05.035" v="1512"/>
          <ac:spMkLst>
            <pc:docMk/>
            <pc:sldMk cId="2314104293" sldId="312"/>
            <ac:spMk id="2" creationId="{72912A63-881F-44D8-9820-788A699CB5F8}"/>
          </ac:spMkLst>
        </pc:spChg>
        <pc:picChg chg="add mod">
          <ac:chgData name="Kiên Nguyễn Trọng" userId="f62316c1b76415af" providerId="LiveId" clId="{C2CC13F3-74AE-438F-BB42-47195CE7D61A}" dt="2020-09-06T03:02:03.570" v="1440" actId="12788"/>
          <ac:picMkLst>
            <pc:docMk/>
            <pc:sldMk cId="2314104293" sldId="312"/>
            <ac:picMk id="6" creationId="{6D81D3BF-6B2E-462B-A5D3-73E1C92D5C49}"/>
          </ac:picMkLst>
        </pc:picChg>
      </pc:sldChg>
      <pc:sldChg chg="addSp modSp new mod modTransition">
        <pc:chgData name="Kiên Nguyễn Trọng" userId="f62316c1b76415af" providerId="LiveId" clId="{C2CC13F3-74AE-438F-BB42-47195CE7D61A}" dt="2020-09-06T03:24:17.869" v="1886"/>
        <pc:sldMkLst>
          <pc:docMk/>
          <pc:sldMk cId="4040066929" sldId="313"/>
        </pc:sldMkLst>
        <pc:spChg chg="mod">
          <ac:chgData name="Kiên Nguyễn Trọng" userId="f62316c1b76415af" providerId="LiveId" clId="{C2CC13F3-74AE-438F-BB42-47195CE7D61A}" dt="2020-09-06T03:09:30.679" v="1482" actId="20577"/>
          <ac:spMkLst>
            <pc:docMk/>
            <pc:sldMk cId="4040066929" sldId="313"/>
            <ac:spMk id="2" creationId="{BF746D7E-9522-4523-92D4-7EAFDA95FBE4}"/>
          </ac:spMkLst>
        </pc:spChg>
        <pc:spChg chg="mod">
          <ac:chgData name="Kiên Nguyễn Trọng" userId="f62316c1b76415af" providerId="LiveId" clId="{C2CC13F3-74AE-438F-BB42-47195CE7D61A}" dt="2020-09-06T03:03:30.568" v="1448" actId="404"/>
          <ac:spMkLst>
            <pc:docMk/>
            <pc:sldMk cId="4040066929" sldId="313"/>
            <ac:spMk id="3" creationId="{B7A43C85-C0EE-4136-9F78-9C18AA4D8225}"/>
          </ac:spMkLst>
        </pc:spChg>
        <pc:picChg chg="add mod">
          <ac:chgData name="Kiên Nguyễn Trọng" userId="f62316c1b76415af" providerId="LiveId" clId="{C2CC13F3-74AE-438F-BB42-47195CE7D61A}" dt="2020-09-06T03:03:46.121" v="1453" actId="1076"/>
          <ac:picMkLst>
            <pc:docMk/>
            <pc:sldMk cId="4040066929" sldId="313"/>
            <ac:picMk id="6" creationId="{809FEAEF-D94D-4A7F-A487-97E1AA23D656}"/>
          </ac:picMkLst>
        </pc:picChg>
      </pc:sldChg>
      <pc:sldChg chg="addSp modSp new mod modTransition">
        <pc:chgData name="Kiên Nguyễn Trọng" userId="f62316c1b76415af" providerId="LiveId" clId="{C2CC13F3-74AE-438F-BB42-47195CE7D61A}" dt="2020-09-06T03:24:17.869" v="1886"/>
        <pc:sldMkLst>
          <pc:docMk/>
          <pc:sldMk cId="3580470424" sldId="314"/>
        </pc:sldMkLst>
        <pc:spChg chg="mod">
          <ac:chgData name="Kiên Nguyễn Trọng" userId="f62316c1b76415af" providerId="LiveId" clId="{C2CC13F3-74AE-438F-BB42-47195CE7D61A}" dt="2020-09-06T03:10:38.593" v="1571" actId="20577"/>
          <ac:spMkLst>
            <pc:docMk/>
            <pc:sldMk cId="3580470424" sldId="314"/>
            <ac:spMk id="2" creationId="{99D0F3AF-E091-441D-8C0C-AF4F472BB6EE}"/>
          </ac:spMkLst>
        </pc:spChg>
        <pc:spChg chg="mod">
          <ac:chgData name="Kiên Nguyễn Trọng" userId="f62316c1b76415af" providerId="LiveId" clId="{C2CC13F3-74AE-438F-BB42-47195CE7D61A}" dt="2020-09-06T03:11:48.836" v="1583" actId="20577"/>
          <ac:spMkLst>
            <pc:docMk/>
            <pc:sldMk cId="3580470424" sldId="314"/>
            <ac:spMk id="3" creationId="{0190FC9C-2A7D-4C6C-8D17-A7A1E1295225}"/>
          </ac:spMkLst>
        </pc:spChg>
        <pc:picChg chg="add mod">
          <ac:chgData name="Kiên Nguyễn Trọng" userId="f62316c1b76415af" providerId="LiveId" clId="{C2CC13F3-74AE-438F-BB42-47195CE7D61A}" dt="2020-09-06T03:12:31.717" v="1595" actId="14100"/>
          <ac:picMkLst>
            <pc:docMk/>
            <pc:sldMk cId="3580470424" sldId="314"/>
            <ac:picMk id="6" creationId="{62D11B74-FA59-4334-AC99-F1A49A2DC127}"/>
          </ac:picMkLst>
        </pc:picChg>
        <pc:picChg chg="add mod">
          <ac:chgData name="Kiên Nguyễn Trọng" userId="f62316c1b76415af" providerId="LiveId" clId="{C2CC13F3-74AE-438F-BB42-47195CE7D61A}" dt="2020-09-06T03:12:34.508" v="1596" actId="1076"/>
          <ac:picMkLst>
            <pc:docMk/>
            <pc:sldMk cId="3580470424" sldId="314"/>
            <ac:picMk id="9" creationId="{50267D07-A694-4E48-98E2-67F931089A00}"/>
          </ac:picMkLst>
        </pc:picChg>
      </pc:sldChg>
      <pc:sldChg chg="addSp modSp new mod modTransition">
        <pc:chgData name="Kiên Nguyễn Trọng" userId="f62316c1b76415af" providerId="LiveId" clId="{C2CC13F3-74AE-438F-BB42-47195CE7D61A}" dt="2020-09-06T03:24:17.869" v="1886"/>
        <pc:sldMkLst>
          <pc:docMk/>
          <pc:sldMk cId="842719810" sldId="315"/>
        </pc:sldMkLst>
        <pc:spChg chg="mod">
          <ac:chgData name="Kiên Nguyễn Trọng" userId="f62316c1b76415af" providerId="LiveId" clId="{C2CC13F3-74AE-438F-BB42-47195CE7D61A}" dt="2020-09-06T03:13:31.716" v="1625" actId="20577"/>
          <ac:spMkLst>
            <pc:docMk/>
            <pc:sldMk cId="842719810" sldId="315"/>
            <ac:spMk id="2" creationId="{B5CB6F9B-5BCB-4908-85CC-F4DDCD598978}"/>
          </ac:spMkLst>
        </pc:spChg>
        <pc:spChg chg="mod">
          <ac:chgData name="Kiên Nguyễn Trọng" userId="f62316c1b76415af" providerId="LiveId" clId="{C2CC13F3-74AE-438F-BB42-47195CE7D61A}" dt="2020-09-06T03:13:44.521" v="1634" actId="20577"/>
          <ac:spMkLst>
            <pc:docMk/>
            <pc:sldMk cId="842719810" sldId="315"/>
            <ac:spMk id="3" creationId="{5D6DC17C-6369-4F73-9A24-8E8F2F409578}"/>
          </ac:spMkLst>
        </pc:spChg>
        <pc:picChg chg="add mod modCrop">
          <ac:chgData name="Kiên Nguyễn Trọng" userId="f62316c1b76415af" providerId="LiveId" clId="{C2CC13F3-74AE-438F-BB42-47195CE7D61A}" dt="2020-09-06T03:14:12.915" v="1643" actId="12788"/>
          <ac:picMkLst>
            <pc:docMk/>
            <pc:sldMk cId="842719810" sldId="315"/>
            <ac:picMk id="6" creationId="{21672CF2-D3E2-417A-982F-964506A5E69A}"/>
          </ac:picMkLst>
        </pc:picChg>
      </pc:sldChg>
      <pc:sldChg chg="addSp delSp modSp add mod modTransition">
        <pc:chgData name="Kiên Nguyễn Trọng" userId="f62316c1b76415af" providerId="LiveId" clId="{C2CC13F3-74AE-438F-BB42-47195CE7D61A}" dt="2020-09-06T03:24:17.869" v="1886"/>
        <pc:sldMkLst>
          <pc:docMk/>
          <pc:sldMk cId="4146259092" sldId="316"/>
        </pc:sldMkLst>
        <pc:spChg chg="add del mod">
          <ac:chgData name="Kiên Nguyễn Trọng" userId="f62316c1b76415af" providerId="LiveId" clId="{C2CC13F3-74AE-438F-BB42-47195CE7D61A}" dt="2020-09-06T03:14:54.500" v="1663" actId="478"/>
          <ac:spMkLst>
            <pc:docMk/>
            <pc:sldMk cId="4146259092" sldId="316"/>
            <ac:spMk id="3" creationId="{E8AF91EA-FB97-4669-9247-310DB4E0D85B}"/>
          </ac:spMkLst>
        </pc:spChg>
        <pc:spChg chg="add del mod">
          <ac:chgData name="Kiên Nguyễn Trọng" userId="f62316c1b76415af" providerId="LiveId" clId="{C2CC13F3-74AE-438F-BB42-47195CE7D61A}" dt="2020-09-06T03:15:03.460" v="1665" actId="478"/>
          <ac:spMkLst>
            <pc:docMk/>
            <pc:sldMk cId="4146259092" sldId="316"/>
            <ac:spMk id="5" creationId="{2FB90CC3-825F-4C32-AF76-1B3F7AB589EA}"/>
          </ac:spMkLst>
        </pc:spChg>
        <pc:spChg chg="add del mod">
          <ac:chgData name="Kiên Nguyễn Trọng" userId="f62316c1b76415af" providerId="LiveId" clId="{C2CC13F3-74AE-438F-BB42-47195CE7D61A}" dt="2020-09-06T03:15:03.460" v="1665" actId="478"/>
          <ac:spMkLst>
            <pc:docMk/>
            <pc:sldMk cId="4146259092" sldId="316"/>
            <ac:spMk id="7" creationId="{525A1788-D9BE-48BB-BCC1-F6CC37AA3EA4}"/>
          </ac:spMkLst>
        </pc:spChg>
        <pc:spChg chg="add del mod">
          <ac:chgData name="Kiên Nguyễn Trọng" userId="f62316c1b76415af" providerId="LiveId" clId="{C2CC13F3-74AE-438F-BB42-47195CE7D61A}" dt="2020-09-06T03:15:04.962" v="1666" actId="478"/>
          <ac:spMkLst>
            <pc:docMk/>
            <pc:sldMk cId="4146259092" sldId="316"/>
            <ac:spMk id="9" creationId="{69D49225-03D4-438B-AABE-4E9B8ABB1E73}"/>
          </ac:spMkLst>
        </pc:spChg>
        <pc:spChg chg="add del mod">
          <ac:chgData name="Kiên Nguyễn Trọng" userId="f62316c1b76415af" providerId="LiveId" clId="{C2CC13F3-74AE-438F-BB42-47195CE7D61A}" dt="2020-09-06T03:15:03.460" v="1665" actId="478"/>
          <ac:spMkLst>
            <pc:docMk/>
            <pc:sldMk cId="4146259092" sldId="316"/>
            <ac:spMk id="11" creationId="{8AD951FA-5403-410D-839A-7275F7869BBF}"/>
          </ac:spMkLst>
        </pc:spChg>
        <pc:spChg chg="add del mod">
          <ac:chgData name="Kiên Nguyễn Trọng" userId="f62316c1b76415af" providerId="LiveId" clId="{C2CC13F3-74AE-438F-BB42-47195CE7D61A}" dt="2020-09-06T03:15:03.460" v="1665" actId="478"/>
          <ac:spMkLst>
            <pc:docMk/>
            <pc:sldMk cId="4146259092" sldId="316"/>
            <ac:spMk id="13" creationId="{C37BB6F2-948B-47FF-9B8A-443056FDA8FC}"/>
          </ac:spMkLst>
        </pc:spChg>
        <pc:spChg chg="add del mod">
          <ac:chgData name="Kiên Nguyễn Trọng" userId="f62316c1b76415af" providerId="LiveId" clId="{C2CC13F3-74AE-438F-BB42-47195CE7D61A}" dt="2020-09-06T03:15:03.460" v="1665" actId="478"/>
          <ac:spMkLst>
            <pc:docMk/>
            <pc:sldMk cId="4146259092" sldId="316"/>
            <ac:spMk id="15" creationId="{B4AF9933-DBA6-4CA5-BC99-F90CDB792CEF}"/>
          </ac:spMkLst>
        </pc:spChg>
        <pc:spChg chg="mod">
          <ac:chgData name="Kiên Nguyễn Trọng" userId="f62316c1b76415af" providerId="LiveId" clId="{C2CC13F3-74AE-438F-BB42-47195CE7D61A}" dt="2020-09-06T03:16:47.079" v="1698"/>
          <ac:spMkLst>
            <pc:docMk/>
            <pc:sldMk cId="4146259092" sldId="316"/>
            <ac:spMk id="57" creationId="{9F978AB2-8C7E-4EEB-9172-15BBB29B5B7F}"/>
          </ac:spMkLst>
        </pc:spChg>
        <pc:spChg chg="mod">
          <ac:chgData name="Kiên Nguyễn Trọng" userId="f62316c1b76415af" providerId="LiveId" clId="{C2CC13F3-74AE-438F-BB42-47195CE7D61A}" dt="2020-09-06T03:16:47.079" v="1698"/>
          <ac:spMkLst>
            <pc:docMk/>
            <pc:sldMk cId="4146259092" sldId="316"/>
            <ac:spMk id="59" creationId="{082B2B86-6F3F-4B83-87ED-CEB292BEAA23}"/>
          </ac:spMkLst>
        </pc:spChg>
        <pc:spChg chg="mod">
          <ac:chgData name="Kiên Nguyễn Trọng" userId="f62316c1b76415af" providerId="LiveId" clId="{C2CC13F3-74AE-438F-BB42-47195CE7D61A}" dt="2020-09-06T03:17:54.897" v="1718" actId="14100"/>
          <ac:spMkLst>
            <pc:docMk/>
            <pc:sldMk cId="4146259092" sldId="316"/>
            <ac:spMk id="60" creationId="{213123D0-D4D7-4B5E-B406-586C4A948F2D}"/>
          </ac:spMkLst>
        </pc:spChg>
        <pc:spChg chg="mod">
          <ac:chgData name="Kiên Nguyễn Trọng" userId="f62316c1b76415af" providerId="LiveId" clId="{C2CC13F3-74AE-438F-BB42-47195CE7D61A}" dt="2020-09-06T03:16:47.079" v="1698"/>
          <ac:spMkLst>
            <pc:docMk/>
            <pc:sldMk cId="4146259092" sldId="316"/>
            <ac:spMk id="61" creationId="{350B7426-5966-4D15-9CB4-06DA818E5369}"/>
          </ac:spMkLst>
        </pc:spChg>
        <pc:spChg chg="add mod">
          <ac:chgData name="Kiên Nguyễn Trọng" userId="f62316c1b76415af" providerId="LiveId" clId="{C2CC13F3-74AE-438F-BB42-47195CE7D61A}" dt="2020-09-06T03:17:57.867" v="1719" actId="1076"/>
          <ac:spMkLst>
            <pc:docMk/>
            <pc:sldMk cId="4146259092" sldId="316"/>
            <ac:spMk id="62" creationId="{BFAF1C43-D744-482A-A3C6-6990BE7DE047}"/>
          </ac:spMkLst>
        </pc:spChg>
        <pc:spChg chg="mod">
          <ac:chgData name="Kiên Nguyễn Trọng" userId="f62316c1b76415af" providerId="LiveId" clId="{C2CC13F3-74AE-438F-BB42-47195CE7D61A}" dt="2020-09-06T03:17:25.570" v="1709"/>
          <ac:spMkLst>
            <pc:docMk/>
            <pc:sldMk cId="4146259092" sldId="316"/>
            <ac:spMk id="65" creationId="{DDC901B5-AB7C-4847-AEB5-A8AAC7BB8BBB}"/>
          </ac:spMkLst>
        </pc:spChg>
        <pc:spChg chg="mod">
          <ac:chgData name="Kiên Nguyễn Trọng" userId="f62316c1b76415af" providerId="LiveId" clId="{C2CC13F3-74AE-438F-BB42-47195CE7D61A}" dt="2020-09-06T03:17:25.570" v="1709"/>
          <ac:spMkLst>
            <pc:docMk/>
            <pc:sldMk cId="4146259092" sldId="316"/>
            <ac:spMk id="67" creationId="{4888497C-19C0-4E6B-B153-22A47C39764A}"/>
          </ac:spMkLst>
        </pc:spChg>
        <pc:spChg chg="mod">
          <ac:chgData name="Kiên Nguyễn Trọng" userId="f62316c1b76415af" providerId="LiveId" clId="{C2CC13F3-74AE-438F-BB42-47195CE7D61A}" dt="2020-09-06T03:17:48.899" v="1717" actId="14100"/>
          <ac:spMkLst>
            <pc:docMk/>
            <pc:sldMk cId="4146259092" sldId="316"/>
            <ac:spMk id="68" creationId="{AC95C6B6-AFD1-46BD-84F8-3FFD988EC8CD}"/>
          </ac:spMkLst>
        </pc:spChg>
        <pc:spChg chg="mod">
          <ac:chgData name="Kiên Nguyễn Trọng" userId="f62316c1b76415af" providerId="LiveId" clId="{C2CC13F3-74AE-438F-BB42-47195CE7D61A}" dt="2020-09-06T03:17:25.570" v="1709"/>
          <ac:spMkLst>
            <pc:docMk/>
            <pc:sldMk cId="4146259092" sldId="316"/>
            <ac:spMk id="69" creationId="{61934585-A04B-4485-9E4A-92189FF65CC9}"/>
          </ac:spMkLst>
        </pc:spChg>
        <pc:spChg chg="add mod">
          <ac:chgData name="Kiên Nguyễn Trọng" userId="f62316c1b76415af" providerId="LiveId" clId="{C2CC13F3-74AE-438F-BB42-47195CE7D61A}" dt="2020-09-06T03:17:41.764" v="1716" actId="1076"/>
          <ac:spMkLst>
            <pc:docMk/>
            <pc:sldMk cId="4146259092" sldId="316"/>
            <ac:spMk id="70" creationId="{3457A4A9-0466-4873-A536-23E4ECBCB00A}"/>
          </ac:spMkLst>
        </pc:spChg>
        <pc:spChg chg="mod">
          <ac:chgData name="Kiên Nguyễn Trọng" userId="f62316c1b76415af" providerId="LiveId" clId="{C2CC13F3-74AE-438F-BB42-47195CE7D61A}" dt="2020-09-06T03:15:28.860" v="1674" actId="403"/>
          <ac:spMkLst>
            <pc:docMk/>
            <pc:sldMk cId="4146259092" sldId="316"/>
            <ac:spMk id="723" creationId="{00000000-0000-0000-0000-000000000000}"/>
          </ac:spMkLst>
        </pc:spChg>
        <pc:spChg chg="del">
          <ac:chgData name="Kiên Nguyễn Trọng" userId="f62316c1b76415af" providerId="LiveId" clId="{C2CC13F3-74AE-438F-BB42-47195CE7D61A}" dt="2020-09-06T03:14:53.336" v="1662" actId="478"/>
          <ac:spMkLst>
            <pc:docMk/>
            <pc:sldMk cId="4146259092" sldId="316"/>
            <ac:spMk id="724" creationId="{00000000-0000-0000-0000-000000000000}"/>
          </ac:spMkLst>
        </pc:spChg>
        <pc:spChg chg="mod">
          <ac:chgData name="Kiên Nguyễn Trọng" userId="f62316c1b76415af" providerId="LiveId" clId="{C2CC13F3-74AE-438F-BB42-47195CE7D61A}" dt="2020-09-06T03:16:06.759" v="1693" actId="1076"/>
          <ac:spMkLst>
            <pc:docMk/>
            <pc:sldMk cId="4146259092" sldId="316"/>
            <ac:spMk id="725" creationId="{00000000-0000-0000-0000-000000000000}"/>
          </ac:spMkLst>
        </pc:spChg>
        <pc:spChg chg="del">
          <ac:chgData name="Kiên Nguyễn Trọng" userId="f62316c1b76415af" providerId="LiveId" clId="{C2CC13F3-74AE-438F-BB42-47195CE7D61A}" dt="2020-09-06T03:14:59.228" v="1664" actId="478"/>
          <ac:spMkLst>
            <pc:docMk/>
            <pc:sldMk cId="4146259092" sldId="316"/>
            <ac:spMk id="726" creationId="{00000000-0000-0000-0000-000000000000}"/>
          </ac:spMkLst>
        </pc:spChg>
        <pc:spChg chg="del">
          <ac:chgData name="Kiên Nguyễn Trọng" userId="f62316c1b76415af" providerId="LiveId" clId="{C2CC13F3-74AE-438F-BB42-47195CE7D61A}" dt="2020-09-06T03:14:59.228" v="1664" actId="478"/>
          <ac:spMkLst>
            <pc:docMk/>
            <pc:sldMk cId="4146259092" sldId="316"/>
            <ac:spMk id="727" creationId="{00000000-0000-0000-0000-000000000000}"/>
          </ac:spMkLst>
        </pc:spChg>
        <pc:spChg chg="del">
          <ac:chgData name="Kiên Nguyễn Trọng" userId="f62316c1b76415af" providerId="LiveId" clId="{C2CC13F3-74AE-438F-BB42-47195CE7D61A}" dt="2020-09-06T03:14:59.228" v="1664" actId="478"/>
          <ac:spMkLst>
            <pc:docMk/>
            <pc:sldMk cId="4146259092" sldId="316"/>
            <ac:spMk id="728" creationId="{00000000-0000-0000-0000-000000000000}"/>
          </ac:spMkLst>
        </pc:spChg>
        <pc:spChg chg="del">
          <ac:chgData name="Kiên Nguyễn Trọng" userId="f62316c1b76415af" providerId="LiveId" clId="{C2CC13F3-74AE-438F-BB42-47195CE7D61A}" dt="2020-09-06T03:14:59.228" v="1664" actId="478"/>
          <ac:spMkLst>
            <pc:docMk/>
            <pc:sldMk cId="4146259092" sldId="316"/>
            <ac:spMk id="729" creationId="{00000000-0000-0000-0000-000000000000}"/>
          </ac:spMkLst>
        </pc:spChg>
        <pc:spChg chg="del">
          <ac:chgData name="Kiên Nguyễn Trọng" userId="f62316c1b76415af" providerId="LiveId" clId="{C2CC13F3-74AE-438F-BB42-47195CE7D61A}" dt="2020-09-06T03:14:59.228" v="1664" actId="478"/>
          <ac:spMkLst>
            <pc:docMk/>
            <pc:sldMk cId="4146259092" sldId="316"/>
            <ac:spMk id="730" creationId="{00000000-0000-0000-0000-000000000000}"/>
          </ac:spMkLst>
        </pc:spChg>
        <pc:spChg chg="del">
          <ac:chgData name="Kiên Nguyễn Trọng" userId="f62316c1b76415af" providerId="LiveId" clId="{C2CC13F3-74AE-438F-BB42-47195CE7D61A}" dt="2020-09-06T03:14:59.228" v="1664" actId="478"/>
          <ac:spMkLst>
            <pc:docMk/>
            <pc:sldMk cId="4146259092" sldId="316"/>
            <ac:spMk id="731" creationId="{00000000-0000-0000-0000-000000000000}"/>
          </ac:spMkLst>
        </pc:spChg>
        <pc:grpChg chg="add mod">
          <ac:chgData name="Kiên Nguyễn Trọng" userId="f62316c1b76415af" providerId="LiveId" clId="{C2CC13F3-74AE-438F-BB42-47195CE7D61A}" dt="2020-09-06T03:17:10.100" v="1708" actId="14100"/>
          <ac:grpSpMkLst>
            <pc:docMk/>
            <pc:sldMk cId="4146259092" sldId="316"/>
            <ac:grpSpMk id="16" creationId="{3DCA540C-D7DA-4446-87B7-362FDF223F53}"/>
          </ac:grpSpMkLst>
        </pc:grpChg>
        <pc:grpChg chg="add mod">
          <ac:chgData name="Kiên Nguyễn Trọng" userId="f62316c1b76415af" providerId="LiveId" clId="{C2CC13F3-74AE-438F-BB42-47195CE7D61A}" dt="2020-09-06T03:17:05.467" v="1706" actId="164"/>
          <ac:grpSpMkLst>
            <pc:docMk/>
            <pc:sldMk cId="4146259092" sldId="316"/>
            <ac:grpSpMk id="56" creationId="{A1EB2630-C236-49F2-910F-346FF788997F}"/>
          </ac:grpSpMkLst>
        </pc:grpChg>
        <pc:grpChg chg="mod">
          <ac:chgData name="Kiên Nguyễn Trọng" userId="f62316c1b76415af" providerId="LiveId" clId="{C2CC13F3-74AE-438F-BB42-47195CE7D61A}" dt="2020-09-06T03:16:47.079" v="1698"/>
          <ac:grpSpMkLst>
            <pc:docMk/>
            <pc:sldMk cId="4146259092" sldId="316"/>
            <ac:grpSpMk id="58" creationId="{408BEF4C-C79E-4BC6-982C-642B638C865A}"/>
          </ac:grpSpMkLst>
        </pc:grpChg>
        <pc:grpChg chg="add mod">
          <ac:chgData name="Kiên Nguyễn Trọng" userId="f62316c1b76415af" providerId="LiveId" clId="{C2CC13F3-74AE-438F-BB42-47195CE7D61A}" dt="2020-09-06T03:17:31.793" v="1711" actId="1076"/>
          <ac:grpSpMkLst>
            <pc:docMk/>
            <pc:sldMk cId="4146259092" sldId="316"/>
            <ac:grpSpMk id="64" creationId="{D5210E6F-8604-4200-ADFB-6D6CD165771F}"/>
          </ac:grpSpMkLst>
        </pc:grpChg>
        <pc:grpChg chg="mod">
          <ac:chgData name="Kiên Nguyễn Trọng" userId="f62316c1b76415af" providerId="LiveId" clId="{C2CC13F3-74AE-438F-BB42-47195CE7D61A}" dt="2020-09-06T03:17:25.570" v="1709"/>
          <ac:grpSpMkLst>
            <pc:docMk/>
            <pc:sldMk cId="4146259092" sldId="316"/>
            <ac:grpSpMk id="66" creationId="{E2ABA39F-370C-4632-B120-8886A1FD6430}"/>
          </ac:grpSpMkLst>
        </pc:grpChg>
      </pc:sldChg>
      <pc:sldChg chg="addSp delSp modSp add mod modTransition">
        <pc:chgData name="Kiên Nguyễn Trọng" userId="f62316c1b76415af" providerId="LiveId" clId="{C2CC13F3-74AE-438F-BB42-47195CE7D61A}" dt="2020-09-06T03:24:17.869" v="1886"/>
        <pc:sldMkLst>
          <pc:docMk/>
          <pc:sldMk cId="1962027468" sldId="317"/>
        </pc:sldMkLst>
        <pc:spChg chg="add del mod">
          <ac:chgData name="Kiên Nguyễn Trọng" userId="f62316c1b76415af" providerId="LiveId" clId="{C2CC13F3-74AE-438F-BB42-47195CE7D61A}" dt="2020-09-06T03:19:18.202" v="1741" actId="478"/>
          <ac:spMkLst>
            <pc:docMk/>
            <pc:sldMk cId="1962027468" sldId="317"/>
            <ac:spMk id="3" creationId="{E2376846-8A40-460B-AECC-F18D22E145FC}"/>
          </ac:spMkLst>
        </pc:spChg>
        <pc:spChg chg="add del mod">
          <ac:chgData name="Kiên Nguyễn Trọng" userId="f62316c1b76415af" providerId="LiveId" clId="{C2CC13F3-74AE-438F-BB42-47195CE7D61A}" dt="2020-09-06T03:19:18.202" v="1741" actId="478"/>
          <ac:spMkLst>
            <pc:docMk/>
            <pc:sldMk cId="1962027468" sldId="317"/>
            <ac:spMk id="5" creationId="{7428ACF5-C040-49FD-9D03-08A682D82D99}"/>
          </ac:spMkLst>
        </pc:spChg>
        <pc:spChg chg="add del mod">
          <ac:chgData name="Kiên Nguyễn Trọng" userId="f62316c1b76415af" providerId="LiveId" clId="{C2CC13F3-74AE-438F-BB42-47195CE7D61A}" dt="2020-09-06T03:19:18.202" v="1741" actId="478"/>
          <ac:spMkLst>
            <pc:docMk/>
            <pc:sldMk cId="1962027468" sldId="317"/>
            <ac:spMk id="7" creationId="{505ACDF6-DE37-4DFD-ACB4-4A9B0168A674}"/>
          </ac:spMkLst>
        </pc:spChg>
        <pc:spChg chg="add del mod">
          <ac:chgData name="Kiên Nguyễn Trọng" userId="f62316c1b76415af" providerId="LiveId" clId="{C2CC13F3-74AE-438F-BB42-47195CE7D61A}" dt="2020-09-06T03:19:18.202" v="1741" actId="478"/>
          <ac:spMkLst>
            <pc:docMk/>
            <pc:sldMk cId="1962027468" sldId="317"/>
            <ac:spMk id="9" creationId="{C762EE3F-F78B-4EBA-AB1B-F3279E260A93}"/>
          </ac:spMkLst>
        </pc:spChg>
        <pc:spChg chg="add del mod">
          <ac:chgData name="Kiên Nguyễn Trọng" userId="f62316c1b76415af" providerId="LiveId" clId="{C2CC13F3-74AE-438F-BB42-47195CE7D61A}" dt="2020-09-06T03:19:18.202" v="1741" actId="478"/>
          <ac:spMkLst>
            <pc:docMk/>
            <pc:sldMk cId="1962027468" sldId="317"/>
            <ac:spMk id="11" creationId="{863A8657-42C3-4740-8C95-ABAAA47355BE}"/>
          </ac:spMkLst>
        </pc:spChg>
        <pc:spChg chg="add del mod">
          <ac:chgData name="Kiên Nguyễn Trọng" userId="f62316c1b76415af" providerId="LiveId" clId="{C2CC13F3-74AE-438F-BB42-47195CE7D61A}" dt="2020-09-06T03:19:18.202" v="1741" actId="478"/>
          <ac:spMkLst>
            <pc:docMk/>
            <pc:sldMk cId="1962027468" sldId="317"/>
            <ac:spMk id="13" creationId="{F8C3D21B-7239-417C-AE97-726DE5E8AEB5}"/>
          </ac:spMkLst>
        </pc:spChg>
        <pc:spChg chg="add del mod">
          <ac:chgData name="Kiên Nguyễn Trọng" userId="f62316c1b76415af" providerId="LiveId" clId="{C2CC13F3-74AE-438F-BB42-47195CE7D61A}" dt="2020-09-06T03:19:18.202" v="1741" actId="478"/>
          <ac:spMkLst>
            <pc:docMk/>
            <pc:sldMk cId="1962027468" sldId="317"/>
            <ac:spMk id="15" creationId="{F94A11F7-D653-4863-827A-C9743EC731CA}"/>
          </ac:spMkLst>
        </pc:spChg>
        <pc:spChg chg="add del mod">
          <ac:chgData name="Kiên Nguyễn Trọng" userId="f62316c1b76415af" providerId="LiveId" clId="{C2CC13F3-74AE-438F-BB42-47195CE7D61A}" dt="2020-09-06T03:19:18.202" v="1741" actId="478"/>
          <ac:spMkLst>
            <pc:docMk/>
            <pc:sldMk cId="1962027468" sldId="317"/>
            <ac:spMk id="17" creationId="{E4EE38FC-7753-4850-9576-3D57EE42296B}"/>
          </ac:spMkLst>
        </pc:spChg>
        <pc:spChg chg="add del mod">
          <ac:chgData name="Kiên Nguyễn Trọng" userId="f62316c1b76415af" providerId="LiveId" clId="{C2CC13F3-74AE-438F-BB42-47195CE7D61A}" dt="2020-09-06T03:19:18.202" v="1741" actId="478"/>
          <ac:spMkLst>
            <pc:docMk/>
            <pc:sldMk cId="1962027468" sldId="317"/>
            <ac:spMk id="19" creationId="{8FC647D4-B258-4332-BAA3-0BC20E2A30BA}"/>
          </ac:spMkLst>
        </pc:spChg>
        <pc:spChg chg="add del mod">
          <ac:chgData name="Kiên Nguyễn Trọng" userId="f62316c1b76415af" providerId="LiveId" clId="{C2CC13F3-74AE-438F-BB42-47195CE7D61A}" dt="2020-09-06T03:19:18.202" v="1741" actId="478"/>
          <ac:spMkLst>
            <pc:docMk/>
            <pc:sldMk cId="1962027468" sldId="317"/>
            <ac:spMk id="21" creationId="{B5AE4D48-2DAF-4000-8FD3-2421C1771BEF}"/>
          </ac:spMkLst>
        </pc:spChg>
        <pc:spChg chg="add del mod">
          <ac:chgData name="Kiên Nguyễn Trọng" userId="f62316c1b76415af" providerId="LiveId" clId="{C2CC13F3-74AE-438F-BB42-47195CE7D61A}" dt="2020-09-06T03:19:18.202" v="1741" actId="478"/>
          <ac:spMkLst>
            <pc:docMk/>
            <pc:sldMk cId="1962027468" sldId="317"/>
            <ac:spMk id="23" creationId="{0B7FB3A0-D3E0-457D-A22C-5D100600D333}"/>
          </ac:spMkLst>
        </pc:spChg>
        <pc:spChg chg="mod">
          <ac:chgData name="Kiên Nguyễn Trọng" userId="f62316c1b76415af" providerId="LiveId" clId="{C2CC13F3-74AE-438F-BB42-47195CE7D61A}" dt="2020-09-06T03:19:00.509" v="1739" actId="20577"/>
          <ac:spMkLst>
            <pc:docMk/>
            <pc:sldMk cId="1962027468" sldId="317"/>
            <ac:spMk id="767"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68" creationId="{00000000-0000-0000-0000-000000000000}"/>
          </ac:spMkLst>
        </pc:spChg>
        <pc:spChg chg="mod">
          <ac:chgData name="Kiên Nguyễn Trọng" userId="f62316c1b76415af" providerId="LiveId" clId="{C2CC13F3-74AE-438F-BB42-47195CE7D61A}" dt="2020-09-06T03:19:40.046" v="1750" actId="20577"/>
          <ac:spMkLst>
            <pc:docMk/>
            <pc:sldMk cId="1962027468" sldId="317"/>
            <ac:spMk id="769"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0"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1"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2"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3"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4"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5"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6"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7"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8" creationId="{00000000-0000-0000-0000-000000000000}"/>
          </ac:spMkLst>
        </pc:spChg>
        <pc:spChg chg="del">
          <ac:chgData name="Kiên Nguyễn Trọng" userId="f62316c1b76415af" providerId="LiveId" clId="{C2CC13F3-74AE-438F-BB42-47195CE7D61A}" dt="2020-09-06T03:19:11.471" v="1740" actId="478"/>
          <ac:spMkLst>
            <pc:docMk/>
            <pc:sldMk cId="1962027468" sldId="317"/>
            <ac:spMk id="779" creationId="{00000000-0000-0000-0000-000000000000}"/>
          </ac:spMkLst>
        </pc:spChg>
      </pc:sldChg>
      <pc:sldChg chg="modSp new del mod">
        <pc:chgData name="Kiên Nguyễn Trọng" userId="f62316c1b76415af" providerId="LiveId" clId="{C2CC13F3-74AE-438F-BB42-47195CE7D61A}" dt="2020-09-06T03:21:18.990" v="1837" actId="47"/>
        <pc:sldMkLst>
          <pc:docMk/>
          <pc:sldMk cId="1488225705" sldId="318"/>
        </pc:sldMkLst>
        <pc:spChg chg="mod">
          <ac:chgData name="Kiên Nguyễn Trọng" userId="f62316c1b76415af" providerId="LiveId" clId="{C2CC13F3-74AE-438F-BB42-47195CE7D61A}" dt="2020-09-06T03:20:03.945" v="1776" actId="20577"/>
          <ac:spMkLst>
            <pc:docMk/>
            <pc:sldMk cId="1488225705" sldId="318"/>
            <ac:spMk id="2" creationId="{A5273FB5-38FD-487D-8F1E-CCEC182B756A}"/>
          </ac:spMkLst>
        </pc:spChg>
        <pc:spChg chg="mod">
          <ac:chgData name="Kiên Nguyễn Trọng" userId="f62316c1b76415af" providerId="LiveId" clId="{C2CC13F3-74AE-438F-BB42-47195CE7D61A}" dt="2020-09-06T03:20:43.419" v="1826" actId="21"/>
          <ac:spMkLst>
            <pc:docMk/>
            <pc:sldMk cId="1488225705" sldId="318"/>
            <ac:spMk id="3" creationId="{27CCFDBC-A9DC-4778-8FDD-4D08F474B466}"/>
          </ac:spMkLst>
        </pc:spChg>
      </pc:sldChg>
      <pc:sldMasterChg chg="modSp modTransition delSldLayout modSldLayout">
        <pc:chgData name="Kiên Nguyễn Trọng" userId="f62316c1b76415af" providerId="LiveId" clId="{C2CC13F3-74AE-438F-BB42-47195CE7D61A}" dt="2020-09-06T03:24:17.869" v="1886"/>
        <pc:sldMasterMkLst>
          <pc:docMk/>
          <pc:sldMasterMk cId="0" sldId="2147483673"/>
        </pc:sldMasterMkLst>
        <pc:spChg chg="mod">
          <ac:chgData name="Kiên Nguyễn Trọng" userId="f62316c1b76415af" providerId="LiveId" clId="{C2CC13F3-74AE-438F-BB42-47195CE7D61A}" dt="2020-09-06T02:16:25.837" v="300" actId="2711"/>
          <ac:spMkLst>
            <pc:docMk/>
            <pc:sldMasterMk cId="0" sldId="2147483673"/>
            <ac:spMk id="6" creationId="{00000000-0000-0000-0000-000000000000}"/>
          </ac:spMkLst>
        </pc:spChg>
        <pc:spChg chg="mod">
          <ac:chgData name="Kiên Nguyễn Trọng" userId="f62316c1b76415af" providerId="LiveId" clId="{C2CC13F3-74AE-438F-BB42-47195CE7D61A}" dt="2020-09-06T01:37:42.463" v="10" actId="2711"/>
          <ac:spMkLst>
            <pc:docMk/>
            <pc:sldMasterMk cId="0" sldId="2147483673"/>
            <ac:spMk id="7" creationId="{00000000-0000-0000-0000-000000000000}"/>
          </ac:spMkLst>
        </pc:spChg>
        <pc:sldLayoutChg chg="modSp mod modTransition">
          <pc:chgData name="Kiên Nguyễn Trọng" userId="f62316c1b76415af" providerId="LiveId" clId="{C2CC13F3-74AE-438F-BB42-47195CE7D61A}" dt="2020-09-06T03:24:17.869" v="1886"/>
          <pc:sldLayoutMkLst>
            <pc:docMk/>
            <pc:sldMasterMk cId="0" sldId="2147483673"/>
            <pc:sldLayoutMk cId="0" sldId="2147483648"/>
          </pc:sldLayoutMkLst>
          <pc:spChg chg="mod">
            <ac:chgData name="Kiên Nguyễn Trọng" userId="f62316c1b76415af" providerId="LiveId" clId="{C2CC13F3-74AE-438F-BB42-47195CE7D61A}" dt="2020-09-06T01:37:58.148" v="12" actId="2711"/>
            <ac:spMkLst>
              <pc:docMk/>
              <pc:sldMasterMk cId="0" sldId="2147483673"/>
              <pc:sldLayoutMk cId="0" sldId="2147483648"/>
              <ac:spMk id="10" creationId="{00000000-0000-0000-0000-000000000000}"/>
            </ac:spMkLst>
          </pc:spChg>
          <pc:spChg chg="mod">
            <ac:chgData name="Kiên Nguyễn Trọng" userId="f62316c1b76415af" providerId="LiveId" clId="{C2CC13F3-74AE-438F-BB42-47195CE7D61A}" dt="2020-09-06T02:16:32.104" v="301" actId="2711"/>
            <ac:spMkLst>
              <pc:docMk/>
              <pc:sldMasterMk cId="0" sldId="2147483673"/>
              <pc:sldLayoutMk cId="0" sldId="2147483648"/>
              <ac:spMk id="11" creationId="{00000000-0000-0000-0000-000000000000}"/>
            </ac:spMkLst>
          </pc:spChg>
          <pc:spChg chg="mod">
            <ac:chgData name="Kiên Nguyễn Trọng" userId="f62316c1b76415af" providerId="LiveId" clId="{C2CC13F3-74AE-438F-BB42-47195CE7D61A}" dt="2020-09-06T01:41:06.928" v="16" actId="2711"/>
            <ac:spMkLst>
              <pc:docMk/>
              <pc:sldMasterMk cId="0" sldId="2147483673"/>
              <pc:sldLayoutMk cId="0" sldId="2147483648"/>
              <ac:spMk id="12" creationId="{00000000-0000-0000-0000-000000000000}"/>
            </ac:spMkLst>
          </pc:spChg>
        </pc:sldLayoutChg>
        <pc:sldLayoutChg chg="modSp modTransition">
          <pc:chgData name="Kiên Nguyễn Trọng" userId="f62316c1b76415af" providerId="LiveId" clId="{C2CC13F3-74AE-438F-BB42-47195CE7D61A}" dt="2020-09-06T03:24:17.869" v="1886"/>
          <pc:sldLayoutMkLst>
            <pc:docMk/>
            <pc:sldMasterMk cId="0" sldId="2147483673"/>
            <pc:sldLayoutMk cId="0" sldId="2147483649"/>
          </pc:sldLayoutMkLst>
          <pc:spChg chg="mod">
            <ac:chgData name="Kiên Nguyễn Trọng" userId="f62316c1b76415af" providerId="LiveId" clId="{C2CC13F3-74AE-438F-BB42-47195CE7D61A}" dt="2020-09-06T01:41:15.352" v="17" actId="2711"/>
            <ac:spMkLst>
              <pc:docMk/>
              <pc:sldMasterMk cId="0" sldId="2147483673"/>
              <pc:sldLayoutMk cId="0" sldId="2147483649"/>
              <ac:spMk id="20" creationId="{00000000-0000-0000-0000-000000000000}"/>
            </ac:spMkLst>
          </pc:spChg>
          <pc:spChg chg="mod">
            <ac:chgData name="Kiên Nguyễn Trọng" userId="f62316c1b76415af" providerId="LiveId" clId="{C2CC13F3-74AE-438F-BB42-47195CE7D61A}" dt="2020-09-06T02:16:38.638" v="302" actId="2711"/>
            <ac:spMkLst>
              <pc:docMk/>
              <pc:sldMasterMk cId="0" sldId="2147483673"/>
              <pc:sldLayoutMk cId="0" sldId="2147483649"/>
              <ac:spMk id="23" creationId="{00000000-0000-0000-0000-000000000000}"/>
            </ac:spMkLst>
          </pc:spChg>
          <pc:spChg chg="mod">
            <ac:chgData name="Kiên Nguyễn Trọng" userId="f62316c1b76415af" providerId="LiveId" clId="{C2CC13F3-74AE-438F-BB42-47195CE7D61A}" dt="2020-09-06T02:16:38.638" v="302" actId="2711"/>
            <ac:spMkLst>
              <pc:docMk/>
              <pc:sldMasterMk cId="0" sldId="2147483673"/>
              <pc:sldLayoutMk cId="0" sldId="2147483649"/>
              <ac:spMk id="24" creationId="{00000000-0000-0000-0000-000000000000}"/>
            </ac:spMkLst>
          </pc:spChg>
          <pc:spChg chg="mod">
            <ac:chgData name="Kiên Nguyễn Trọng" userId="f62316c1b76415af" providerId="LiveId" clId="{C2CC13F3-74AE-438F-BB42-47195CE7D61A}" dt="2020-09-06T01:41:19.768" v="18" actId="2711"/>
            <ac:spMkLst>
              <pc:docMk/>
              <pc:sldMasterMk cId="0" sldId="2147483673"/>
              <pc:sldLayoutMk cId="0" sldId="2147483649"/>
              <ac:spMk id="25" creationId="{00000000-0000-0000-0000-000000000000}"/>
            </ac:spMkLst>
          </pc:spChg>
        </pc:sldLayoutChg>
        <pc:sldLayoutChg chg="addSp modSp mod modTransition">
          <pc:chgData name="Kiên Nguyễn Trọng" userId="f62316c1b76415af" providerId="LiveId" clId="{C2CC13F3-74AE-438F-BB42-47195CE7D61A}" dt="2020-09-06T03:24:17.869" v="1886"/>
          <pc:sldLayoutMkLst>
            <pc:docMk/>
            <pc:sldMasterMk cId="0" sldId="2147483673"/>
            <pc:sldLayoutMk cId="0" sldId="2147483650"/>
          </pc:sldLayoutMkLst>
          <pc:spChg chg="mod">
            <ac:chgData name="Kiên Nguyễn Trọng" userId="f62316c1b76415af" providerId="LiveId" clId="{C2CC13F3-74AE-438F-BB42-47195CE7D61A}" dt="2020-09-06T02:16:43.950" v="303" actId="2711"/>
            <ac:spMkLst>
              <pc:docMk/>
              <pc:sldMasterMk cId="0" sldId="2147483673"/>
              <pc:sldLayoutMk cId="0" sldId="2147483650"/>
              <ac:spMk id="29" creationId="{00000000-0000-0000-0000-000000000000}"/>
            </ac:spMkLst>
          </pc:spChg>
          <pc:spChg chg="mod">
            <ac:chgData name="Kiên Nguyễn Trọng" userId="f62316c1b76415af" providerId="LiveId" clId="{C2CC13F3-74AE-438F-BB42-47195CE7D61A}" dt="2020-09-06T01:41:30.076" v="20" actId="2711"/>
            <ac:spMkLst>
              <pc:docMk/>
              <pc:sldMasterMk cId="0" sldId="2147483673"/>
              <pc:sldLayoutMk cId="0" sldId="2147483650"/>
              <ac:spMk id="30" creationId="{00000000-0000-0000-0000-000000000000}"/>
            </ac:spMkLst>
          </pc:spChg>
          <pc:picChg chg="add mod">
            <ac:chgData name="Kiên Nguyễn Trọng" userId="f62316c1b76415af" providerId="LiveId" clId="{C2CC13F3-74AE-438F-BB42-47195CE7D61A}" dt="2020-09-06T03:23:16.851" v="1884" actId="14100"/>
            <ac:picMkLst>
              <pc:docMk/>
              <pc:sldMasterMk cId="0" sldId="2147483673"/>
              <pc:sldLayoutMk cId="0" sldId="2147483650"/>
              <ac:picMk id="3" creationId="{65F97322-ABC0-49D3-A158-9E675BE20245}"/>
            </ac:picMkLst>
          </pc:picChg>
          <pc:picChg chg="add mod">
            <ac:chgData name="Kiên Nguyễn Trọng" userId="f62316c1b76415af" providerId="LiveId" clId="{C2CC13F3-74AE-438F-BB42-47195CE7D61A}" dt="2020-09-06T03:23:12.725" v="1880" actId="1076"/>
            <ac:picMkLst>
              <pc:docMk/>
              <pc:sldMasterMk cId="0" sldId="2147483673"/>
              <pc:sldLayoutMk cId="0" sldId="2147483650"/>
              <ac:picMk id="5" creationId="{5486F605-8AAB-47B6-8555-0887C1F1804A}"/>
            </ac:picMkLst>
          </pc:picChg>
        </pc:sldLayoutChg>
        <pc:sldLayoutChg chg="modSp del">
          <pc:chgData name="Kiên Nguyễn Trọng" userId="f62316c1b76415af" providerId="LiveId" clId="{C2CC13F3-74AE-438F-BB42-47195CE7D61A}" dt="2020-09-06T02:29:46.920" v="617" actId="47"/>
          <pc:sldLayoutMkLst>
            <pc:docMk/>
            <pc:sldMasterMk cId="0" sldId="2147483673"/>
            <pc:sldLayoutMk cId="0" sldId="2147483651"/>
          </pc:sldLayoutMkLst>
          <pc:spChg chg="mod">
            <ac:chgData name="Kiên Nguyễn Trọng" userId="f62316c1b76415af" providerId="LiveId" clId="{C2CC13F3-74AE-438F-BB42-47195CE7D61A}" dt="2020-09-06T02:16:48.455" v="304" actId="2711"/>
            <ac:spMkLst>
              <pc:docMk/>
              <pc:sldMasterMk cId="0" sldId="2147483673"/>
              <pc:sldLayoutMk cId="0" sldId="2147483651"/>
              <ac:spMk id="34" creationId="{00000000-0000-0000-0000-000000000000}"/>
            </ac:spMkLst>
          </pc:spChg>
          <pc:spChg chg="mod">
            <ac:chgData name="Kiên Nguyễn Trọng" userId="f62316c1b76415af" providerId="LiveId" clId="{C2CC13F3-74AE-438F-BB42-47195CE7D61A}" dt="2020-09-06T01:41:42.899" v="22" actId="2711"/>
            <ac:spMkLst>
              <pc:docMk/>
              <pc:sldMasterMk cId="0" sldId="2147483673"/>
              <pc:sldLayoutMk cId="0" sldId="2147483651"/>
              <ac:spMk id="35" creationId="{00000000-0000-0000-0000-000000000000}"/>
            </ac:spMkLst>
          </pc:spChg>
        </pc:sldLayoutChg>
        <pc:sldLayoutChg chg="modSp del">
          <pc:chgData name="Kiên Nguyễn Trọng" userId="f62316c1b76415af" providerId="LiveId" clId="{C2CC13F3-74AE-438F-BB42-47195CE7D61A}" dt="2020-09-06T03:21:10.248" v="1835" actId="47"/>
          <pc:sldLayoutMkLst>
            <pc:docMk/>
            <pc:sldMasterMk cId="0" sldId="2147483673"/>
            <pc:sldLayoutMk cId="0" sldId="2147483652"/>
          </pc:sldLayoutMkLst>
          <pc:spChg chg="mod">
            <ac:chgData name="Kiên Nguyễn Trọng" userId="f62316c1b76415af" providerId="LiveId" clId="{C2CC13F3-74AE-438F-BB42-47195CE7D61A}" dt="2020-09-06T02:16:54.778" v="305" actId="2711"/>
            <ac:spMkLst>
              <pc:docMk/>
              <pc:sldMasterMk cId="0" sldId="2147483673"/>
              <pc:sldLayoutMk cId="0" sldId="2147483652"/>
              <ac:spMk id="41" creationId="{00000000-0000-0000-0000-000000000000}"/>
            </ac:spMkLst>
          </pc:spChg>
          <pc:spChg chg="mod">
            <ac:chgData name="Kiên Nguyễn Trọng" userId="f62316c1b76415af" providerId="LiveId" clId="{C2CC13F3-74AE-438F-BB42-47195CE7D61A}" dt="2020-09-06T02:16:54.778" v="305" actId="2711"/>
            <ac:spMkLst>
              <pc:docMk/>
              <pc:sldMasterMk cId="0" sldId="2147483673"/>
              <pc:sldLayoutMk cId="0" sldId="2147483652"/>
              <ac:spMk id="42" creationId="{00000000-0000-0000-0000-000000000000}"/>
            </ac:spMkLst>
          </pc:spChg>
          <pc:spChg chg="mod">
            <ac:chgData name="Kiên Nguyễn Trọng" userId="f62316c1b76415af" providerId="LiveId" clId="{C2CC13F3-74AE-438F-BB42-47195CE7D61A}" dt="2020-09-06T01:41:54.864" v="24" actId="2711"/>
            <ac:spMkLst>
              <pc:docMk/>
              <pc:sldMasterMk cId="0" sldId="2147483673"/>
              <pc:sldLayoutMk cId="0" sldId="2147483652"/>
              <ac:spMk id="43" creationId="{00000000-0000-0000-0000-000000000000}"/>
            </ac:spMkLst>
          </pc:spChg>
          <pc:spChg chg="mod">
            <ac:chgData name="Kiên Nguyễn Trọng" userId="f62316c1b76415af" providerId="LiveId" clId="{C2CC13F3-74AE-438F-BB42-47195CE7D61A}" dt="2020-09-06T02:16:54.778" v="305" actId="2711"/>
            <ac:spMkLst>
              <pc:docMk/>
              <pc:sldMasterMk cId="0" sldId="2147483673"/>
              <pc:sldLayoutMk cId="0" sldId="2147483652"/>
              <ac:spMk id="44" creationId="{00000000-0000-0000-0000-000000000000}"/>
            </ac:spMkLst>
          </pc:spChg>
          <pc:spChg chg="mod">
            <ac:chgData name="Kiên Nguyễn Trọng" userId="f62316c1b76415af" providerId="LiveId" clId="{C2CC13F3-74AE-438F-BB42-47195CE7D61A}" dt="2020-09-06T01:41:54.864" v="24" actId="2711"/>
            <ac:spMkLst>
              <pc:docMk/>
              <pc:sldMasterMk cId="0" sldId="2147483673"/>
              <pc:sldLayoutMk cId="0" sldId="2147483652"/>
              <ac:spMk id="45"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53"/>
          </pc:sldLayoutMkLst>
          <pc:spChg chg="mod">
            <ac:chgData name="Kiên Nguyễn Trọng" userId="f62316c1b76415af" providerId="LiveId" clId="{C2CC13F3-74AE-438F-BB42-47195CE7D61A}" dt="2020-09-06T02:17:00.207" v="306" actId="2711"/>
            <ac:spMkLst>
              <pc:docMk/>
              <pc:sldMasterMk cId="0" sldId="2147483673"/>
              <pc:sldLayoutMk cId="0" sldId="2147483653"/>
              <ac:spMk id="47"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54"/>
          </pc:sldLayoutMkLst>
          <pc:spChg chg="mod">
            <ac:chgData name="Kiên Nguyễn Trọng" userId="f62316c1b76415af" providerId="LiveId" clId="{C2CC13F3-74AE-438F-BB42-47195CE7D61A}" dt="2020-09-06T02:17:04.591" v="307" actId="2711"/>
            <ac:spMkLst>
              <pc:docMk/>
              <pc:sldMasterMk cId="0" sldId="2147483673"/>
              <pc:sldLayoutMk cId="0" sldId="2147483654"/>
              <ac:spMk id="49"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55"/>
          </pc:sldLayoutMkLst>
          <pc:spChg chg="mod">
            <ac:chgData name="Kiên Nguyễn Trọng" userId="f62316c1b76415af" providerId="LiveId" clId="{C2CC13F3-74AE-438F-BB42-47195CE7D61A}" dt="2020-09-06T02:17:09.325" v="308" actId="2711"/>
            <ac:spMkLst>
              <pc:docMk/>
              <pc:sldMasterMk cId="0" sldId="2147483673"/>
              <pc:sldLayoutMk cId="0" sldId="2147483655"/>
              <ac:spMk id="52" creationId="{00000000-0000-0000-0000-000000000000}"/>
            </ac:spMkLst>
          </pc:spChg>
        </pc:sldLayoutChg>
        <pc:sldLayoutChg chg="modSp modTransition">
          <pc:chgData name="Kiên Nguyễn Trọng" userId="f62316c1b76415af" providerId="LiveId" clId="{C2CC13F3-74AE-438F-BB42-47195CE7D61A}" dt="2020-09-06T03:24:17.869" v="1886"/>
          <pc:sldLayoutMkLst>
            <pc:docMk/>
            <pc:sldMasterMk cId="0" sldId="2147483673"/>
            <pc:sldLayoutMk cId="0" sldId="2147483656"/>
          </pc:sldLayoutMkLst>
          <pc:spChg chg="mod">
            <ac:chgData name="Kiên Nguyễn Trọng" userId="f62316c1b76415af" providerId="LiveId" clId="{C2CC13F3-74AE-438F-BB42-47195CE7D61A}" dt="2020-09-06T02:17:13.447" v="309" actId="2711"/>
            <ac:spMkLst>
              <pc:docMk/>
              <pc:sldMasterMk cId="0" sldId="2147483673"/>
              <pc:sldLayoutMk cId="0" sldId="2147483656"/>
              <ac:spMk id="55" creationId="{00000000-0000-0000-0000-000000000000}"/>
            </ac:spMkLst>
          </pc:spChg>
          <pc:spChg chg="mod">
            <ac:chgData name="Kiên Nguyễn Trọng" userId="f62316c1b76415af" providerId="LiveId" clId="{C2CC13F3-74AE-438F-BB42-47195CE7D61A}" dt="2020-09-06T01:42:20.919" v="29" actId="2711"/>
            <ac:spMkLst>
              <pc:docMk/>
              <pc:sldMasterMk cId="0" sldId="2147483673"/>
              <pc:sldLayoutMk cId="0" sldId="2147483656"/>
              <ac:spMk id="56"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57"/>
          </pc:sldLayoutMkLst>
          <pc:spChg chg="mod">
            <ac:chgData name="Kiên Nguyễn Trọng" userId="f62316c1b76415af" providerId="LiveId" clId="{C2CC13F3-74AE-438F-BB42-47195CE7D61A}" dt="2020-09-06T02:17:21.585" v="310" actId="2711"/>
            <ac:spMkLst>
              <pc:docMk/>
              <pc:sldMasterMk cId="0" sldId="2147483673"/>
              <pc:sldLayoutMk cId="0" sldId="2147483657"/>
              <ac:spMk id="58" creationId="{00000000-0000-0000-0000-000000000000}"/>
            </ac:spMkLst>
          </pc:spChg>
          <pc:spChg chg="mod">
            <ac:chgData name="Kiên Nguyễn Trọng" userId="f62316c1b76415af" providerId="LiveId" clId="{C2CC13F3-74AE-438F-BB42-47195CE7D61A}" dt="2020-09-06T01:42:32.214" v="31" actId="2711"/>
            <ac:spMkLst>
              <pc:docMk/>
              <pc:sldMasterMk cId="0" sldId="2147483673"/>
              <pc:sldLayoutMk cId="0" sldId="2147483657"/>
              <ac:spMk id="59"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58"/>
          </pc:sldLayoutMkLst>
          <pc:spChg chg="mod">
            <ac:chgData name="Kiên Nguyễn Trọng" userId="f62316c1b76415af" providerId="LiveId" clId="{C2CC13F3-74AE-438F-BB42-47195CE7D61A}" dt="2020-09-06T02:17:26.310" v="311" actId="2711"/>
            <ac:spMkLst>
              <pc:docMk/>
              <pc:sldMasterMk cId="0" sldId="2147483673"/>
              <pc:sldLayoutMk cId="0" sldId="2147483658"/>
              <ac:spMk id="65" creationId="{00000000-0000-0000-0000-000000000000}"/>
            </ac:spMkLst>
          </pc:spChg>
          <pc:spChg chg="mod">
            <ac:chgData name="Kiên Nguyễn Trọng" userId="f62316c1b76415af" providerId="LiveId" clId="{C2CC13F3-74AE-438F-BB42-47195CE7D61A}" dt="2020-09-06T01:42:44.723" v="33" actId="2711"/>
            <ac:spMkLst>
              <pc:docMk/>
              <pc:sldMasterMk cId="0" sldId="2147483673"/>
              <pc:sldLayoutMk cId="0" sldId="2147483658"/>
              <ac:spMk id="66"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59"/>
          </pc:sldLayoutMkLst>
          <pc:spChg chg="mod">
            <ac:chgData name="Kiên Nguyễn Trọng" userId="f62316c1b76415af" providerId="LiveId" clId="{C2CC13F3-74AE-438F-BB42-47195CE7D61A}" dt="2020-09-06T02:17:30.878" v="312" actId="2711"/>
            <ac:spMkLst>
              <pc:docMk/>
              <pc:sldMasterMk cId="0" sldId="2147483673"/>
              <pc:sldLayoutMk cId="0" sldId="2147483659"/>
              <ac:spMk id="69" creationId="{00000000-0000-0000-0000-000000000000}"/>
            </ac:spMkLst>
          </pc:spChg>
        </pc:sldLayoutChg>
        <pc:sldLayoutChg chg="modSp modTransition">
          <pc:chgData name="Kiên Nguyễn Trọng" userId="f62316c1b76415af" providerId="LiveId" clId="{C2CC13F3-74AE-438F-BB42-47195CE7D61A}" dt="2020-09-06T03:24:17.869" v="1886"/>
          <pc:sldLayoutMkLst>
            <pc:docMk/>
            <pc:sldMasterMk cId="0" sldId="2147483673"/>
            <pc:sldLayoutMk cId="0" sldId="2147483660"/>
          </pc:sldLayoutMkLst>
          <pc:spChg chg="mod">
            <ac:chgData name="Kiên Nguyễn Trọng" userId="f62316c1b76415af" providerId="LiveId" clId="{C2CC13F3-74AE-438F-BB42-47195CE7D61A}" dt="2020-09-06T02:17:40.335" v="313" actId="2711"/>
            <ac:spMkLst>
              <pc:docMk/>
              <pc:sldMasterMk cId="0" sldId="2147483673"/>
              <pc:sldLayoutMk cId="0" sldId="2147483660"/>
              <ac:spMk id="71" creationId="{00000000-0000-0000-0000-000000000000}"/>
            </ac:spMkLst>
          </pc:spChg>
          <pc:spChg chg="mod">
            <ac:chgData name="Kiên Nguyễn Trọng" userId="f62316c1b76415af" providerId="LiveId" clId="{C2CC13F3-74AE-438F-BB42-47195CE7D61A}" dt="2020-09-06T02:17:40.335" v="313" actId="2711"/>
            <ac:spMkLst>
              <pc:docMk/>
              <pc:sldMasterMk cId="0" sldId="2147483673"/>
              <pc:sldLayoutMk cId="0" sldId="2147483660"/>
              <ac:spMk id="73" creationId="{00000000-0000-0000-0000-000000000000}"/>
            </ac:spMkLst>
          </pc:spChg>
          <pc:spChg chg="mod">
            <ac:chgData name="Kiên Nguyễn Trọng" userId="f62316c1b76415af" providerId="LiveId" clId="{C2CC13F3-74AE-438F-BB42-47195CE7D61A}" dt="2020-09-06T01:43:07.209" v="36" actId="2711"/>
            <ac:spMkLst>
              <pc:docMk/>
              <pc:sldMasterMk cId="0" sldId="2147483673"/>
              <pc:sldLayoutMk cId="0" sldId="2147483660"/>
              <ac:spMk id="74" creationId="{00000000-0000-0000-0000-000000000000}"/>
            </ac:spMkLst>
          </pc:spChg>
          <pc:spChg chg="mod">
            <ac:chgData name="Kiên Nguyễn Trọng" userId="f62316c1b76415af" providerId="LiveId" clId="{C2CC13F3-74AE-438F-BB42-47195CE7D61A}" dt="2020-09-06T02:17:40.335" v="313" actId="2711"/>
            <ac:spMkLst>
              <pc:docMk/>
              <pc:sldMasterMk cId="0" sldId="2147483673"/>
              <pc:sldLayoutMk cId="0" sldId="2147483660"/>
              <ac:spMk id="75" creationId="{00000000-0000-0000-0000-000000000000}"/>
            </ac:spMkLst>
          </pc:spChg>
          <pc:spChg chg="mod">
            <ac:chgData name="Kiên Nguyễn Trọng" userId="f62316c1b76415af" providerId="LiveId" clId="{C2CC13F3-74AE-438F-BB42-47195CE7D61A}" dt="2020-09-06T01:43:07.209" v="36" actId="2711"/>
            <ac:spMkLst>
              <pc:docMk/>
              <pc:sldMasterMk cId="0" sldId="2147483673"/>
              <pc:sldLayoutMk cId="0" sldId="2147483660"/>
              <ac:spMk id="76" creationId="{00000000-0000-0000-0000-000000000000}"/>
            </ac:spMkLst>
          </pc:spChg>
          <pc:spChg chg="mod">
            <ac:chgData name="Kiên Nguyễn Trọng" userId="f62316c1b76415af" providerId="LiveId" clId="{C2CC13F3-74AE-438F-BB42-47195CE7D61A}" dt="2020-09-06T02:17:40.335" v="313" actId="2711"/>
            <ac:spMkLst>
              <pc:docMk/>
              <pc:sldMasterMk cId="0" sldId="2147483673"/>
              <pc:sldLayoutMk cId="0" sldId="2147483660"/>
              <ac:spMk id="77" creationId="{00000000-0000-0000-0000-000000000000}"/>
            </ac:spMkLst>
          </pc:spChg>
          <pc:spChg chg="mod">
            <ac:chgData name="Kiên Nguyễn Trọng" userId="f62316c1b76415af" providerId="LiveId" clId="{C2CC13F3-74AE-438F-BB42-47195CE7D61A}" dt="2020-09-06T01:43:07.209" v="36" actId="2711"/>
            <ac:spMkLst>
              <pc:docMk/>
              <pc:sldMasterMk cId="0" sldId="2147483673"/>
              <pc:sldLayoutMk cId="0" sldId="2147483660"/>
              <ac:spMk id="78" creationId="{00000000-0000-0000-0000-000000000000}"/>
            </ac:spMkLst>
          </pc:spChg>
          <pc:spChg chg="mod">
            <ac:chgData name="Kiên Nguyễn Trọng" userId="f62316c1b76415af" providerId="LiveId" clId="{C2CC13F3-74AE-438F-BB42-47195CE7D61A}" dt="2020-09-06T02:17:40.335" v="313" actId="2711"/>
            <ac:spMkLst>
              <pc:docMk/>
              <pc:sldMasterMk cId="0" sldId="2147483673"/>
              <pc:sldLayoutMk cId="0" sldId="2147483660"/>
              <ac:spMk id="79" creationId="{00000000-0000-0000-0000-000000000000}"/>
            </ac:spMkLst>
          </pc:spChg>
          <pc:spChg chg="mod">
            <ac:chgData name="Kiên Nguyễn Trọng" userId="f62316c1b76415af" providerId="LiveId" clId="{C2CC13F3-74AE-438F-BB42-47195CE7D61A}" dt="2020-09-06T01:43:07.209" v="36" actId="2711"/>
            <ac:spMkLst>
              <pc:docMk/>
              <pc:sldMasterMk cId="0" sldId="2147483673"/>
              <pc:sldLayoutMk cId="0" sldId="2147483660"/>
              <ac:spMk id="80" creationId="{00000000-0000-0000-0000-000000000000}"/>
            </ac:spMkLst>
          </pc:spChg>
        </pc:sldLayoutChg>
        <pc:sldLayoutChg chg="modSp modTransition">
          <pc:chgData name="Kiên Nguyễn Trọng" userId="f62316c1b76415af" providerId="LiveId" clId="{C2CC13F3-74AE-438F-BB42-47195CE7D61A}" dt="2020-09-06T03:24:17.869" v="1886"/>
          <pc:sldLayoutMkLst>
            <pc:docMk/>
            <pc:sldMasterMk cId="0" sldId="2147483673"/>
            <pc:sldLayoutMk cId="0" sldId="2147483661"/>
          </pc:sldLayoutMkLst>
          <pc:spChg chg="mod">
            <ac:chgData name="Kiên Nguyễn Trọng" userId="f62316c1b76415af" providerId="LiveId" clId="{C2CC13F3-74AE-438F-BB42-47195CE7D61A}" dt="2020-09-06T01:43:16.641" v="37" actId="2711"/>
            <ac:spMkLst>
              <pc:docMk/>
              <pc:sldMasterMk cId="0" sldId="2147483673"/>
              <pc:sldLayoutMk cId="0" sldId="2147483661"/>
              <ac:spMk id="82" creationId="{00000000-0000-0000-0000-000000000000}"/>
            </ac:spMkLst>
          </pc:spChg>
          <pc:spChg chg="mod">
            <ac:chgData name="Kiên Nguyễn Trọng" userId="f62316c1b76415af" providerId="LiveId" clId="{C2CC13F3-74AE-438F-BB42-47195CE7D61A}" dt="2020-09-06T01:43:16.641" v="37" actId="2711"/>
            <ac:spMkLst>
              <pc:docMk/>
              <pc:sldMasterMk cId="0" sldId="2147483673"/>
              <pc:sldLayoutMk cId="0" sldId="2147483661"/>
              <ac:spMk id="84" creationId="{00000000-0000-0000-0000-000000000000}"/>
            </ac:spMkLst>
          </pc:spChg>
          <pc:spChg chg="mod">
            <ac:chgData name="Kiên Nguyễn Trọng" userId="f62316c1b76415af" providerId="LiveId" clId="{C2CC13F3-74AE-438F-BB42-47195CE7D61A}" dt="2020-09-06T01:43:22.127" v="38" actId="2711"/>
            <ac:spMkLst>
              <pc:docMk/>
              <pc:sldMasterMk cId="0" sldId="2147483673"/>
              <pc:sldLayoutMk cId="0" sldId="2147483661"/>
              <ac:spMk id="85" creationId="{00000000-0000-0000-0000-000000000000}"/>
            </ac:spMkLst>
          </pc:spChg>
          <pc:spChg chg="mod">
            <ac:chgData name="Kiên Nguyễn Trọng" userId="f62316c1b76415af" providerId="LiveId" clId="{C2CC13F3-74AE-438F-BB42-47195CE7D61A}" dt="2020-09-06T01:43:16.641" v="37" actId="2711"/>
            <ac:spMkLst>
              <pc:docMk/>
              <pc:sldMasterMk cId="0" sldId="2147483673"/>
              <pc:sldLayoutMk cId="0" sldId="2147483661"/>
              <ac:spMk id="86" creationId="{00000000-0000-0000-0000-000000000000}"/>
            </ac:spMkLst>
          </pc:spChg>
          <pc:spChg chg="mod">
            <ac:chgData name="Kiên Nguyễn Trọng" userId="f62316c1b76415af" providerId="LiveId" clId="{C2CC13F3-74AE-438F-BB42-47195CE7D61A}" dt="2020-09-06T01:43:22.127" v="38" actId="2711"/>
            <ac:spMkLst>
              <pc:docMk/>
              <pc:sldMasterMk cId="0" sldId="2147483673"/>
              <pc:sldLayoutMk cId="0" sldId="2147483661"/>
              <ac:spMk id="87" creationId="{00000000-0000-0000-0000-000000000000}"/>
            </ac:spMkLst>
          </pc:spChg>
          <pc:spChg chg="mod">
            <ac:chgData name="Kiên Nguyễn Trọng" userId="f62316c1b76415af" providerId="LiveId" clId="{C2CC13F3-74AE-438F-BB42-47195CE7D61A}" dt="2020-09-06T01:43:16.641" v="37" actId="2711"/>
            <ac:spMkLst>
              <pc:docMk/>
              <pc:sldMasterMk cId="0" sldId="2147483673"/>
              <pc:sldLayoutMk cId="0" sldId="2147483661"/>
              <ac:spMk id="88" creationId="{00000000-0000-0000-0000-000000000000}"/>
            </ac:spMkLst>
          </pc:spChg>
          <pc:spChg chg="mod">
            <ac:chgData name="Kiên Nguyễn Trọng" userId="f62316c1b76415af" providerId="LiveId" clId="{C2CC13F3-74AE-438F-BB42-47195CE7D61A}" dt="2020-09-06T01:43:22.127" v="38" actId="2711"/>
            <ac:spMkLst>
              <pc:docMk/>
              <pc:sldMasterMk cId="0" sldId="2147483673"/>
              <pc:sldLayoutMk cId="0" sldId="2147483661"/>
              <ac:spMk id="89" creationId="{00000000-0000-0000-0000-000000000000}"/>
            </ac:spMkLst>
          </pc:spChg>
          <pc:spChg chg="mod">
            <ac:chgData name="Kiên Nguyễn Trọng" userId="f62316c1b76415af" providerId="LiveId" clId="{C2CC13F3-74AE-438F-BB42-47195CE7D61A}" dt="2020-09-06T01:43:16.641" v="37" actId="2711"/>
            <ac:spMkLst>
              <pc:docMk/>
              <pc:sldMasterMk cId="0" sldId="2147483673"/>
              <pc:sldLayoutMk cId="0" sldId="2147483661"/>
              <ac:spMk id="90" creationId="{00000000-0000-0000-0000-000000000000}"/>
            </ac:spMkLst>
          </pc:spChg>
          <pc:spChg chg="mod">
            <ac:chgData name="Kiên Nguyễn Trọng" userId="f62316c1b76415af" providerId="LiveId" clId="{C2CC13F3-74AE-438F-BB42-47195CE7D61A}" dt="2020-09-06T01:43:22.127" v="38" actId="2711"/>
            <ac:spMkLst>
              <pc:docMk/>
              <pc:sldMasterMk cId="0" sldId="2147483673"/>
              <pc:sldLayoutMk cId="0" sldId="2147483661"/>
              <ac:spMk id="91"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62"/>
          </pc:sldLayoutMkLst>
          <pc:spChg chg="mod">
            <ac:chgData name="Kiên Nguyễn Trọng" userId="f62316c1b76415af" providerId="LiveId" clId="{C2CC13F3-74AE-438F-BB42-47195CE7D61A}" dt="2020-09-06T02:17:47.187" v="314" actId="2711"/>
            <ac:spMkLst>
              <pc:docMk/>
              <pc:sldMasterMk cId="0" sldId="2147483673"/>
              <pc:sldLayoutMk cId="0" sldId="2147483662"/>
              <ac:spMk id="97"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63"/>
          </pc:sldLayoutMkLst>
          <pc:spChg chg="mod">
            <ac:chgData name="Kiên Nguyễn Trọng" userId="f62316c1b76415af" providerId="LiveId" clId="{C2CC13F3-74AE-438F-BB42-47195CE7D61A}" dt="2020-09-06T02:17:52.951" v="315" actId="2711"/>
            <ac:spMkLst>
              <pc:docMk/>
              <pc:sldMasterMk cId="0" sldId="2147483673"/>
              <pc:sldLayoutMk cId="0" sldId="2147483663"/>
              <ac:spMk id="100" creationId="{00000000-0000-0000-0000-000000000000}"/>
            </ac:spMkLst>
          </pc:spChg>
          <pc:spChg chg="mod">
            <ac:chgData name="Kiên Nguyễn Trọng" userId="f62316c1b76415af" providerId="LiveId" clId="{C2CC13F3-74AE-438F-BB42-47195CE7D61A}" dt="2020-09-06T01:43:38.782" v="41" actId="2711"/>
            <ac:spMkLst>
              <pc:docMk/>
              <pc:sldMasterMk cId="0" sldId="2147483673"/>
              <pc:sldLayoutMk cId="0" sldId="2147483663"/>
              <ac:spMk id="101" creationId="{00000000-0000-0000-0000-000000000000}"/>
            </ac:spMkLst>
          </pc:spChg>
        </pc:sldLayoutChg>
        <pc:sldLayoutChg chg="modTransition">
          <pc:chgData name="Kiên Nguyễn Trọng" userId="f62316c1b76415af" providerId="LiveId" clId="{C2CC13F3-74AE-438F-BB42-47195CE7D61A}" dt="2020-09-06T03:24:17.869" v="1886"/>
          <pc:sldLayoutMkLst>
            <pc:docMk/>
            <pc:sldMasterMk cId="0" sldId="2147483673"/>
            <pc:sldLayoutMk cId="0" sldId="2147483664"/>
          </pc:sldLayoutMkLst>
        </pc:sldLayoutChg>
        <pc:sldLayoutChg chg="modTransition">
          <pc:chgData name="Kiên Nguyễn Trọng" userId="f62316c1b76415af" providerId="LiveId" clId="{C2CC13F3-74AE-438F-BB42-47195CE7D61A}" dt="2020-09-06T03:24:17.869" v="1886"/>
          <pc:sldLayoutMkLst>
            <pc:docMk/>
            <pc:sldMasterMk cId="0" sldId="2147483673"/>
            <pc:sldLayoutMk cId="0" sldId="2147483665"/>
          </pc:sldLayoutMkLst>
        </pc:sldLayoutChg>
        <pc:sldLayoutChg chg="modSp mod modTransition">
          <pc:chgData name="Kiên Nguyễn Trọng" userId="f62316c1b76415af" providerId="LiveId" clId="{C2CC13F3-74AE-438F-BB42-47195CE7D61A}" dt="2020-09-06T03:24:17.869" v="1886"/>
          <pc:sldLayoutMkLst>
            <pc:docMk/>
            <pc:sldMasterMk cId="0" sldId="2147483673"/>
            <pc:sldLayoutMk cId="0" sldId="2147483666"/>
          </pc:sldLayoutMkLst>
          <pc:spChg chg="mod">
            <ac:chgData name="Kiên Nguyễn Trọng" userId="f62316c1b76415af" providerId="LiveId" clId="{C2CC13F3-74AE-438F-BB42-47195CE7D61A}" dt="2020-09-06T02:15:53.031" v="299" actId="2711"/>
            <ac:spMkLst>
              <pc:docMk/>
              <pc:sldMasterMk cId="0" sldId="2147483673"/>
              <pc:sldLayoutMk cId="0" sldId="2147483666"/>
              <ac:spMk id="114" creationId="{00000000-0000-0000-0000-000000000000}"/>
            </ac:spMkLst>
          </pc:spChg>
          <pc:spChg chg="mod">
            <ac:chgData name="Kiên Nguyễn Trọng" userId="f62316c1b76415af" providerId="LiveId" clId="{C2CC13F3-74AE-438F-BB42-47195CE7D61A}" dt="2020-09-06T01:44:00.476" v="43" actId="2711"/>
            <ac:spMkLst>
              <pc:docMk/>
              <pc:sldMasterMk cId="0" sldId="2147483673"/>
              <pc:sldLayoutMk cId="0" sldId="2147483666"/>
              <ac:spMk id="115" creationId="{00000000-0000-0000-0000-000000000000}"/>
            </ac:spMkLst>
          </pc:spChg>
          <pc:spChg chg="mod">
            <ac:chgData name="Kiên Nguyễn Trọng" userId="f62316c1b76415af" providerId="LiveId" clId="{C2CC13F3-74AE-438F-BB42-47195CE7D61A}" dt="2020-09-06T01:44:00.476" v="43" actId="2711"/>
            <ac:spMkLst>
              <pc:docMk/>
              <pc:sldMasterMk cId="0" sldId="2147483673"/>
              <pc:sldLayoutMk cId="0" sldId="2147483666"/>
              <ac:spMk id="116" creationId="{00000000-0000-0000-0000-000000000000}"/>
            </ac:spMkLst>
          </pc:spChg>
          <pc:spChg chg="mod">
            <ac:chgData name="Kiên Nguyễn Trọng" userId="f62316c1b76415af" providerId="LiveId" clId="{C2CC13F3-74AE-438F-BB42-47195CE7D61A}" dt="2020-09-06T01:44:00.476" v="43" actId="2711"/>
            <ac:spMkLst>
              <pc:docMk/>
              <pc:sldMasterMk cId="0" sldId="2147483673"/>
              <pc:sldLayoutMk cId="0" sldId="2147483666"/>
              <ac:spMk id="117" creationId="{00000000-0000-0000-0000-000000000000}"/>
            </ac:spMkLst>
          </pc:spChg>
          <pc:spChg chg="mod">
            <ac:chgData name="Kiên Nguyễn Trọng" userId="f62316c1b76415af" providerId="LiveId" clId="{C2CC13F3-74AE-438F-BB42-47195CE7D61A}" dt="2020-09-06T01:44:00.476" v="43" actId="2711"/>
            <ac:spMkLst>
              <pc:docMk/>
              <pc:sldMasterMk cId="0" sldId="2147483673"/>
              <pc:sldLayoutMk cId="0" sldId="2147483666"/>
              <ac:spMk id="118" creationId="{00000000-0000-0000-0000-000000000000}"/>
            </ac:spMkLst>
          </pc:spChg>
          <pc:spChg chg="mod">
            <ac:chgData name="Kiên Nguyễn Trọng" userId="f62316c1b76415af" providerId="LiveId" clId="{C2CC13F3-74AE-438F-BB42-47195CE7D61A}" dt="2020-09-06T02:15:53.031" v="299" actId="2711"/>
            <ac:spMkLst>
              <pc:docMk/>
              <pc:sldMasterMk cId="0" sldId="2147483673"/>
              <pc:sldLayoutMk cId="0" sldId="2147483666"/>
              <ac:spMk id="119" creationId="{00000000-0000-0000-0000-000000000000}"/>
            </ac:spMkLst>
          </pc:spChg>
          <pc:spChg chg="mod">
            <ac:chgData name="Kiên Nguyễn Trọng" userId="f62316c1b76415af" providerId="LiveId" clId="{C2CC13F3-74AE-438F-BB42-47195CE7D61A}" dt="2020-09-06T01:44:07.725" v="44" actId="2711"/>
            <ac:spMkLst>
              <pc:docMk/>
              <pc:sldMasterMk cId="0" sldId="2147483673"/>
              <pc:sldLayoutMk cId="0" sldId="2147483666"/>
              <ac:spMk id="120" creationId="{00000000-0000-0000-0000-000000000000}"/>
            </ac:spMkLst>
          </pc:spChg>
          <pc:spChg chg="mod">
            <ac:chgData name="Kiên Nguyễn Trọng" userId="f62316c1b76415af" providerId="LiveId" clId="{C2CC13F3-74AE-438F-BB42-47195CE7D61A}" dt="2020-09-06T02:15:53.031" v="299" actId="2711"/>
            <ac:spMkLst>
              <pc:docMk/>
              <pc:sldMasterMk cId="0" sldId="2147483673"/>
              <pc:sldLayoutMk cId="0" sldId="2147483666"/>
              <ac:spMk id="121" creationId="{00000000-0000-0000-0000-000000000000}"/>
            </ac:spMkLst>
          </pc:spChg>
          <pc:spChg chg="mod">
            <ac:chgData name="Kiên Nguyễn Trọng" userId="f62316c1b76415af" providerId="LiveId" clId="{C2CC13F3-74AE-438F-BB42-47195CE7D61A}" dt="2020-09-06T01:44:07.725" v="44" actId="2711"/>
            <ac:spMkLst>
              <pc:docMk/>
              <pc:sldMasterMk cId="0" sldId="2147483673"/>
              <pc:sldLayoutMk cId="0" sldId="2147483666"/>
              <ac:spMk id="122" creationId="{00000000-0000-0000-0000-000000000000}"/>
            </ac:spMkLst>
          </pc:spChg>
          <pc:spChg chg="mod">
            <ac:chgData name="Kiên Nguyễn Trọng" userId="f62316c1b76415af" providerId="LiveId" clId="{C2CC13F3-74AE-438F-BB42-47195CE7D61A}" dt="2020-09-06T02:15:53.031" v="299" actId="2711"/>
            <ac:spMkLst>
              <pc:docMk/>
              <pc:sldMasterMk cId="0" sldId="2147483673"/>
              <pc:sldLayoutMk cId="0" sldId="2147483666"/>
              <ac:spMk id="123" creationId="{00000000-0000-0000-0000-000000000000}"/>
            </ac:spMkLst>
          </pc:spChg>
          <pc:spChg chg="mod">
            <ac:chgData name="Kiên Nguyễn Trọng" userId="f62316c1b76415af" providerId="LiveId" clId="{C2CC13F3-74AE-438F-BB42-47195CE7D61A}" dt="2020-09-06T01:44:07.725" v="44" actId="2711"/>
            <ac:spMkLst>
              <pc:docMk/>
              <pc:sldMasterMk cId="0" sldId="2147483673"/>
              <pc:sldLayoutMk cId="0" sldId="2147483666"/>
              <ac:spMk id="124" creationId="{00000000-0000-0000-0000-000000000000}"/>
            </ac:spMkLst>
          </pc:spChg>
          <pc:spChg chg="mod">
            <ac:chgData name="Kiên Nguyễn Trọng" userId="f62316c1b76415af" providerId="LiveId" clId="{C2CC13F3-74AE-438F-BB42-47195CE7D61A}" dt="2020-09-06T02:15:53.031" v="299" actId="2711"/>
            <ac:spMkLst>
              <pc:docMk/>
              <pc:sldMasterMk cId="0" sldId="2147483673"/>
              <pc:sldLayoutMk cId="0" sldId="2147483666"/>
              <ac:spMk id="125" creationId="{00000000-0000-0000-0000-000000000000}"/>
            </ac:spMkLst>
          </pc:spChg>
          <pc:spChg chg="mod">
            <ac:chgData name="Kiên Nguyễn Trọng" userId="f62316c1b76415af" providerId="LiveId" clId="{C2CC13F3-74AE-438F-BB42-47195CE7D61A}" dt="2020-09-06T01:44:07.725" v="44" actId="2711"/>
            <ac:spMkLst>
              <pc:docMk/>
              <pc:sldMasterMk cId="0" sldId="2147483673"/>
              <pc:sldLayoutMk cId="0" sldId="2147483666"/>
              <ac:spMk id="126" creationId="{00000000-0000-0000-0000-000000000000}"/>
            </ac:spMkLst>
          </pc:spChg>
        </pc:sldLayoutChg>
        <pc:sldLayoutChg chg="modSp del">
          <pc:chgData name="Kiên Nguyễn Trọng" userId="f62316c1b76415af" providerId="LiveId" clId="{C2CC13F3-74AE-438F-BB42-47195CE7D61A}" dt="2020-09-06T03:20:23.705" v="1782" actId="2696"/>
          <pc:sldLayoutMkLst>
            <pc:docMk/>
            <pc:sldMasterMk cId="0" sldId="2147483673"/>
            <pc:sldLayoutMk cId="0" sldId="2147483667"/>
          </pc:sldLayoutMkLst>
          <pc:spChg chg="mod">
            <ac:chgData name="Kiên Nguyễn Trọng" userId="f62316c1b76415af" providerId="LiveId" clId="{C2CC13F3-74AE-438F-BB42-47195CE7D61A}" dt="2020-09-06T02:18:00.350" v="316" actId="2711"/>
            <ac:spMkLst>
              <pc:docMk/>
              <pc:sldMasterMk cId="0" sldId="2147483673"/>
              <pc:sldLayoutMk cId="0" sldId="2147483667"/>
              <ac:spMk id="141" creationId="{00000000-0000-0000-0000-000000000000}"/>
            </ac:spMkLst>
          </pc:spChg>
          <pc:spChg chg="mod">
            <ac:chgData name="Kiên Nguyễn Trọng" userId="f62316c1b76415af" providerId="LiveId" clId="{C2CC13F3-74AE-438F-BB42-47195CE7D61A}" dt="2020-09-06T01:44:27.334" v="47" actId="2711"/>
            <ac:spMkLst>
              <pc:docMk/>
              <pc:sldMasterMk cId="0" sldId="2147483673"/>
              <pc:sldLayoutMk cId="0" sldId="2147483667"/>
              <ac:spMk id="142"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68"/>
          </pc:sldLayoutMkLst>
          <pc:spChg chg="mod">
            <ac:chgData name="Kiên Nguyễn Trọng" userId="f62316c1b76415af" providerId="LiveId" clId="{C2CC13F3-74AE-438F-BB42-47195CE7D61A}" dt="2020-09-06T02:18:50.996" v="322" actId="2711"/>
            <ac:spMkLst>
              <pc:docMk/>
              <pc:sldMasterMk cId="0" sldId="2147483673"/>
              <pc:sldLayoutMk cId="0" sldId="2147483668"/>
              <ac:spMk id="145" creationId="{00000000-0000-0000-0000-000000000000}"/>
            </ac:spMkLst>
          </pc:spChg>
          <pc:spChg chg="mod">
            <ac:chgData name="Kiên Nguyễn Trọng" userId="f62316c1b76415af" providerId="LiveId" clId="{C2CC13F3-74AE-438F-BB42-47195CE7D61A}" dt="2020-09-06T02:18:50.996" v="322" actId="2711"/>
            <ac:spMkLst>
              <pc:docMk/>
              <pc:sldMasterMk cId="0" sldId="2147483673"/>
              <pc:sldLayoutMk cId="0" sldId="2147483668"/>
              <ac:spMk id="146" creationId="{00000000-0000-0000-0000-000000000000}"/>
            </ac:spMkLst>
          </pc:spChg>
          <pc:spChg chg="mod">
            <ac:chgData name="Kiên Nguyễn Trọng" userId="f62316c1b76415af" providerId="LiveId" clId="{C2CC13F3-74AE-438F-BB42-47195CE7D61A}" dt="2020-09-06T01:44:45.148" v="49" actId="2711"/>
            <ac:spMkLst>
              <pc:docMk/>
              <pc:sldMasterMk cId="0" sldId="2147483673"/>
              <pc:sldLayoutMk cId="0" sldId="2147483668"/>
              <ac:spMk id="147" creationId="{00000000-0000-0000-0000-000000000000}"/>
            </ac:spMkLst>
          </pc:spChg>
          <pc:spChg chg="mod">
            <ac:chgData name="Kiên Nguyễn Trọng" userId="f62316c1b76415af" providerId="LiveId" clId="{C2CC13F3-74AE-438F-BB42-47195CE7D61A}" dt="2020-09-06T02:18:50.996" v="322" actId="2711"/>
            <ac:spMkLst>
              <pc:docMk/>
              <pc:sldMasterMk cId="0" sldId="2147483673"/>
              <pc:sldLayoutMk cId="0" sldId="2147483668"/>
              <ac:spMk id="148" creationId="{00000000-0000-0000-0000-000000000000}"/>
            </ac:spMkLst>
          </pc:spChg>
          <pc:spChg chg="mod">
            <ac:chgData name="Kiên Nguyễn Trọng" userId="f62316c1b76415af" providerId="LiveId" clId="{C2CC13F3-74AE-438F-BB42-47195CE7D61A}" dt="2020-09-06T01:44:45.148" v="49" actId="2711"/>
            <ac:spMkLst>
              <pc:docMk/>
              <pc:sldMasterMk cId="0" sldId="2147483673"/>
              <pc:sldLayoutMk cId="0" sldId="2147483668"/>
              <ac:spMk id="149" creationId="{00000000-0000-0000-0000-000000000000}"/>
            </ac:spMkLst>
          </pc:spChg>
          <pc:spChg chg="mod">
            <ac:chgData name="Kiên Nguyễn Trọng" userId="f62316c1b76415af" providerId="LiveId" clId="{C2CC13F3-74AE-438F-BB42-47195CE7D61A}" dt="2020-09-06T02:18:50.996" v="322" actId="2711"/>
            <ac:spMkLst>
              <pc:docMk/>
              <pc:sldMasterMk cId="0" sldId="2147483673"/>
              <pc:sldLayoutMk cId="0" sldId="2147483668"/>
              <ac:spMk id="150" creationId="{00000000-0000-0000-0000-000000000000}"/>
            </ac:spMkLst>
          </pc:spChg>
          <pc:spChg chg="mod">
            <ac:chgData name="Kiên Nguyễn Trọng" userId="f62316c1b76415af" providerId="LiveId" clId="{C2CC13F3-74AE-438F-BB42-47195CE7D61A}" dt="2020-09-06T01:44:45.148" v="49" actId="2711"/>
            <ac:spMkLst>
              <pc:docMk/>
              <pc:sldMasterMk cId="0" sldId="2147483673"/>
              <pc:sldLayoutMk cId="0" sldId="2147483668"/>
              <ac:spMk id="151" creationId="{00000000-0000-0000-0000-000000000000}"/>
            </ac:spMkLst>
          </pc:spChg>
          <pc:spChg chg="mod">
            <ac:chgData name="Kiên Nguyễn Trọng" userId="f62316c1b76415af" providerId="LiveId" clId="{C2CC13F3-74AE-438F-BB42-47195CE7D61A}" dt="2020-09-06T02:18:50.996" v="322" actId="2711"/>
            <ac:spMkLst>
              <pc:docMk/>
              <pc:sldMasterMk cId="0" sldId="2147483673"/>
              <pc:sldLayoutMk cId="0" sldId="2147483668"/>
              <ac:spMk id="152" creationId="{00000000-0000-0000-0000-000000000000}"/>
            </ac:spMkLst>
          </pc:spChg>
          <pc:spChg chg="mod">
            <ac:chgData name="Kiên Nguyễn Trọng" userId="f62316c1b76415af" providerId="LiveId" clId="{C2CC13F3-74AE-438F-BB42-47195CE7D61A}" dt="2020-09-06T02:18:50.996" v="322" actId="2711"/>
            <ac:spMkLst>
              <pc:docMk/>
              <pc:sldMasterMk cId="0" sldId="2147483673"/>
              <pc:sldLayoutMk cId="0" sldId="2147483668"/>
              <ac:spMk id="153" creationId="{00000000-0000-0000-0000-000000000000}"/>
            </ac:spMkLst>
          </pc:spChg>
          <pc:spChg chg="mod">
            <ac:chgData name="Kiên Nguyễn Trọng" userId="f62316c1b76415af" providerId="LiveId" clId="{C2CC13F3-74AE-438F-BB42-47195CE7D61A}" dt="2020-09-06T02:18:50.996" v="322" actId="2711"/>
            <ac:spMkLst>
              <pc:docMk/>
              <pc:sldMasterMk cId="0" sldId="2147483673"/>
              <pc:sldLayoutMk cId="0" sldId="2147483668"/>
              <ac:spMk id="154" creationId="{00000000-0000-0000-0000-000000000000}"/>
            </ac:spMkLst>
          </pc:spChg>
        </pc:sldLayoutChg>
        <pc:sldLayoutChg chg="modSp del">
          <pc:chgData name="Kiên Nguyễn Trọng" userId="f62316c1b76415af" providerId="LiveId" clId="{C2CC13F3-74AE-438F-BB42-47195CE7D61A}" dt="2020-09-06T03:21:16.622" v="1836" actId="47"/>
          <pc:sldLayoutMkLst>
            <pc:docMk/>
            <pc:sldMasterMk cId="0" sldId="2147483673"/>
            <pc:sldLayoutMk cId="0" sldId="2147483669"/>
          </pc:sldLayoutMkLst>
          <pc:spChg chg="mod">
            <ac:chgData name="Kiên Nguyễn Trọng" userId="f62316c1b76415af" providerId="LiveId" clId="{C2CC13F3-74AE-438F-BB42-47195CE7D61A}" dt="2020-09-06T02:18:42.652" v="321" actId="2711"/>
            <ac:spMkLst>
              <pc:docMk/>
              <pc:sldMasterMk cId="0" sldId="2147483673"/>
              <pc:sldLayoutMk cId="0" sldId="2147483669"/>
              <ac:spMk id="157" creationId="{00000000-0000-0000-0000-000000000000}"/>
            </ac:spMkLst>
          </pc:spChg>
          <pc:spChg chg="mod">
            <ac:chgData name="Kiên Nguyễn Trọng" userId="f62316c1b76415af" providerId="LiveId" clId="{C2CC13F3-74AE-438F-BB42-47195CE7D61A}" dt="2020-09-06T02:18:42.652" v="321" actId="2711"/>
            <ac:spMkLst>
              <pc:docMk/>
              <pc:sldMasterMk cId="0" sldId="2147483673"/>
              <pc:sldLayoutMk cId="0" sldId="2147483669"/>
              <ac:spMk id="158" creationId="{00000000-0000-0000-0000-000000000000}"/>
            </ac:spMkLst>
          </pc:spChg>
          <pc:spChg chg="mod">
            <ac:chgData name="Kiên Nguyễn Trọng" userId="f62316c1b76415af" providerId="LiveId" clId="{C2CC13F3-74AE-438F-BB42-47195CE7D61A}" dt="2020-09-06T01:45:02.833" v="51" actId="2711"/>
            <ac:spMkLst>
              <pc:docMk/>
              <pc:sldMasterMk cId="0" sldId="2147483673"/>
              <pc:sldLayoutMk cId="0" sldId="2147483669"/>
              <ac:spMk id="159" creationId="{00000000-0000-0000-0000-000000000000}"/>
            </ac:spMkLst>
          </pc:spChg>
          <pc:spChg chg="mod">
            <ac:chgData name="Kiên Nguyễn Trọng" userId="f62316c1b76415af" providerId="LiveId" clId="{C2CC13F3-74AE-438F-BB42-47195CE7D61A}" dt="2020-09-06T02:18:42.652" v="321" actId="2711"/>
            <ac:spMkLst>
              <pc:docMk/>
              <pc:sldMasterMk cId="0" sldId="2147483673"/>
              <pc:sldLayoutMk cId="0" sldId="2147483669"/>
              <ac:spMk id="160" creationId="{00000000-0000-0000-0000-000000000000}"/>
            </ac:spMkLst>
          </pc:spChg>
          <pc:spChg chg="mod">
            <ac:chgData name="Kiên Nguyễn Trọng" userId="f62316c1b76415af" providerId="LiveId" clId="{C2CC13F3-74AE-438F-BB42-47195CE7D61A}" dt="2020-09-06T01:45:02.833" v="51" actId="2711"/>
            <ac:spMkLst>
              <pc:docMk/>
              <pc:sldMasterMk cId="0" sldId="2147483673"/>
              <pc:sldLayoutMk cId="0" sldId="2147483669"/>
              <ac:spMk id="161" creationId="{00000000-0000-0000-0000-000000000000}"/>
            </ac:spMkLst>
          </pc:spChg>
          <pc:spChg chg="mod">
            <ac:chgData name="Kiên Nguyễn Trọng" userId="f62316c1b76415af" providerId="LiveId" clId="{C2CC13F3-74AE-438F-BB42-47195CE7D61A}" dt="2020-09-06T02:18:42.652" v="321" actId="2711"/>
            <ac:spMkLst>
              <pc:docMk/>
              <pc:sldMasterMk cId="0" sldId="2147483673"/>
              <pc:sldLayoutMk cId="0" sldId="2147483669"/>
              <ac:spMk id="162" creationId="{00000000-0000-0000-0000-000000000000}"/>
            </ac:spMkLst>
          </pc:spChg>
          <pc:spChg chg="mod">
            <ac:chgData name="Kiên Nguyễn Trọng" userId="f62316c1b76415af" providerId="LiveId" clId="{C2CC13F3-74AE-438F-BB42-47195CE7D61A}" dt="2020-09-06T01:45:02.833" v="51" actId="2711"/>
            <ac:spMkLst>
              <pc:docMk/>
              <pc:sldMasterMk cId="0" sldId="2147483673"/>
              <pc:sldLayoutMk cId="0" sldId="2147483669"/>
              <ac:spMk id="163" creationId="{00000000-0000-0000-0000-000000000000}"/>
            </ac:spMkLst>
          </pc:spChg>
          <pc:spChg chg="mod">
            <ac:chgData name="Kiên Nguyễn Trọng" userId="f62316c1b76415af" providerId="LiveId" clId="{C2CC13F3-74AE-438F-BB42-47195CE7D61A}" dt="2020-09-06T02:18:42.652" v="321" actId="2711"/>
            <ac:spMkLst>
              <pc:docMk/>
              <pc:sldMasterMk cId="0" sldId="2147483673"/>
              <pc:sldLayoutMk cId="0" sldId="2147483669"/>
              <ac:spMk id="164" creationId="{00000000-0000-0000-0000-000000000000}"/>
            </ac:spMkLst>
          </pc:spChg>
          <pc:spChg chg="mod">
            <ac:chgData name="Kiên Nguyễn Trọng" userId="f62316c1b76415af" providerId="LiveId" clId="{C2CC13F3-74AE-438F-BB42-47195CE7D61A}" dt="2020-09-06T01:45:02.833" v="51" actId="2711"/>
            <ac:spMkLst>
              <pc:docMk/>
              <pc:sldMasterMk cId="0" sldId="2147483673"/>
              <pc:sldLayoutMk cId="0" sldId="2147483669"/>
              <ac:spMk id="165" creationId="{00000000-0000-0000-0000-000000000000}"/>
            </ac:spMkLst>
          </pc:spChg>
          <pc:spChg chg="mod">
            <ac:chgData name="Kiên Nguyễn Trọng" userId="f62316c1b76415af" providerId="LiveId" clId="{C2CC13F3-74AE-438F-BB42-47195CE7D61A}" dt="2020-09-06T02:18:42.652" v="321" actId="2711"/>
            <ac:spMkLst>
              <pc:docMk/>
              <pc:sldMasterMk cId="0" sldId="2147483673"/>
              <pc:sldLayoutMk cId="0" sldId="2147483669"/>
              <ac:spMk id="166" creationId="{00000000-0000-0000-0000-000000000000}"/>
            </ac:spMkLst>
          </pc:spChg>
          <pc:spChg chg="mod">
            <ac:chgData name="Kiên Nguyễn Trọng" userId="f62316c1b76415af" providerId="LiveId" clId="{C2CC13F3-74AE-438F-BB42-47195CE7D61A}" dt="2020-09-06T01:45:02.833" v="51" actId="2711"/>
            <ac:spMkLst>
              <pc:docMk/>
              <pc:sldMasterMk cId="0" sldId="2147483673"/>
              <pc:sldLayoutMk cId="0" sldId="2147483669"/>
              <ac:spMk id="167" creationId="{00000000-0000-0000-0000-000000000000}"/>
            </ac:spMkLst>
          </pc:spChg>
          <pc:spChg chg="mod">
            <ac:chgData name="Kiên Nguyễn Trọng" userId="f62316c1b76415af" providerId="LiveId" clId="{C2CC13F3-74AE-438F-BB42-47195CE7D61A}" dt="2020-09-06T02:18:42.652" v="321" actId="2711"/>
            <ac:spMkLst>
              <pc:docMk/>
              <pc:sldMasterMk cId="0" sldId="2147483673"/>
              <pc:sldLayoutMk cId="0" sldId="2147483669"/>
              <ac:spMk id="168" creationId="{00000000-0000-0000-0000-000000000000}"/>
            </ac:spMkLst>
          </pc:spChg>
          <pc:spChg chg="mod">
            <ac:chgData name="Kiên Nguyễn Trọng" userId="f62316c1b76415af" providerId="LiveId" clId="{C2CC13F3-74AE-438F-BB42-47195CE7D61A}" dt="2020-09-06T01:45:02.833" v="51" actId="2711"/>
            <ac:spMkLst>
              <pc:docMk/>
              <pc:sldMasterMk cId="0" sldId="2147483673"/>
              <pc:sldLayoutMk cId="0" sldId="2147483669"/>
              <ac:spMk id="169" creationId="{00000000-0000-0000-0000-000000000000}"/>
            </ac:spMkLst>
          </pc:spChg>
        </pc:sldLayoutChg>
        <pc:sldLayoutChg chg="modSp mod modTransition">
          <pc:chgData name="Kiên Nguyễn Trọng" userId="f62316c1b76415af" providerId="LiveId" clId="{C2CC13F3-74AE-438F-BB42-47195CE7D61A}" dt="2020-09-06T03:24:17.869" v="1886"/>
          <pc:sldLayoutMkLst>
            <pc:docMk/>
            <pc:sldMasterMk cId="0" sldId="2147483673"/>
            <pc:sldLayoutMk cId="0" sldId="2147483670"/>
          </pc:sldLayoutMkLst>
          <pc:spChg chg="mod">
            <ac:chgData name="Kiên Nguyễn Trọng" userId="f62316c1b76415af" providerId="LiveId" clId="{C2CC13F3-74AE-438F-BB42-47195CE7D61A}" dt="2020-09-06T02:18:24.992" v="320" actId="2711"/>
            <ac:spMkLst>
              <pc:docMk/>
              <pc:sldMasterMk cId="0" sldId="2147483673"/>
              <pc:sldLayoutMk cId="0" sldId="2147483670"/>
              <ac:spMk id="171"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73" creationId="{00000000-0000-0000-0000-000000000000}"/>
            </ac:spMkLst>
          </pc:spChg>
          <pc:spChg chg="mod">
            <ac:chgData name="Kiên Nguyễn Trọng" userId="f62316c1b76415af" providerId="LiveId" clId="{C2CC13F3-74AE-438F-BB42-47195CE7D61A}" dt="2020-09-06T01:45:18.965" v="53" actId="2711"/>
            <ac:spMkLst>
              <pc:docMk/>
              <pc:sldMasterMk cId="0" sldId="2147483673"/>
              <pc:sldLayoutMk cId="0" sldId="2147483670"/>
              <ac:spMk id="174"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75" creationId="{00000000-0000-0000-0000-000000000000}"/>
            </ac:spMkLst>
          </pc:spChg>
          <pc:spChg chg="mod">
            <ac:chgData name="Kiên Nguyễn Trọng" userId="f62316c1b76415af" providerId="LiveId" clId="{C2CC13F3-74AE-438F-BB42-47195CE7D61A}" dt="2020-09-06T01:45:18.965" v="53" actId="2711"/>
            <ac:spMkLst>
              <pc:docMk/>
              <pc:sldMasterMk cId="0" sldId="2147483673"/>
              <pc:sldLayoutMk cId="0" sldId="2147483670"/>
              <ac:spMk id="176"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77" creationId="{00000000-0000-0000-0000-000000000000}"/>
            </ac:spMkLst>
          </pc:spChg>
          <pc:spChg chg="mod">
            <ac:chgData name="Kiên Nguyễn Trọng" userId="f62316c1b76415af" providerId="LiveId" clId="{C2CC13F3-74AE-438F-BB42-47195CE7D61A}" dt="2020-09-06T01:45:18.965" v="53" actId="2711"/>
            <ac:spMkLst>
              <pc:docMk/>
              <pc:sldMasterMk cId="0" sldId="2147483673"/>
              <pc:sldLayoutMk cId="0" sldId="2147483670"/>
              <ac:spMk id="178"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79" creationId="{00000000-0000-0000-0000-000000000000}"/>
            </ac:spMkLst>
          </pc:spChg>
          <pc:spChg chg="mod">
            <ac:chgData name="Kiên Nguyễn Trọng" userId="f62316c1b76415af" providerId="LiveId" clId="{C2CC13F3-74AE-438F-BB42-47195CE7D61A}" dt="2020-09-06T01:45:18.965" v="53" actId="2711"/>
            <ac:spMkLst>
              <pc:docMk/>
              <pc:sldMasterMk cId="0" sldId="2147483673"/>
              <pc:sldLayoutMk cId="0" sldId="2147483670"/>
              <ac:spMk id="180"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81"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82"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83" creationId="{00000000-0000-0000-0000-000000000000}"/>
            </ac:spMkLst>
          </pc:spChg>
          <pc:spChg chg="mod">
            <ac:chgData name="Kiên Nguyễn Trọng" userId="f62316c1b76415af" providerId="LiveId" clId="{C2CC13F3-74AE-438F-BB42-47195CE7D61A}" dt="2020-09-06T02:18:24.992" v="320" actId="2711"/>
            <ac:spMkLst>
              <pc:docMk/>
              <pc:sldMasterMk cId="0" sldId="2147483673"/>
              <pc:sldLayoutMk cId="0" sldId="2147483670"/>
              <ac:spMk id="184" creationId="{00000000-0000-0000-0000-000000000000}"/>
            </ac:spMkLst>
          </pc:spChg>
        </pc:sldLayoutChg>
        <pc:sldLayoutChg chg="delSp modSp del mod">
          <pc:chgData name="Kiên Nguyễn Trọng" userId="f62316c1b76415af" providerId="LiveId" clId="{C2CC13F3-74AE-438F-BB42-47195CE7D61A}" dt="2020-09-06T02:25:24.838" v="589" actId="2696"/>
          <pc:sldLayoutMkLst>
            <pc:docMk/>
            <pc:sldMasterMk cId="0" sldId="2147483673"/>
            <pc:sldLayoutMk cId="0" sldId="2147483671"/>
          </pc:sldLayoutMkLst>
          <pc:spChg chg="mod">
            <ac:chgData name="Kiên Nguyễn Trọng" userId="f62316c1b76415af" providerId="LiveId" clId="{C2CC13F3-74AE-438F-BB42-47195CE7D61A}" dt="2020-09-06T02:18:14.268" v="318" actId="2711"/>
            <ac:spMkLst>
              <pc:docMk/>
              <pc:sldMasterMk cId="0" sldId="2147483673"/>
              <pc:sldLayoutMk cId="0" sldId="2147483671"/>
              <ac:spMk id="186" creationId="{00000000-0000-0000-0000-000000000000}"/>
            </ac:spMkLst>
          </pc:spChg>
          <pc:spChg chg="mod">
            <ac:chgData name="Kiên Nguyễn Trọng" userId="f62316c1b76415af" providerId="LiveId" clId="{C2CC13F3-74AE-438F-BB42-47195CE7D61A}" dt="2020-09-06T01:45:36.433" v="55" actId="2711"/>
            <ac:spMkLst>
              <pc:docMk/>
              <pc:sldMasterMk cId="0" sldId="2147483673"/>
              <pc:sldLayoutMk cId="0" sldId="2147483671"/>
              <ac:spMk id="187" creationId="{00000000-0000-0000-0000-000000000000}"/>
            </ac:spMkLst>
          </pc:spChg>
          <pc:spChg chg="del">
            <ac:chgData name="Kiên Nguyễn Trọng" userId="f62316c1b76415af" providerId="LiveId" clId="{C2CC13F3-74AE-438F-BB42-47195CE7D61A}" dt="2020-09-06T01:45:40.831" v="56" actId="478"/>
            <ac:spMkLst>
              <pc:docMk/>
              <pc:sldMasterMk cId="0" sldId="2147483673"/>
              <pc:sldLayoutMk cId="0" sldId="2147483671"/>
              <ac:spMk id="189" creationId="{00000000-0000-0000-0000-000000000000}"/>
            </ac:spMkLst>
          </pc:spChg>
        </pc:sldLayoutChg>
        <pc:sldLayoutChg chg="modTransition">
          <pc:chgData name="Kiên Nguyễn Trọng" userId="f62316c1b76415af" providerId="LiveId" clId="{C2CC13F3-74AE-438F-BB42-47195CE7D61A}" dt="2020-09-06T03:24:17.869" v="1886"/>
          <pc:sldLayoutMkLst>
            <pc:docMk/>
            <pc:sldMasterMk cId="0" sldId="2147483673"/>
            <pc:sldLayoutMk cId="4033614988" sldId="2147483675"/>
          </pc:sldLayoutMkLst>
        </pc:sldLayoutChg>
        <pc:sldLayoutChg chg="modTransition">
          <pc:chgData name="Kiên Nguyễn Trọng" userId="f62316c1b76415af" providerId="LiveId" clId="{C2CC13F3-74AE-438F-BB42-47195CE7D61A}" dt="2020-09-06T03:24:17.869" v="1886"/>
          <pc:sldLayoutMkLst>
            <pc:docMk/>
            <pc:sldMasterMk cId="0" sldId="2147483673"/>
            <pc:sldLayoutMk cId="3871677416" sldId="2147483676"/>
          </pc:sldLayoutMkLst>
        </pc:sldLayoutChg>
      </pc:sldMasterChg>
      <pc:sldMasterChg chg="del delSldLayout">
        <pc:chgData name="Kiên Nguyễn Trọng" userId="f62316c1b76415af" providerId="LiveId" clId="{C2CC13F3-74AE-438F-BB42-47195CE7D61A}" dt="2020-09-06T02:29:17.908" v="613" actId="2696"/>
        <pc:sldMasterMkLst>
          <pc:docMk/>
          <pc:sldMasterMk cId="0" sldId="2147483674"/>
        </pc:sldMasterMkLst>
        <pc:sldLayoutChg chg="del">
          <pc:chgData name="Kiên Nguyễn Trọng" userId="f62316c1b76415af" providerId="LiveId" clId="{C2CC13F3-74AE-438F-BB42-47195CE7D61A}" dt="2020-09-06T02:29:17.908" v="613" actId="2696"/>
          <pc:sldLayoutMkLst>
            <pc:docMk/>
            <pc:sldMasterMk cId="0" sldId="2147483674"/>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e41c0a8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0e41c0a8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189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0e41c0a8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0e41c0a8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192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7117d012b9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7117d012b9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75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0e41c0a8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0e41c0a8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0e41c0a8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0e41c0a8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e41c0a8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0e41c0a8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e41c0a8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0e41c0a8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20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682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e41c0a8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0e41c0a8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93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0f590732a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70f590732a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8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70f590732a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70f590732a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69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9" y="12"/>
            <a:ext cx="9144152" cy="5148101"/>
          </a:xfrm>
          <a:custGeom>
            <a:avLst/>
            <a:gdLst/>
            <a:ahLst/>
            <a:cxnLst/>
            <a:rect l="l" t="t" r="r" b="b"/>
            <a:pathLst>
              <a:path w="188919" h="106245" extrusionOk="0">
                <a:moveTo>
                  <a:pt x="1" y="0"/>
                </a:moveTo>
                <a:lnTo>
                  <a:pt x="1" y="106244"/>
                </a:lnTo>
                <a:lnTo>
                  <a:pt x="188918" y="106244"/>
                </a:lnTo>
                <a:lnTo>
                  <a:pt x="1889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05050" y="587775"/>
            <a:ext cx="7196421" cy="3857783"/>
          </a:xfrm>
          <a:custGeom>
            <a:avLst/>
            <a:gdLst/>
            <a:ahLst/>
            <a:cxnLst/>
            <a:rect l="l" t="t" r="r" b="b"/>
            <a:pathLst>
              <a:path w="123496" h="71500" extrusionOk="0">
                <a:moveTo>
                  <a:pt x="108333" y="1"/>
                </a:moveTo>
                <a:lnTo>
                  <a:pt x="0" y="9521"/>
                </a:lnTo>
                <a:lnTo>
                  <a:pt x="6890" y="42667"/>
                </a:lnTo>
                <a:lnTo>
                  <a:pt x="30623" y="71499"/>
                </a:lnTo>
                <a:lnTo>
                  <a:pt x="101172" y="68353"/>
                </a:lnTo>
                <a:lnTo>
                  <a:pt x="123495" y="40660"/>
                </a:lnTo>
                <a:lnTo>
                  <a:pt x="1083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81500" y="1512525"/>
            <a:ext cx="4181100" cy="1284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000"/>
              <a:buNone/>
              <a:defRPr sz="4000">
                <a:solidFill>
                  <a:schemeClr val="lt1"/>
                </a:solidFill>
                <a:latin typeface="UTM Neutra" panose="02040603050506020204" pitchFamily="18" charset="0"/>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endParaRPr/>
          </a:p>
        </p:txBody>
      </p:sp>
      <p:sp>
        <p:nvSpPr>
          <p:cNvPr id="12" name="Google Shape;12;p2"/>
          <p:cNvSpPr txBox="1">
            <a:spLocks noGrp="1"/>
          </p:cNvSpPr>
          <p:nvPr>
            <p:ph type="subTitle" idx="1"/>
          </p:nvPr>
        </p:nvSpPr>
        <p:spPr>
          <a:xfrm>
            <a:off x="2481400" y="2834125"/>
            <a:ext cx="4181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a:solidFill>
                  <a:schemeClr val="lt1"/>
                </a:solidFill>
                <a:latin typeface="Roboto Condensed" panose="02000000000000000000" pitchFamily="2" charset="0"/>
                <a:ea typeface="Roboto Condensed" panose="02000000000000000000" pitchFamily="2" charset="0"/>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a:endParaRPr/>
          </a:p>
        </p:txBody>
      </p:sp>
      <p:sp>
        <p:nvSpPr>
          <p:cNvPr id="13" name="Google Shape;13;p2"/>
          <p:cNvSpPr/>
          <p:nvPr/>
        </p:nvSpPr>
        <p:spPr>
          <a:xfrm>
            <a:off x="1805042" y="527009"/>
            <a:ext cx="48" cy="1405"/>
          </a:xfrm>
          <a:custGeom>
            <a:avLst/>
            <a:gdLst/>
            <a:ahLst/>
            <a:cxnLst/>
            <a:rect l="l" t="t" r="r" b="b"/>
            <a:pathLst>
              <a:path w="1" h="29" extrusionOk="0">
                <a:moveTo>
                  <a:pt x="1" y="1"/>
                </a:moveTo>
                <a:lnTo>
                  <a:pt x="1" y="1"/>
                </a:lnTo>
                <a:cubicBezTo>
                  <a:pt x="1" y="1"/>
                  <a:pt x="1" y="28"/>
                  <a:pt x="1" y="1"/>
                </a:cubicBezTo>
                <a:close/>
              </a:path>
            </a:pathLst>
          </a:custGeom>
          <a:solidFill>
            <a:srgbClr val="00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05042" y="525700"/>
            <a:ext cx="48" cy="48"/>
          </a:xfrm>
          <a:custGeom>
            <a:avLst/>
            <a:gdLst/>
            <a:ahLst/>
            <a:cxnLst/>
            <a:rect l="l" t="t" r="r" b="b"/>
            <a:pathLst>
              <a:path w="1" h="1" extrusionOk="0">
                <a:moveTo>
                  <a:pt x="1" y="1"/>
                </a:moveTo>
                <a:close/>
              </a:path>
            </a:pathLst>
          </a:custGeom>
          <a:solidFill>
            <a:srgbClr val="00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13101" y="445025"/>
            <a:ext cx="3938700" cy="5727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atin typeface="UTM Neutra" panose="02040603050506020204" pitchFamily="18" charset="0"/>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endParaRPr/>
          </a:p>
        </p:txBody>
      </p:sp>
      <p:sp>
        <p:nvSpPr>
          <p:cNvPr id="172" name="Google Shape;172;p24"/>
          <p:cNvSpPr/>
          <p:nvPr/>
        </p:nvSpPr>
        <p:spPr>
          <a:xfrm rot="10800000">
            <a:off x="3494831" y="-12"/>
            <a:ext cx="5649169" cy="5143512"/>
          </a:xfrm>
          <a:custGeom>
            <a:avLst/>
            <a:gdLst/>
            <a:ahLst/>
            <a:cxnLst/>
            <a:rect l="l" t="t" r="r" b="b"/>
            <a:pathLst>
              <a:path w="31176" h="23699" extrusionOk="0">
                <a:moveTo>
                  <a:pt x="0" y="0"/>
                </a:moveTo>
                <a:lnTo>
                  <a:pt x="0" y="23699"/>
                </a:lnTo>
                <a:lnTo>
                  <a:pt x="16362" y="17785"/>
                </a:lnTo>
                <a:lnTo>
                  <a:pt x="22220" y="8397"/>
                </a:lnTo>
                <a:lnTo>
                  <a:pt x="31175" y="0"/>
                </a:lnTo>
                <a:close/>
              </a:path>
            </a:pathLst>
          </a:custGeom>
          <a:solidFill>
            <a:srgbClr val="FFE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txBox="1">
            <a:spLocks noGrp="1"/>
          </p:cNvSpPr>
          <p:nvPr>
            <p:ph type="subTitle" idx="1"/>
          </p:nvPr>
        </p:nvSpPr>
        <p:spPr>
          <a:xfrm>
            <a:off x="713101" y="2140775"/>
            <a:ext cx="2430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74" name="Google Shape;174;p24"/>
          <p:cNvSpPr txBox="1">
            <a:spLocks noGrp="1"/>
          </p:cNvSpPr>
          <p:nvPr>
            <p:ph type="subTitle" idx="2"/>
          </p:nvPr>
        </p:nvSpPr>
        <p:spPr>
          <a:xfrm>
            <a:off x="713100" y="2483975"/>
            <a:ext cx="2430600" cy="6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75" name="Google Shape;175;p24"/>
          <p:cNvSpPr txBox="1">
            <a:spLocks noGrp="1"/>
          </p:cNvSpPr>
          <p:nvPr>
            <p:ph type="subTitle" idx="3"/>
          </p:nvPr>
        </p:nvSpPr>
        <p:spPr>
          <a:xfrm>
            <a:off x="3494826" y="2140775"/>
            <a:ext cx="2430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76" name="Google Shape;176;p24"/>
          <p:cNvSpPr txBox="1">
            <a:spLocks noGrp="1"/>
          </p:cNvSpPr>
          <p:nvPr>
            <p:ph type="subTitle" idx="4"/>
          </p:nvPr>
        </p:nvSpPr>
        <p:spPr>
          <a:xfrm>
            <a:off x="3494825" y="2483975"/>
            <a:ext cx="2430600" cy="6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77" name="Google Shape;177;p24"/>
          <p:cNvSpPr txBox="1">
            <a:spLocks noGrp="1"/>
          </p:cNvSpPr>
          <p:nvPr>
            <p:ph type="subTitle" idx="5"/>
          </p:nvPr>
        </p:nvSpPr>
        <p:spPr>
          <a:xfrm>
            <a:off x="713100" y="3620700"/>
            <a:ext cx="2430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78" name="Google Shape;178;p24"/>
          <p:cNvSpPr txBox="1">
            <a:spLocks noGrp="1"/>
          </p:cNvSpPr>
          <p:nvPr>
            <p:ph type="subTitle" idx="6"/>
          </p:nvPr>
        </p:nvSpPr>
        <p:spPr>
          <a:xfrm>
            <a:off x="713100" y="3963900"/>
            <a:ext cx="2430600" cy="6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79" name="Google Shape;179;p24"/>
          <p:cNvSpPr txBox="1">
            <a:spLocks noGrp="1"/>
          </p:cNvSpPr>
          <p:nvPr>
            <p:ph type="subTitle" idx="7"/>
          </p:nvPr>
        </p:nvSpPr>
        <p:spPr>
          <a:xfrm>
            <a:off x="3494825" y="3620700"/>
            <a:ext cx="2430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80" name="Google Shape;180;p24"/>
          <p:cNvSpPr txBox="1">
            <a:spLocks noGrp="1"/>
          </p:cNvSpPr>
          <p:nvPr>
            <p:ph type="subTitle" idx="8"/>
          </p:nvPr>
        </p:nvSpPr>
        <p:spPr>
          <a:xfrm>
            <a:off x="3494825" y="3963900"/>
            <a:ext cx="2430600" cy="6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81" name="Google Shape;181;p24"/>
          <p:cNvSpPr txBox="1">
            <a:spLocks noGrp="1"/>
          </p:cNvSpPr>
          <p:nvPr>
            <p:ph type="title" idx="9" hasCustomPrompt="1"/>
          </p:nvPr>
        </p:nvSpPr>
        <p:spPr>
          <a:xfrm>
            <a:off x="713100" y="1679200"/>
            <a:ext cx="5487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800"/>
              <a:buNone/>
              <a:defRPr sz="1800">
                <a:solidFill>
                  <a:schemeClr val="accent4"/>
                </a:solidFill>
                <a:latin typeface="UTM Neutra" panose="02040603050506020204" pitchFamily="18" charset="0"/>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182" name="Google Shape;182;p24"/>
          <p:cNvSpPr txBox="1">
            <a:spLocks noGrp="1"/>
          </p:cNvSpPr>
          <p:nvPr>
            <p:ph type="title" idx="13" hasCustomPrompt="1"/>
          </p:nvPr>
        </p:nvSpPr>
        <p:spPr>
          <a:xfrm>
            <a:off x="3494825" y="1679200"/>
            <a:ext cx="5487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800"/>
              <a:buNone/>
              <a:defRPr sz="1800">
                <a:solidFill>
                  <a:schemeClr val="accent4"/>
                </a:solidFill>
                <a:latin typeface="UTM Neutra" panose="02040603050506020204" pitchFamily="18" charset="0"/>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183" name="Google Shape;183;p24"/>
          <p:cNvSpPr txBox="1">
            <a:spLocks noGrp="1"/>
          </p:cNvSpPr>
          <p:nvPr>
            <p:ph type="title" idx="14" hasCustomPrompt="1"/>
          </p:nvPr>
        </p:nvSpPr>
        <p:spPr>
          <a:xfrm>
            <a:off x="713100" y="3159125"/>
            <a:ext cx="5487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800"/>
              <a:buNone/>
              <a:defRPr sz="1800">
                <a:solidFill>
                  <a:schemeClr val="accent4"/>
                </a:solidFill>
                <a:latin typeface="UTM Neutra" panose="02040603050506020204" pitchFamily="18" charset="0"/>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184" name="Google Shape;184;p24"/>
          <p:cNvSpPr txBox="1">
            <a:spLocks noGrp="1"/>
          </p:cNvSpPr>
          <p:nvPr>
            <p:ph type="title" idx="15" hasCustomPrompt="1"/>
          </p:nvPr>
        </p:nvSpPr>
        <p:spPr>
          <a:xfrm>
            <a:off x="3494824" y="3159125"/>
            <a:ext cx="5487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800"/>
              <a:buNone/>
              <a:defRPr sz="1800">
                <a:solidFill>
                  <a:schemeClr val="accent4"/>
                </a:solidFill>
                <a:latin typeface="UTM Neutra" panose="02040603050506020204" pitchFamily="18" charset="0"/>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13100" y="717725"/>
            <a:ext cx="2808000" cy="75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atin typeface="UTM Neutra" panose="02040603050506020204" pitchFamily="18" charset="0"/>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87" name="Google Shape;187;p25"/>
          <p:cNvSpPr txBox="1">
            <a:spLocks noGrp="1"/>
          </p:cNvSpPr>
          <p:nvPr>
            <p:ph type="subTitle" idx="1"/>
          </p:nvPr>
        </p:nvSpPr>
        <p:spPr>
          <a:xfrm>
            <a:off x="713200" y="1473425"/>
            <a:ext cx="2808000" cy="12129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oboto Condensed" panose="02000000000000000000" pitchFamily="2" charset="0"/>
                <a:ea typeface="Roboto Condensed" panose="02000000000000000000" pitchFamily="2" charset="0"/>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88" name="Google Shape;188;p25"/>
          <p:cNvSpPr/>
          <p:nvPr/>
        </p:nvSpPr>
        <p:spPr>
          <a:xfrm rot="5400000">
            <a:off x="3925726" y="-67365"/>
            <a:ext cx="5154408" cy="5282139"/>
          </a:xfrm>
          <a:custGeom>
            <a:avLst/>
            <a:gdLst/>
            <a:ahLst/>
            <a:cxnLst/>
            <a:rect l="l" t="t" r="r" b="b"/>
            <a:pathLst>
              <a:path w="122651" h="33408" extrusionOk="0">
                <a:moveTo>
                  <a:pt x="1" y="1"/>
                </a:moveTo>
                <a:lnTo>
                  <a:pt x="1" y="28749"/>
                </a:lnTo>
                <a:lnTo>
                  <a:pt x="22165" y="31553"/>
                </a:lnTo>
                <a:lnTo>
                  <a:pt x="87919" y="29879"/>
                </a:lnTo>
                <a:lnTo>
                  <a:pt x="114226" y="33408"/>
                </a:lnTo>
                <a:lnTo>
                  <a:pt x="122651" y="32236"/>
                </a:lnTo>
                <a:lnTo>
                  <a:pt x="122651" y="1"/>
                </a:lnTo>
                <a:close/>
              </a:path>
            </a:pathLst>
          </a:custGeom>
          <a:solidFill>
            <a:srgbClr val="FFE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5455825" y="2535725"/>
            <a:ext cx="3691167" cy="2611317"/>
          </a:xfrm>
          <a:custGeom>
            <a:avLst/>
            <a:gdLst/>
            <a:ahLst/>
            <a:cxnLst/>
            <a:rect l="l" t="t" r="r" b="b"/>
            <a:pathLst>
              <a:path w="36616" h="25904" extrusionOk="0">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6149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7"/>
        <p:cNvGrpSpPr/>
        <p:nvPr/>
      </p:nvGrpSpPr>
      <p:grpSpPr>
        <a:xfrm>
          <a:off x="0" y="0"/>
          <a:ext cx="0" cy="0"/>
          <a:chOff x="0" y="0"/>
          <a:chExt cx="0" cy="0"/>
        </a:xfrm>
      </p:grpSpPr>
      <p:sp>
        <p:nvSpPr>
          <p:cNvPr id="128" name="Google Shape;128;p21"/>
          <p:cNvSpPr/>
          <p:nvPr/>
        </p:nvSpPr>
        <p:spPr>
          <a:xfrm>
            <a:off x="1292600" y="583775"/>
            <a:ext cx="6399254" cy="3464532"/>
          </a:xfrm>
          <a:custGeom>
            <a:avLst/>
            <a:gdLst/>
            <a:ahLst/>
            <a:cxnLst/>
            <a:rect l="l" t="t" r="r" b="b"/>
            <a:pathLst>
              <a:path w="123496" h="71500" extrusionOk="0">
                <a:moveTo>
                  <a:pt x="108333" y="1"/>
                </a:moveTo>
                <a:lnTo>
                  <a:pt x="0" y="9521"/>
                </a:lnTo>
                <a:lnTo>
                  <a:pt x="6890" y="42667"/>
                </a:lnTo>
                <a:lnTo>
                  <a:pt x="30623" y="71499"/>
                </a:lnTo>
                <a:lnTo>
                  <a:pt x="101172" y="68353"/>
                </a:lnTo>
                <a:lnTo>
                  <a:pt x="123495" y="40660"/>
                </a:lnTo>
                <a:lnTo>
                  <a:pt x="108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21"/>
          <p:cNvGrpSpPr/>
          <p:nvPr/>
        </p:nvGrpSpPr>
        <p:grpSpPr>
          <a:xfrm>
            <a:off x="3255242" y="3826501"/>
            <a:ext cx="2633517" cy="813814"/>
            <a:chOff x="-254175" y="295650"/>
            <a:chExt cx="4722950" cy="1457925"/>
          </a:xfrm>
        </p:grpSpPr>
        <p:sp>
          <p:nvSpPr>
            <p:cNvPr id="130" name="Google Shape;130;p21"/>
            <p:cNvSpPr/>
            <p:nvPr/>
          </p:nvSpPr>
          <p:spPr>
            <a:xfrm>
              <a:off x="-254175" y="295650"/>
              <a:ext cx="4722950" cy="1457925"/>
            </a:xfrm>
            <a:custGeom>
              <a:avLst/>
              <a:gdLst/>
              <a:ahLst/>
              <a:cxnLst/>
              <a:rect l="l" t="t" r="r" b="b"/>
              <a:pathLst>
                <a:path w="188918" h="58317" extrusionOk="0">
                  <a:moveTo>
                    <a:pt x="0" y="0"/>
                  </a:moveTo>
                  <a:lnTo>
                    <a:pt x="0" y="49366"/>
                  </a:lnTo>
                  <a:lnTo>
                    <a:pt x="128215" y="58316"/>
                  </a:lnTo>
                  <a:lnTo>
                    <a:pt x="188918" y="49366"/>
                  </a:lnTo>
                  <a:lnTo>
                    <a:pt x="1889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567000" y="585625"/>
              <a:ext cx="3070425" cy="211150"/>
            </a:xfrm>
            <a:custGeom>
              <a:avLst/>
              <a:gdLst/>
              <a:ahLst/>
              <a:cxnLst/>
              <a:rect l="l" t="t" r="r" b="b"/>
              <a:pathLst>
                <a:path w="122817" h="8446" extrusionOk="0">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567000" y="674450"/>
              <a:ext cx="3070425" cy="211175"/>
            </a:xfrm>
            <a:custGeom>
              <a:avLst/>
              <a:gdLst/>
              <a:ahLst/>
              <a:cxnLst/>
              <a:rect l="l" t="t" r="r" b="b"/>
              <a:pathLst>
                <a:path w="122817" h="8447" extrusionOk="0">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567000" y="762175"/>
              <a:ext cx="3070425" cy="211600"/>
            </a:xfrm>
            <a:custGeom>
              <a:avLst/>
              <a:gdLst/>
              <a:ahLst/>
              <a:cxnLst/>
              <a:rect l="l" t="t" r="r" b="b"/>
              <a:pathLst>
                <a:path w="122817" h="8464" extrusionOk="0">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567000" y="851875"/>
              <a:ext cx="3070425" cy="210725"/>
            </a:xfrm>
            <a:custGeom>
              <a:avLst/>
              <a:gdLst/>
              <a:ahLst/>
              <a:cxnLst/>
              <a:rect l="l" t="t" r="r" b="b"/>
              <a:pathLst>
                <a:path w="122817" h="8429" extrusionOk="0">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567000" y="940050"/>
              <a:ext cx="3070425" cy="210700"/>
            </a:xfrm>
            <a:custGeom>
              <a:avLst/>
              <a:gdLst/>
              <a:ahLst/>
              <a:cxnLst/>
              <a:rect l="l" t="t" r="r" b="b"/>
              <a:pathLst>
                <a:path w="122817" h="8428" extrusionOk="0">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265225" y="780475"/>
              <a:ext cx="725" cy="25"/>
            </a:xfrm>
            <a:custGeom>
              <a:avLst/>
              <a:gdLst/>
              <a:ahLst/>
              <a:cxnLst/>
              <a:rect l="l" t="t" r="r" b="b"/>
              <a:pathLst>
                <a:path w="29" h="1" extrusionOk="0">
                  <a:moveTo>
                    <a:pt x="1" y="1"/>
                  </a:moveTo>
                  <a:cubicBezTo>
                    <a:pt x="28" y="1"/>
                    <a:pt x="1" y="1"/>
                    <a:pt x="1" y="1"/>
                  </a:cubicBezTo>
                  <a:cubicBezTo>
                    <a:pt x="1" y="1"/>
                    <a:pt x="2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265225" y="779800"/>
              <a:ext cx="25" cy="25"/>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240825" y="764200"/>
              <a:ext cx="189900" cy="500475"/>
            </a:xfrm>
            <a:custGeom>
              <a:avLst/>
              <a:gdLst/>
              <a:ahLst/>
              <a:cxnLst/>
              <a:rect l="l" t="t" r="r" b="b"/>
              <a:pathLst>
                <a:path w="7596" h="20019" extrusionOk="0">
                  <a:moveTo>
                    <a:pt x="1058" y="679"/>
                  </a:moveTo>
                  <a:cubicBezTo>
                    <a:pt x="1194" y="706"/>
                    <a:pt x="1330" y="815"/>
                    <a:pt x="1438" y="950"/>
                  </a:cubicBezTo>
                  <a:cubicBezTo>
                    <a:pt x="1736" y="1221"/>
                    <a:pt x="1926" y="1601"/>
                    <a:pt x="2089" y="1954"/>
                  </a:cubicBezTo>
                  <a:cubicBezTo>
                    <a:pt x="2279" y="2333"/>
                    <a:pt x="2360" y="2740"/>
                    <a:pt x="2442" y="3147"/>
                  </a:cubicBezTo>
                  <a:lnTo>
                    <a:pt x="2469" y="3283"/>
                  </a:lnTo>
                  <a:lnTo>
                    <a:pt x="2496" y="3446"/>
                  </a:lnTo>
                  <a:cubicBezTo>
                    <a:pt x="2496" y="3554"/>
                    <a:pt x="2523" y="3663"/>
                    <a:pt x="2523" y="3771"/>
                  </a:cubicBezTo>
                  <a:cubicBezTo>
                    <a:pt x="2523" y="3961"/>
                    <a:pt x="2577" y="4178"/>
                    <a:pt x="2523" y="4341"/>
                  </a:cubicBezTo>
                  <a:cubicBezTo>
                    <a:pt x="2496" y="4720"/>
                    <a:pt x="2387" y="5073"/>
                    <a:pt x="2225" y="5507"/>
                  </a:cubicBezTo>
                  <a:cubicBezTo>
                    <a:pt x="2116" y="5724"/>
                    <a:pt x="2035" y="5968"/>
                    <a:pt x="1926" y="6185"/>
                  </a:cubicBezTo>
                  <a:cubicBezTo>
                    <a:pt x="1791" y="5643"/>
                    <a:pt x="1628" y="5046"/>
                    <a:pt x="1438" y="4476"/>
                  </a:cubicBezTo>
                  <a:cubicBezTo>
                    <a:pt x="1302" y="4069"/>
                    <a:pt x="1221" y="3635"/>
                    <a:pt x="1113" y="3229"/>
                  </a:cubicBezTo>
                  <a:cubicBezTo>
                    <a:pt x="1004" y="2795"/>
                    <a:pt x="950" y="2361"/>
                    <a:pt x="868" y="1927"/>
                  </a:cubicBezTo>
                  <a:cubicBezTo>
                    <a:pt x="841" y="1737"/>
                    <a:pt x="841" y="1493"/>
                    <a:pt x="841" y="1303"/>
                  </a:cubicBezTo>
                  <a:cubicBezTo>
                    <a:pt x="841" y="1086"/>
                    <a:pt x="868" y="896"/>
                    <a:pt x="896" y="760"/>
                  </a:cubicBezTo>
                  <a:cubicBezTo>
                    <a:pt x="950" y="706"/>
                    <a:pt x="950" y="679"/>
                    <a:pt x="950" y="679"/>
                  </a:cubicBezTo>
                  <a:close/>
                  <a:moveTo>
                    <a:pt x="4113" y="10189"/>
                  </a:moveTo>
                  <a:cubicBezTo>
                    <a:pt x="4162" y="10189"/>
                    <a:pt x="4211" y="10193"/>
                    <a:pt x="4259" y="10199"/>
                  </a:cubicBezTo>
                  <a:cubicBezTo>
                    <a:pt x="4666" y="10227"/>
                    <a:pt x="5127" y="10362"/>
                    <a:pt x="5534" y="10688"/>
                  </a:cubicBezTo>
                  <a:cubicBezTo>
                    <a:pt x="5724" y="10823"/>
                    <a:pt x="5886" y="11013"/>
                    <a:pt x="6076" y="11230"/>
                  </a:cubicBezTo>
                  <a:cubicBezTo>
                    <a:pt x="6130" y="11311"/>
                    <a:pt x="6212" y="11420"/>
                    <a:pt x="6266" y="11556"/>
                  </a:cubicBezTo>
                  <a:cubicBezTo>
                    <a:pt x="6293" y="11637"/>
                    <a:pt x="6347" y="11691"/>
                    <a:pt x="6347" y="11718"/>
                  </a:cubicBezTo>
                  <a:lnTo>
                    <a:pt x="6375" y="11773"/>
                  </a:lnTo>
                  <a:lnTo>
                    <a:pt x="6375" y="11800"/>
                  </a:lnTo>
                  <a:lnTo>
                    <a:pt x="6429" y="12017"/>
                  </a:lnTo>
                  <a:cubicBezTo>
                    <a:pt x="6564" y="12559"/>
                    <a:pt x="6510" y="13183"/>
                    <a:pt x="6130" y="13780"/>
                  </a:cubicBezTo>
                  <a:cubicBezTo>
                    <a:pt x="5941" y="14078"/>
                    <a:pt x="5697" y="14349"/>
                    <a:pt x="5344" y="14539"/>
                  </a:cubicBezTo>
                  <a:cubicBezTo>
                    <a:pt x="4910" y="13563"/>
                    <a:pt x="4476" y="12559"/>
                    <a:pt x="3988" y="11420"/>
                  </a:cubicBezTo>
                  <a:cubicBezTo>
                    <a:pt x="3852" y="11094"/>
                    <a:pt x="3689" y="10715"/>
                    <a:pt x="3554" y="10335"/>
                  </a:cubicBezTo>
                  <a:cubicBezTo>
                    <a:pt x="3581" y="10308"/>
                    <a:pt x="3635" y="10308"/>
                    <a:pt x="3689" y="10281"/>
                  </a:cubicBezTo>
                  <a:cubicBezTo>
                    <a:pt x="3811" y="10220"/>
                    <a:pt x="3964" y="10189"/>
                    <a:pt x="4113" y="10189"/>
                  </a:cubicBezTo>
                  <a:close/>
                  <a:moveTo>
                    <a:pt x="2306" y="8436"/>
                  </a:moveTo>
                  <a:cubicBezTo>
                    <a:pt x="2469" y="8843"/>
                    <a:pt x="2632" y="9304"/>
                    <a:pt x="2821" y="9711"/>
                  </a:cubicBezTo>
                  <a:lnTo>
                    <a:pt x="2767" y="9738"/>
                  </a:lnTo>
                  <a:lnTo>
                    <a:pt x="2686" y="9793"/>
                  </a:lnTo>
                  <a:cubicBezTo>
                    <a:pt x="2604" y="9847"/>
                    <a:pt x="2577" y="9901"/>
                    <a:pt x="2496" y="9928"/>
                  </a:cubicBezTo>
                  <a:cubicBezTo>
                    <a:pt x="2089" y="10335"/>
                    <a:pt x="1872" y="10850"/>
                    <a:pt x="1791" y="11339"/>
                  </a:cubicBezTo>
                  <a:cubicBezTo>
                    <a:pt x="1736" y="11800"/>
                    <a:pt x="1791" y="12207"/>
                    <a:pt x="1899" y="12559"/>
                  </a:cubicBezTo>
                  <a:cubicBezTo>
                    <a:pt x="2035" y="12885"/>
                    <a:pt x="2198" y="13129"/>
                    <a:pt x="2360" y="13292"/>
                  </a:cubicBezTo>
                  <a:cubicBezTo>
                    <a:pt x="2604" y="13373"/>
                    <a:pt x="2767" y="13427"/>
                    <a:pt x="2876" y="13427"/>
                  </a:cubicBezTo>
                  <a:lnTo>
                    <a:pt x="3038" y="13427"/>
                  </a:lnTo>
                  <a:lnTo>
                    <a:pt x="3011" y="13400"/>
                  </a:lnTo>
                  <a:cubicBezTo>
                    <a:pt x="2984" y="13400"/>
                    <a:pt x="2957" y="13373"/>
                    <a:pt x="2903" y="13319"/>
                  </a:cubicBezTo>
                  <a:cubicBezTo>
                    <a:pt x="2849" y="13264"/>
                    <a:pt x="2713" y="13156"/>
                    <a:pt x="2632" y="12993"/>
                  </a:cubicBezTo>
                  <a:cubicBezTo>
                    <a:pt x="2523" y="12830"/>
                    <a:pt x="2469" y="12586"/>
                    <a:pt x="2469" y="12315"/>
                  </a:cubicBezTo>
                  <a:cubicBezTo>
                    <a:pt x="2442" y="12044"/>
                    <a:pt x="2496" y="11745"/>
                    <a:pt x="2604" y="11420"/>
                  </a:cubicBezTo>
                  <a:cubicBezTo>
                    <a:pt x="2740" y="11122"/>
                    <a:pt x="2930" y="10823"/>
                    <a:pt x="3255" y="10579"/>
                  </a:cubicBezTo>
                  <a:cubicBezTo>
                    <a:pt x="3391" y="10932"/>
                    <a:pt x="3554" y="11257"/>
                    <a:pt x="3689" y="11610"/>
                  </a:cubicBezTo>
                  <a:cubicBezTo>
                    <a:pt x="4042" y="12315"/>
                    <a:pt x="4340" y="12993"/>
                    <a:pt x="4666" y="13671"/>
                  </a:cubicBezTo>
                  <a:cubicBezTo>
                    <a:pt x="4856" y="13997"/>
                    <a:pt x="4991" y="14322"/>
                    <a:pt x="5154" y="14648"/>
                  </a:cubicBezTo>
                  <a:cubicBezTo>
                    <a:pt x="5154" y="14675"/>
                    <a:pt x="5181" y="14675"/>
                    <a:pt x="5181" y="14729"/>
                  </a:cubicBezTo>
                  <a:cubicBezTo>
                    <a:pt x="4937" y="14810"/>
                    <a:pt x="4720" y="14919"/>
                    <a:pt x="4476" y="15000"/>
                  </a:cubicBezTo>
                  <a:cubicBezTo>
                    <a:pt x="4313" y="15027"/>
                    <a:pt x="4096" y="15055"/>
                    <a:pt x="3933" y="15082"/>
                  </a:cubicBezTo>
                  <a:cubicBezTo>
                    <a:pt x="3861" y="15091"/>
                    <a:pt x="3795" y="15094"/>
                    <a:pt x="3732" y="15094"/>
                  </a:cubicBezTo>
                  <a:cubicBezTo>
                    <a:pt x="3605" y="15094"/>
                    <a:pt x="3490" y="15082"/>
                    <a:pt x="3364" y="15082"/>
                  </a:cubicBezTo>
                  <a:lnTo>
                    <a:pt x="3228" y="15082"/>
                  </a:lnTo>
                  <a:lnTo>
                    <a:pt x="3038" y="15055"/>
                  </a:lnTo>
                  <a:lnTo>
                    <a:pt x="2903" y="15055"/>
                  </a:lnTo>
                  <a:lnTo>
                    <a:pt x="2767" y="15027"/>
                  </a:lnTo>
                  <a:cubicBezTo>
                    <a:pt x="2604" y="15000"/>
                    <a:pt x="2442" y="14919"/>
                    <a:pt x="2279" y="14810"/>
                  </a:cubicBezTo>
                  <a:cubicBezTo>
                    <a:pt x="2089" y="14729"/>
                    <a:pt x="1953" y="14621"/>
                    <a:pt x="1791" y="14512"/>
                  </a:cubicBezTo>
                  <a:cubicBezTo>
                    <a:pt x="1655" y="14376"/>
                    <a:pt x="1519" y="14241"/>
                    <a:pt x="1411" y="14105"/>
                  </a:cubicBezTo>
                  <a:cubicBezTo>
                    <a:pt x="1330" y="13942"/>
                    <a:pt x="1221" y="13807"/>
                    <a:pt x="1140" y="13590"/>
                  </a:cubicBezTo>
                  <a:cubicBezTo>
                    <a:pt x="1113" y="13508"/>
                    <a:pt x="1085" y="13427"/>
                    <a:pt x="1058" y="13319"/>
                  </a:cubicBezTo>
                  <a:cubicBezTo>
                    <a:pt x="1004" y="13237"/>
                    <a:pt x="977" y="13156"/>
                    <a:pt x="977" y="13047"/>
                  </a:cubicBezTo>
                  <a:cubicBezTo>
                    <a:pt x="814" y="12315"/>
                    <a:pt x="923" y="11501"/>
                    <a:pt x="1140" y="10742"/>
                  </a:cubicBezTo>
                  <a:cubicBezTo>
                    <a:pt x="1275" y="10389"/>
                    <a:pt x="1411" y="10010"/>
                    <a:pt x="1628" y="9630"/>
                  </a:cubicBezTo>
                  <a:cubicBezTo>
                    <a:pt x="1736" y="9467"/>
                    <a:pt x="1818" y="9250"/>
                    <a:pt x="1926" y="9087"/>
                  </a:cubicBezTo>
                  <a:cubicBezTo>
                    <a:pt x="2035" y="8897"/>
                    <a:pt x="2170" y="8708"/>
                    <a:pt x="2279" y="8518"/>
                  </a:cubicBezTo>
                  <a:cubicBezTo>
                    <a:pt x="2279" y="8491"/>
                    <a:pt x="2306" y="8491"/>
                    <a:pt x="2306" y="8436"/>
                  </a:cubicBezTo>
                  <a:close/>
                  <a:moveTo>
                    <a:pt x="977" y="1"/>
                  </a:moveTo>
                  <a:cubicBezTo>
                    <a:pt x="950" y="1"/>
                    <a:pt x="868" y="1"/>
                    <a:pt x="841" y="28"/>
                  </a:cubicBezTo>
                  <a:lnTo>
                    <a:pt x="787" y="28"/>
                  </a:lnTo>
                  <a:cubicBezTo>
                    <a:pt x="733" y="28"/>
                    <a:pt x="706" y="55"/>
                    <a:pt x="679" y="55"/>
                  </a:cubicBezTo>
                  <a:cubicBezTo>
                    <a:pt x="570" y="136"/>
                    <a:pt x="516" y="191"/>
                    <a:pt x="434" y="272"/>
                  </a:cubicBezTo>
                  <a:cubicBezTo>
                    <a:pt x="380" y="326"/>
                    <a:pt x="326" y="435"/>
                    <a:pt x="299" y="516"/>
                  </a:cubicBezTo>
                  <a:cubicBezTo>
                    <a:pt x="245" y="787"/>
                    <a:pt x="245" y="1059"/>
                    <a:pt x="245" y="1303"/>
                  </a:cubicBezTo>
                  <a:cubicBezTo>
                    <a:pt x="245" y="1520"/>
                    <a:pt x="272" y="1764"/>
                    <a:pt x="299" y="2008"/>
                  </a:cubicBezTo>
                  <a:cubicBezTo>
                    <a:pt x="434" y="2930"/>
                    <a:pt x="706" y="3771"/>
                    <a:pt x="950" y="4612"/>
                  </a:cubicBezTo>
                  <a:cubicBezTo>
                    <a:pt x="1194" y="5371"/>
                    <a:pt x="1411" y="6077"/>
                    <a:pt x="1682" y="6782"/>
                  </a:cubicBezTo>
                  <a:cubicBezTo>
                    <a:pt x="1519" y="7134"/>
                    <a:pt x="1302" y="7460"/>
                    <a:pt x="1140" y="7840"/>
                  </a:cubicBezTo>
                  <a:cubicBezTo>
                    <a:pt x="1058" y="8029"/>
                    <a:pt x="950" y="8219"/>
                    <a:pt x="841" y="8409"/>
                  </a:cubicBezTo>
                  <a:cubicBezTo>
                    <a:pt x="733" y="8626"/>
                    <a:pt x="624" y="8843"/>
                    <a:pt x="543" y="9060"/>
                  </a:cubicBezTo>
                  <a:cubicBezTo>
                    <a:pt x="380" y="9494"/>
                    <a:pt x="190" y="9928"/>
                    <a:pt x="136" y="10416"/>
                  </a:cubicBezTo>
                  <a:cubicBezTo>
                    <a:pt x="28" y="10877"/>
                    <a:pt x="0" y="11366"/>
                    <a:pt x="28" y="11827"/>
                  </a:cubicBezTo>
                  <a:cubicBezTo>
                    <a:pt x="55" y="12315"/>
                    <a:pt x="136" y="12776"/>
                    <a:pt x="299" y="13237"/>
                  </a:cubicBezTo>
                  <a:cubicBezTo>
                    <a:pt x="326" y="13319"/>
                    <a:pt x="407" y="13427"/>
                    <a:pt x="434" y="13563"/>
                  </a:cubicBezTo>
                  <a:cubicBezTo>
                    <a:pt x="516" y="13671"/>
                    <a:pt x="543" y="13780"/>
                    <a:pt x="597" y="13861"/>
                  </a:cubicBezTo>
                  <a:cubicBezTo>
                    <a:pt x="706" y="14078"/>
                    <a:pt x="868" y="14268"/>
                    <a:pt x="1004" y="14458"/>
                  </a:cubicBezTo>
                  <a:cubicBezTo>
                    <a:pt x="1330" y="14783"/>
                    <a:pt x="1682" y="15055"/>
                    <a:pt x="2089" y="15217"/>
                  </a:cubicBezTo>
                  <a:lnTo>
                    <a:pt x="2279" y="15299"/>
                  </a:lnTo>
                  <a:lnTo>
                    <a:pt x="2442" y="15326"/>
                  </a:lnTo>
                  <a:cubicBezTo>
                    <a:pt x="2550" y="15353"/>
                    <a:pt x="2632" y="15407"/>
                    <a:pt x="2767" y="15407"/>
                  </a:cubicBezTo>
                  <a:lnTo>
                    <a:pt x="2903" y="15434"/>
                  </a:lnTo>
                  <a:lnTo>
                    <a:pt x="3391" y="15434"/>
                  </a:lnTo>
                  <a:cubicBezTo>
                    <a:pt x="3461" y="15439"/>
                    <a:pt x="3531" y="15441"/>
                    <a:pt x="3602" y="15441"/>
                  </a:cubicBezTo>
                  <a:cubicBezTo>
                    <a:pt x="3945" y="15441"/>
                    <a:pt x="4297" y="15389"/>
                    <a:pt x="4612" y="15299"/>
                  </a:cubicBezTo>
                  <a:cubicBezTo>
                    <a:pt x="4883" y="15217"/>
                    <a:pt x="5154" y="15136"/>
                    <a:pt x="5398" y="15000"/>
                  </a:cubicBezTo>
                  <a:cubicBezTo>
                    <a:pt x="5452" y="15163"/>
                    <a:pt x="5561" y="15326"/>
                    <a:pt x="5615" y="15489"/>
                  </a:cubicBezTo>
                  <a:cubicBezTo>
                    <a:pt x="5751" y="15814"/>
                    <a:pt x="5886" y="16112"/>
                    <a:pt x="5995" y="16411"/>
                  </a:cubicBezTo>
                  <a:cubicBezTo>
                    <a:pt x="6103" y="16709"/>
                    <a:pt x="6239" y="17035"/>
                    <a:pt x="6293" y="17306"/>
                  </a:cubicBezTo>
                  <a:cubicBezTo>
                    <a:pt x="6347" y="17441"/>
                    <a:pt x="6375" y="17604"/>
                    <a:pt x="6402" y="17740"/>
                  </a:cubicBezTo>
                  <a:lnTo>
                    <a:pt x="6402" y="17821"/>
                  </a:lnTo>
                  <a:lnTo>
                    <a:pt x="6402" y="17930"/>
                  </a:lnTo>
                  <a:lnTo>
                    <a:pt x="6402" y="18147"/>
                  </a:lnTo>
                  <a:cubicBezTo>
                    <a:pt x="6402" y="18418"/>
                    <a:pt x="6293" y="18689"/>
                    <a:pt x="6158" y="18879"/>
                  </a:cubicBezTo>
                  <a:cubicBezTo>
                    <a:pt x="6022" y="19096"/>
                    <a:pt x="5859" y="19286"/>
                    <a:pt x="5669" y="19394"/>
                  </a:cubicBezTo>
                  <a:lnTo>
                    <a:pt x="5588" y="19421"/>
                  </a:lnTo>
                  <a:lnTo>
                    <a:pt x="5561" y="19421"/>
                  </a:lnTo>
                  <a:lnTo>
                    <a:pt x="5507" y="19449"/>
                  </a:lnTo>
                  <a:cubicBezTo>
                    <a:pt x="5452" y="19503"/>
                    <a:pt x="5425" y="19503"/>
                    <a:pt x="5344" y="19530"/>
                  </a:cubicBezTo>
                  <a:cubicBezTo>
                    <a:pt x="5235" y="19557"/>
                    <a:pt x="5154" y="19584"/>
                    <a:pt x="5046" y="19584"/>
                  </a:cubicBezTo>
                  <a:lnTo>
                    <a:pt x="4747" y="19584"/>
                  </a:lnTo>
                  <a:cubicBezTo>
                    <a:pt x="4639" y="19557"/>
                    <a:pt x="4530" y="19557"/>
                    <a:pt x="4476" y="19503"/>
                  </a:cubicBezTo>
                  <a:cubicBezTo>
                    <a:pt x="4286" y="19421"/>
                    <a:pt x="4150" y="19286"/>
                    <a:pt x="4096" y="19150"/>
                  </a:cubicBezTo>
                  <a:lnTo>
                    <a:pt x="3988" y="18960"/>
                  </a:lnTo>
                  <a:cubicBezTo>
                    <a:pt x="3988" y="18933"/>
                    <a:pt x="3961" y="18879"/>
                    <a:pt x="3961" y="18852"/>
                  </a:cubicBezTo>
                  <a:lnTo>
                    <a:pt x="3961" y="18771"/>
                  </a:lnTo>
                  <a:lnTo>
                    <a:pt x="3961" y="18743"/>
                  </a:lnTo>
                  <a:lnTo>
                    <a:pt x="3961" y="18581"/>
                  </a:lnTo>
                  <a:cubicBezTo>
                    <a:pt x="3961" y="18499"/>
                    <a:pt x="3961" y="18472"/>
                    <a:pt x="3988" y="18418"/>
                  </a:cubicBezTo>
                  <a:cubicBezTo>
                    <a:pt x="3988" y="18337"/>
                    <a:pt x="4015" y="18282"/>
                    <a:pt x="4069" y="18255"/>
                  </a:cubicBezTo>
                  <a:cubicBezTo>
                    <a:pt x="4164" y="18287"/>
                    <a:pt x="4260" y="18300"/>
                    <a:pt x="4366" y="18300"/>
                  </a:cubicBezTo>
                  <a:cubicBezTo>
                    <a:pt x="4441" y="18300"/>
                    <a:pt x="4522" y="18294"/>
                    <a:pt x="4612" y="18282"/>
                  </a:cubicBezTo>
                  <a:cubicBezTo>
                    <a:pt x="5073" y="18147"/>
                    <a:pt x="5317" y="17658"/>
                    <a:pt x="5208" y="17197"/>
                  </a:cubicBezTo>
                  <a:cubicBezTo>
                    <a:pt x="5096" y="16794"/>
                    <a:pt x="4762" y="16539"/>
                    <a:pt x="4374" y="16539"/>
                  </a:cubicBezTo>
                  <a:cubicBezTo>
                    <a:pt x="4292" y="16539"/>
                    <a:pt x="4208" y="16550"/>
                    <a:pt x="4123" y="16573"/>
                  </a:cubicBezTo>
                  <a:cubicBezTo>
                    <a:pt x="3798" y="16682"/>
                    <a:pt x="3472" y="16845"/>
                    <a:pt x="3282" y="17279"/>
                  </a:cubicBezTo>
                  <a:cubicBezTo>
                    <a:pt x="3120" y="17631"/>
                    <a:pt x="3011" y="18038"/>
                    <a:pt x="3065" y="18445"/>
                  </a:cubicBezTo>
                  <a:cubicBezTo>
                    <a:pt x="3065" y="18554"/>
                    <a:pt x="3120" y="18635"/>
                    <a:pt x="3147" y="18743"/>
                  </a:cubicBezTo>
                  <a:cubicBezTo>
                    <a:pt x="3174" y="18852"/>
                    <a:pt x="3201" y="18960"/>
                    <a:pt x="3282" y="19069"/>
                  </a:cubicBezTo>
                  <a:cubicBezTo>
                    <a:pt x="3391" y="19232"/>
                    <a:pt x="3527" y="19421"/>
                    <a:pt x="3716" y="19611"/>
                  </a:cubicBezTo>
                  <a:cubicBezTo>
                    <a:pt x="3933" y="19774"/>
                    <a:pt x="4123" y="19855"/>
                    <a:pt x="4395" y="19937"/>
                  </a:cubicBezTo>
                  <a:cubicBezTo>
                    <a:pt x="4530" y="19964"/>
                    <a:pt x="4639" y="20018"/>
                    <a:pt x="4774" y="20018"/>
                  </a:cubicBezTo>
                  <a:cubicBezTo>
                    <a:pt x="4910" y="20018"/>
                    <a:pt x="5046" y="20018"/>
                    <a:pt x="5181" y="19964"/>
                  </a:cubicBezTo>
                  <a:cubicBezTo>
                    <a:pt x="5317" y="19937"/>
                    <a:pt x="5452" y="19910"/>
                    <a:pt x="5561" y="19883"/>
                  </a:cubicBezTo>
                  <a:lnTo>
                    <a:pt x="5751" y="19774"/>
                  </a:lnTo>
                  <a:lnTo>
                    <a:pt x="5778" y="19747"/>
                  </a:lnTo>
                  <a:lnTo>
                    <a:pt x="5859" y="19747"/>
                  </a:lnTo>
                  <a:lnTo>
                    <a:pt x="5968" y="19666"/>
                  </a:lnTo>
                  <a:cubicBezTo>
                    <a:pt x="6076" y="19611"/>
                    <a:pt x="6212" y="19503"/>
                    <a:pt x="6293" y="19394"/>
                  </a:cubicBezTo>
                  <a:cubicBezTo>
                    <a:pt x="6402" y="19286"/>
                    <a:pt x="6483" y="19150"/>
                    <a:pt x="6564" y="19015"/>
                  </a:cubicBezTo>
                  <a:cubicBezTo>
                    <a:pt x="6700" y="18743"/>
                    <a:pt x="6809" y="18445"/>
                    <a:pt x="6809" y="18147"/>
                  </a:cubicBezTo>
                  <a:lnTo>
                    <a:pt x="6809" y="17903"/>
                  </a:lnTo>
                  <a:lnTo>
                    <a:pt x="6809" y="17794"/>
                  </a:lnTo>
                  <a:cubicBezTo>
                    <a:pt x="6809" y="17767"/>
                    <a:pt x="6809" y="17740"/>
                    <a:pt x="6781" y="17713"/>
                  </a:cubicBezTo>
                  <a:cubicBezTo>
                    <a:pt x="6754" y="17523"/>
                    <a:pt x="6700" y="17387"/>
                    <a:pt x="6673" y="17224"/>
                  </a:cubicBezTo>
                  <a:cubicBezTo>
                    <a:pt x="6510" y="16628"/>
                    <a:pt x="6239" y="16004"/>
                    <a:pt x="5995" y="15407"/>
                  </a:cubicBezTo>
                  <a:cubicBezTo>
                    <a:pt x="5941" y="15217"/>
                    <a:pt x="5832" y="15027"/>
                    <a:pt x="5751" y="14865"/>
                  </a:cubicBezTo>
                  <a:cubicBezTo>
                    <a:pt x="6158" y="14621"/>
                    <a:pt x="6510" y="14349"/>
                    <a:pt x="6809" y="13997"/>
                  </a:cubicBezTo>
                  <a:cubicBezTo>
                    <a:pt x="7080" y="13698"/>
                    <a:pt x="7297" y="13373"/>
                    <a:pt x="7432" y="12966"/>
                  </a:cubicBezTo>
                  <a:cubicBezTo>
                    <a:pt x="7487" y="12749"/>
                    <a:pt x="7514" y="12586"/>
                    <a:pt x="7568" y="12369"/>
                  </a:cubicBezTo>
                  <a:cubicBezTo>
                    <a:pt x="7568" y="12288"/>
                    <a:pt x="7595" y="12179"/>
                    <a:pt x="7595" y="12071"/>
                  </a:cubicBezTo>
                  <a:lnTo>
                    <a:pt x="7595" y="11908"/>
                  </a:lnTo>
                  <a:lnTo>
                    <a:pt x="7595" y="11773"/>
                  </a:lnTo>
                  <a:lnTo>
                    <a:pt x="7595" y="11637"/>
                  </a:lnTo>
                  <a:lnTo>
                    <a:pt x="7568" y="11474"/>
                  </a:lnTo>
                  <a:cubicBezTo>
                    <a:pt x="7514" y="11366"/>
                    <a:pt x="7514" y="11257"/>
                    <a:pt x="7487" y="11149"/>
                  </a:cubicBezTo>
                  <a:cubicBezTo>
                    <a:pt x="7161" y="11094"/>
                    <a:pt x="7080" y="10932"/>
                    <a:pt x="6971" y="10742"/>
                  </a:cubicBezTo>
                  <a:cubicBezTo>
                    <a:pt x="6890" y="10579"/>
                    <a:pt x="6781" y="10416"/>
                    <a:pt x="6646" y="10281"/>
                  </a:cubicBezTo>
                  <a:cubicBezTo>
                    <a:pt x="6510" y="10145"/>
                    <a:pt x="6402" y="10010"/>
                    <a:pt x="6239" y="9874"/>
                  </a:cubicBezTo>
                  <a:cubicBezTo>
                    <a:pt x="5669" y="9386"/>
                    <a:pt x="4991" y="9114"/>
                    <a:pt x="4259" y="9114"/>
                  </a:cubicBezTo>
                  <a:cubicBezTo>
                    <a:pt x="4096" y="9114"/>
                    <a:pt x="3933" y="9142"/>
                    <a:pt x="3744" y="9196"/>
                  </a:cubicBezTo>
                  <a:cubicBezTo>
                    <a:pt x="3581" y="9223"/>
                    <a:pt x="3418" y="9277"/>
                    <a:pt x="3282" y="9359"/>
                  </a:cubicBezTo>
                  <a:cubicBezTo>
                    <a:pt x="3255" y="9386"/>
                    <a:pt x="3201" y="9386"/>
                    <a:pt x="3147" y="9413"/>
                  </a:cubicBezTo>
                  <a:cubicBezTo>
                    <a:pt x="2930" y="8925"/>
                    <a:pt x="2740" y="8409"/>
                    <a:pt x="2577" y="7894"/>
                  </a:cubicBezTo>
                  <a:cubicBezTo>
                    <a:pt x="2903" y="7297"/>
                    <a:pt x="3201" y="6646"/>
                    <a:pt x="3445" y="5941"/>
                  </a:cubicBezTo>
                  <a:cubicBezTo>
                    <a:pt x="3581" y="5453"/>
                    <a:pt x="3716" y="4937"/>
                    <a:pt x="3716" y="4449"/>
                  </a:cubicBezTo>
                  <a:cubicBezTo>
                    <a:pt x="3716" y="4178"/>
                    <a:pt x="3716" y="3934"/>
                    <a:pt x="3662" y="3663"/>
                  </a:cubicBezTo>
                  <a:cubicBezTo>
                    <a:pt x="3635" y="3527"/>
                    <a:pt x="3635" y="3418"/>
                    <a:pt x="3581" y="3283"/>
                  </a:cubicBezTo>
                  <a:lnTo>
                    <a:pt x="3554" y="3120"/>
                  </a:lnTo>
                  <a:lnTo>
                    <a:pt x="3527" y="2957"/>
                  </a:lnTo>
                  <a:cubicBezTo>
                    <a:pt x="3391" y="2469"/>
                    <a:pt x="3228" y="2035"/>
                    <a:pt x="2957" y="1601"/>
                  </a:cubicBezTo>
                  <a:cubicBezTo>
                    <a:pt x="2713" y="1140"/>
                    <a:pt x="2415" y="733"/>
                    <a:pt x="2008" y="435"/>
                  </a:cubicBezTo>
                  <a:cubicBezTo>
                    <a:pt x="1899" y="381"/>
                    <a:pt x="1791" y="272"/>
                    <a:pt x="1655" y="191"/>
                  </a:cubicBezTo>
                  <a:cubicBezTo>
                    <a:pt x="1519" y="136"/>
                    <a:pt x="1384" y="55"/>
                    <a:pt x="1248" y="28"/>
                  </a:cubicBezTo>
                  <a:cubicBezTo>
                    <a:pt x="1194" y="28"/>
                    <a:pt x="1085"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3739125" y="991375"/>
              <a:ext cx="323475" cy="272350"/>
            </a:xfrm>
            <a:custGeom>
              <a:avLst/>
              <a:gdLst/>
              <a:ahLst/>
              <a:cxnLst/>
              <a:rect l="l" t="t" r="r" b="b"/>
              <a:pathLst>
                <a:path w="12939" h="10894" extrusionOk="0">
                  <a:moveTo>
                    <a:pt x="6348" y="1112"/>
                  </a:moveTo>
                  <a:lnTo>
                    <a:pt x="12152" y="2170"/>
                  </a:lnTo>
                  <a:lnTo>
                    <a:pt x="12016" y="2577"/>
                  </a:lnTo>
                  <a:lnTo>
                    <a:pt x="6239" y="1574"/>
                  </a:lnTo>
                  <a:lnTo>
                    <a:pt x="6348" y="1112"/>
                  </a:lnTo>
                  <a:close/>
                  <a:moveTo>
                    <a:pt x="6158" y="0"/>
                  </a:moveTo>
                  <a:lnTo>
                    <a:pt x="5859" y="1004"/>
                  </a:lnTo>
                  <a:lnTo>
                    <a:pt x="3825" y="7541"/>
                  </a:lnTo>
                  <a:cubicBezTo>
                    <a:pt x="3581" y="7080"/>
                    <a:pt x="3147" y="6754"/>
                    <a:pt x="2604" y="6537"/>
                  </a:cubicBezTo>
                  <a:cubicBezTo>
                    <a:pt x="2371" y="6464"/>
                    <a:pt x="2138" y="6429"/>
                    <a:pt x="1914" y="6429"/>
                  </a:cubicBezTo>
                  <a:cubicBezTo>
                    <a:pt x="1146" y="6429"/>
                    <a:pt x="482" y="6836"/>
                    <a:pt x="272" y="7486"/>
                  </a:cubicBezTo>
                  <a:cubicBezTo>
                    <a:pt x="1" y="8327"/>
                    <a:pt x="597" y="9277"/>
                    <a:pt x="1655" y="9602"/>
                  </a:cubicBezTo>
                  <a:cubicBezTo>
                    <a:pt x="1896" y="9674"/>
                    <a:pt x="2139" y="9710"/>
                    <a:pt x="2373" y="9710"/>
                  </a:cubicBezTo>
                  <a:cubicBezTo>
                    <a:pt x="3112" y="9710"/>
                    <a:pt x="3761" y="9353"/>
                    <a:pt x="3988" y="8653"/>
                  </a:cubicBezTo>
                  <a:lnTo>
                    <a:pt x="6049" y="2035"/>
                  </a:lnTo>
                  <a:lnTo>
                    <a:pt x="11881" y="3011"/>
                  </a:lnTo>
                  <a:lnTo>
                    <a:pt x="10118" y="8653"/>
                  </a:lnTo>
                  <a:cubicBezTo>
                    <a:pt x="9901" y="8219"/>
                    <a:pt x="9440" y="7866"/>
                    <a:pt x="8897" y="7676"/>
                  </a:cubicBezTo>
                  <a:cubicBezTo>
                    <a:pt x="8660" y="7593"/>
                    <a:pt x="8419" y="7554"/>
                    <a:pt x="8187" y="7554"/>
                  </a:cubicBezTo>
                  <a:cubicBezTo>
                    <a:pt x="7437" y="7554"/>
                    <a:pt x="6772" y="7963"/>
                    <a:pt x="6565" y="8626"/>
                  </a:cubicBezTo>
                  <a:cubicBezTo>
                    <a:pt x="6293" y="9467"/>
                    <a:pt x="6917" y="10443"/>
                    <a:pt x="7921" y="10796"/>
                  </a:cubicBezTo>
                  <a:cubicBezTo>
                    <a:pt x="8150" y="10862"/>
                    <a:pt x="8377" y="10893"/>
                    <a:pt x="8596" y="10893"/>
                  </a:cubicBezTo>
                  <a:cubicBezTo>
                    <a:pt x="9362" y="10893"/>
                    <a:pt x="10021" y="10506"/>
                    <a:pt x="10253" y="9873"/>
                  </a:cubicBezTo>
                  <a:lnTo>
                    <a:pt x="12912" y="1384"/>
                  </a:lnTo>
                  <a:lnTo>
                    <a:pt x="12939" y="1248"/>
                  </a:lnTo>
                  <a:lnTo>
                    <a:pt x="61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3834750" y="534325"/>
              <a:ext cx="206825" cy="316100"/>
            </a:xfrm>
            <a:custGeom>
              <a:avLst/>
              <a:gdLst/>
              <a:ahLst/>
              <a:cxnLst/>
              <a:rect l="l" t="t" r="r" b="b"/>
              <a:pathLst>
                <a:path w="8273" h="12644" extrusionOk="0">
                  <a:moveTo>
                    <a:pt x="4258" y="1900"/>
                  </a:moveTo>
                  <a:cubicBezTo>
                    <a:pt x="4557" y="2388"/>
                    <a:pt x="5154" y="2903"/>
                    <a:pt x="6130" y="3581"/>
                  </a:cubicBezTo>
                  <a:cubicBezTo>
                    <a:pt x="7432" y="4449"/>
                    <a:pt x="7269" y="5399"/>
                    <a:pt x="7079" y="5968"/>
                  </a:cubicBezTo>
                  <a:cubicBezTo>
                    <a:pt x="6917" y="5805"/>
                    <a:pt x="6700" y="5670"/>
                    <a:pt x="6483" y="5534"/>
                  </a:cubicBezTo>
                  <a:cubicBezTo>
                    <a:pt x="4774" y="4503"/>
                    <a:pt x="4367" y="2957"/>
                    <a:pt x="4313" y="2659"/>
                  </a:cubicBezTo>
                  <a:lnTo>
                    <a:pt x="4258" y="1900"/>
                  </a:lnTo>
                  <a:close/>
                  <a:moveTo>
                    <a:pt x="4231" y="1"/>
                  </a:moveTo>
                  <a:lnTo>
                    <a:pt x="3635" y="55"/>
                  </a:lnTo>
                  <a:lnTo>
                    <a:pt x="4069" y="9359"/>
                  </a:lnTo>
                  <a:cubicBezTo>
                    <a:pt x="3659" y="9000"/>
                    <a:pt x="3056" y="8787"/>
                    <a:pt x="2419" y="8787"/>
                  </a:cubicBezTo>
                  <a:cubicBezTo>
                    <a:pt x="2382" y="8787"/>
                    <a:pt x="2344" y="8787"/>
                    <a:pt x="2306" y="8789"/>
                  </a:cubicBezTo>
                  <a:cubicBezTo>
                    <a:pt x="1004" y="8843"/>
                    <a:pt x="0" y="9738"/>
                    <a:pt x="54" y="10823"/>
                  </a:cubicBezTo>
                  <a:cubicBezTo>
                    <a:pt x="107" y="11873"/>
                    <a:pt x="1124" y="12643"/>
                    <a:pt x="2344" y="12643"/>
                  </a:cubicBezTo>
                  <a:cubicBezTo>
                    <a:pt x="2385" y="12643"/>
                    <a:pt x="2427" y="12642"/>
                    <a:pt x="2468" y="12641"/>
                  </a:cubicBezTo>
                  <a:cubicBezTo>
                    <a:pt x="3770" y="12586"/>
                    <a:pt x="4747" y="11773"/>
                    <a:pt x="4720" y="10606"/>
                  </a:cubicBezTo>
                  <a:lnTo>
                    <a:pt x="4448" y="4476"/>
                  </a:lnTo>
                  <a:lnTo>
                    <a:pt x="4448" y="4476"/>
                  </a:lnTo>
                  <a:cubicBezTo>
                    <a:pt x="4747" y="4910"/>
                    <a:pt x="5316" y="5453"/>
                    <a:pt x="6293" y="6131"/>
                  </a:cubicBezTo>
                  <a:cubicBezTo>
                    <a:pt x="8273" y="7460"/>
                    <a:pt x="6944" y="9033"/>
                    <a:pt x="6944" y="9033"/>
                  </a:cubicBezTo>
                  <a:cubicBezTo>
                    <a:pt x="7920" y="8491"/>
                    <a:pt x="8273" y="7189"/>
                    <a:pt x="7296" y="6131"/>
                  </a:cubicBezTo>
                  <a:cubicBezTo>
                    <a:pt x="8002" y="5344"/>
                    <a:pt x="7974" y="3934"/>
                    <a:pt x="6401" y="2984"/>
                  </a:cubicBezTo>
                  <a:cubicBezTo>
                    <a:pt x="4503" y="1845"/>
                    <a:pt x="4231" y="55"/>
                    <a:pt x="4231" y="55"/>
                  </a:cubicBezTo>
                  <a:lnTo>
                    <a:pt x="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1"/>
          <p:cNvSpPr txBox="1">
            <a:spLocks noGrp="1"/>
          </p:cNvSpPr>
          <p:nvPr>
            <p:ph type="title"/>
          </p:nvPr>
        </p:nvSpPr>
        <p:spPr>
          <a:xfrm>
            <a:off x="3438975" y="4022813"/>
            <a:ext cx="2265900" cy="421200"/>
          </a:xfrm>
          <a:prstGeom prst="rect">
            <a:avLst/>
          </a:prstGeom>
        </p:spPr>
        <p:txBody>
          <a:bodyPr spcFirstLastPara="1" wrap="square" lIns="91425" tIns="91425" rIns="91425" bIns="91425" anchor="t" anchorCtr="0">
            <a:noAutofit/>
          </a:bodyPr>
          <a:lstStyle>
            <a:lvl1pPr lvl="0">
              <a:spcBef>
                <a:spcPts val="0"/>
              </a:spcBef>
              <a:spcAft>
                <a:spcPts val="0"/>
              </a:spcAft>
              <a:buNone/>
              <a:defRPr sz="1800">
                <a:solidFill>
                  <a:schemeClr val="lt1"/>
                </a:solidFill>
                <a:latin typeface="UTM Neutra" panose="02040603050506020204" pitchFamily="18" charset="0"/>
              </a:defRPr>
            </a:lvl1pPr>
            <a:lvl2pPr lvl="1">
              <a:spcBef>
                <a:spcPts val="0"/>
              </a:spcBef>
              <a:spcAft>
                <a:spcPts val="0"/>
              </a:spcAft>
              <a:buNone/>
              <a:defRPr sz="1800">
                <a:solidFill>
                  <a:schemeClr val="lt1"/>
                </a:solidFill>
              </a:defRPr>
            </a:lvl2pPr>
            <a:lvl3pPr lvl="2">
              <a:spcBef>
                <a:spcPts val="0"/>
              </a:spcBef>
              <a:spcAft>
                <a:spcPts val="0"/>
              </a:spcAft>
              <a:buNone/>
              <a:defRPr sz="1800">
                <a:solidFill>
                  <a:schemeClr val="lt1"/>
                </a:solidFill>
              </a:defRPr>
            </a:lvl3pPr>
            <a:lvl4pPr lvl="3">
              <a:spcBef>
                <a:spcPts val="0"/>
              </a:spcBef>
              <a:spcAft>
                <a:spcPts val="0"/>
              </a:spcAft>
              <a:buNone/>
              <a:defRPr sz="1800">
                <a:solidFill>
                  <a:schemeClr val="lt1"/>
                </a:solidFill>
              </a:defRPr>
            </a:lvl4pPr>
            <a:lvl5pPr lvl="4">
              <a:spcBef>
                <a:spcPts val="0"/>
              </a:spcBef>
              <a:spcAft>
                <a:spcPts val="0"/>
              </a:spcAft>
              <a:buNone/>
              <a:defRPr sz="1800">
                <a:solidFill>
                  <a:schemeClr val="lt1"/>
                </a:solidFill>
              </a:defRPr>
            </a:lvl5pPr>
            <a:lvl6pPr lvl="5">
              <a:spcBef>
                <a:spcPts val="0"/>
              </a:spcBef>
              <a:spcAft>
                <a:spcPts val="0"/>
              </a:spcAft>
              <a:buNone/>
              <a:defRPr sz="1800">
                <a:solidFill>
                  <a:schemeClr val="lt1"/>
                </a:solidFill>
              </a:defRPr>
            </a:lvl6pPr>
            <a:lvl7pPr lvl="6">
              <a:spcBef>
                <a:spcPts val="0"/>
              </a:spcBef>
              <a:spcAft>
                <a:spcPts val="0"/>
              </a:spcAft>
              <a:buNone/>
              <a:defRPr sz="1800">
                <a:solidFill>
                  <a:schemeClr val="lt1"/>
                </a:solidFill>
              </a:defRPr>
            </a:lvl7pPr>
            <a:lvl8pPr lvl="7">
              <a:spcBef>
                <a:spcPts val="0"/>
              </a:spcBef>
              <a:spcAft>
                <a:spcPts val="0"/>
              </a:spcAft>
              <a:buNone/>
              <a:defRPr sz="1800">
                <a:solidFill>
                  <a:schemeClr val="lt1"/>
                </a:solidFill>
              </a:defRPr>
            </a:lvl8pPr>
            <a:lvl9pPr lvl="8">
              <a:spcBef>
                <a:spcPts val="0"/>
              </a:spcBef>
              <a:spcAft>
                <a:spcPts val="0"/>
              </a:spcAft>
              <a:buNone/>
              <a:defRPr sz="1800">
                <a:solidFill>
                  <a:schemeClr val="lt1"/>
                </a:solidFill>
              </a:defRPr>
            </a:lvl9pPr>
          </a:lstStyle>
          <a:p>
            <a:endParaRPr/>
          </a:p>
        </p:txBody>
      </p:sp>
      <p:sp>
        <p:nvSpPr>
          <p:cNvPr id="142" name="Google Shape;142;p21"/>
          <p:cNvSpPr txBox="1">
            <a:spLocks noGrp="1"/>
          </p:cNvSpPr>
          <p:nvPr>
            <p:ph type="subTitle" idx="1"/>
          </p:nvPr>
        </p:nvSpPr>
        <p:spPr>
          <a:xfrm>
            <a:off x="2489475" y="1424750"/>
            <a:ext cx="4164900" cy="209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atin typeface="Roboto Condensed" panose="02000000000000000000" pitchFamily="2" charset="0"/>
                <a:ea typeface="Roboto Condensed" panose="02000000000000000000" pitchFamily="2" charset="0"/>
              </a:defRPr>
            </a:lvl1pPr>
            <a:lvl2pPr lvl="1" algn="ctr" rtl="0">
              <a:spcBef>
                <a:spcPts val="800"/>
              </a:spcBef>
              <a:spcAft>
                <a:spcPts val="0"/>
              </a:spcAft>
              <a:buNone/>
              <a:defRPr sz="2400"/>
            </a:lvl2pPr>
            <a:lvl3pPr lvl="2" algn="ctr" rtl="0">
              <a:spcBef>
                <a:spcPts val="800"/>
              </a:spcBef>
              <a:spcAft>
                <a:spcPts val="0"/>
              </a:spcAft>
              <a:buNone/>
              <a:defRPr sz="2400"/>
            </a:lvl3pPr>
            <a:lvl4pPr lvl="3" algn="ctr" rtl="0">
              <a:spcBef>
                <a:spcPts val="800"/>
              </a:spcBef>
              <a:spcAft>
                <a:spcPts val="0"/>
              </a:spcAft>
              <a:buNone/>
              <a:defRPr sz="2400"/>
            </a:lvl4pPr>
            <a:lvl5pPr lvl="4" algn="ctr" rtl="0">
              <a:spcBef>
                <a:spcPts val="800"/>
              </a:spcBef>
              <a:spcAft>
                <a:spcPts val="0"/>
              </a:spcAft>
              <a:buNone/>
              <a:defRPr sz="2400"/>
            </a:lvl5pPr>
            <a:lvl6pPr lvl="5" algn="ctr" rtl="0">
              <a:spcBef>
                <a:spcPts val="800"/>
              </a:spcBef>
              <a:spcAft>
                <a:spcPts val="0"/>
              </a:spcAft>
              <a:buNone/>
              <a:defRPr sz="2400"/>
            </a:lvl6pPr>
            <a:lvl7pPr lvl="6" algn="ctr" rtl="0">
              <a:spcBef>
                <a:spcPts val="800"/>
              </a:spcBef>
              <a:spcAft>
                <a:spcPts val="0"/>
              </a:spcAft>
              <a:buNone/>
              <a:defRPr sz="2400"/>
            </a:lvl7pPr>
            <a:lvl8pPr lvl="7" algn="ctr" rtl="0">
              <a:spcBef>
                <a:spcPts val="800"/>
              </a:spcBef>
              <a:spcAft>
                <a:spcPts val="0"/>
              </a:spcAft>
              <a:buNone/>
              <a:defRPr sz="2400"/>
            </a:lvl8pPr>
            <a:lvl9pPr lvl="8" algn="ctr" rtl="0">
              <a:spcBef>
                <a:spcPts val="800"/>
              </a:spcBef>
              <a:spcAft>
                <a:spcPts val="800"/>
              </a:spcAft>
              <a:buNone/>
              <a:defRPr sz="2400"/>
            </a:lvl9pPr>
          </a:lstStyle>
          <a:p>
            <a:endParaRPr/>
          </a:p>
        </p:txBody>
      </p:sp>
    </p:spTree>
    <p:extLst>
      <p:ext uri="{BB962C8B-B14F-4D97-AF65-F5344CB8AC3E}">
        <p14:creationId xmlns:p14="http://schemas.microsoft.com/office/powerpoint/2010/main" val="38716774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40" y="12"/>
            <a:ext cx="9144152" cy="5148101"/>
          </a:xfrm>
          <a:custGeom>
            <a:avLst/>
            <a:gdLst/>
            <a:ahLst/>
            <a:cxnLst/>
            <a:rect l="l" t="t" r="r" b="b"/>
            <a:pathLst>
              <a:path w="188919" h="106245" extrusionOk="0">
                <a:moveTo>
                  <a:pt x="1" y="0"/>
                </a:moveTo>
                <a:lnTo>
                  <a:pt x="1" y="106244"/>
                </a:lnTo>
                <a:lnTo>
                  <a:pt x="188919" y="106244"/>
                </a:lnTo>
                <a:lnTo>
                  <a:pt x="188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58419" y="1441791"/>
            <a:ext cx="2626465" cy="2193558"/>
          </a:xfrm>
          <a:custGeom>
            <a:avLst/>
            <a:gdLst/>
            <a:ahLst/>
            <a:cxnLst/>
            <a:rect l="l" t="t" r="r" b="b"/>
            <a:pathLst>
              <a:path w="54263" h="45270" extrusionOk="0">
                <a:moveTo>
                  <a:pt x="29932" y="0"/>
                </a:moveTo>
                <a:lnTo>
                  <a:pt x="35086" y="14837"/>
                </a:lnTo>
                <a:lnTo>
                  <a:pt x="8721" y="5805"/>
                </a:lnTo>
                <a:lnTo>
                  <a:pt x="25294" y="21645"/>
                </a:lnTo>
                <a:cubicBezTo>
                  <a:pt x="25294" y="21645"/>
                  <a:pt x="7098" y="21183"/>
                  <a:pt x="1611" y="21183"/>
                </a:cubicBezTo>
                <a:cubicBezTo>
                  <a:pt x="582" y="21183"/>
                  <a:pt x="0" y="21199"/>
                  <a:pt x="69" y="21238"/>
                </a:cubicBezTo>
                <a:cubicBezTo>
                  <a:pt x="503" y="21482"/>
                  <a:pt x="25159" y="33308"/>
                  <a:pt x="25159" y="33308"/>
                </a:cubicBezTo>
                <a:lnTo>
                  <a:pt x="18378" y="40008"/>
                </a:lnTo>
                <a:lnTo>
                  <a:pt x="31533" y="40225"/>
                </a:lnTo>
                <a:lnTo>
                  <a:pt x="26135" y="45270"/>
                </a:lnTo>
                <a:lnTo>
                  <a:pt x="37554" y="43724"/>
                </a:lnTo>
                <a:lnTo>
                  <a:pt x="54262" y="15162"/>
                </a:lnTo>
                <a:lnTo>
                  <a:pt x="44172" y="5506"/>
                </a:lnTo>
                <a:lnTo>
                  <a:pt x="44389" y="14159"/>
                </a:lnTo>
                <a:lnTo>
                  <a:pt x="29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6332206" y="1441791"/>
            <a:ext cx="2626465" cy="2193558"/>
          </a:xfrm>
          <a:custGeom>
            <a:avLst/>
            <a:gdLst/>
            <a:ahLst/>
            <a:cxnLst/>
            <a:rect l="l" t="t" r="r" b="b"/>
            <a:pathLst>
              <a:path w="54263" h="45270" extrusionOk="0">
                <a:moveTo>
                  <a:pt x="24330" y="0"/>
                </a:moveTo>
                <a:lnTo>
                  <a:pt x="9873" y="14159"/>
                </a:lnTo>
                <a:lnTo>
                  <a:pt x="10090" y="5506"/>
                </a:lnTo>
                <a:lnTo>
                  <a:pt x="0" y="15162"/>
                </a:lnTo>
                <a:lnTo>
                  <a:pt x="16736" y="43724"/>
                </a:lnTo>
                <a:lnTo>
                  <a:pt x="28128" y="45270"/>
                </a:lnTo>
                <a:lnTo>
                  <a:pt x="22730" y="40225"/>
                </a:lnTo>
                <a:lnTo>
                  <a:pt x="35885" y="40008"/>
                </a:lnTo>
                <a:lnTo>
                  <a:pt x="29104" y="33308"/>
                </a:lnTo>
                <a:cubicBezTo>
                  <a:pt x="29104" y="33308"/>
                  <a:pt x="53760" y="21482"/>
                  <a:pt x="54194" y="21238"/>
                </a:cubicBezTo>
                <a:cubicBezTo>
                  <a:pt x="54262" y="21199"/>
                  <a:pt x="53680" y="21183"/>
                  <a:pt x="52651" y="21183"/>
                </a:cubicBezTo>
                <a:cubicBezTo>
                  <a:pt x="47164" y="21183"/>
                  <a:pt x="28968" y="21645"/>
                  <a:pt x="28968" y="21645"/>
                </a:cubicBezTo>
                <a:lnTo>
                  <a:pt x="45541" y="5805"/>
                </a:lnTo>
                <a:lnTo>
                  <a:pt x="19177" y="14837"/>
                </a:lnTo>
                <a:lnTo>
                  <a:pt x="24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758170" y="843759"/>
            <a:ext cx="5885599" cy="3404061"/>
          </a:xfrm>
          <a:custGeom>
            <a:avLst/>
            <a:gdLst/>
            <a:ahLst/>
            <a:cxnLst/>
            <a:rect l="l" t="t" r="r" b="b"/>
            <a:pathLst>
              <a:path w="121597" h="70252" extrusionOk="0">
                <a:moveTo>
                  <a:pt x="105946" y="1"/>
                </a:moveTo>
                <a:lnTo>
                  <a:pt x="6049" y="11528"/>
                </a:lnTo>
                <a:lnTo>
                  <a:pt x="1" y="70251"/>
                </a:lnTo>
                <a:lnTo>
                  <a:pt x="121597" y="68570"/>
                </a:lnTo>
                <a:lnTo>
                  <a:pt x="1059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916534" y="672907"/>
            <a:ext cx="1310256" cy="1242047"/>
          </a:xfrm>
          <a:custGeom>
            <a:avLst/>
            <a:gdLst/>
            <a:ahLst/>
            <a:cxnLst/>
            <a:rect l="l" t="t" r="r" b="b"/>
            <a:pathLst>
              <a:path w="27070" h="25633" extrusionOk="0">
                <a:moveTo>
                  <a:pt x="8599" y="1"/>
                </a:moveTo>
                <a:lnTo>
                  <a:pt x="0" y="8273"/>
                </a:lnTo>
                <a:lnTo>
                  <a:pt x="1329" y="20696"/>
                </a:lnTo>
                <a:lnTo>
                  <a:pt x="13372" y="25633"/>
                </a:lnTo>
                <a:lnTo>
                  <a:pt x="27070" y="20316"/>
                </a:lnTo>
                <a:lnTo>
                  <a:pt x="25741" y="5968"/>
                </a:lnTo>
                <a:lnTo>
                  <a:pt x="19584" y="842"/>
                </a:lnTo>
                <a:lnTo>
                  <a:pt x="85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Loko" panose="02040603050506020204" pitchFamily="18" charset="0"/>
            </a:endParaRPr>
          </a:p>
        </p:txBody>
      </p:sp>
      <p:sp>
        <p:nvSpPr>
          <p:cNvPr id="21" name="Google Shape;21;p3"/>
          <p:cNvSpPr/>
          <p:nvPr/>
        </p:nvSpPr>
        <p:spPr>
          <a:xfrm>
            <a:off x="912675" y="1441791"/>
            <a:ext cx="48" cy="48"/>
          </a:xfrm>
          <a:custGeom>
            <a:avLst/>
            <a:gdLst/>
            <a:ahLst/>
            <a:cxnLst/>
            <a:rect l="l" t="t" r="r" b="b"/>
            <a:pathLst>
              <a:path w="1" h="1" extrusionOk="0">
                <a:moveTo>
                  <a:pt x="1" y="0"/>
                </a:moveTo>
                <a:lnTo>
                  <a:pt x="1" y="0"/>
                </a:lnTo>
                <a:close/>
              </a:path>
            </a:pathLst>
          </a:custGeom>
          <a:solidFill>
            <a:srgbClr val="00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910061" y="1439126"/>
            <a:ext cx="48" cy="48"/>
          </a:xfrm>
          <a:custGeom>
            <a:avLst/>
            <a:gdLst/>
            <a:ahLst/>
            <a:cxnLst/>
            <a:rect l="l" t="t" r="r" b="b"/>
            <a:pathLst>
              <a:path w="1" h="1" extrusionOk="0">
                <a:moveTo>
                  <a:pt x="1" y="1"/>
                </a:moveTo>
                <a:close/>
              </a:path>
            </a:pathLst>
          </a:custGeom>
          <a:solidFill>
            <a:srgbClr val="00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2489475" y="1914950"/>
            <a:ext cx="4164900" cy="84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2800"/>
              <a:buNone/>
              <a:defRPr>
                <a:solidFill>
                  <a:schemeClr val="lt1"/>
                </a:solidFill>
                <a:latin typeface="UTM Neutra" panose="02040603050506020204" pitchFamily="18" charset="0"/>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a:endParaRPr/>
          </a:p>
        </p:txBody>
      </p:sp>
      <p:sp>
        <p:nvSpPr>
          <p:cNvPr id="24" name="Google Shape;24;p3"/>
          <p:cNvSpPr txBox="1">
            <a:spLocks noGrp="1"/>
          </p:cNvSpPr>
          <p:nvPr>
            <p:ph type="title" idx="2" hasCustomPrompt="1"/>
          </p:nvPr>
        </p:nvSpPr>
        <p:spPr>
          <a:xfrm>
            <a:off x="4197474" y="1005930"/>
            <a:ext cx="749700" cy="5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latin typeface="UTM Neutra" panose="02040603050506020204" pitchFamily="18" charset="0"/>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25" name="Google Shape;25;p3"/>
          <p:cNvSpPr txBox="1">
            <a:spLocks noGrp="1"/>
          </p:cNvSpPr>
          <p:nvPr>
            <p:ph type="subTitle" idx="1"/>
          </p:nvPr>
        </p:nvSpPr>
        <p:spPr>
          <a:xfrm>
            <a:off x="2489475" y="2719275"/>
            <a:ext cx="4164900" cy="8283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chemeClr val="lt1"/>
                </a:solidFill>
                <a:latin typeface="Roboto Condensed" panose="02000000000000000000" pitchFamily="2" charset="0"/>
                <a:ea typeface="Roboto Condensed" panose="02000000000000000000" pitchFamily="2" charset="0"/>
              </a:defRPr>
            </a:lvl1pPr>
            <a:lvl2pPr lvl="1" algn="ctr">
              <a:spcBef>
                <a:spcPts val="800"/>
              </a:spcBef>
              <a:spcAft>
                <a:spcPts val="0"/>
              </a:spcAft>
              <a:buNone/>
              <a:defRPr>
                <a:solidFill>
                  <a:schemeClr val="lt1"/>
                </a:solidFill>
              </a:defRPr>
            </a:lvl2pPr>
            <a:lvl3pPr lvl="2" algn="ctr">
              <a:spcBef>
                <a:spcPts val="800"/>
              </a:spcBef>
              <a:spcAft>
                <a:spcPts val="0"/>
              </a:spcAft>
              <a:buNone/>
              <a:defRPr>
                <a:solidFill>
                  <a:schemeClr val="lt1"/>
                </a:solidFill>
              </a:defRPr>
            </a:lvl3pPr>
            <a:lvl4pPr lvl="3" algn="ctr">
              <a:spcBef>
                <a:spcPts val="800"/>
              </a:spcBef>
              <a:spcAft>
                <a:spcPts val="0"/>
              </a:spcAft>
              <a:buNone/>
              <a:defRPr>
                <a:solidFill>
                  <a:schemeClr val="lt1"/>
                </a:solidFill>
              </a:defRPr>
            </a:lvl4pPr>
            <a:lvl5pPr lvl="4" algn="ctr">
              <a:spcBef>
                <a:spcPts val="800"/>
              </a:spcBef>
              <a:spcAft>
                <a:spcPts val="0"/>
              </a:spcAft>
              <a:buNone/>
              <a:defRPr>
                <a:solidFill>
                  <a:schemeClr val="lt1"/>
                </a:solidFill>
              </a:defRPr>
            </a:lvl5pPr>
            <a:lvl6pPr lvl="5" algn="ctr">
              <a:spcBef>
                <a:spcPts val="800"/>
              </a:spcBef>
              <a:spcAft>
                <a:spcPts val="0"/>
              </a:spcAft>
              <a:buNone/>
              <a:defRPr>
                <a:solidFill>
                  <a:schemeClr val="lt1"/>
                </a:solidFill>
              </a:defRPr>
            </a:lvl6pPr>
            <a:lvl7pPr lvl="6" algn="ctr">
              <a:spcBef>
                <a:spcPts val="800"/>
              </a:spcBef>
              <a:spcAft>
                <a:spcPts val="0"/>
              </a:spcAft>
              <a:buNone/>
              <a:defRPr>
                <a:solidFill>
                  <a:schemeClr val="lt1"/>
                </a:solidFill>
              </a:defRPr>
            </a:lvl7pPr>
            <a:lvl8pPr lvl="7" algn="ctr">
              <a:spcBef>
                <a:spcPts val="800"/>
              </a:spcBef>
              <a:spcAft>
                <a:spcPts val="0"/>
              </a:spcAft>
              <a:buNone/>
              <a:defRPr>
                <a:solidFill>
                  <a:schemeClr val="lt1"/>
                </a:solidFill>
              </a:defRPr>
            </a:lvl8pPr>
            <a:lvl9pPr lvl="8" algn="ctr">
              <a:spcBef>
                <a:spcPts val="800"/>
              </a:spcBef>
              <a:spcAft>
                <a:spcPts val="800"/>
              </a:spcAft>
              <a:buNone/>
              <a:defRPr>
                <a:solidFill>
                  <a:schemeClr val="lt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0" y="0"/>
            <a:ext cx="1822939" cy="1385740"/>
          </a:xfrm>
          <a:custGeom>
            <a:avLst/>
            <a:gdLst/>
            <a:ahLst/>
            <a:cxnLst/>
            <a:rect l="l" t="t" r="r" b="b"/>
            <a:pathLst>
              <a:path w="31176" h="23699" extrusionOk="0">
                <a:moveTo>
                  <a:pt x="0" y="0"/>
                </a:moveTo>
                <a:lnTo>
                  <a:pt x="0" y="23699"/>
                </a:lnTo>
                <a:lnTo>
                  <a:pt x="16362" y="17785"/>
                </a:lnTo>
                <a:lnTo>
                  <a:pt x="22220" y="8397"/>
                </a:lnTo>
                <a:lnTo>
                  <a:pt x="31175" y="0"/>
                </a:lnTo>
                <a:close/>
              </a:path>
            </a:pathLst>
          </a:custGeom>
          <a:solidFill>
            <a:srgbClr val="FFE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66073" y="4168674"/>
            <a:ext cx="1377952" cy="974832"/>
          </a:xfrm>
          <a:custGeom>
            <a:avLst/>
            <a:gdLst/>
            <a:ahLst/>
            <a:cxnLst/>
            <a:rect l="l" t="t" r="r" b="b"/>
            <a:pathLst>
              <a:path w="36616" h="25904" extrusionOk="0">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UTM Neutra" panose="020406030505060202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atin typeface="Roboto Condensed" panose="02000000000000000000" pitchFamily="2" charset="0"/>
                <a:ea typeface="Roboto Condensed" panose="02000000000000000000" pitchFamily="2" charset="0"/>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pic>
        <p:nvPicPr>
          <p:cNvPr id="3" name="Picture 2" descr="A close up of a sign&#10;&#10;Description automatically generated">
            <a:extLst>
              <a:ext uri="{FF2B5EF4-FFF2-40B4-BE49-F238E27FC236}">
                <a16:creationId xmlns:a16="http://schemas.microsoft.com/office/drawing/2014/main" id="{65F97322-ABC0-49D3-A158-9E675BE20245}"/>
              </a:ext>
            </a:extLst>
          </p:cNvPr>
          <p:cNvPicPr>
            <a:picLocks noChangeAspect="1"/>
          </p:cNvPicPr>
          <p:nvPr userDrawn="1"/>
        </p:nvPicPr>
        <p:blipFill>
          <a:blip r:embed="rId2"/>
          <a:stretch>
            <a:fillRect/>
          </a:stretch>
        </p:blipFill>
        <p:spPr>
          <a:xfrm>
            <a:off x="8666932" y="4687456"/>
            <a:ext cx="360000" cy="360000"/>
          </a:xfrm>
          <a:prstGeom prst="rect">
            <a:avLst/>
          </a:prstGeom>
        </p:spPr>
      </p:pic>
      <p:pic>
        <p:nvPicPr>
          <p:cNvPr id="5" name="Picture 4" descr="A close up of a sign&#10;&#10;Description automatically generated">
            <a:extLst>
              <a:ext uri="{FF2B5EF4-FFF2-40B4-BE49-F238E27FC236}">
                <a16:creationId xmlns:a16="http://schemas.microsoft.com/office/drawing/2014/main" id="{5486F605-8AAB-47B6-8555-0887C1F1804A}"/>
              </a:ext>
            </a:extLst>
          </p:cNvPr>
          <p:cNvPicPr>
            <a:picLocks noChangeAspect="1"/>
          </p:cNvPicPr>
          <p:nvPr userDrawn="1"/>
        </p:nvPicPr>
        <p:blipFill>
          <a:blip r:embed="rId3"/>
          <a:stretch>
            <a:fillRect/>
          </a:stretch>
        </p:blipFill>
        <p:spPr>
          <a:xfrm>
            <a:off x="239028" y="227375"/>
            <a:ext cx="504000" cy="50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10"/>
          <p:cNvSpPr/>
          <p:nvPr/>
        </p:nvSpPr>
        <p:spPr>
          <a:xfrm>
            <a:off x="4468398" y="12"/>
            <a:ext cx="4675780" cy="5148101"/>
          </a:xfrm>
          <a:custGeom>
            <a:avLst/>
            <a:gdLst/>
            <a:ahLst/>
            <a:cxnLst/>
            <a:rect l="l" t="t" r="r" b="b"/>
            <a:pathLst>
              <a:path w="96617" h="106245" extrusionOk="0">
                <a:moveTo>
                  <a:pt x="11420" y="0"/>
                </a:moveTo>
                <a:lnTo>
                  <a:pt x="1" y="56987"/>
                </a:lnTo>
                <a:lnTo>
                  <a:pt x="13590" y="92330"/>
                </a:lnTo>
                <a:lnTo>
                  <a:pt x="11691" y="106244"/>
                </a:lnTo>
                <a:lnTo>
                  <a:pt x="96616" y="106244"/>
                </a:lnTo>
                <a:lnTo>
                  <a:pt x="966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title"/>
          </p:nvPr>
        </p:nvSpPr>
        <p:spPr>
          <a:xfrm>
            <a:off x="713100" y="1587450"/>
            <a:ext cx="2808000" cy="7557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atin typeface="UTM Neutra" panose="02040603050506020204" pitchFamily="18" charset="0"/>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56" name="Google Shape;56;p10"/>
          <p:cNvSpPr txBox="1">
            <a:spLocks noGrp="1"/>
          </p:cNvSpPr>
          <p:nvPr>
            <p:ph type="subTitle" idx="1"/>
          </p:nvPr>
        </p:nvSpPr>
        <p:spPr>
          <a:xfrm>
            <a:off x="713200" y="2343150"/>
            <a:ext cx="2808000" cy="12129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Roboto Condensed" panose="02000000000000000000" pitchFamily="2" charset="0"/>
                <a:ea typeface="Roboto Condensed" panose="02000000000000000000" pitchFamily="2" charset="0"/>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800"/>
              </a:spcAft>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808200" y="445025"/>
            <a:ext cx="4622700" cy="10596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atin typeface="UTM Neutra" panose="02040603050506020204" pitchFamily="18" charset="0"/>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72" name="Google Shape;72;p14"/>
          <p:cNvSpPr/>
          <p:nvPr/>
        </p:nvSpPr>
        <p:spPr>
          <a:xfrm>
            <a:off x="2082526" y="1236750"/>
            <a:ext cx="7061472" cy="3906763"/>
          </a:xfrm>
          <a:custGeom>
            <a:avLst/>
            <a:gdLst/>
            <a:ahLst/>
            <a:cxnLst/>
            <a:rect l="l" t="t" r="r" b="b"/>
            <a:pathLst>
              <a:path w="54387" h="27480" extrusionOk="0">
                <a:moveTo>
                  <a:pt x="54386" y="1"/>
                </a:moveTo>
                <a:lnTo>
                  <a:pt x="12345" y="1661"/>
                </a:lnTo>
                <a:lnTo>
                  <a:pt x="1" y="27480"/>
                </a:lnTo>
                <a:lnTo>
                  <a:pt x="54386" y="27480"/>
                </a:lnTo>
                <a:lnTo>
                  <a:pt x="54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subTitle" idx="1"/>
          </p:nvPr>
        </p:nvSpPr>
        <p:spPr>
          <a:xfrm>
            <a:off x="3808200" y="1807775"/>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74" name="Google Shape;74;p14"/>
          <p:cNvSpPr txBox="1">
            <a:spLocks noGrp="1"/>
          </p:cNvSpPr>
          <p:nvPr>
            <p:ph type="subTitle" idx="2"/>
          </p:nvPr>
        </p:nvSpPr>
        <p:spPr>
          <a:xfrm>
            <a:off x="3808200" y="2150975"/>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75" name="Google Shape;75;p14"/>
          <p:cNvSpPr txBox="1">
            <a:spLocks noGrp="1"/>
          </p:cNvSpPr>
          <p:nvPr>
            <p:ph type="subTitle" idx="3"/>
          </p:nvPr>
        </p:nvSpPr>
        <p:spPr>
          <a:xfrm>
            <a:off x="6037100" y="1807775"/>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76" name="Google Shape;76;p14"/>
          <p:cNvSpPr txBox="1">
            <a:spLocks noGrp="1"/>
          </p:cNvSpPr>
          <p:nvPr>
            <p:ph type="subTitle" idx="4"/>
          </p:nvPr>
        </p:nvSpPr>
        <p:spPr>
          <a:xfrm>
            <a:off x="6037100" y="2150975"/>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77" name="Google Shape;77;p14"/>
          <p:cNvSpPr txBox="1">
            <a:spLocks noGrp="1"/>
          </p:cNvSpPr>
          <p:nvPr>
            <p:ph type="subTitle" idx="5"/>
          </p:nvPr>
        </p:nvSpPr>
        <p:spPr>
          <a:xfrm>
            <a:off x="3808200" y="3455100"/>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78" name="Google Shape;78;p14"/>
          <p:cNvSpPr txBox="1">
            <a:spLocks noGrp="1"/>
          </p:cNvSpPr>
          <p:nvPr>
            <p:ph type="subTitle" idx="6"/>
          </p:nvPr>
        </p:nvSpPr>
        <p:spPr>
          <a:xfrm>
            <a:off x="3808200" y="3798300"/>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79" name="Google Shape;79;p14"/>
          <p:cNvSpPr txBox="1">
            <a:spLocks noGrp="1"/>
          </p:cNvSpPr>
          <p:nvPr>
            <p:ph type="subTitle" idx="7"/>
          </p:nvPr>
        </p:nvSpPr>
        <p:spPr>
          <a:xfrm>
            <a:off x="6037100" y="3455100"/>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80" name="Google Shape;80;p14"/>
          <p:cNvSpPr txBox="1">
            <a:spLocks noGrp="1"/>
          </p:cNvSpPr>
          <p:nvPr>
            <p:ph type="subTitle" idx="8"/>
          </p:nvPr>
        </p:nvSpPr>
        <p:spPr>
          <a:xfrm>
            <a:off x="6037100" y="3798300"/>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background">
  <p:cSld name="SECTION_TITLE_AND_DESCRIPTION_1">
    <p:bg>
      <p:bgPr>
        <a:solidFill>
          <a:schemeClr val="lt2"/>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808200" y="445025"/>
            <a:ext cx="4622700" cy="1059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atin typeface="UTM Loko" panose="02040603050506020204" pitchFamily="18" charset="0"/>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83" name="Google Shape;83;p15"/>
          <p:cNvSpPr/>
          <p:nvPr/>
        </p:nvSpPr>
        <p:spPr>
          <a:xfrm>
            <a:off x="2082526" y="1236750"/>
            <a:ext cx="7061472" cy="3906763"/>
          </a:xfrm>
          <a:custGeom>
            <a:avLst/>
            <a:gdLst/>
            <a:ahLst/>
            <a:cxnLst/>
            <a:rect l="l" t="t" r="r" b="b"/>
            <a:pathLst>
              <a:path w="54387" h="27480" extrusionOk="0">
                <a:moveTo>
                  <a:pt x="54386" y="1"/>
                </a:moveTo>
                <a:lnTo>
                  <a:pt x="12345" y="1661"/>
                </a:lnTo>
                <a:lnTo>
                  <a:pt x="1" y="27480"/>
                </a:lnTo>
                <a:lnTo>
                  <a:pt x="54386" y="27480"/>
                </a:lnTo>
                <a:lnTo>
                  <a:pt x="54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a:spLocks noGrp="1"/>
          </p:cNvSpPr>
          <p:nvPr>
            <p:ph type="subTitle" idx="1"/>
          </p:nvPr>
        </p:nvSpPr>
        <p:spPr>
          <a:xfrm>
            <a:off x="3808200" y="1807775"/>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Loko" panose="02040603050506020204" pitchFamily="18" charset="0"/>
                <a:ea typeface="UTM Loko" panose="02040603050506020204" pitchFamily="18" charset="0"/>
                <a:cs typeface="UTM Loko" panose="02040603050506020204" pitchFamily="18" charset="0"/>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a:endParaRPr/>
          </a:p>
        </p:txBody>
      </p:sp>
      <p:sp>
        <p:nvSpPr>
          <p:cNvPr id="85" name="Google Shape;85;p15"/>
          <p:cNvSpPr txBox="1">
            <a:spLocks noGrp="1"/>
          </p:cNvSpPr>
          <p:nvPr>
            <p:ph type="subTitle" idx="2"/>
          </p:nvPr>
        </p:nvSpPr>
        <p:spPr>
          <a:xfrm>
            <a:off x="3808200" y="2150975"/>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a:endParaRPr/>
          </a:p>
        </p:txBody>
      </p:sp>
      <p:sp>
        <p:nvSpPr>
          <p:cNvPr id="86" name="Google Shape;86;p15"/>
          <p:cNvSpPr txBox="1">
            <a:spLocks noGrp="1"/>
          </p:cNvSpPr>
          <p:nvPr>
            <p:ph type="subTitle" idx="3"/>
          </p:nvPr>
        </p:nvSpPr>
        <p:spPr>
          <a:xfrm>
            <a:off x="6037100" y="1807775"/>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Loko" panose="02040603050506020204" pitchFamily="18" charset="0"/>
                <a:ea typeface="UTM Loko" panose="02040603050506020204" pitchFamily="18" charset="0"/>
                <a:cs typeface="UTM Loko" panose="02040603050506020204" pitchFamily="18" charset="0"/>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a:endParaRPr/>
          </a:p>
        </p:txBody>
      </p:sp>
      <p:sp>
        <p:nvSpPr>
          <p:cNvPr id="87" name="Google Shape;87;p15"/>
          <p:cNvSpPr txBox="1">
            <a:spLocks noGrp="1"/>
          </p:cNvSpPr>
          <p:nvPr>
            <p:ph type="subTitle" idx="4"/>
          </p:nvPr>
        </p:nvSpPr>
        <p:spPr>
          <a:xfrm>
            <a:off x="6037100" y="2150975"/>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a:endParaRPr/>
          </a:p>
        </p:txBody>
      </p:sp>
      <p:sp>
        <p:nvSpPr>
          <p:cNvPr id="88" name="Google Shape;88;p15"/>
          <p:cNvSpPr txBox="1">
            <a:spLocks noGrp="1"/>
          </p:cNvSpPr>
          <p:nvPr>
            <p:ph type="subTitle" idx="5"/>
          </p:nvPr>
        </p:nvSpPr>
        <p:spPr>
          <a:xfrm>
            <a:off x="3808200" y="3455100"/>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Loko" panose="02040603050506020204" pitchFamily="18" charset="0"/>
                <a:ea typeface="UTM Loko" panose="02040603050506020204" pitchFamily="18" charset="0"/>
                <a:cs typeface="UTM Loko" panose="02040603050506020204" pitchFamily="18" charset="0"/>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a:endParaRPr/>
          </a:p>
        </p:txBody>
      </p:sp>
      <p:sp>
        <p:nvSpPr>
          <p:cNvPr id="89" name="Google Shape;89;p15"/>
          <p:cNvSpPr txBox="1">
            <a:spLocks noGrp="1"/>
          </p:cNvSpPr>
          <p:nvPr>
            <p:ph type="subTitle" idx="6"/>
          </p:nvPr>
        </p:nvSpPr>
        <p:spPr>
          <a:xfrm>
            <a:off x="3808200" y="3798300"/>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a:endParaRPr/>
          </a:p>
        </p:txBody>
      </p:sp>
      <p:sp>
        <p:nvSpPr>
          <p:cNvPr id="90" name="Google Shape;90;p15"/>
          <p:cNvSpPr txBox="1">
            <a:spLocks noGrp="1"/>
          </p:cNvSpPr>
          <p:nvPr>
            <p:ph type="subTitle" idx="7"/>
          </p:nvPr>
        </p:nvSpPr>
        <p:spPr>
          <a:xfrm>
            <a:off x="6037100" y="3455100"/>
            <a:ext cx="1707600" cy="3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6"/>
                </a:solidFill>
                <a:latin typeface="UTM Loko" panose="02040603050506020204" pitchFamily="18" charset="0"/>
                <a:ea typeface="UTM Loko" panose="02040603050506020204" pitchFamily="18" charset="0"/>
                <a:cs typeface="UTM Loko" panose="02040603050506020204" pitchFamily="18" charset="0"/>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a:endParaRPr/>
          </a:p>
        </p:txBody>
      </p:sp>
      <p:sp>
        <p:nvSpPr>
          <p:cNvPr id="91" name="Google Shape;91;p15"/>
          <p:cNvSpPr txBox="1">
            <a:spLocks noGrp="1"/>
          </p:cNvSpPr>
          <p:nvPr>
            <p:ph type="subTitle" idx="8"/>
          </p:nvPr>
        </p:nvSpPr>
        <p:spPr>
          <a:xfrm>
            <a:off x="6037100" y="3798300"/>
            <a:ext cx="1707600" cy="80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104"/>
        <p:cNvGrpSpPr/>
        <p:nvPr/>
      </p:nvGrpSpPr>
      <p:grpSpPr>
        <a:xfrm>
          <a:off x="0" y="0"/>
          <a:ext cx="0" cy="0"/>
          <a:chOff x="0" y="0"/>
          <a:chExt cx="0" cy="0"/>
        </a:xfrm>
      </p:grpSpPr>
      <p:grpSp>
        <p:nvGrpSpPr>
          <p:cNvPr id="105" name="Google Shape;105;p20"/>
          <p:cNvGrpSpPr/>
          <p:nvPr/>
        </p:nvGrpSpPr>
        <p:grpSpPr>
          <a:xfrm>
            <a:off x="699" y="-795"/>
            <a:ext cx="9144103" cy="2825750"/>
            <a:chOff x="-254175" y="295650"/>
            <a:chExt cx="4722950" cy="1457925"/>
          </a:xfrm>
        </p:grpSpPr>
        <p:sp>
          <p:nvSpPr>
            <p:cNvPr id="106" name="Google Shape;106;p20"/>
            <p:cNvSpPr/>
            <p:nvPr/>
          </p:nvSpPr>
          <p:spPr>
            <a:xfrm>
              <a:off x="-254175" y="295650"/>
              <a:ext cx="4722950" cy="1457925"/>
            </a:xfrm>
            <a:custGeom>
              <a:avLst/>
              <a:gdLst/>
              <a:ahLst/>
              <a:cxnLst/>
              <a:rect l="l" t="t" r="r" b="b"/>
              <a:pathLst>
                <a:path w="188918" h="58317" extrusionOk="0">
                  <a:moveTo>
                    <a:pt x="0" y="0"/>
                  </a:moveTo>
                  <a:lnTo>
                    <a:pt x="0" y="49366"/>
                  </a:lnTo>
                  <a:lnTo>
                    <a:pt x="128215" y="58316"/>
                  </a:lnTo>
                  <a:lnTo>
                    <a:pt x="188918" y="49366"/>
                  </a:lnTo>
                  <a:lnTo>
                    <a:pt x="1889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567000" y="585625"/>
              <a:ext cx="3070425" cy="211150"/>
            </a:xfrm>
            <a:custGeom>
              <a:avLst/>
              <a:gdLst/>
              <a:ahLst/>
              <a:cxnLst/>
              <a:rect l="l" t="t" r="r" b="b"/>
              <a:pathLst>
                <a:path w="122817" h="8446" extrusionOk="0">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567000" y="674450"/>
              <a:ext cx="3070425" cy="211175"/>
            </a:xfrm>
            <a:custGeom>
              <a:avLst/>
              <a:gdLst/>
              <a:ahLst/>
              <a:cxnLst/>
              <a:rect l="l" t="t" r="r" b="b"/>
              <a:pathLst>
                <a:path w="122817" h="8447" extrusionOk="0">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567000" y="762175"/>
              <a:ext cx="3070425" cy="211600"/>
            </a:xfrm>
            <a:custGeom>
              <a:avLst/>
              <a:gdLst/>
              <a:ahLst/>
              <a:cxnLst/>
              <a:rect l="l" t="t" r="r" b="b"/>
              <a:pathLst>
                <a:path w="122817" h="8464" extrusionOk="0">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567000" y="851875"/>
              <a:ext cx="3070425" cy="210725"/>
            </a:xfrm>
            <a:custGeom>
              <a:avLst/>
              <a:gdLst/>
              <a:ahLst/>
              <a:cxnLst/>
              <a:rect l="l" t="t" r="r" b="b"/>
              <a:pathLst>
                <a:path w="122817" h="8429" extrusionOk="0">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567000" y="940050"/>
              <a:ext cx="3070425" cy="210700"/>
            </a:xfrm>
            <a:custGeom>
              <a:avLst/>
              <a:gdLst/>
              <a:ahLst/>
              <a:cxnLst/>
              <a:rect l="l" t="t" r="r" b="b"/>
              <a:pathLst>
                <a:path w="122817" h="8428" extrusionOk="0">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65225" y="780475"/>
              <a:ext cx="725" cy="25"/>
            </a:xfrm>
            <a:custGeom>
              <a:avLst/>
              <a:gdLst/>
              <a:ahLst/>
              <a:cxnLst/>
              <a:rect l="l" t="t" r="r" b="b"/>
              <a:pathLst>
                <a:path w="29" h="1" extrusionOk="0">
                  <a:moveTo>
                    <a:pt x="1" y="1"/>
                  </a:moveTo>
                  <a:cubicBezTo>
                    <a:pt x="28" y="1"/>
                    <a:pt x="1" y="1"/>
                    <a:pt x="1" y="1"/>
                  </a:cubicBezTo>
                  <a:cubicBezTo>
                    <a:pt x="1" y="1"/>
                    <a:pt x="28" y="1"/>
                    <a:pt x="1" y="1"/>
                  </a:cubicBezTo>
                  <a:close/>
                </a:path>
              </a:pathLst>
            </a:custGeom>
            <a:solidFill>
              <a:srgbClr val="FDB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265225" y="779800"/>
              <a:ext cx="25" cy="25"/>
            </a:xfrm>
            <a:custGeom>
              <a:avLst/>
              <a:gdLst/>
              <a:ahLst/>
              <a:cxnLst/>
              <a:rect l="l" t="t" r="r" b="b"/>
              <a:pathLst>
                <a:path w="1" h="1" extrusionOk="0">
                  <a:moveTo>
                    <a:pt x="1" y="1"/>
                  </a:moveTo>
                  <a:close/>
                </a:path>
              </a:pathLst>
            </a:custGeom>
            <a:solidFill>
              <a:srgbClr val="FDB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20"/>
          <p:cNvSpPr txBox="1">
            <a:spLocks noGrp="1"/>
          </p:cNvSpPr>
          <p:nvPr>
            <p:ph type="title"/>
          </p:nvPr>
        </p:nvSpPr>
        <p:spPr>
          <a:xfrm>
            <a:off x="2625100" y="899825"/>
            <a:ext cx="38937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UTM Neutra" panose="02040603050506020204" pitchFamily="18" charset="0"/>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15" name="Google Shape;115;p20"/>
          <p:cNvSpPr txBox="1">
            <a:spLocks noGrp="1"/>
          </p:cNvSpPr>
          <p:nvPr>
            <p:ph type="title" idx="2" hasCustomPrompt="1"/>
          </p:nvPr>
        </p:nvSpPr>
        <p:spPr>
          <a:xfrm>
            <a:off x="1220324" y="2287550"/>
            <a:ext cx="749700" cy="5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latin typeface="UTM Loko" panose="02040603050506020204" pitchFamily="18" charset="0"/>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6" name="Google Shape;116;p20"/>
          <p:cNvSpPr txBox="1">
            <a:spLocks noGrp="1"/>
          </p:cNvSpPr>
          <p:nvPr>
            <p:ph type="title" idx="3" hasCustomPrompt="1"/>
          </p:nvPr>
        </p:nvSpPr>
        <p:spPr>
          <a:xfrm>
            <a:off x="3226816" y="2287550"/>
            <a:ext cx="749700" cy="5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latin typeface="UTM Loko" panose="02040603050506020204" pitchFamily="18" charset="0"/>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7" name="Google Shape;117;p20"/>
          <p:cNvSpPr txBox="1">
            <a:spLocks noGrp="1"/>
          </p:cNvSpPr>
          <p:nvPr>
            <p:ph type="title" idx="4" hasCustomPrompt="1"/>
          </p:nvPr>
        </p:nvSpPr>
        <p:spPr>
          <a:xfrm>
            <a:off x="5233307" y="2287550"/>
            <a:ext cx="749700" cy="5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latin typeface="UTM Loko" panose="02040603050506020204" pitchFamily="18" charset="0"/>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8" name="Google Shape;118;p20"/>
          <p:cNvSpPr txBox="1">
            <a:spLocks noGrp="1"/>
          </p:cNvSpPr>
          <p:nvPr>
            <p:ph type="title" idx="5" hasCustomPrompt="1"/>
          </p:nvPr>
        </p:nvSpPr>
        <p:spPr>
          <a:xfrm>
            <a:off x="7239799" y="2287550"/>
            <a:ext cx="749700" cy="5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latin typeface="UTM Loko" panose="02040603050506020204" pitchFamily="18" charset="0"/>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9" name="Google Shape;119;p20"/>
          <p:cNvSpPr txBox="1">
            <a:spLocks noGrp="1"/>
          </p:cNvSpPr>
          <p:nvPr>
            <p:ph type="subTitle" idx="1"/>
          </p:nvPr>
        </p:nvSpPr>
        <p:spPr>
          <a:xfrm>
            <a:off x="741375" y="2948775"/>
            <a:ext cx="1707600" cy="3432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a:spcBef>
                <a:spcPts val="0"/>
              </a:spcBef>
              <a:spcAft>
                <a:spcPts val="0"/>
              </a:spcAft>
              <a:buNone/>
              <a:defRPr sz="1600"/>
            </a:lvl2pPr>
            <a:lvl3pPr lvl="2">
              <a:spcBef>
                <a:spcPts val="800"/>
              </a:spcBef>
              <a:spcAft>
                <a:spcPts val="0"/>
              </a:spcAft>
              <a:buNone/>
              <a:defRPr sz="1600"/>
            </a:lvl3pPr>
            <a:lvl4pPr lvl="3">
              <a:spcBef>
                <a:spcPts val="800"/>
              </a:spcBef>
              <a:spcAft>
                <a:spcPts val="0"/>
              </a:spcAft>
              <a:buNone/>
              <a:defRPr sz="1600"/>
            </a:lvl4pPr>
            <a:lvl5pPr lvl="4">
              <a:spcBef>
                <a:spcPts val="800"/>
              </a:spcBef>
              <a:spcAft>
                <a:spcPts val="0"/>
              </a:spcAft>
              <a:buNone/>
              <a:defRPr sz="1600"/>
            </a:lvl5pPr>
            <a:lvl6pPr lvl="5">
              <a:spcBef>
                <a:spcPts val="800"/>
              </a:spcBef>
              <a:spcAft>
                <a:spcPts val="0"/>
              </a:spcAft>
              <a:buNone/>
              <a:defRPr sz="1600"/>
            </a:lvl6pPr>
            <a:lvl7pPr lvl="6">
              <a:spcBef>
                <a:spcPts val="800"/>
              </a:spcBef>
              <a:spcAft>
                <a:spcPts val="0"/>
              </a:spcAft>
              <a:buNone/>
              <a:defRPr sz="1600"/>
            </a:lvl7pPr>
            <a:lvl8pPr lvl="7">
              <a:spcBef>
                <a:spcPts val="800"/>
              </a:spcBef>
              <a:spcAft>
                <a:spcPts val="0"/>
              </a:spcAft>
              <a:buNone/>
              <a:defRPr sz="1600"/>
            </a:lvl8pPr>
            <a:lvl9pPr lvl="8">
              <a:spcBef>
                <a:spcPts val="800"/>
              </a:spcBef>
              <a:spcAft>
                <a:spcPts val="800"/>
              </a:spcAft>
              <a:buNone/>
              <a:defRPr sz="1600"/>
            </a:lvl9pPr>
          </a:lstStyle>
          <a:p>
            <a:endParaRPr/>
          </a:p>
        </p:txBody>
      </p:sp>
      <p:sp>
        <p:nvSpPr>
          <p:cNvPr id="120" name="Google Shape;120;p20"/>
          <p:cNvSpPr txBox="1">
            <a:spLocks noGrp="1"/>
          </p:cNvSpPr>
          <p:nvPr>
            <p:ph type="subTitle" idx="6"/>
          </p:nvPr>
        </p:nvSpPr>
        <p:spPr>
          <a:xfrm>
            <a:off x="741375" y="32919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21" name="Google Shape;121;p20"/>
          <p:cNvSpPr txBox="1">
            <a:spLocks noGrp="1"/>
          </p:cNvSpPr>
          <p:nvPr>
            <p:ph type="subTitle" idx="7"/>
          </p:nvPr>
        </p:nvSpPr>
        <p:spPr>
          <a:xfrm>
            <a:off x="2747875" y="29487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22" name="Google Shape;122;p20"/>
          <p:cNvSpPr txBox="1">
            <a:spLocks noGrp="1"/>
          </p:cNvSpPr>
          <p:nvPr>
            <p:ph type="subTitle" idx="8"/>
          </p:nvPr>
        </p:nvSpPr>
        <p:spPr>
          <a:xfrm>
            <a:off x="2747875" y="32919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23" name="Google Shape;123;p20"/>
          <p:cNvSpPr txBox="1">
            <a:spLocks noGrp="1"/>
          </p:cNvSpPr>
          <p:nvPr>
            <p:ph type="subTitle" idx="9"/>
          </p:nvPr>
        </p:nvSpPr>
        <p:spPr>
          <a:xfrm>
            <a:off x="4754375" y="29487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24" name="Google Shape;124;p20"/>
          <p:cNvSpPr txBox="1">
            <a:spLocks noGrp="1"/>
          </p:cNvSpPr>
          <p:nvPr>
            <p:ph type="subTitle" idx="13"/>
          </p:nvPr>
        </p:nvSpPr>
        <p:spPr>
          <a:xfrm>
            <a:off x="4754375" y="32919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125" name="Google Shape;125;p20"/>
          <p:cNvSpPr txBox="1">
            <a:spLocks noGrp="1"/>
          </p:cNvSpPr>
          <p:nvPr>
            <p:ph type="subTitle" idx="14"/>
          </p:nvPr>
        </p:nvSpPr>
        <p:spPr>
          <a:xfrm>
            <a:off x="6760875" y="29487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6"/>
                </a:solidFill>
                <a:latin typeface="UTM Neutra" panose="02040603050506020204" pitchFamily="18" charset="0"/>
                <a:ea typeface="UTM Neutra" panose="02040603050506020204" pitchFamily="18" charset="0"/>
                <a:cs typeface="UTM Neutra" panose="02040603050506020204" pitchFamily="18" charset="0"/>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a:endParaRPr/>
          </a:p>
        </p:txBody>
      </p:sp>
      <p:sp>
        <p:nvSpPr>
          <p:cNvPr id="126" name="Google Shape;126;p20"/>
          <p:cNvSpPr txBox="1">
            <a:spLocks noGrp="1"/>
          </p:cNvSpPr>
          <p:nvPr>
            <p:ph type="subTitle" idx="15"/>
          </p:nvPr>
        </p:nvSpPr>
        <p:spPr>
          <a:xfrm>
            <a:off x="6758012" y="3291975"/>
            <a:ext cx="1707600" cy="3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6"/>
                </a:solidFill>
                <a:latin typeface="Roboto Condensed" panose="02000000000000000000" pitchFamily="2" charset="0"/>
                <a:ea typeface="Roboto Condensed" panose="02000000000000000000" pitchFamily="2" charset="0"/>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1pPr>
            <a:lvl2pPr lvl="1"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2pPr>
            <a:lvl3pPr lvl="2"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3pPr>
            <a:lvl4pPr lvl="3"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4pPr>
            <a:lvl5pPr lvl="4"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5pPr>
            <a:lvl6pPr lvl="5"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6pPr>
            <a:lvl7pPr lvl="6"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7pPr>
            <a:lvl8pPr lvl="7"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8pPr>
            <a:lvl9pPr lvl="8"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800"/>
              </a:spcBef>
              <a:spcAft>
                <a:spcPts val="8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60" r:id="rId5"/>
    <p:sldLayoutId id="2147483661" r:id="rId6"/>
    <p:sldLayoutId id="2147483664" r:id="rId7"/>
    <p:sldLayoutId id="2147483665" r:id="rId8"/>
    <p:sldLayoutId id="2147483666" r:id="rId9"/>
    <p:sldLayoutId id="2147483670" r:id="rId10"/>
    <p:sldLayoutId id="2147483675" r:id="rId11"/>
    <p:sldLayoutId id="2147483676" r:id="rId1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Neutra" panose="02040603050506020204" pitchFamily="18" charset="0"/>
          <a:ea typeface="Roboto Condensed" panose="020000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Condensed" panose="02000000000000000000" pitchFamily="2" charset="0"/>
          <a:ea typeface="Roboto Condensed" panose="020000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ctrTitle"/>
          </p:nvPr>
        </p:nvSpPr>
        <p:spPr>
          <a:xfrm>
            <a:off x="2186529" y="1256745"/>
            <a:ext cx="4703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600"/>
              <a:t>NAIVE BAYES </a:t>
            </a:r>
            <a:br>
              <a:rPr lang="en-US" sz="3600"/>
            </a:br>
            <a:r>
              <a:rPr lang="en-US" sz="3600"/>
              <a:t>VÀ BÀI TOÁN </a:t>
            </a:r>
            <a:br>
              <a:rPr lang="en-US" sz="3600"/>
            </a:br>
            <a:r>
              <a:rPr lang="en-US" sz="3600"/>
              <a:t>PHÂN LOẠI BÀI HÁT </a:t>
            </a:r>
          </a:p>
        </p:txBody>
      </p:sp>
      <p:sp>
        <p:nvSpPr>
          <p:cNvPr id="200" name="Google Shape;200;p28"/>
          <p:cNvSpPr txBox="1">
            <a:spLocks noGrp="1"/>
          </p:cNvSpPr>
          <p:nvPr>
            <p:ph type="subTitle" idx="1"/>
          </p:nvPr>
        </p:nvSpPr>
        <p:spPr>
          <a:xfrm>
            <a:off x="3243705" y="3268570"/>
            <a:ext cx="3382293" cy="7860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Môn: Nhận dạng và Học máy</a:t>
            </a:r>
            <a:br>
              <a:rPr lang="en"/>
            </a:br>
            <a:r>
              <a:rPr lang="en"/>
              <a:t>GVHD: TS. Đinh Đồng Lưỡng</a:t>
            </a:r>
            <a:br>
              <a:rPr lang="en"/>
            </a:br>
            <a:r>
              <a:rPr lang="en"/>
              <a:t>HVTH: </a:t>
            </a:r>
            <a:r>
              <a:rPr lang="en-US"/>
              <a:t>Cao</a:t>
            </a:r>
            <a:r>
              <a:rPr lang="en"/>
              <a:t> Viết Thắng – Nguyễn Trọng Kiên</a:t>
            </a:r>
            <a:endParaRPr/>
          </a:p>
        </p:txBody>
      </p:sp>
      <p:grpSp>
        <p:nvGrpSpPr>
          <p:cNvPr id="201" name="Google Shape;201;p28"/>
          <p:cNvGrpSpPr/>
          <p:nvPr/>
        </p:nvGrpSpPr>
        <p:grpSpPr>
          <a:xfrm>
            <a:off x="4103527" y="498798"/>
            <a:ext cx="952296" cy="902373"/>
            <a:chOff x="-3059475" y="547225"/>
            <a:chExt cx="647600" cy="613025"/>
          </a:xfrm>
        </p:grpSpPr>
        <p:sp>
          <p:nvSpPr>
            <p:cNvPr id="202" name="Google Shape;202;p28"/>
            <p:cNvSpPr/>
            <p:nvPr/>
          </p:nvSpPr>
          <p:spPr>
            <a:xfrm>
              <a:off x="-3059475" y="547225"/>
              <a:ext cx="647600" cy="613025"/>
            </a:xfrm>
            <a:custGeom>
              <a:avLst/>
              <a:gdLst/>
              <a:ahLst/>
              <a:cxnLst/>
              <a:rect l="l" t="t" r="r" b="b"/>
              <a:pathLst>
                <a:path w="25904" h="24521" extrusionOk="0">
                  <a:moveTo>
                    <a:pt x="8219" y="0"/>
                  </a:moveTo>
                  <a:lnTo>
                    <a:pt x="1" y="7948"/>
                  </a:lnTo>
                  <a:lnTo>
                    <a:pt x="1275" y="19801"/>
                  </a:lnTo>
                  <a:lnTo>
                    <a:pt x="12803" y="24520"/>
                  </a:lnTo>
                  <a:lnTo>
                    <a:pt x="25904" y="19475"/>
                  </a:lnTo>
                  <a:lnTo>
                    <a:pt x="24629" y="5723"/>
                  </a:lnTo>
                  <a:lnTo>
                    <a:pt x="18770" y="814"/>
                  </a:lnTo>
                  <a:lnTo>
                    <a:pt x="8219" y="0"/>
                  </a:lnTo>
                  <a:close/>
                </a:path>
              </a:pathLst>
            </a:custGeom>
            <a:solidFill>
              <a:srgbClr val="795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2915050" y="693000"/>
              <a:ext cx="289575" cy="322125"/>
            </a:xfrm>
            <a:custGeom>
              <a:avLst/>
              <a:gdLst/>
              <a:ahLst/>
              <a:cxnLst/>
              <a:rect l="l" t="t" r="r" b="b"/>
              <a:pathLst>
                <a:path w="11583" h="12885" extrusionOk="0">
                  <a:moveTo>
                    <a:pt x="11556" y="1"/>
                  </a:moveTo>
                  <a:lnTo>
                    <a:pt x="3825" y="950"/>
                  </a:lnTo>
                  <a:lnTo>
                    <a:pt x="3825" y="2144"/>
                  </a:lnTo>
                  <a:lnTo>
                    <a:pt x="3853" y="9874"/>
                  </a:lnTo>
                  <a:cubicBezTo>
                    <a:pt x="3446" y="9494"/>
                    <a:pt x="2876" y="9223"/>
                    <a:pt x="2198" y="9223"/>
                  </a:cubicBezTo>
                  <a:cubicBezTo>
                    <a:pt x="977" y="9223"/>
                    <a:pt x="1" y="10037"/>
                    <a:pt x="1" y="11067"/>
                  </a:cubicBezTo>
                  <a:cubicBezTo>
                    <a:pt x="1" y="12071"/>
                    <a:pt x="977" y="12885"/>
                    <a:pt x="2198" y="12885"/>
                  </a:cubicBezTo>
                  <a:cubicBezTo>
                    <a:pt x="3419" y="12885"/>
                    <a:pt x="4368" y="12152"/>
                    <a:pt x="4395" y="11067"/>
                  </a:cubicBezTo>
                  <a:lnTo>
                    <a:pt x="4368" y="3690"/>
                  </a:lnTo>
                  <a:lnTo>
                    <a:pt x="11013" y="2849"/>
                  </a:lnTo>
                  <a:lnTo>
                    <a:pt x="11040" y="8979"/>
                  </a:lnTo>
                  <a:cubicBezTo>
                    <a:pt x="10634" y="8599"/>
                    <a:pt x="10064" y="8328"/>
                    <a:pt x="9386" y="8328"/>
                  </a:cubicBezTo>
                  <a:cubicBezTo>
                    <a:pt x="8165" y="8328"/>
                    <a:pt x="7189" y="9142"/>
                    <a:pt x="7189" y="10172"/>
                  </a:cubicBezTo>
                  <a:cubicBezTo>
                    <a:pt x="7189" y="11176"/>
                    <a:pt x="8165" y="11990"/>
                    <a:pt x="9386" y="11990"/>
                  </a:cubicBezTo>
                  <a:cubicBezTo>
                    <a:pt x="10606" y="11990"/>
                    <a:pt x="11583" y="11257"/>
                    <a:pt x="11583" y="10199"/>
                  </a:cubicBezTo>
                  <a:lnTo>
                    <a:pt x="11556" y="164"/>
                  </a:lnTo>
                  <a:lnTo>
                    <a:pt x="11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8"/>
          <p:cNvGrpSpPr/>
          <p:nvPr/>
        </p:nvGrpSpPr>
        <p:grpSpPr>
          <a:xfrm>
            <a:off x="816469" y="716274"/>
            <a:ext cx="2171530" cy="2381563"/>
            <a:chOff x="816469" y="716274"/>
            <a:chExt cx="2171530" cy="2381563"/>
          </a:xfrm>
        </p:grpSpPr>
        <p:sp>
          <p:nvSpPr>
            <p:cNvPr id="205" name="Google Shape;205;p28"/>
            <p:cNvSpPr/>
            <p:nvPr/>
          </p:nvSpPr>
          <p:spPr>
            <a:xfrm>
              <a:off x="816469" y="716274"/>
              <a:ext cx="1998200" cy="2381563"/>
            </a:xfrm>
            <a:custGeom>
              <a:avLst/>
              <a:gdLst/>
              <a:ahLst/>
              <a:cxnLst/>
              <a:rect l="l" t="t" r="r" b="b"/>
              <a:pathLst>
                <a:path w="41283" h="49150" extrusionOk="0">
                  <a:moveTo>
                    <a:pt x="32766" y="1"/>
                  </a:moveTo>
                  <a:lnTo>
                    <a:pt x="27748" y="3662"/>
                  </a:lnTo>
                  <a:lnTo>
                    <a:pt x="24303" y="12505"/>
                  </a:lnTo>
                  <a:lnTo>
                    <a:pt x="19041" y="29620"/>
                  </a:lnTo>
                  <a:lnTo>
                    <a:pt x="16302" y="35506"/>
                  </a:lnTo>
                  <a:lnTo>
                    <a:pt x="13996" y="37486"/>
                  </a:lnTo>
                  <a:lnTo>
                    <a:pt x="11636" y="35913"/>
                  </a:lnTo>
                  <a:lnTo>
                    <a:pt x="12043" y="32251"/>
                  </a:lnTo>
                  <a:lnTo>
                    <a:pt x="15298" y="28860"/>
                  </a:lnTo>
                  <a:lnTo>
                    <a:pt x="16058" y="25389"/>
                  </a:lnTo>
                  <a:lnTo>
                    <a:pt x="13047" y="22568"/>
                  </a:lnTo>
                  <a:lnTo>
                    <a:pt x="3337" y="21456"/>
                  </a:lnTo>
                  <a:lnTo>
                    <a:pt x="0" y="23734"/>
                  </a:lnTo>
                  <a:lnTo>
                    <a:pt x="2224" y="29484"/>
                  </a:lnTo>
                  <a:lnTo>
                    <a:pt x="4096" y="39710"/>
                  </a:lnTo>
                  <a:lnTo>
                    <a:pt x="9548" y="47250"/>
                  </a:lnTo>
                  <a:lnTo>
                    <a:pt x="17414" y="49149"/>
                  </a:lnTo>
                  <a:lnTo>
                    <a:pt x="22757" y="46545"/>
                  </a:lnTo>
                  <a:lnTo>
                    <a:pt x="27504" y="13780"/>
                  </a:lnTo>
                  <a:lnTo>
                    <a:pt x="30271" y="5887"/>
                  </a:lnTo>
                  <a:lnTo>
                    <a:pt x="33010" y="3581"/>
                  </a:lnTo>
                  <a:lnTo>
                    <a:pt x="36021" y="4232"/>
                  </a:lnTo>
                  <a:lnTo>
                    <a:pt x="37540" y="7378"/>
                  </a:lnTo>
                  <a:lnTo>
                    <a:pt x="36563" y="13319"/>
                  </a:lnTo>
                  <a:lnTo>
                    <a:pt x="39249" y="16167"/>
                  </a:lnTo>
                  <a:lnTo>
                    <a:pt x="41283" y="14376"/>
                  </a:lnTo>
                  <a:lnTo>
                    <a:pt x="38842" y="12234"/>
                  </a:lnTo>
                  <a:lnTo>
                    <a:pt x="39927" y="5805"/>
                  </a:lnTo>
                  <a:lnTo>
                    <a:pt x="38082" y="1791"/>
                  </a:lnTo>
                  <a:lnTo>
                    <a:pt x="32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918840" y="1813731"/>
              <a:ext cx="603966" cy="264225"/>
            </a:xfrm>
            <a:custGeom>
              <a:avLst/>
              <a:gdLst/>
              <a:ahLst/>
              <a:cxnLst/>
              <a:rect l="l" t="t" r="r" b="b"/>
              <a:pathLst>
                <a:path w="12478" h="5453" extrusionOk="0">
                  <a:moveTo>
                    <a:pt x="2252" y="0"/>
                  </a:moveTo>
                  <a:lnTo>
                    <a:pt x="1" y="1383"/>
                  </a:lnTo>
                  <a:lnTo>
                    <a:pt x="2551" y="4340"/>
                  </a:lnTo>
                  <a:lnTo>
                    <a:pt x="8898" y="5452"/>
                  </a:lnTo>
                  <a:lnTo>
                    <a:pt x="12478" y="3499"/>
                  </a:lnTo>
                  <a:lnTo>
                    <a:pt x="11800" y="1790"/>
                  </a:lnTo>
                  <a:lnTo>
                    <a:pt x="10010" y="651"/>
                  </a:lnTo>
                  <a:lnTo>
                    <a:pt x="22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681615" y="2037157"/>
              <a:ext cx="124782" cy="85475"/>
            </a:xfrm>
            <a:custGeom>
              <a:avLst/>
              <a:gdLst/>
              <a:ahLst/>
              <a:cxnLst/>
              <a:rect l="l" t="t" r="r" b="b"/>
              <a:pathLst>
                <a:path w="2578" h="1764" extrusionOk="0">
                  <a:moveTo>
                    <a:pt x="489" y="0"/>
                  </a:moveTo>
                  <a:lnTo>
                    <a:pt x="1" y="1682"/>
                  </a:lnTo>
                  <a:lnTo>
                    <a:pt x="326" y="1763"/>
                  </a:lnTo>
                  <a:lnTo>
                    <a:pt x="598" y="1085"/>
                  </a:lnTo>
                  <a:lnTo>
                    <a:pt x="2496" y="1600"/>
                  </a:lnTo>
                  <a:lnTo>
                    <a:pt x="2578" y="1221"/>
                  </a:lnTo>
                  <a:lnTo>
                    <a:pt x="652" y="678"/>
                  </a:lnTo>
                  <a:lnTo>
                    <a:pt x="815" y="54"/>
                  </a:lnTo>
                  <a:lnTo>
                    <a:pt x="4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747298" y="1772981"/>
              <a:ext cx="124733" cy="82858"/>
            </a:xfrm>
            <a:custGeom>
              <a:avLst/>
              <a:gdLst/>
              <a:ahLst/>
              <a:cxnLst/>
              <a:rect l="l" t="t" r="r" b="b"/>
              <a:pathLst>
                <a:path w="2577" h="1710" extrusionOk="0">
                  <a:moveTo>
                    <a:pt x="515" y="0"/>
                  </a:moveTo>
                  <a:lnTo>
                    <a:pt x="0" y="1655"/>
                  </a:lnTo>
                  <a:lnTo>
                    <a:pt x="326" y="1709"/>
                  </a:lnTo>
                  <a:lnTo>
                    <a:pt x="597" y="1031"/>
                  </a:lnTo>
                  <a:lnTo>
                    <a:pt x="2495" y="1546"/>
                  </a:lnTo>
                  <a:lnTo>
                    <a:pt x="2577" y="1167"/>
                  </a:lnTo>
                  <a:lnTo>
                    <a:pt x="651" y="624"/>
                  </a:lnTo>
                  <a:lnTo>
                    <a:pt x="814" y="55"/>
                  </a:lnTo>
                  <a:lnTo>
                    <a:pt x="5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713126" y="1900466"/>
              <a:ext cx="116892" cy="92016"/>
            </a:xfrm>
            <a:custGeom>
              <a:avLst/>
              <a:gdLst/>
              <a:ahLst/>
              <a:cxnLst/>
              <a:rect l="l" t="t" r="r" b="b"/>
              <a:pathLst>
                <a:path w="2415" h="1899" extrusionOk="0">
                  <a:moveTo>
                    <a:pt x="408" y="0"/>
                  </a:moveTo>
                  <a:lnTo>
                    <a:pt x="1" y="1845"/>
                  </a:lnTo>
                  <a:lnTo>
                    <a:pt x="435" y="1899"/>
                  </a:lnTo>
                  <a:lnTo>
                    <a:pt x="625" y="1194"/>
                  </a:lnTo>
                  <a:lnTo>
                    <a:pt x="2279" y="1790"/>
                  </a:lnTo>
                  <a:lnTo>
                    <a:pt x="2415" y="1302"/>
                  </a:lnTo>
                  <a:lnTo>
                    <a:pt x="760" y="760"/>
                  </a:lnTo>
                  <a:lnTo>
                    <a:pt x="787" y="109"/>
                  </a:lnTo>
                  <a:lnTo>
                    <a:pt x="4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816852" y="1479876"/>
              <a:ext cx="116892" cy="93373"/>
            </a:xfrm>
            <a:custGeom>
              <a:avLst/>
              <a:gdLst/>
              <a:ahLst/>
              <a:cxnLst/>
              <a:rect l="l" t="t" r="r" b="b"/>
              <a:pathLst>
                <a:path w="2415" h="1927" extrusionOk="0">
                  <a:moveTo>
                    <a:pt x="408" y="1"/>
                  </a:moveTo>
                  <a:lnTo>
                    <a:pt x="1" y="1845"/>
                  </a:lnTo>
                  <a:lnTo>
                    <a:pt x="435" y="1926"/>
                  </a:lnTo>
                  <a:lnTo>
                    <a:pt x="597" y="1194"/>
                  </a:lnTo>
                  <a:lnTo>
                    <a:pt x="2306" y="1791"/>
                  </a:lnTo>
                  <a:lnTo>
                    <a:pt x="2415" y="1303"/>
                  </a:lnTo>
                  <a:lnTo>
                    <a:pt x="733" y="760"/>
                  </a:lnTo>
                  <a:lnTo>
                    <a:pt x="787" y="109"/>
                  </a:lnTo>
                  <a:lnTo>
                    <a:pt x="4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784035" y="1624466"/>
              <a:ext cx="112971" cy="103888"/>
            </a:xfrm>
            <a:custGeom>
              <a:avLst/>
              <a:gdLst/>
              <a:ahLst/>
              <a:cxnLst/>
              <a:rect l="l" t="t" r="r" b="b"/>
              <a:pathLst>
                <a:path w="2334" h="2144" extrusionOk="0">
                  <a:moveTo>
                    <a:pt x="733" y="0"/>
                  </a:moveTo>
                  <a:lnTo>
                    <a:pt x="299" y="217"/>
                  </a:lnTo>
                  <a:lnTo>
                    <a:pt x="1" y="2035"/>
                  </a:lnTo>
                  <a:lnTo>
                    <a:pt x="380" y="2143"/>
                  </a:lnTo>
                  <a:lnTo>
                    <a:pt x="570" y="1329"/>
                  </a:lnTo>
                  <a:lnTo>
                    <a:pt x="2225" y="1845"/>
                  </a:lnTo>
                  <a:lnTo>
                    <a:pt x="2333" y="1357"/>
                  </a:lnTo>
                  <a:lnTo>
                    <a:pt x="733" y="895"/>
                  </a:lnTo>
                  <a:lnTo>
                    <a:pt x="7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710943" y="1412863"/>
              <a:ext cx="277056" cy="274740"/>
            </a:xfrm>
            <a:custGeom>
              <a:avLst/>
              <a:gdLst/>
              <a:ahLst/>
              <a:cxnLst/>
              <a:rect l="l" t="t" r="r" b="b"/>
              <a:pathLst>
                <a:path w="5724" h="5670" extrusionOk="0">
                  <a:moveTo>
                    <a:pt x="2143" y="0"/>
                  </a:moveTo>
                  <a:lnTo>
                    <a:pt x="109" y="1791"/>
                  </a:lnTo>
                  <a:lnTo>
                    <a:pt x="922" y="3771"/>
                  </a:lnTo>
                  <a:lnTo>
                    <a:pt x="0" y="4883"/>
                  </a:lnTo>
                  <a:lnTo>
                    <a:pt x="651" y="5669"/>
                  </a:lnTo>
                  <a:lnTo>
                    <a:pt x="5723" y="814"/>
                  </a:lnTo>
                  <a:lnTo>
                    <a:pt x="5289" y="190"/>
                  </a:lnTo>
                  <a:lnTo>
                    <a:pt x="3770" y="868"/>
                  </a:lnTo>
                  <a:lnTo>
                    <a:pt x="2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8"/>
          <p:cNvGrpSpPr/>
          <p:nvPr/>
        </p:nvGrpSpPr>
        <p:grpSpPr>
          <a:xfrm>
            <a:off x="1351797" y="3624806"/>
            <a:ext cx="1882712" cy="958149"/>
            <a:chOff x="1294347" y="3189756"/>
            <a:chExt cx="1882712" cy="958149"/>
          </a:xfrm>
        </p:grpSpPr>
        <p:sp>
          <p:nvSpPr>
            <p:cNvPr id="214" name="Google Shape;214;p28"/>
            <p:cNvSpPr/>
            <p:nvPr/>
          </p:nvSpPr>
          <p:spPr>
            <a:xfrm>
              <a:off x="1294347" y="3285697"/>
              <a:ext cx="1693652" cy="862208"/>
            </a:xfrm>
            <a:custGeom>
              <a:avLst/>
              <a:gdLst/>
              <a:ahLst/>
              <a:cxnLst/>
              <a:rect l="l" t="t" r="r" b="b"/>
              <a:pathLst>
                <a:path w="34991" h="17794" extrusionOk="0">
                  <a:moveTo>
                    <a:pt x="28535" y="3717"/>
                  </a:moveTo>
                  <a:lnTo>
                    <a:pt x="31519" y="6104"/>
                  </a:lnTo>
                  <a:lnTo>
                    <a:pt x="32088" y="8545"/>
                  </a:lnTo>
                  <a:lnTo>
                    <a:pt x="30027" y="10226"/>
                  </a:lnTo>
                  <a:lnTo>
                    <a:pt x="13508" y="15651"/>
                  </a:lnTo>
                  <a:lnTo>
                    <a:pt x="11284" y="14648"/>
                  </a:lnTo>
                  <a:lnTo>
                    <a:pt x="11067" y="12207"/>
                  </a:lnTo>
                  <a:lnTo>
                    <a:pt x="12315" y="9494"/>
                  </a:lnTo>
                  <a:lnTo>
                    <a:pt x="28535" y="3717"/>
                  </a:lnTo>
                  <a:close/>
                  <a:moveTo>
                    <a:pt x="34909" y="1"/>
                  </a:moveTo>
                  <a:lnTo>
                    <a:pt x="30651" y="1411"/>
                  </a:lnTo>
                  <a:lnTo>
                    <a:pt x="22649" y="4259"/>
                  </a:lnTo>
                  <a:lnTo>
                    <a:pt x="8952" y="8843"/>
                  </a:lnTo>
                  <a:lnTo>
                    <a:pt x="4558" y="9792"/>
                  </a:lnTo>
                  <a:lnTo>
                    <a:pt x="2279" y="8436"/>
                  </a:lnTo>
                  <a:lnTo>
                    <a:pt x="679" y="7026"/>
                  </a:lnTo>
                  <a:lnTo>
                    <a:pt x="1" y="8518"/>
                  </a:lnTo>
                  <a:lnTo>
                    <a:pt x="191" y="12315"/>
                  </a:lnTo>
                  <a:lnTo>
                    <a:pt x="1710" y="16194"/>
                  </a:lnTo>
                  <a:lnTo>
                    <a:pt x="3662" y="17794"/>
                  </a:lnTo>
                  <a:lnTo>
                    <a:pt x="4802" y="16872"/>
                  </a:lnTo>
                  <a:lnTo>
                    <a:pt x="6483" y="11393"/>
                  </a:lnTo>
                  <a:lnTo>
                    <a:pt x="10498" y="10335"/>
                  </a:lnTo>
                  <a:lnTo>
                    <a:pt x="9630" y="14105"/>
                  </a:lnTo>
                  <a:lnTo>
                    <a:pt x="11257" y="16329"/>
                  </a:lnTo>
                  <a:lnTo>
                    <a:pt x="13970" y="16465"/>
                  </a:lnTo>
                  <a:lnTo>
                    <a:pt x="29674" y="11556"/>
                  </a:lnTo>
                  <a:lnTo>
                    <a:pt x="33038" y="9603"/>
                  </a:lnTo>
                  <a:lnTo>
                    <a:pt x="33417" y="7080"/>
                  </a:lnTo>
                  <a:lnTo>
                    <a:pt x="31953" y="4368"/>
                  </a:lnTo>
                  <a:lnTo>
                    <a:pt x="29701" y="3229"/>
                  </a:lnTo>
                  <a:lnTo>
                    <a:pt x="34991" y="1384"/>
                  </a:lnTo>
                  <a:lnTo>
                    <a:pt x="34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329826" y="3689182"/>
              <a:ext cx="172022" cy="423254"/>
            </a:xfrm>
            <a:custGeom>
              <a:avLst/>
              <a:gdLst/>
              <a:ahLst/>
              <a:cxnLst/>
              <a:rect l="l" t="t" r="r" b="b"/>
              <a:pathLst>
                <a:path w="3554" h="8735" extrusionOk="0">
                  <a:moveTo>
                    <a:pt x="271" y="1"/>
                  </a:moveTo>
                  <a:lnTo>
                    <a:pt x="0" y="2442"/>
                  </a:lnTo>
                  <a:lnTo>
                    <a:pt x="380" y="4476"/>
                  </a:lnTo>
                  <a:lnTo>
                    <a:pt x="1275" y="7134"/>
                  </a:lnTo>
                  <a:lnTo>
                    <a:pt x="2929" y="8735"/>
                  </a:lnTo>
                  <a:lnTo>
                    <a:pt x="3553" y="7785"/>
                  </a:lnTo>
                  <a:lnTo>
                    <a:pt x="2360" y="3473"/>
                  </a:lnTo>
                  <a:lnTo>
                    <a:pt x="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327595" y="3306727"/>
              <a:ext cx="94578" cy="143330"/>
            </a:xfrm>
            <a:custGeom>
              <a:avLst/>
              <a:gdLst/>
              <a:ahLst/>
              <a:cxnLst/>
              <a:rect l="l" t="t" r="r" b="b"/>
              <a:pathLst>
                <a:path w="1954" h="2958" extrusionOk="0">
                  <a:moveTo>
                    <a:pt x="1845" y="1"/>
                  </a:moveTo>
                  <a:lnTo>
                    <a:pt x="0" y="787"/>
                  </a:lnTo>
                  <a:lnTo>
                    <a:pt x="55" y="1248"/>
                  </a:lnTo>
                  <a:lnTo>
                    <a:pt x="760" y="1031"/>
                  </a:lnTo>
                  <a:lnTo>
                    <a:pt x="1356" y="2957"/>
                  </a:lnTo>
                  <a:lnTo>
                    <a:pt x="1845" y="2822"/>
                  </a:lnTo>
                  <a:lnTo>
                    <a:pt x="1221" y="814"/>
                  </a:lnTo>
                  <a:lnTo>
                    <a:pt x="1953" y="435"/>
                  </a:lnTo>
                  <a:lnTo>
                    <a:pt x="18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202862" y="3360609"/>
              <a:ext cx="94578" cy="131507"/>
            </a:xfrm>
            <a:custGeom>
              <a:avLst/>
              <a:gdLst/>
              <a:ahLst/>
              <a:cxnLst/>
              <a:rect l="l" t="t" r="r" b="b"/>
              <a:pathLst>
                <a:path w="1954" h="2714" extrusionOk="0">
                  <a:moveTo>
                    <a:pt x="1791" y="1"/>
                  </a:moveTo>
                  <a:lnTo>
                    <a:pt x="0" y="543"/>
                  </a:lnTo>
                  <a:lnTo>
                    <a:pt x="28" y="1140"/>
                  </a:lnTo>
                  <a:lnTo>
                    <a:pt x="760" y="950"/>
                  </a:lnTo>
                  <a:lnTo>
                    <a:pt x="1384" y="2713"/>
                  </a:lnTo>
                  <a:lnTo>
                    <a:pt x="1818" y="2550"/>
                  </a:lnTo>
                  <a:lnTo>
                    <a:pt x="1275" y="760"/>
                  </a:lnTo>
                  <a:lnTo>
                    <a:pt x="1953" y="408"/>
                  </a:lnTo>
                  <a:lnTo>
                    <a:pt x="17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072901" y="3402668"/>
              <a:ext cx="99806" cy="131507"/>
            </a:xfrm>
            <a:custGeom>
              <a:avLst/>
              <a:gdLst/>
              <a:ahLst/>
              <a:cxnLst/>
              <a:rect l="l" t="t" r="r" b="b"/>
              <a:pathLst>
                <a:path w="2062" h="2714" extrusionOk="0">
                  <a:moveTo>
                    <a:pt x="1899" y="1"/>
                  </a:moveTo>
                  <a:lnTo>
                    <a:pt x="0" y="570"/>
                  </a:lnTo>
                  <a:lnTo>
                    <a:pt x="163" y="1221"/>
                  </a:lnTo>
                  <a:lnTo>
                    <a:pt x="922" y="977"/>
                  </a:lnTo>
                  <a:lnTo>
                    <a:pt x="1465" y="2713"/>
                  </a:lnTo>
                  <a:lnTo>
                    <a:pt x="1953" y="2523"/>
                  </a:lnTo>
                  <a:lnTo>
                    <a:pt x="1384" y="760"/>
                  </a:lnTo>
                  <a:lnTo>
                    <a:pt x="2062" y="570"/>
                  </a:lnTo>
                  <a:lnTo>
                    <a:pt x="18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121449" y="3503890"/>
              <a:ext cx="246901" cy="573077"/>
            </a:xfrm>
            <a:custGeom>
              <a:avLst/>
              <a:gdLst/>
              <a:ahLst/>
              <a:cxnLst/>
              <a:rect l="l" t="t" r="r" b="b"/>
              <a:pathLst>
                <a:path w="5101" h="11827" extrusionOk="0">
                  <a:moveTo>
                    <a:pt x="1140" y="0"/>
                  </a:moveTo>
                  <a:lnTo>
                    <a:pt x="1" y="434"/>
                  </a:lnTo>
                  <a:lnTo>
                    <a:pt x="3663" y="11826"/>
                  </a:lnTo>
                  <a:lnTo>
                    <a:pt x="5100" y="11202"/>
                  </a:lnTo>
                  <a:lnTo>
                    <a:pt x="1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2238293" y="3468421"/>
              <a:ext cx="244239" cy="559898"/>
            </a:xfrm>
            <a:custGeom>
              <a:avLst/>
              <a:gdLst/>
              <a:ahLst/>
              <a:cxnLst/>
              <a:rect l="l" t="t" r="r" b="b"/>
              <a:pathLst>
                <a:path w="5046" h="11555" extrusionOk="0">
                  <a:moveTo>
                    <a:pt x="1438" y="0"/>
                  </a:moveTo>
                  <a:lnTo>
                    <a:pt x="1" y="325"/>
                  </a:lnTo>
                  <a:lnTo>
                    <a:pt x="4069" y="11555"/>
                  </a:lnTo>
                  <a:lnTo>
                    <a:pt x="5046" y="11284"/>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363026" y="3422389"/>
              <a:ext cx="229815" cy="569152"/>
            </a:xfrm>
            <a:custGeom>
              <a:avLst/>
              <a:gdLst/>
              <a:ahLst/>
              <a:cxnLst/>
              <a:rect l="l" t="t" r="r" b="b"/>
              <a:pathLst>
                <a:path w="4748" h="11746" extrusionOk="0">
                  <a:moveTo>
                    <a:pt x="1520" y="1"/>
                  </a:moveTo>
                  <a:lnTo>
                    <a:pt x="1" y="543"/>
                  </a:lnTo>
                  <a:lnTo>
                    <a:pt x="3391" y="11745"/>
                  </a:lnTo>
                  <a:lnTo>
                    <a:pt x="4747" y="11203"/>
                  </a:lnTo>
                  <a:lnTo>
                    <a:pt x="15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984030" y="3189756"/>
              <a:ext cx="193029" cy="174874"/>
            </a:xfrm>
            <a:custGeom>
              <a:avLst/>
              <a:gdLst/>
              <a:ahLst/>
              <a:cxnLst/>
              <a:rect l="l" t="t" r="r" b="b"/>
              <a:pathLst>
                <a:path w="3988" h="3609" extrusionOk="0">
                  <a:moveTo>
                    <a:pt x="3174" y="1"/>
                  </a:moveTo>
                  <a:lnTo>
                    <a:pt x="0" y="1981"/>
                  </a:lnTo>
                  <a:lnTo>
                    <a:pt x="54" y="3364"/>
                  </a:lnTo>
                  <a:lnTo>
                    <a:pt x="3960" y="3608"/>
                  </a:lnTo>
                  <a:lnTo>
                    <a:pt x="3987" y="2306"/>
                  </a:lnTo>
                  <a:lnTo>
                    <a:pt x="31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8"/>
          <p:cNvGrpSpPr/>
          <p:nvPr/>
        </p:nvGrpSpPr>
        <p:grpSpPr>
          <a:xfrm>
            <a:off x="6591866" y="782637"/>
            <a:ext cx="1735665" cy="3643235"/>
            <a:chOff x="6456522" y="764923"/>
            <a:chExt cx="1735665" cy="3643235"/>
          </a:xfrm>
        </p:grpSpPr>
        <p:sp>
          <p:nvSpPr>
            <p:cNvPr id="224" name="Google Shape;224;p28"/>
            <p:cNvSpPr/>
            <p:nvPr/>
          </p:nvSpPr>
          <p:spPr>
            <a:xfrm>
              <a:off x="6456522" y="2661403"/>
              <a:ext cx="1289297" cy="1745446"/>
            </a:xfrm>
            <a:custGeom>
              <a:avLst/>
              <a:gdLst/>
              <a:ahLst/>
              <a:cxnLst/>
              <a:rect l="l" t="t" r="r" b="b"/>
              <a:pathLst>
                <a:path w="26637" h="36022" extrusionOk="0">
                  <a:moveTo>
                    <a:pt x="16601" y="1"/>
                  </a:moveTo>
                  <a:lnTo>
                    <a:pt x="8002" y="2930"/>
                  </a:lnTo>
                  <a:lnTo>
                    <a:pt x="5887" y="7894"/>
                  </a:lnTo>
                  <a:lnTo>
                    <a:pt x="6836" y="13020"/>
                  </a:lnTo>
                  <a:lnTo>
                    <a:pt x="136" y="20398"/>
                  </a:lnTo>
                  <a:lnTo>
                    <a:pt x="1" y="29213"/>
                  </a:lnTo>
                  <a:lnTo>
                    <a:pt x="8138" y="34258"/>
                  </a:lnTo>
                  <a:lnTo>
                    <a:pt x="17984" y="36021"/>
                  </a:lnTo>
                  <a:lnTo>
                    <a:pt x="22459" y="31492"/>
                  </a:lnTo>
                  <a:cubicBezTo>
                    <a:pt x="22459" y="31492"/>
                    <a:pt x="24819" y="26040"/>
                    <a:pt x="24331" y="25579"/>
                  </a:cubicBezTo>
                  <a:cubicBezTo>
                    <a:pt x="23897" y="25145"/>
                    <a:pt x="21483" y="19015"/>
                    <a:pt x="21483" y="19015"/>
                  </a:cubicBezTo>
                  <a:lnTo>
                    <a:pt x="26636" y="9955"/>
                  </a:lnTo>
                  <a:lnTo>
                    <a:pt x="21619" y="1140"/>
                  </a:lnTo>
                  <a:lnTo>
                    <a:pt x="166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7697175" y="780671"/>
              <a:ext cx="446465" cy="626959"/>
            </a:xfrm>
            <a:custGeom>
              <a:avLst/>
              <a:gdLst/>
              <a:ahLst/>
              <a:cxnLst/>
              <a:rect l="l" t="t" r="r" b="b"/>
              <a:pathLst>
                <a:path w="9224" h="12939" extrusionOk="0">
                  <a:moveTo>
                    <a:pt x="3961" y="1"/>
                  </a:moveTo>
                  <a:lnTo>
                    <a:pt x="1" y="9304"/>
                  </a:lnTo>
                  <a:lnTo>
                    <a:pt x="1113" y="12098"/>
                  </a:lnTo>
                  <a:lnTo>
                    <a:pt x="4015" y="12939"/>
                  </a:lnTo>
                  <a:lnTo>
                    <a:pt x="6592" y="11773"/>
                  </a:lnTo>
                  <a:lnTo>
                    <a:pt x="9223" y="1384"/>
                  </a:lnTo>
                  <a:lnTo>
                    <a:pt x="39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7766778" y="764923"/>
              <a:ext cx="118199" cy="107812"/>
            </a:xfrm>
            <a:custGeom>
              <a:avLst/>
              <a:gdLst/>
              <a:ahLst/>
              <a:cxnLst/>
              <a:rect l="l" t="t" r="r" b="b"/>
              <a:pathLst>
                <a:path w="2442" h="2225" extrusionOk="0">
                  <a:moveTo>
                    <a:pt x="651" y="0"/>
                  </a:moveTo>
                  <a:lnTo>
                    <a:pt x="0" y="2116"/>
                  </a:lnTo>
                  <a:lnTo>
                    <a:pt x="516" y="2225"/>
                  </a:lnTo>
                  <a:lnTo>
                    <a:pt x="868" y="1438"/>
                  </a:lnTo>
                  <a:lnTo>
                    <a:pt x="2279" y="1980"/>
                  </a:lnTo>
                  <a:lnTo>
                    <a:pt x="2442" y="1357"/>
                  </a:lnTo>
                  <a:lnTo>
                    <a:pt x="1085" y="895"/>
                  </a:lnTo>
                  <a:lnTo>
                    <a:pt x="1140" y="109"/>
                  </a:lnTo>
                  <a:lnTo>
                    <a:pt x="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7703758" y="964703"/>
              <a:ext cx="112971" cy="98606"/>
            </a:xfrm>
            <a:custGeom>
              <a:avLst/>
              <a:gdLst/>
              <a:ahLst/>
              <a:cxnLst/>
              <a:rect l="l" t="t" r="r" b="b"/>
              <a:pathLst>
                <a:path w="2334" h="2035" extrusionOk="0">
                  <a:moveTo>
                    <a:pt x="1519" y="0"/>
                  </a:moveTo>
                  <a:lnTo>
                    <a:pt x="841" y="27"/>
                  </a:lnTo>
                  <a:lnTo>
                    <a:pt x="1" y="1763"/>
                  </a:lnTo>
                  <a:lnTo>
                    <a:pt x="570" y="2034"/>
                  </a:lnTo>
                  <a:lnTo>
                    <a:pt x="950" y="1248"/>
                  </a:lnTo>
                  <a:lnTo>
                    <a:pt x="2170" y="1655"/>
                  </a:lnTo>
                  <a:lnTo>
                    <a:pt x="2333" y="1139"/>
                  </a:lnTo>
                  <a:lnTo>
                    <a:pt x="1221" y="760"/>
                  </a:lnTo>
                  <a:lnTo>
                    <a:pt x="15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635510" y="1135555"/>
              <a:ext cx="102420" cy="93373"/>
            </a:xfrm>
            <a:custGeom>
              <a:avLst/>
              <a:gdLst/>
              <a:ahLst/>
              <a:cxnLst/>
              <a:rect l="l" t="t" r="r" b="b"/>
              <a:pathLst>
                <a:path w="2116" h="1927" extrusionOk="0">
                  <a:moveTo>
                    <a:pt x="1356" y="0"/>
                  </a:moveTo>
                  <a:lnTo>
                    <a:pt x="732" y="27"/>
                  </a:lnTo>
                  <a:lnTo>
                    <a:pt x="0" y="1736"/>
                  </a:lnTo>
                  <a:lnTo>
                    <a:pt x="488" y="1926"/>
                  </a:lnTo>
                  <a:lnTo>
                    <a:pt x="868" y="1275"/>
                  </a:lnTo>
                  <a:lnTo>
                    <a:pt x="1953" y="1709"/>
                  </a:lnTo>
                  <a:lnTo>
                    <a:pt x="2116" y="1167"/>
                  </a:lnTo>
                  <a:lnTo>
                    <a:pt x="1166" y="705"/>
                  </a:lnTo>
                  <a:lnTo>
                    <a:pt x="13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8084492" y="872687"/>
              <a:ext cx="107696" cy="95989"/>
            </a:xfrm>
            <a:custGeom>
              <a:avLst/>
              <a:gdLst/>
              <a:ahLst/>
              <a:cxnLst/>
              <a:rect l="l" t="t" r="r" b="b"/>
              <a:pathLst>
                <a:path w="2225" h="1981" extrusionOk="0">
                  <a:moveTo>
                    <a:pt x="1628" y="1"/>
                  </a:moveTo>
                  <a:lnTo>
                    <a:pt x="1357" y="597"/>
                  </a:lnTo>
                  <a:lnTo>
                    <a:pt x="190" y="299"/>
                  </a:lnTo>
                  <a:lnTo>
                    <a:pt x="0" y="868"/>
                  </a:lnTo>
                  <a:lnTo>
                    <a:pt x="1221" y="1113"/>
                  </a:lnTo>
                  <a:lnTo>
                    <a:pt x="1058" y="1899"/>
                  </a:lnTo>
                  <a:lnTo>
                    <a:pt x="1763" y="1981"/>
                  </a:lnTo>
                  <a:lnTo>
                    <a:pt x="2225" y="163"/>
                  </a:lnTo>
                  <a:lnTo>
                    <a:pt x="16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8038558" y="1059335"/>
              <a:ext cx="119506" cy="98606"/>
            </a:xfrm>
            <a:custGeom>
              <a:avLst/>
              <a:gdLst/>
              <a:ahLst/>
              <a:cxnLst/>
              <a:rect l="l" t="t" r="r" b="b"/>
              <a:pathLst>
                <a:path w="2469" h="2035" extrusionOk="0">
                  <a:moveTo>
                    <a:pt x="1655" y="0"/>
                  </a:moveTo>
                  <a:lnTo>
                    <a:pt x="1546" y="651"/>
                  </a:lnTo>
                  <a:lnTo>
                    <a:pt x="81" y="217"/>
                  </a:lnTo>
                  <a:lnTo>
                    <a:pt x="0" y="949"/>
                  </a:lnTo>
                  <a:lnTo>
                    <a:pt x="1248" y="1221"/>
                  </a:lnTo>
                  <a:lnTo>
                    <a:pt x="1221" y="1926"/>
                  </a:lnTo>
                  <a:lnTo>
                    <a:pt x="1953" y="2034"/>
                  </a:lnTo>
                  <a:lnTo>
                    <a:pt x="2468" y="244"/>
                  </a:lnTo>
                  <a:lnTo>
                    <a:pt x="16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7999158" y="1231496"/>
              <a:ext cx="105082" cy="101222"/>
            </a:xfrm>
            <a:custGeom>
              <a:avLst/>
              <a:gdLst/>
              <a:ahLst/>
              <a:cxnLst/>
              <a:rect l="l" t="t" r="r" b="b"/>
              <a:pathLst>
                <a:path w="2171" h="2089" extrusionOk="0">
                  <a:moveTo>
                    <a:pt x="1519" y="0"/>
                  </a:moveTo>
                  <a:lnTo>
                    <a:pt x="1384" y="733"/>
                  </a:lnTo>
                  <a:lnTo>
                    <a:pt x="28" y="434"/>
                  </a:lnTo>
                  <a:lnTo>
                    <a:pt x="0" y="1004"/>
                  </a:lnTo>
                  <a:lnTo>
                    <a:pt x="1275" y="1329"/>
                  </a:lnTo>
                  <a:lnTo>
                    <a:pt x="1112" y="2089"/>
                  </a:lnTo>
                  <a:lnTo>
                    <a:pt x="1818" y="2089"/>
                  </a:lnTo>
                  <a:lnTo>
                    <a:pt x="2170" y="136"/>
                  </a:lnTo>
                  <a:lnTo>
                    <a:pt x="15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260004" y="1332670"/>
              <a:ext cx="663066" cy="1419489"/>
            </a:xfrm>
            <a:custGeom>
              <a:avLst/>
              <a:gdLst/>
              <a:ahLst/>
              <a:cxnLst/>
              <a:rect l="l" t="t" r="r" b="b"/>
              <a:pathLst>
                <a:path w="13699" h="29295" extrusionOk="0">
                  <a:moveTo>
                    <a:pt x="10253" y="1"/>
                  </a:moveTo>
                  <a:lnTo>
                    <a:pt x="1" y="27342"/>
                  </a:lnTo>
                  <a:lnTo>
                    <a:pt x="3635" y="28915"/>
                  </a:lnTo>
                  <a:lnTo>
                    <a:pt x="4856" y="29295"/>
                  </a:lnTo>
                  <a:lnTo>
                    <a:pt x="13698" y="815"/>
                  </a:lnTo>
                  <a:lnTo>
                    <a:pt x="102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6951486" y="3267575"/>
              <a:ext cx="363696" cy="318882"/>
            </a:xfrm>
            <a:custGeom>
              <a:avLst/>
              <a:gdLst/>
              <a:ahLst/>
              <a:cxnLst/>
              <a:rect l="l" t="t" r="r" b="b"/>
              <a:pathLst>
                <a:path w="7514" h="6581" extrusionOk="0">
                  <a:moveTo>
                    <a:pt x="3765" y="0"/>
                  </a:moveTo>
                  <a:cubicBezTo>
                    <a:pt x="3254" y="0"/>
                    <a:pt x="2736" y="121"/>
                    <a:pt x="2252" y="375"/>
                  </a:cubicBezTo>
                  <a:cubicBezTo>
                    <a:pt x="624" y="1216"/>
                    <a:pt x="1" y="3196"/>
                    <a:pt x="868" y="4796"/>
                  </a:cubicBezTo>
                  <a:cubicBezTo>
                    <a:pt x="1456" y="5933"/>
                    <a:pt x="2600" y="6580"/>
                    <a:pt x="3781" y="6580"/>
                  </a:cubicBezTo>
                  <a:cubicBezTo>
                    <a:pt x="4291" y="6580"/>
                    <a:pt x="4807" y="6460"/>
                    <a:pt x="5290" y="6206"/>
                  </a:cubicBezTo>
                  <a:cubicBezTo>
                    <a:pt x="6890" y="5366"/>
                    <a:pt x="7514" y="3358"/>
                    <a:pt x="6673" y="1758"/>
                  </a:cubicBezTo>
                  <a:cubicBezTo>
                    <a:pt x="6086" y="642"/>
                    <a:pt x="4945" y="0"/>
                    <a:pt x="3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708602" y="4185991"/>
              <a:ext cx="295449" cy="222166"/>
            </a:xfrm>
            <a:custGeom>
              <a:avLst/>
              <a:gdLst/>
              <a:ahLst/>
              <a:cxnLst/>
              <a:rect l="l" t="t" r="r" b="b"/>
              <a:pathLst>
                <a:path w="6104" h="4585" extrusionOk="0">
                  <a:moveTo>
                    <a:pt x="923" y="1"/>
                  </a:moveTo>
                  <a:lnTo>
                    <a:pt x="1" y="2957"/>
                  </a:lnTo>
                  <a:lnTo>
                    <a:pt x="5100" y="4585"/>
                  </a:lnTo>
                  <a:lnTo>
                    <a:pt x="6103" y="1791"/>
                  </a:lnTo>
                  <a:lnTo>
                    <a:pt x="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6917362" y="3627402"/>
              <a:ext cx="275749" cy="159078"/>
            </a:xfrm>
            <a:custGeom>
              <a:avLst/>
              <a:gdLst/>
              <a:ahLst/>
              <a:cxnLst/>
              <a:rect l="l" t="t" r="r" b="b"/>
              <a:pathLst>
                <a:path w="5697" h="3283" extrusionOk="0">
                  <a:moveTo>
                    <a:pt x="326" y="1"/>
                  </a:moveTo>
                  <a:lnTo>
                    <a:pt x="0" y="1547"/>
                  </a:lnTo>
                  <a:lnTo>
                    <a:pt x="5181" y="3283"/>
                  </a:lnTo>
                  <a:lnTo>
                    <a:pt x="5696" y="1628"/>
                  </a:lnTo>
                  <a:lnTo>
                    <a:pt x="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055213" y="3095124"/>
              <a:ext cx="317762" cy="205110"/>
            </a:xfrm>
            <a:custGeom>
              <a:avLst/>
              <a:gdLst/>
              <a:ahLst/>
              <a:cxnLst/>
              <a:rect l="l" t="t" r="r" b="b"/>
              <a:pathLst>
                <a:path w="6565" h="4233" extrusionOk="0">
                  <a:moveTo>
                    <a:pt x="706" y="1"/>
                  </a:moveTo>
                  <a:lnTo>
                    <a:pt x="0" y="2306"/>
                  </a:lnTo>
                  <a:lnTo>
                    <a:pt x="5669" y="4232"/>
                  </a:lnTo>
                  <a:lnTo>
                    <a:pt x="6564" y="1791"/>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7733961" y="1330053"/>
              <a:ext cx="200919" cy="101271"/>
            </a:xfrm>
            <a:custGeom>
              <a:avLst/>
              <a:gdLst/>
              <a:ahLst/>
              <a:cxnLst/>
              <a:rect l="l" t="t" r="r" b="b"/>
              <a:pathLst>
                <a:path w="4151" h="2090" extrusionOk="0">
                  <a:moveTo>
                    <a:pt x="244" y="1"/>
                  </a:moveTo>
                  <a:lnTo>
                    <a:pt x="0" y="787"/>
                  </a:lnTo>
                  <a:lnTo>
                    <a:pt x="3879" y="2089"/>
                  </a:lnTo>
                  <a:lnTo>
                    <a:pt x="4150" y="787"/>
                  </a:lnTo>
                  <a:lnTo>
                    <a:pt x="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6792629" y="1355008"/>
              <a:ext cx="966308" cy="2877016"/>
            </a:xfrm>
            <a:custGeom>
              <a:avLst/>
              <a:gdLst/>
              <a:ahLst/>
              <a:cxnLst/>
              <a:rect l="l" t="t" r="r" b="b"/>
              <a:pathLst>
                <a:path w="19964" h="59375" fill="none" extrusionOk="0">
                  <a:moveTo>
                    <a:pt x="19964" y="1"/>
                  </a:moveTo>
                  <a:lnTo>
                    <a:pt x="1" y="59375"/>
                  </a:lnTo>
                </a:path>
              </a:pathLst>
            </a:custGeom>
            <a:noFill/>
            <a:ln w="8825" cap="rnd" cmpd="sng">
              <a:solidFill>
                <a:schemeClr val="lt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6832029" y="1348466"/>
              <a:ext cx="965001" cy="2895429"/>
            </a:xfrm>
            <a:custGeom>
              <a:avLst/>
              <a:gdLst/>
              <a:ahLst/>
              <a:cxnLst/>
              <a:rect l="l" t="t" r="r" b="b"/>
              <a:pathLst>
                <a:path w="19937" h="59755" fill="none" extrusionOk="0">
                  <a:moveTo>
                    <a:pt x="0" y="59754"/>
                  </a:moveTo>
                  <a:lnTo>
                    <a:pt x="19936" y="0"/>
                  </a:lnTo>
                </a:path>
              </a:pathLst>
            </a:custGeom>
            <a:noFill/>
            <a:ln w="8825" cap="rnd" cmpd="sng">
              <a:solidFill>
                <a:schemeClr val="lt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6877963" y="1362906"/>
              <a:ext cx="957111" cy="2892812"/>
            </a:xfrm>
            <a:custGeom>
              <a:avLst/>
              <a:gdLst/>
              <a:ahLst/>
              <a:cxnLst/>
              <a:rect l="l" t="t" r="r" b="b"/>
              <a:pathLst>
                <a:path w="19774" h="59701" fill="none" extrusionOk="0">
                  <a:moveTo>
                    <a:pt x="1" y="59700"/>
                  </a:moveTo>
                  <a:lnTo>
                    <a:pt x="19774" y="1"/>
                  </a:lnTo>
                </a:path>
              </a:pathLst>
            </a:custGeom>
            <a:noFill/>
            <a:ln w="8825" cap="rnd" cmpd="sng">
              <a:solidFill>
                <a:schemeClr val="lt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6912086" y="1380011"/>
              <a:ext cx="951884" cy="2892763"/>
            </a:xfrm>
            <a:custGeom>
              <a:avLst/>
              <a:gdLst/>
              <a:ahLst/>
              <a:cxnLst/>
              <a:rect l="l" t="t" r="r" b="b"/>
              <a:pathLst>
                <a:path w="19666" h="59700" fill="none" extrusionOk="0">
                  <a:moveTo>
                    <a:pt x="19666" y="0"/>
                  </a:moveTo>
                  <a:lnTo>
                    <a:pt x="1" y="59700"/>
                  </a:lnTo>
                </a:path>
              </a:pathLst>
            </a:custGeom>
            <a:noFill/>
            <a:ln w="8825" cap="rnd" cmpd="sng">
              <a:solidFill>
                <a:schemeClr val="lt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6942290" y="1382627"/>
              <a:ext cx="953190" cy="2895429"/>
            </a:xfrm>
            <a:custGeom>
              <a:avLst/>
              <a:gdLst/>
              <a:ahLst/>
              <a:cxnLst/>
              <a:rect l="l" t="t" r="r" b="b"/>
              <a:pathLst>
                <a:path w="19693" h="59755" fill="none" extrusionOk="0">
                  <a:moveTo>
                    <a:pt x="1" y="59754"/>
                  </a:moveTo>
                  <a:lnTo>
                    <a:pt x="19693" y="1"/>
                  </a:lnTo>
                </a:path>
              </a:pathLst>
            </a:custGeom>
            <a:noFill/>
            <a:ln w="8825" cap="rnd" cmpd="sng">
              <a:solidFill>
                <a:schemeClr val="lt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8"/>
          <p:cNvSpPr/>
          <p:nvPr/>
        </p:nvSpPr>
        <p:spPr>
          <a:xfrm>
            <a:off x="6578642" y="642671"/>
            <a:ext cx="783830" cy="1177650"/>
          </a:xfrm>
          <a:custGeom>
            <a:avLst/>
            <a:gdLst/>
            <a:ahLst/>
            <a:cxnLst/>
            <a:rect l="l" t="t" r="r" b="b"/>
            <a:pathLst>
              <a:path w="16194" h="24304" extrusionOk="0">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117145" y="492848"/>
            <a:ext cx="744430" cy="1038342"/>
          </a:xfrm>
          <a:custGeom>
            <a:avLst/>
            <a:gdLst/>
            <a:ahLst/>
            <a:cxnLst/>
            <a:rect l="l" t="t" r="r" b="b"/>
            <a:pathLst>
              <a:path w="15380" h="21429" extrusionOk="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4797091" y="4013830"/>
            <a:ext cx="573763" cy="786037"/>
          </a:xfrm>
          <a:custGeom>
            <a:avLst/>
            <a:gdLst/>
            <a:ahLst/>
            <a:cxnLst/>
            <a:rect l="l" t="t" r="r" b="b"/>
            <a:pathLst>
              <a:path w="11854" h="16222" extrusionOk="0">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7711647" y="3472346"/>
            <a:ext cx="560646" cy="624343"/>
          </a:xfrm>
          <a:custGeom>
            <a:avLst/>
            <a:gdLst/>
            <a:ahLst/>
            <a:cxnLst/>
            <a:rect l="l" t="t" r="r" b="b"/>
            <a:pathLst>
              <a:path w="11583" h="12885" extrusionOk="0">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430890" y="3272566"/>
            <a:ext cx="214036" cy="177491"/>
          </a:xfrm>
          <a:custGeom>
            <a:avLst/>
            <a:gdLst/>
            <a:ahLst/>
            <a:cxnLst/>
            <a:rect l="l" t="t" r="r" b="b"/>
            <a:pathLst>
              <a:path w="4422" h="3663" extrusionOk="0">
                <a:moveTo>
                  <a:pt x="2198" y="570"/>
                </a:moveTo>
                <a:cubicBezTo>
                  <a:pt x="3093" y="570"/>
                  <a:pt x="3825" y="1140"/>
                  <a:pt x="3825" y="1818"/>
                </a:cubicBezTo>
                <a:cubicBezTo>
                  <a:pt x="3825" y="2496"/>
                  <a:pt x="3120" y="3066"/>
                  <a:pt x="2198" y="3066"/>
                </a:cubicBezTo>
                <a:cubicBezTo>
                  <a:pt x="1330" y="3066"/>
                  <a:pt x="570" y="2496"/>
                  <a:pt x="570" y="1818"/>
                </a:cubicBezTo>
                <a:cubicBezTo>
                  <a:pt x="625" y="1113"/>
                  <a:pt x="1330" y="570"/>
                  <a:pt x="2198" y="570"/>
                </a:cubicBezTo>
                <a:close/>
                <a:moveTo>
                  <a:pt x="2198" y="1"/>
                </a:moveTo>
                <a:cubicBezTo>
                  <a:pt x="977" y="1"/>
                  <a:pt x="1" y="814"/>
                  <a:pt x="1" y="1818"/>
                </a:cubicBezTo>
                <a:cubicBezTo>
                  <a:pt x="1" y="2849"/>
                  <a:pt x="977" y="3662"/>
                  <a:pt x="2198" y="3662"/>
                </a:cubicBezTo>
                <a:cubicBezTo>
                  <a:pt x="3418" y="3662"/>
                  <a:pt x="4422" y="2849"/>
                  <a:pt x="4422" y="1818"/>
                </a:cubicBezTo>
                <a:cubicBezTo>
                  <a:pt x="4422" y="814"/>
                  <a:pt x="3418" y="1"/>
                  <a:pt x="2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3109-F197-4D39-BA8F-1A93A9D381A9}"/>
              </a:ext>
            </a:extLst>
          </p:cNvPr>
          <p:cNvSpPr>
            <a:spLocks noGrp="1"/>
          </p:cNvSpPr>
          <p:nvPr>
            <p:ph type="title"/>
          </p:nvPr>
        </p:nvSpPr>
        <p:spPr/>
        <p:txBody>
          <a:bodyPr/>
          <a:lstStyle/>
          <a:p>
            <a:r>
              <a:rPr lang="en-US"/>
              <a:t>Thuật toán naive bayes</a:t>
            </a:r>
          </a:p>
        </p:txBody>
      </p:sp>
      <p:sp>
        <p:nvSpPr>
          <p:cNvPr id="3" name="Text Placeholder 2">
            <a:extLst>
              <a:ext uri="{FF2B5EF4-FFF2-40B4-BE49-F238E27FC236}">
                <a16:creationId xmlns:a16="http://schemas.microsoft.com/office/drawing/2014/main" id="{27B090DE-5B0C-44AB-9E37-EFF8701D00F2}"/>
              </a:ext>
            </a:extLst>
          </p:cNvPr>
          <p:cNvSpPr>
            <a:spLocks noGrp="1"/>
          </p:cNvSpPr>
          <p:nvPr>
            <p:ph type="body" idx="1"/>
          </p:nvPr>
        </p:nvSpPr>
        <p:spPr/>
        <p:txBody>
          <a:bodyPr/>
          <a:lstStyle/>
          <a:p>
            <a:pPr marL="139700" indent="0">
              <a:buNone/>
            </a:pPr>
            <a:r>
              <a:rPr lang="en-US" sz="1800"/>
              <a:t>Khi đó, đẳng thức Bayes trở thành:</a:t>
            </a:r>
          </a:p>
          <a:p>
            <a:pPr marL="139700" indent="0">
              <a:buNone/>
            </a:pPr>
            <a:endParaRPr lang="en-US" sz="1800"/>
          </a:p>
          <a:p>
            <a:pPr marL="139700" indent="0">
              <a:buNone/>
            </a:pPr>
            <a:endParaRPr lang="en-US" sz="1800"/>
          </a:p>
          <a:p>
            <a:pPr marL="139700" indent="0">
              <a:buNone/>
            </a:pPr>
            <a:endParaRPr lang="en-US" sz="1800"/>
          </a:p>
          <a:p>
            <a:pPr marL="139700" indent="0">
              <a:buNone/>
            </a:pPr>
            <a:r>
              <a:rPr lang="vi-VN" sz="1600"/>
              <a:t>Trong mô hình Naive Bayes, có hai giả thiết được đặt ra:</a:t>
            </a:r>
          </a:p>
          <a:p>
            <a:pPr marL="892175"/>
            <a:r>
              <a:rPr lang="vi-VN" sz="1600"/>
              <a:t>Các đặc trưng đưa vào mô hình là độc lập với nhau. Tức là sự thay đổi giá trị của một đặc trưng không ảnh hưởng đến các đặc trưng còn lại.</a:t>
            </a:r>
          </a:p>
          <a:p>
            <a:pPr marL="892175"/>
            <a:r>
              <a:rPr lang="vi-VN" sz="1600"/>
              <a:t>Các đặc trưng đưa vào mô hình có ảnh hưởng ngang nhau đối với đầu ra mục tiêu.</a:t>
            </a:r>
            <a:endParaRPr lang="en-US" sz="1600"/>
          </a:p>
          <a:p>
            <a:pPr marL="574675" indent="0">
              <a:buNone/>
            </a:pPr>
            <a:endParaRPr lang="vi-VN" sz="1600"/>
          </a:p>
          <a:p>
            <a:pPr marL="139700" indent="0">
              <a:buNone/>
            </a:pPr>
            <a:r>
              <a:rPr lang="vi-VN" sz="1800"/>
              <a:t>Khi đó, kết quả mục tiêu y để P(y|X) đạt cực đại trở thành:</a:t>
            </a:r>
          </a:p>
          <a:p>
            <a:pPr marL="139700" indent="0">
              <a:buNone/>
            </a:pPr>
            <a:r>
              <a:rPr lang="vi-VN" sz="1800"/>
              <a:t> </a:t>
            </a:r>
          </a:p>
          <a:p>
            <a:pPr marL="139700" indent="0">
              <a:buNone/>
            </a:pPr>
            <a:endParaRPr lang="en-US" sz="1800"/>
          </a:p>
          <a:p>
            <a:pPr marL="139700" indent="0" algn="ctr">
              <a:buNone/>
            </a:pPr>
            <a:endParaRPr lang="en-US" sz="1800"/>
          </a:p>
        </p:txBody>
      </p:sp>
      <p:pic>
        <p:nvPicPr>
          <p:cNvPr id="6" name="Picture 5">
            <a:extLst>
              <a:ext uri="{FF2B5EF4-FFF2-40B4-BE49-F238E27FC236}">
                <a16:creationId xmlns:a16="http://schemas.microsoft.com/office/drawing/2014/main" id="{13F3D5B3-AAF8-4CBF-B586-3294069D9247}"/>
              </a:ext>
            </a:extLst>
          </p:cNvPr>
          <p:cNvPicPr/>
          <p:nvPr/>
        </p:nvPicPr>
        <p:blipFill>
          <a:blip r:embed="rId3">
            <a:extLst>
              <a:ext uri="{28A0092B-C50C-407E-A947-70E740481C1C}">
                <a14:useLocalDpi xmlns:a14="http://schemas.microsoft.com/office/drawing/2010/main" val="0"/>
              </a:ext>
            </a:extLst>
          </a:blip>
          <a:stretch>
            <a:fillRect/>
          </a:stretch>
        </p:blipFill>
        <p:spPr>
          <a:xfrm>
            <a:off x="1858548" y="1589299"/>
            <a:ext cx="5426903" cy="610289"/>
          </a:xfrm>
          <a:prstGeom prst="rect">
            <a:avLst/>
          </a:prstGeom>
        </p:spPr>
      </p:pic>
      <p:pic>
        <p:nvPicPr>
          <p:cNvPr id="9" name="Picture 8">
            <a:extLst>
              <a:ext uri="{FF2B5EF4-FFF2-40B4-BE49-F238E27FC236}">
                <a16:creationId xmlns:a16="http://schemas.microsoft.com/office/drawing/2014/main" id="{ACC9AD0B-F209-444B-9837-41F0E3F8B3C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777341" y="3991025"/>
            <a:ext cx="3589315" cy="403275"/>
          </a:xfrm>
          <a:prstGeom prst="rect">
            <a:avLst/>
          </a:prstGeom>
        </p:spPr>
      </p:pic>
    </p:spTree>
    <p:extLst>
      <p:ext uri="{BB962C8B-B14F-4D97-AF65-F5344CB8AC3E}">
        <p14:creationId xmlns:p14="http://schemas.microsoft.com/office/powerpoint/2010/main" val="8856506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1936044" y="1818997"/>
            <a:ext cx="5271911" cy="20785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t>Thực nghiệm</a:t>
            </a:r>
          </a:p>
        </p:txBody>
      </p:sp>
      <p:sp>
        <p:nvSpPr>
          <p:cNvPr id="347" name="Google Shape;347;p33"/>
          <p:cNvSpPr txBox="1">
            <a:spLocks noGrp="1"/>
          </p:cNvSpPr>
          <p:nvPr>
            <p:ph type="title" idx="2"/>
          </p:nvPr>
        </p:nvSpPr>
        <p:spPr>
          <a:xfrm>
            <a:off x="4063999" y="1005930"/>
            <a:ext cx="925689"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03</a:t>
            </a:r>
            <a:endParaRPr sz="3600"/>
          </a:p>
        </p:txBody>
      </p:sp>
      <p:sp>
        <p:nvSpPr>
          <p:cNvPr id="348" name="Google Shape;348;p33"/>
          <p:cNvSpPr/>
          <p:nvPr/>
        </p:nvSpPr>
        <p:spPr>
          <a:xfrm>
            <a:off x="824728" y="1389217"/>
            <a:ext cx="601353" cy="1636325"/>
          </a:xfrm>
          <a:custGeom>
            <a:avLst/>
            <a:gdLst/>
            <a:ahLst/>
            <a:cxnLst/>
            <a:rect l="l" t="t" r="r" b="b"/>
            <a:pathLst>
              <a:path w="12424" h="33770" extrusionOk="0">
                <a:moveTo>
                  <a:pt x="1845" y="1058"/>
                </a:moveTo>
                <a:cubicBezTo>
                  <a:pt x="1872" y="1058"/>
                  <a:pt x="1899" y="1058"/>
                  <a:pt x="1981" y="1085"/>
                </a:cubicBezTo>
                <a:cubicBezTo>
                  <a:pt x="2170" y="1166"/>
                  <a:pt x="2442" y="1329"/>
                  <a:pt x="2659" y="1573"/>
                </a:cubicBezTo>
                <a:cubicBezTo>
                  <a:pt x="3093" y="2007"/>
                  <a:pt x="3472" y="2631"/>
                  <a:pt x="3744" y="3255"/>
                </a:cubicBezTo>
                <a:cubicBezTo>
                  <a:pt x="4015" y="3906"/>
                  <a:pt x="4178" y="4584"/>
                  <a:pt x="4313" y="5262"/>
                </a:cubicBezTo>
                <a:lnTo>
                  <a:pt x="4340" y="5506"/>
                </a:lnTo>
                <a:lnTo>
                  <a:pt x="4395" y="5778"/>
                </a:lnTo>
                <a:cubicBezTo>
                  <a:pt x="4422" y="5940"/>
                  <a:pt x="4422" y="6103"/>
                  <a:pt x="4449" y="6293"/>
                </a:cubicBezTo>
                <a:cubicBezTo>
                  <a:pt x="4476" y="6618"/>
                  <a:pt x="4476" y="6917"/>
                  <a:pt x="4449" y="7269"/>
                </a:cubicBezTo>
                <a:cubicBezTo>
                  <a:pt x="4395" y="7920"/>
                  <a:pt x="4205" y="8544"/>
                  <a:pt x="3988" y="9195"/>
                </a:cubicBezTo>
                <a:cubicBezTo>
                  <a:pt x="3798" y="9575"/>
                  <a:pt x="3635" y="9982"/>
                  <a:pt x="3472" y="10361"/>
                </a:cubicBezTo>
                <a:cubicBezTo>
                  <a:pt x="3174" y="9439"/>
                  <a:pt x="2849" y="8490"/>
                  <a:pt x="2550" y="7459"/>
                </a:cubicBezTo>
                <a:cubicBezTo>
                  <a:pt x="2360" y="6754"/>
                  <a:pt x="2170" y="6049"/>
                  <a:pt x="2008" y="5344"/>
                </a:cubicBezTo>
                <a:cubicBezTo>
                  <a:pt x="1845" y="4611"/>
                  <a:pt x="1709" y="3906"/>
                  <a:pt x="1628" y="3174"/>
                </a:cubicBezTo>
                <a:cubicBezTo>
                  <a:pt x="1601" y="2794"/>
                  <a:pt x="1574" y="2441"/>
                  <a:pt x="1574" y="2116"/>
                </a:cubicBezTo>
                <a:cubicBezTo>
                  <a:pt x="1574" y="1763"/>
                  <a:pt x="1601" y="1438"/>
                  <a:pt x="1709" y="1194"/>
                </a:cubicBezTo>
                <a:cubicBezTo>
                  <a:pt x="1736" y="1139"/>
                  <a:pt x="1764" y="1085"/>
                  <a:pt x="1764" y="1058"/>
                </a:cubicBezTo>
                <a:close/>
                <a:moveTo>
                  <a:pt x="7297" y="17197"/>
                </a:moveTo>
                <a:cubicBezTo>
                  <a:pt x="7975" y="17224"/>
                  <a:pt x="8762" y="17495"/>
                  <a:pt x="9440" y="18010"/>
                </a:cubicBezTo>
                <a:cubicBezTo>
                  <a:pt x="9765" y="18254"/>
                  <a:pt x="10063" y="18553"/>
                  <a:pt x="10335" y="18933"/>
                </a:cubicBezTo>
                <a:cubicBezTo>
                  <a:pt x="10470" y="19095"/>
                  <a:pt x="10579" y="19285"/>
                  <a:pt x="10687" y="19502"/>
                </a:cubicBezTo>
                <a:cubicBezTo>
                  <a:pt x="10742" y="19611"/>
                  <a:pt x="10796" y="19692"/>
                  <a:pt x="10823" y="19801"/>
                </a:cubicBezTo>
                <a:lnTo>
                  <a:pt x="10850" y="19882"/>
                </a:lnTo>
                <a:lnTo>
                  <a:pt x="10850" y="19909"/>
                </a:lnTo>
                <a:lnTo>
                  <a:pt x="10850" y="19936"/>
                </a:lnTo>
                <a:lnTo>
                  <a:pt x="10959" y="20180"/>
                </a:lnTo>
                <a:cubicBezTo>
                  <a:pt x="11203" y="21075"/>
                  <a:pt x="11067" y="22187"/>
                  <a:pt x="10443" y="23137"/>
                </a:cubicBezTo>
                <a:cubicBezTo>
                  <a:pt x="10145" y="23652"/>
                  <a:pt x="9684" y="24113"/>
                  <a:pt x="9168" y="24466"/>
                </a:cubicBezTo>
                <a:cubicBezTo>
                  <a:pt x="8409" y="22784"/>
                  <a:pt x="7677" y="21075"/>
                  <a:pt x="6890" y="19231"/>
                </a:cubicBezTo>
                <a:cubicBezTo>
                  <a:pt x="6646" y="18661"/>
                  <a:pt x="6375" y="18037"/>
                  <a:pt x="6158" y="17441"/>
                </a:cubicBezTo>
                <a:lnTo>
                  <a:pt x="6348" y="17332"/>
                </a:lnTo>
                <a:cubicBezTo>
                  <a:pt x="6646" y="17224"/>
                  <a:pt x="6944" y="17197"/>
                  <a:pt x="7297" y="17197"/>
                </a:cubicBezTo>
                <a:close/>
                <a:moveTo>
                  <a:pt x="4069" y="13969"/>
                </a:moveTo>
                <a:cubicBezTo>
                  <a:pt x="4340" y="14701"/>
                  <a:pt x="4666" y="15379"/>
                  <a:pt x="4937" y="16057"/>
                </a:cubicBezTo>
                <a:cubicBezTo>
                  <a:pt x="4883" y="16057"/>
                  <a:pt x="4883" y="16085"/>
                  <a:pt x="4856" y="16085"/>
                </a:cubicBezTo>
                <a:lnTo>
                  <a:pt x="4720" y="16220"/>
                </a:lnTo>
                <a:cubicBezTo>
                  <a:pt x="4612" y="16329"/>
                  <a:pt x="4557" y="16383"/>
                  <a:pt x="4449" y="16464"/>
                </a:cubicBezTo>
                <a:cubicBezTo>
                  <a:pt x="3771" y="17170"/>
                  <a:pt x="3364" y="18010"/>
                  <a:pt x="3255" y="18797"/>
                </a:cubicBezTo>
                <a:cubicBezTo>
                  <a:pt x="3120" y="19584"/>
                  <a:pt x="3228" y="20289"/>
                  <a:pt x="3445" y="20831"/>
                </a:cubicBezTo>
                <a:cubicBezTo>
                  <a:pt x="3635" y="21374"/>
                  <a:pt x="3933" y="21808"/>
                  <a:pt x="4259" y="22052"/>
                </a:cubicBezTo>
                <a:cubicBezTo>
                  <a:pt x="4557" y="22323"/>
                  <a:pt x="4856" y="22432"/>
                  <a:pt x="5018" y="22459"/>
                </a:cubicBezTo>
                <a:cubicBezTo>
                  <a:pt x="5073" y="22459"/>
                  <a:pt x="5127" y="22486"/>
                  <a:pt x="5154" y="22486"/>
                </a:cubicBezTo>
                <a:lnTo>
                  <a:pt x="5344" y="22486"/>
                </a:lnTo>
                <a:cubicBezTo>
                  <a:pt x="5344" y="22486"/>
                  <a:pt x="5290" y="22486"/>
                  <a:pt x="5263" y="22459"/>
                </a:cubicBezTo>
                <a:cubicBezTo>
                  <a:pt x="5235" y="22432"/>
                  <a:pt x="5154" y="22377"/>
                  <a:pt x="5100" y="22350"/>
                </a:cubicBezTo>
                <a:cubicBezTo>
                  <a:pt x="4964" y="22242"/>
                  <a:pt x="4747" y="22052"/>
                  <a:pt x="4612" y="21781"/>
                </a:cubicBezTo>
                <a:cubicBezTo>
                  <a:pt x="4449" y="21509"/>
                  <a:pt x="4340" y="21102"/>
                  <a:pt x="4313" y="20641"/>
                </a:cubicBezTo>
                <a:cubicBezTo>
                  <a:pt x="4286" y="20207"/>
                  <a:pt x="4340" y="19665"/>
                  <a:pt x="4557" y="19150"/>
                </a:cubicBezTo>
                <a:cubicBezTo>
                  <a:pt x="4747" y="18661"/>
                  <a:pt x="5100" y="18146"/>
                  <a:pt x="5615" y="17766"/>
                </a:cubicBezTo>
                <a:lnTo>
                  <a:pt x="5642" y="17766"/>
                </a:lnTo>
                <a:cubicBezTo>
                  <a:pt x="5886" y="18336"/>
                  <a:pt x="6158" y="18905"/>
                  <a:pt x="6402" y="19475"/>
                </a:cubicBezTo>
                <a:cubicBezTo>
                  <a:pt x="6944" y="20641"/>
                  <a:pt x="7541" y="21808"/>
                  <a:pt x="8083" y="22920"/>
                </a:cubicBezTo>
                <a:cubicBezTo>
                  <a:pt x="8355" y="23462"/>
                  <a:pt x="8626" y="24005"/>
                  <a:pt x="8870" y="24547"/>
                </a:cubicBezTo>
                <a:cubicBezTo>
                  <a:pt x="8870" y="24574"/>
                  <a:pt x="8897" y="24629"/>
                  <a:pt x="8897" y="24656"/>
                </a:cubicBezTo>
                <a:cubicBezTo>
                  <a:pt x="8490" y="24900"/>
                  <a:pt x="8083" y="25063"/>
                  <a:pt x="7649" y="25171"/>
                </a:cubicBezTo>
                <a:cubicBezTo>
                  <a:pt x="7324" y="25225"/>
                  <a:pt x="7026" y="25307"/>
                  <a:pt x="6727" y="25334"/>
                </a:cubicBezTo>
                <a:cubicBezTo>
                  <a:pt x="6564" y="25347"/>
                  <a:pt x="6402" y="25354"/>
                  <a:pt x="6242" y="25354"/>
                </a:cubicBezTo>
                <a:cubicBezTo>
                  <a:pt x="6083" y="25354"/>
                  <a:pt x="5927" y="25347"/>
                  <a:pt x="5778" y="25334"/>
                </a:cubicBezTo>
                <a:lnTo>
                  <a:pt x="5534" y="25307"/>
                </a:lnTo>
                <a:lnTo>
                  <a:pt x="5290" y="25280"/>
                </a:lnTo>
                <a:lnTo>
                  <a:pt x="5154" y="25225"/>
                </a:lnTo>
                <a:lnTo>
                  <a:pt x="5046" y="25198"/>
                </a:lnTo>
                <a:lnTo>
                  <a:pt x="4829" y="25144"/>
                </a:lnTo>
                <a:cubicBezTo>
                  <a:pt x="4503" y="25035"/>
                  <a:pt x="4232" y="24927"/>
                  <a:pt x="3933" y="24791"/>
                </a:cubicBezTo>
                <a:cubicBezTo>
                  <a:pt x="3662" y="24656"/>
                  <a:pt x="3391" y="24493"/>
                  <a:pt x="3174" y="24249"/>
                </a:cubicBezTo>
                <a:cubicBezTo>
                  <a:pt x="2930" y="24059"/>
                  <a:pt x="2713" y="23815"/>
                  <a:pt x="2550" y="23544"/>
                </a:cubicBezTo>
                <a:cubicBezTo>
                  <a:pt x="2387" y="23272"/>
                  <a:pt x="2225" y="23001"/>
                  <a:pt x="2116" y="22703"/>
                </a:cubicBezTo>
                <a:cubicBezTo>
                  <a:pt x="2035" y="22567"/>
                  <a:pt x="2008" y="22377"/>
                  <a:pt x="1953" y="22242"/>
                </a:cubicBezTo>
                <a:cubicBezTo>
                  <a:pt x="1899" y="22079"/>
                  <a:pt x="1845" y="21943"/>
                  <a:pt x="1845" y="21781"/>
                </a:cubicBezTo>
                <a:cubicBezTo>
                  <a:pt x="1574" y="20533"/>
                  <a:pt x="1736" y="19177"/>
                  <a:pt x="2143" y="17875"/>
                </a:cubicBezTo>
                <a:cubicBezTo>
                  <a:pt x="2360" y="17224"/>
                  <a:pt x="2632" y="16600"/>
                  <a:pt x="2930" y="15976"/>
                </a:cubicBezTo>
                <a:cubicBezTo>
                  <a:pt x="3093" y="15678"/>
                  <a:pt x="3228" y="15379"/>
                  <a:pt x="3445" y="15054"/>
                </a:cubicBezTo>
                <a:cubicBezTo>
                  <a:pt x="3635" y="14756"/>
                  <a:pt x="3798" y="14430"/>
                  <a:pt x="4015" y="14105"/>
                </a:cubicBezTo>
                <a:cubicBezTo>
                  <a:pt x="4042" y="14077"/>
                  <a:pt x="4042" y="14050"/>
                  <a:pt x="4069" y="13969"/>
                </a:cubicBezTo>
                <a:close/>
                <a:moveTo>
                  <a:pt x="1709" y="0"/>
                </a:moveTo>
                <a:cubicBezTo>
                  <a:pt x="1628" y="0"/>
                  <a:pt x="1547" y="27"/>
                  <a:pt x="1465" y="27"/>
                </a:cubicBezTo>
                <a:cubicBezTo>
                  <a:pt x="1438" y="27"/>
                  <a:pt x="1438" y="27"/>
                  <a:pt x="1411" y="82"/>
                </a:cubicBezTo>
                <a:lnTo>
                  <a:pt x="1357" y="82"/>
                </a:lnTo>
                <a:cubicBezTo>
                  <a:pt x="1330" y="82"/>
                  <a:pt x="1275" y="109"/>
                  <a:pt x="1221" y="136"/>
                </a:cubicBezTo>
                <a:cubicBezTo>
                  <a:pt x="1058" y="244"/>
                  <a:pt x="923" y="380"/>
                  <a:pt x="814" y="488"/>
                </a:cubicBezTo>
                <a:cubicBezTo>
                  <a:pt x="733" y="624"/>
                  <a:pt x="651" y="760"/>
                  <a:pt x="624" y="841"/>
                </a:cubicBezTo>
                <a:cubicBezTo>
                  <a:pt x="462" y="1329"/>
                  <a:pt x="462" y="1763"/>
                  <a:pt x="462" y="2170"/>
                </a:cubicBezTo>
                <a:cubicBezTo>
                  <a:pt x="462" y="2577"/>
                  <a:pt x="516" y="2984"/>
                  <a:pt x="543" y="3364"/>
                </a:cubicBezTo>
                <a:cubicBezTo>
                  <a:pt x="787" y="4882"/>
                  <a:pt x="1221" y="6347"/>
                  <a:pt x="1655" y="7758"/>
                </a:cubicBezTo>
                <a:cubicBezTo>
                  <a:pt x="2089" y="9032"/>
                  <a:pt x="2496" y="10253"/>
                  <a:pt x="2930" y="11419"/>
                </a:cubicBezTo>
                <a:lnTo>
                  <a:pt x="2008" y="13155"/>
                </a:lnTo>
                <a:cubicBezTo>
                  <a:pt x="1845" y="13508"/>
                  <a:pt x="1628" y="13806"/>
                  <a:pt x="1465" y="14132"/>
                </a:cubicBezTo>
                <a:cubicBezTo>
                  <a:pt x="1275" y="14484"/>
                  <a:pt x="1085" y="14864"/>
                  <a:pt x="950" y="15217"/>
                </a:cubicBezTo>
                <a:cubicBezTo>
                  <a:pt x="651" y="15976"/>
                  <a:pt x="407" y="16708"/>
                  <a:pt x="245" y="17522"/>
                </a:cubicBezTo>
                <a:cubicBezTo>
                  <a:pt x="82" y="18309"/>
                  <a:pt x="1" y="19122"/>
                  <a:pt x="55" y="19909"/>
                </a:cubicBezTo>
                <a:cubicBezTo>
                  <a:pt x="82" y="20696"/>
                  <a:pt x="218" y="21509"/>
                  <a:pt x="489" y="22242"/>
                </a:cubicBezTo>
                <a:cubicBezTo>
                  <a:pt x="543" y="22459"/>
                  <a:pt x="624" y="22621"/>
                  <a:pt x="679" y="22784"/>
                </a:cubicBezTo>
                <a:cubicBezTo>
                  <a:pt x="787" y="22947"/>
                  <a:pt x="868" y="23137"/>
                  <a:pt x="950" y="23299"/>
                </a:cubicBezTo>
                <a:cubicBezTo>
                  <a:pt x="1167" y="23625"/>
                  <a:pt x="1411" y="23950"/>
                  <a:pt x="1628" y="24249"/>
                </a:cubicBezTo>
                <a:cubicBezTo>
                  <a:pt x="2143" y="24818"/>
                  <a:pt x="2794" y="25307"/>
                  <a:pt x="3499" y="25578"/>
                </a:cubicBezTo>
                <a:lnTo>
                  <a:pt x="3771" y="25686"/>
                </a:lnTo>
                <a:lnTo>
                  <a:pt x="4042" y="25768"/>
                </a:lnTo>
                <a:cubicBezTo>
                  <a:pt x="4205" y="25849"/>
                  <a:pt x="4422" y="25876"/>
                  <a:pt x="4584" y="25903"/>
                </a:cubicBezTo>
                <a:lnTo>
                  <a:pt x="4829" y="25958"/>
                </a:lnTo>
                <a:lnTo>
                  <a:pt x="4964" y="25985"/>
                </a:lnTo>
                <a:lnTo>
                  <a:pt x="5100" y="25985"/>
                </a:lnTo>
                <a:lnTo>
                  <a:pt x="5371" y="26012"/>
                </a:lnTo>
                <a:lnTo>
                  <a:pt x="5642" y="26012"/>
                </a:lnTo>
                <a:cubicBezTo>
                  <a:pt x="5757" y="26016"/>
                  <a:pt x="5871" y="26019"/>
                  <a:pt x="5985" y="26019"/>
                </a:cubicBezTo>
                <a:cubicBezTo>
                  <a:pt x="6575" y="26019"/>
                  <a:pt x="7158" y="25958"/>
                  <a:pt x="7704" y="25822"/>
                </a:cubicBezTo>
                <a:cubicBezTo>
                  <a:pt x="8192" y="25714"/>
                  <a:pt x="8626" y="25524"/>
                  <a:pt x="9033" y="25307"/>
                </a:cubicBezTo>
                <a:cubicBezTo>
                  <a:pt x="9168" y="25605"/>
                  <a:pt x="9304" y="25876"/>
                  <a:pt x="9440" y="26175"/>
                </a:cubicBezTo>
                <a:cubicBezTo>
                  <a:pt x="9684" y="26690"/>
                  <a:pt x="9874" y="27232"/>
                  <a:pt x="10091" y="27721"/>
                </a:cubicBezTo>
                <a:cubicBezTo>
                  <a:pt x="10280" y="28209"/>
                  <a:pt x="10443" y="28724"/>
                  <a:pt x="10579" y="29212"/>
                </a:cubicBezTo>
                <a:cubicBezTo>
                  <a:pt x="10660" y="29429"/>
                  <a:pt x="10687" y="29701"/>
                  <a:pt x="10714" y="29945"/>
                </a:cubicBezTo>
                <a:cubicBezTo>
                  <a:pt x="10714" y="29999"/>
                  <a:pt x="10769" y="30080"/>
                  <a:pt x="10769" y="30108"/>
                </a:cubicBezTo>
                <a:lnTo>
                  <a:pt x="10769" y="30325"/>
                </a:lnTo>
                <a:lnTo>
                  <a:pt x="10769" y="30650"/>
                </a:lnTo>
                <a:cubicBezTo>
                  <a:pt x="10714" y="31138"/>
                  <a:pt x="10579" y="31572"/>
                  <a:pt x="10389" y="31898"/>
                </a:cubicBezTo>
                <a:cubicBezTo>
                  <a:pt x="10145" y="32277"/>
                  <a:pt x="9874" y="32576"/>
                  <a:pt x="9548" y="32766"/>
                </a:cubicBezTo>
                <a:lnTo>
                  <a:pt x="9412" y="32820"/>
                </a:lnTo>
                <a:lnTo>
                  <a:pt x="9358" y="32847"/>
                </a:lnTo>
                <a:lnTo>
                  <a:pt x="9331" y="32847"/>
                </a:lnTo>
                <a:lnTo>
                  <a:pt x="9277" y="32901"/>
                </a:lnTo>
                <a:cubicBezTo>
                  <a:pt x="9168" y="32928"/>
                  <a:pt x="9087" y="32956"/>
                  <a:pt x="9006" y="32983"/>
                </a:cubicBezTo>
                <a:cubicBezTo>
                  <a:pt x="8816" y="33064"/>
                  <a:pt x="8626" y="33091"/>
                  <a:pt x="8463" y="33091"/>
                </a:cubicBezTo>
                <a:cubicBezTo>
                  <a:pt x="8273" y="33091"/>
                  <a:pt x="8111" y="33091"/>
                  <a:pt x="7948" y="33064"/>
                </a:cubicBezTo>
                <a:cubicBezTo>
                  <a:pt x="7785" y="33037"/>
                  <a:pt x="7649" y="33010"/>
                  <a:pt x="7460" y="32928"/>
                </a:cubicBezTo>
                <a:cubicBezTo>
                  <a:pt x="7188" y="32793"/>
                  <a:pt x="6971" y="32576"/>
                  <a:pt x="6836" y="32386"/>
                </a:cubicBezTo>
                <a:cubicBezTo>
                  <a:pt x="6754" y="32277"/>
                  <a:pt x="6700" y="32142"/>
                  <a:pt x="6646" y="32033"/>
                </a:cubicBezTo>
                <a:cubicBezTo>
                  <a:pt x="6619" y="31979"/>
                  <a:pt x="6619" y="31952"/>
                  <a:pt x="6619" y="31871"/>
                </a:cubicBezTo>
                <a:lnTo>
                  <a:pt x="6619" y="31762"/>
                </a:lnTo>
                <a:lnTo>
                  <a:pt x="6619" y="31735"/>
                </a:lnTo>
                <a:lnTo>
                  <a:pt x="6619" y="31681"/>
                </a:lnTo>
                <a:cubicBezTo>
                  <a:pt x="6619" y="31572"/>
                  <a:pt x="6592" y="31464"/>
                  <a:pt x="6619" y="31355"/>
                </a:cubicBezTo>
                <a:cubicBezTo>
                  <a:pt x="6619" y="31274"/>
                  <a:pt x="6646" y="31165"/>
                  <a:pt x="6646" y="31084"/>
                </a:cubicBezTo>
                <a:cubicBezTo>
                  <a:pt x="6700" y="31003"/>
                  <a:pt x="6727" y="30894"/>
                  <a:pt x="6754" y="30813"/>
                </a:cubicBezTo>
                <a:cubicBezTo>
                  <a:pt x="6919" y="30878"/>
                  <a:pt x="7113" y="30914"/>
                  <a:pt x="7307" y="30914"/>
                </a:cubicBezTo>
                <a:cubicBezTo>
                  <a:pt x="7433" y="30914"/>
                  <a:pt x="7559" y="30899"/>
                  <a:pt x="7677" y="30867"/>
                </a:cubicBezTo>
                <a:cubicBezTo>
                  <a:pt x="8463" y="30623"/>
                  <a:pt x="8897" y="29809"/>
                  <a:pt x="8653" y="29050"/>
                </a:cubicBezTo>
                <a:cubicBezTo>
                  <a:pt x="8448" y="28413"/>
                  <a:pt x="7882" y="27967"/>
                  <a:pt x="7241" y="27967"/>
                </a:cubicBezTo>
                <a:cubicBezTo>
                  <a:pt x="7117" y="27967"/>
                  <a:pt x="6990" y="27984"/>
                  <a:pt x="6863" y="28019"/>
                </a:cubicBezTo>
                <a:cubicBezTo>
                  <a:pt x="6320" y="28155"/>
                  <a:pt x="5778" y="28480"/>
                  <a:pt x="5398" y="29158"/>
                </a:cubicBezTo>
                <a:cubicBezTo>
                  <a:pt x="5100" y="29701"/>
                  <a:pt x="4964" y="30460"/>
                  <a:pt x="5073" y="31138"/>
                </a:cubicBezTo>
                <a:cubicBezTo>
                  <a:pt x="5100" y="31301"/>
                  <a:pt x="5127" y="31464"/>
                  <a:pt x="5208" y="31627"/>
                </a:cubicBezTo>
                <a:cubicBezTo>
                  <a:pt x="5263" y="31816"/>
                  <a:pt x="5290" y="31979"/>
                  <a:pt x="5398" y="32169"/>
                </a:cubicBezTo>
                <a:cubicBezTo>
                  <a:pt x="5561" y="32494"/>
                  <a:pt x="5805" y="32820"/>
                  <a:pt x="6158" y="33091"/>
                </a:cubicBezTo>
                <a:cubicBezTo>
                  <a:pt x="6456" y="33362"/>
                  <a:pt x="6863" y="33579"/>
                  <a:pt x="7270" y="33661"/>
                </a:cubicBezTo>
                <a:cubicBezTo>
                  <a:pt x="7460" y="33742"/>
                  <a:pt x="7704" y="33769"/>
                  <a:pt x="7921" y="33769"/>
                </a:cubicBezTo>
                <a:cubicBezTo>
                  <a:pt x="8111" y="33769"/>
                  <a:pt x="8355" y="33769"/>
                  <a:pt x="8599" y="33742"/>
                </a:cubicBezTo>
                <a:cubicBezTo>
                  <a:pt x="8816" y="33715"/>
                  <a:pt x="9033" y="33634"/>
                  <a:pt x="9223" y="33579"/>
                </a:cubicBezTo>
                <a:cubicBezTo>
                  <a:pt x="9331" y="33525"/>
                  <a:pt x="9440" y="33471"/>
                  <a:pt x="9548" y="33444"/>
                </a:cubicBezTo>
                <a:lnTo>
                  <a:pt x="9602" y="33390"/>
                </a:lnTo>
                <a:lnTo>
                  <a:pt x="9629" y="33362"/>
                </a:lnTo>
                <a:lnTo>
                  <a:pt x="9684" y="33335"/>
                </a:lnTo>
                <a:lnTo>
                  <a:pt x="9819" y="33227"/>
                </a:lnTo>
                <a:cubicBezTo>
                  <a:pt x="10009" y="33091"/>
                  <a:pt x="10172" y="32928"/>
                  <a:pt x="10362" y="32766"/>
                </a:cubicBezTo>
                <a:cubicBezTo>
                  <a:pt x="10525" y="32576"/>
                  <a:pt x="10660" y="32386"/>
                  <a:pt x="10796" y="32142"/>
                </a:cubicBezTo>
                <a:cubicBezTo>
                  <a:pt x="11040" y="31708"/>
                  <a:pt x="11176" y="31193"/>
                  <a:pt x="11176" y="30650"/>
                </a:cubicBezTo>
                <a:lnTo>
                  <a:pt x="11176" y="30243"/>
                </a:lnTo>
                <a:lnTo>
                  <a:pt x="11121" y="30053"/>
                </a:lnTo>
                <a:cubicBezTo>
                  <a:pt x="11121" y="29972"/>
                  <a:pt x="11094" y="29918"/>
                  <a:pt x="11094" y="29836"/>
                </a:cubicBezTo>
                <a:cubicBezTo>
                  <a:pt x="11067" y="29565"/>
                  <a:pt x="10986" y="29321"/>
                  <a:pt x="10931" y="29050"/>
                </a:cubicBezTo>
                <a:cubicBezTo>
                  <a:pt x="10660" y="28046"/>
                  <a:pt x="10226" y="27015"/>
                  <a:pt x="9765" y="25985"/>
                </a:cubicBezTo>
                <a:lnTo>
                  <a:pt x="9358" y="25063"/>
                </a:lnTo>
                <a:cubicBezTo>
                  <a:pt x="10036" y="24683"/>
                  <a:pt x="10633" y="24222"/>
                  <a:pt x="11121" y="23625"/>
                </a:cubicBezTo>
                <a:cubicBezTo>
                  <a:pt x="11582" y="23137"/>
                  <a:pt x="11908" y="22513"/>
                  <a:pt x="12152" y="21862"/>
                </a:cubicBezTo>
                <a:cubicBezTo>
                  <a:pt x="12261" y="21564"/>
                  <a:pt x="12342" y="21238"/>
                  <a:pt x="12396" y="20885"/>
                </a:cubicBezTo>
                <a:cubicBezTo>
                  <a:pt x="12423" y="20723"/>
                  <a:pt x="12423" y="20560"/>
                  <a:pt x="12423" y="20370"/>
                </a:cubicBezTo>
                <a:lnTo>
                  <a:pt x="12423" y="20099"/>
                </a:lnTo>
                <a:lnTo>
                  <a:pt x="12423" y="19882"/>
                </a:lnTo>
                <a:lnTo>
                  <a:pt x="12396" y="19665"/>
                </a:lnTo>
                <a:lnTo>
                  <a:pt x="12342" y="19394"/>
                </a:lnTo>
                <a:cubicBezTo>
                  <a:pt x="12315" y="19231"/>
                  <a:pt x="12288" y="19068"/>
                  <a:pt x="12206" y="18878"/>
                </a:cubicBezTo>
                <a:cubicBezTo>
                  <a:pt x="12179" y="18634"/>
                  <a:pt x="12044" y="18309"/>
                  <a:pt x="11881" y="18037"/>
                </a:cubicBezTo>
                <a:cubicBezTo>
                  <a:pt x="11718" y="17766"/>
                  <a:pt x="11528" y="17495"/>
                  <a:pt x="11338" y="17224"/>
                </a:cubicBezTo>
                <a:cubicBezTo>
                  <a:pt x="11121" y="17007"/>
                  <a:pt x="10931" y="16763"/>
                  <a:pt x="10687" y="16546"/>
                </a:cubicBezTo>
                <a:cubicBezTo>
                  <a:pt x="9764" y="15755"/>
                  <a:pt x="8611" y="15297"/>
                  <a:pt x="7476" y="15297"/>
                </a:cubicBezTo>
                <a:cubicBezTo>
                  <a:pt x="7443" y="15297"/>
                  <a:pt x="7411" y="15297"/>
                  <a:pt x="7378" y="15298"/>
                </a:cubicBezTo>
                <a:cubicBezTo>
                  <a:pt x="7053" y="15298"/>
                  <a:pt x="6781" y="15325"/>
                  <a:pt x="6483" y="15406"/>
                </a:cubicBezTo>
                <a:cubicBezTo>
                  <a:pt x="6212" y="15461"/>
                  <a:pt x="5941" y="15542"/>
                  <a:pt x="5669" y="15678"/>
                </a:cubicBezTo>
                <a:lnTo>
                  <a:pt x="5480" y="15759"/>
                </a:lnTo>
                <a:cubicBezTo>
                  <a:pt x="5127" y="14918"/>
                  <a:pt x="4829" y="14077"/>
                  <a:pt x="4476" y="13237"/>
                </a:cubicBezTo>
                <a:cubicBezTo>
                  <a:pt x="5073" y="12206"/>
                  <a:pt x="5561" y="11121"/>
                  <a:pt x="5941" y="9927"/>
                </a:cubicBezTo>
                <a:cubicBezTo>
                  <a:pt x="6185" y="9168"/>
                  <a:pt x="6375" y="8300"/>
                  <a:pt x="6375" y="7432"/>
                </a:cubicBezTo>
                <a:cubicBezTo>
                  <a:pt x="6375" y="6998"/>
                  <a:pt x="6348" y="6537"/>
                  <a:pt x="6293" y="6130"/>
                </a:cubicBezTo>
                <a:cubicBezTo>
                  <a:pt x="6239" y="5940"/>
                  <a:pt x="6212" y="5723"/>
                  <a:pt x="6158" y="5506"/>
                </a:cubicBezTo>
                <a:lnTo>
                  <a:pt x="6076" y="5235"/>
                </a:lnTo>
                <a:lnTo>
                  <a:pt x="5995" y="4910"/>
                </a:lnTo>
                <a:cubicBezTo>
                  <a:pt x="5778" y="4150"/>
                  <a:pt x="5480" y="3364"/>
                  <a:pt x="5046" y="2658"/>
                </a:cubicBezTo>
                <a:cubicBezTo>
                  <a:pt x="4639" y="1926"/>
                  <a:pt x="4150" y="1248"/>
                  <a:pt x="3445" y="678"/>
                </a:cubicBezTo>
                <a:cubicBezTo>
                  <a:pt x="3255" y="543"/>
                  <a:pt x="3066" y="407"/>
                  <a:pt x="2849" y="299"/>
                </a:cubicBezTo>
                <a:cubicBezTo>
                  <a:pt x="2659" y="217"/>
                  <a:pt x="2415" y="109"/>
                  <a:pt x="2143" y="27"/>
                </a:cubicBezTo>
                <a:cubicBezTo>
                  <a:pt x="2008" y="0"/>
                  <a:pt x="1872"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589897" y="2608878"/>
            <a:ext cx="971583" cy="828144"/>
          </a:xfrm>
          <a:custGeom>
            <a:avLst/>
            <a:gdLst/>
            <a:ahLst/>
            <a:cxnLst/>
            <a:rect l="l" t="t" r="r" b="b"/>
            <a:pathLst>
              <a:path w="20073" h="17091" extrusionOk="0">
                <a:moveTo>
                  <a:pt x="9793" y="1736"/>
                </a:moveTo>
                <a:lnTo>
                  <a:pt x="18825" y="3309"/>
                </a:lnTo>
                <a:lnTo>
                  <a:pt x="18608" y="3960"/>
                </a:lnTo>
                <a:lnTo>
                  <a:pt x="9603" y="2441"/>
                </a:lnTo>
                <a:lnTo>
                  <a:pt x="9793" y="1736"/>
                </a:lnTo>
                <a:close/>
                <a:moveTo>
                  <a:pt x="9548" y="0"/>
                </a:moveTo>
                <a:lnTo>
                  <a:pt x="9087" y="1546"/>
                </a:lnTo>
                <a:lnTo>
                  <a:pt x="5941" y="11690"/>
                </a:lnTo>
                <a:cubicBezTo>
                  <a:pt x="5561" y="11012"/>
                  <a:pt x="4883" y="10470"/>
                  <a:pt x="4042" y="10199"/>
                </a:cubicBezTo>
                <a:cubicBezTo>
                  <a:pt x="3678" y="10081"/>
                  <a:pt x="3312" y="10026"/>
                  <a:pt x="2960" y="10026"/>
                </a:cubicBezTo>
                <a:cubicBezTo>
                  <a:pt x="1764" y="10026"/>
                  <a:pt x="722" y="10664"/>
                  <a:pt x="408" y="11690"/>
                </a:cubicBezTo>
                <a:cubicBezTo>
                  <a:pt x="1" y="13019"/>
                  <a:pt x="950" y="14484"/>
                  <a:pt x="2550" y="14972"/>
                </a:cubicBezTo>
                <a:cubicBezTo>
                  <a:pt x="2927" y="15098"/>
                  <a:pt x="3306" y="15159"/>
                  <a:pt x="3672" y="15159"/>
                </a:cubicBezTo>
                <a:cubicBezTo>
                  <a:pt x="4808" y="15159"/>
                  <a:pt x="5809" y="14568"/>
                  <a:pt x="6158" y="13481"/>
                </a:cubicBezTo>
                <a:lnTo>
                  <a:pt x="6158" y="13535"/>
                </a:lnTo>
                <a:lnTo>
                  <a:pt x="9386" y="3255"/>
                </a:lnTo>
                <a:lnTo>
                  <a:pt x="18445" y="4801"/>
                </a:lnTo>
                <a:lnTo>
                  <a:pt x="15733" y="13562"/>
                </a:lnTo>
                <a:cubicBezTo>
                  <a:pt x="15353" y="12884"/>
                  <a:pt x="14675" y="12341"/>
                  <a:pt x="13834" y="12070"/>
                </a:cubicBezTo>
                <a:cubicBezTo>
                  <a:pt x="13470" y="11953"/>
                  <a:pt x="13104" y="11897"/>
                  <a:pt x="12751" y="11897"/>
                </a:cubicBezTo>
                <a:cubicBezTo>
                  <a:pt x="11556" y="11897"/>
                  <a:pt x="10514" y="12535"/>
                  <a:pt x="10199" y="13562"/>
                </a:cubicBezTo>
                <a:cubicBezTo>
                  <a:pt x="9793" y="14891"/>
                  <a:pt x="10715" y="16410"/>
                  <a:pt x="12315" y="16925"/>
                </a:cubicBezTo>
                <a:cubicBezTo>
                  <a:pt x="12670" y="17037"/>
                  <a:pt x="13030" y="17091"/>
                  <a:pt x="13378" y="17091"/>
                </a:cubicBezTo>
                <a:cubicBezTo>
                  <a:pt x="14546" y="17091"/>
                  <a:pt x="15588" y="16490"/>
                  <a:pt x="15923" y="15488"/>
                </a:cubicBezTo>
                <a:lnTo>
                  <a:pt x="15895" y="15325"/>
                </a:lnTo>
                <a:lnTo>
                  <a:pt x="19991" y="2170"/>
                </a:lnTo>
                <a:lnTo>
                  <a:pt x="20073" y="1926"/>
                </a:lnTo>
                <a:lnTo>
                  <a:pt x="9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635879" y="1093496"/>
            <a:ext cx="643318" cy="988482"/>
          </a:xfrm>
          <a:custGeom>
            <a:avLst/>
            <a:gdLst/>
            <a:ahLst/>
            <a:cxnLst/>
            <a:rect l="l" t="t" r="r" b="b"/>
            <a:pathLst>
              <a:path w="13291" h="20400" extrusionOk="0">
                <a:moveTo>
                  <a:pt x="6917" y="3065"/>
                </a:moveTo>
                <a:lnTo>
                  <a:pt x="6917" y="3065"/>
                </a:lnTo>
                <a:cubicBezTo>
                  <a:pt x="7432" y="3798"/>
                  <a:pt x="8300" y="4666"/>
                  <a:pt x="9900" y="5751"/>
                </a:cubicBezTo>
                <a:cubicBezTo>
                  <a:pt x="11962" y="7161"/>
                  <a:pt x="11772" y="8680"/>
                  <a:pt x="11392" y="9602"/>
                </a:cubicBezTo>
                <a:cubicBezTo>
                  <a:pt x="11175" y="9412"/>
                  <a:pt x="10877" y="9168"/>
                  <a:pt x="10497" y="8924"/>
                </a:cubicBezTo>
                <a:cubicBezTo>
                  <a:pt x="7785" y="7269"/>
                  <a:pt x="7080" y="4747"/>
                  <a:pt x="6971" y="4259"/>
                </a:cubicBezTo>
                <a:lnTo>
                  <a:pt x="6917" y="3065"/>
                </a:lnTo>
                <a:close/>
                <a:moveTo>
                  <a:pt x="6835" y="0"/>
                </a:moveTo>
                <a:lnTo>
                  <a:pt x="5859" y="55"/>
                </a:lnTo>
                <a:lnTo>
                  <a:pt x="6564" y="15108"/>
                </a:lnTo>
                <a:cubicBezTo>
                  <a:pt x="5904" y="14524"/>
                  <a:pt x="4981" y="14154"/>
                  <a:pt x="3909" y="14154"/>
                </a:cubicBezTo>
                <a:cubicBezTo>
                  <a:pt x="3836" y="14154"/>
                  <a:pt x="3763" y="14155"/>
                  <a:pt x="3689" y="14159"/>
                </a:cubicBezTo>
                <a:cubicBezTo>
                  <a:pt x="1628" y="14240"/>
                  <a:pt x="0" y="15705"/>
                  <a:pt x="54" y="17441"/>
                </a:cubicBezTo>
                <a:cubicBezTo>
                  <a:pt x="134" y="19141"/>
                  <a:pt x="1775" y="20399"/>
                  <a:pt x="3830" y="20399"/>
                </a:cubicBezTo>
                <a:cubicBezTo>
                  <a:pt x="3874" y="20399"/>
                  <a:pt x="3917" y="20399"/>
                  <a:pt x="3960" y="20397"/>
                </a:cubicBezTo>
                <a:cubicBezTo>
                  <a:pt x="6022" y="20289"/>
                  <a:pt x="7622" y="18960"/>
                  <a:pt x="7595" y="17088"/>
                </a:cubicBezTo>
                <a:lnTo>
                  <a:pt x="7568" y="17088"/>
                </a:lnTo>
                <a:lnTo>
                  <a:pt x="7568" y="17143"/>
                </a:lnTo>
                <a:lnTo>
                  <a:pt x="7107" y="7242"/>
                </a:lnTo>
                <a:lnTo>
                  <a:pt x="7107" y="7242"/>
                </a:lnTo>
                <a:cubicBezTo>
                  <a:pt x="7622" y="7975"/>
                  <a:pt x="8544" y="8816"/>
                  <a:pt x="10090" y="9900"/>
                </a:cubicBezTo>
                <a:cubicBezTo>
                  <a:pt x="13264" y="12070"/>
                  <a:pt x="11148" y="14512"/>
                  <a:pt x="11148" y="14512"/>
                </a:cubicBezTo>
                <a:cubicBezTo>
                  <a:pt x="12748" y="13671"/>
                  <a:pt x="13291" y="11582"/>
                  <a:pt x="11691" y="9873"/>
                </a:cubicBezTo>
                <a:cubicBezTo>
                  <a:pt x="12938" y="8626"/>
                  <a:pt x="12884" y="6347"/>
                  <a:pt x="10362" y="4828"/>
                </a:cubicBezTo>
                <a:cubicBezTo>
                  <a:pt x="7324" y="2957"/>
                  <a:pt x="6835" y="82"/>
                  <a:pt x="6835" y="27"/>
                </a:cubicBezTo>
                <a:lnTo>
                  <a:pt x="6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9909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3817-A535-4C8F-B609-91FB899FA146}"/>
              </a:ext>
            </a:extLst>
          </p:cNvPr>
          <p:cNvSpPr>
            <a:spLocks noGrp="1"/>
          </p:cNvSpPr>
          <p:nvPr>
            <p:ph type="title"/>
          </p:nvPr>
        </p:nvSpPr>
        <p:spPr/>
        <p:txBody>
          <a:bodyPr/>
          <a:lstStyle/>
          <a:p>
            <a:r>
              <a:rPr lang="en-US"/>
              <a:t>Thu thập dữ liệu</a:t>
            </a:r>
          </a:p>
        </p:txBody>
      </p:sp>
      <p:sp>
        <p:nvSpPr>
          <p:cNvPr id="3" name="Text Placeholder 2">
            <a:extLst>
              <a:ext uri="{FF2B5EF4-FFF2-40B4-BE49-F238E27FC236}">
                <a16:creationId xmlns:a16="http://schemas.microsoft.com/office/drawing/2014/main" id="{B23285CF-9D33-4875-A8F4-FEA83F9BC351}"/>
              </a:ext>
            </a:extLst>
          </p:cNvPr>
          <p:cNvSpPr>
            <a:spLocks noGrp="1"/>
          </p:cNvSpPr>
          <p:nvPr>
            <p:ph type="body" idx="1"/>
          </p:nvPr>
        </p:nvSpPr>
        <p:spPr/>
        <p:txBody>
          <a:bodyPr/>
          <a:lstStyle/>
          <a:p>
            <a:r>
              <a:rPr lang="vi-VN" sz="1800"/>
              <a:t>Tập dữ liệu training bao gồm ba thể loại (nhãn), mỗi loại gồm 100 bài hát có thông tin: (thể loại, tên bài hát, ca sĩ và lời bài hát) được biểu diễn dưới dạng JSON của ngôn ngữ Javascript như sau:</a:t>
            </a:r>
            <a:endParaRPr lang="en-US" sz="1800"/>
          </a:p>
          <a:p>
            <a:pPr marL="139700" indent="0">
              <a:buNone/>
            </a:pPr>
            <a:r>
              <a:rPr lang="vi-VN" sz="900"/>
              <a:t>{</a:t>
            </a:r>
          </a:p>
          <a:p>
            <a:pPr marL="139700" indent="0">
              <a:buNone/>
            </a:pPr>
            <a:r>
              <a:rPr lang="vi-VN" sz="900"/>
              <a:t>  "nhạc trẻ": {</a:t>
            </a:r>
          </a:p>
          <a:p>
            <a:pPr marL="139700" indent="0">
              <a:buNone/>
            </a:pPr>
            <a:r>
              <a:rPr lang="vi-VN" sz="900"/>
              <a:t>    "songList": [</a:t>
            </a:r>
          </a:p>
          <a:p>
            <a:pPr marL="139700" indent="0">
              <a:buNone/>
            </a:pPr>
            <a:r>
              <a:rPr lang="vi-VN" sz="900"/>
              <a:t>      {</a:t>
            </a:r>
          </a:p>
          <a:p>
            <a:pPr marL="139700" indent="0">
              <a:buNone/>
            </a:pPr>
            <a:r>
              <a:rPr lang="vi-VN" sz="900"/>
              <a:t>        "link": "https://www.nhaccuatui.com/bai-hat/hai-chu-da-tung-nhu-viet-ft-acv.lNePSPX9ZD9b.html",</a:t>
            </a:r>
          </a:p>
          <a:p>
            <a:pPr marL="139700" indent="0">
              <a:buNone/>
            </a:pPr>
            <a:r>
              <a:rPr lang="vi-VN" sz="900"/>
              <a:t>        "name": "Hai Chữ Đã Từng",</a:t>
            </a:r>
          </a:p>
          <a:p>
            <a:pPr marL="139700" indent="0">
              <a:buNone/>
            </a:pPr>
            <a:r>
              <a:rPr lang="vi-VN" sz="900"/>
              <a:t>        "singer": "Như Việt",</a:t>
            </a:r>
          </a:p>
          <a:p>
            <a:pPr marL="139700" indent="0">
              <a:buNone/>
            </a:pPr>
            <a:r>
              <a:rPr lang="vi-VN" sz="900"/>
              <a:t>        "lyrics": "Ngày bên nhau em nói anh là người cuối cùng\nCớ sao hôm nay thành hai chữ đã từng\nNgày bên nhau em nói em thương anh nhất mà\nCớ sao hôm nay thành hai chữ rời xa\n\nEm chỉ coi tình yêu này\nnhư là một mảnh giấy thôi\nĐã chắp vá quá nhiều lần\nkhông thể lành lại được nữa rồi\n\nBao năm chỉ yêu một người\nHôm nay trái tim đã mệt rồi\nĐành buông lơi cho em theo người mới\n\n[ĐK:]\nAnh đem lòng đơn phương người anh đã từng rất thương\nHôm qua chung lối, hôm nay khác đường\nTa không còn bên nhau vậy xin đừng làm khó nhau\nNgười không nên nhớ sẽ làm tim đau\n\nKhi yêu anh cứ nghĩ là anh chỉ cần cho hết đi\nTình cảm bao lâu em nỡ vứt đi\nBuông tay rời xa thôi, từ nay đường tình ta rẽ đôi\nGiá như chúng mình chưa từng chung lối"</a:t>
            </a:r>
          </a:p>
          <a:p>
            <a:pPr marL="139700" indent="0">
              <a:buNone/>
            </a:pPr>
            <a:r>
              <a:rPr lang="vi-VN" sz="900"/>
              <a:t>      },</a:t>
            </a:r>
          </a:p>
          <a:p>
            <a:pPr marL="139700" indent="0">
              <a:buNone/>
            </a:pPr>
            <a:r>
              <a:rPr lang="vi-VN" sz="900"/>
              <a:t>      {</a:t>
            </a:r>
            <a:endParaRPr lang="en-US" sz="1800"/>
          </a:p>
          <a:p>
            <a:r>
              <a:rPr lang="vi-VN" sz="1800"/>
              <a:t>Tập dữ liệu testing có cấu trúc tương tự như tập training nhưng mỗi loại chỉ có 30 bài hát</a:t>
            </a:r>
            <a:endParaRPr lang="en-US" sz="1800"/>
          </a:p>
          <a:p>
            <a:pPr marL="139700" indent="0">
              <a:buNone/>
            </a:pPr>
            <a:endParaRPr lang="en-US" sz="1800"/>
          </a:p>
        </p:txBody>
      </p:sp>
    </p:spTree>
    <p:extLst>
      <p:ext uri="{BB962C8B-B14F-4D97-AF65-F5344CB8AC3E}">
        <p14:creationId xmlns:p14="http://schemas.microsoft.com/office/powerpoint/2010/main" val="22048405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9422-F7B5-4788-841E-87692C450D7F}"/>
              </a:ext>
            </a:extLst>
          </p:cNvPr>
          <p:cNvSpPr>
            <a:spLocks noGrp="1"/>
          </p:cNvSpPr>
          <p:nvPr>
            <p:ph type="title"/>
          </p:nvPr>
        </p:nvSpPr>
        <p:spPr/>
        <p:txBody>
          <a:bodyPr/>
          <a:lstStyle/>
          <a:p>
            <a:r>
              <a:rPr lang="en-US"/>
              <a:t>Tiền xử lý (xóa ký tự đặc biệt)</a:t>
            </a:r>
          </a:p>
        </p:txBody>
      </p:sp>
      <p:sp>
        <p:nvSpPr>
          <p:cNvPr id="3" name="Text Placeholder 2">
            <a:extLst>
              <a:ext uri="{FF2B5EF4-FFF2-40B4-BE49-F238E27FC236}">
                <a16:creationId xmlns:a16="http://schemas.microsoft.com/office/drawing/2014/main" id="{66792378-5D07-49E0-BDDA-E4E96B3692EE}"/>
              </a:ext>
            </a:extLst>
          </p:cNvPr>
          <p:cNvSpPr>
            <a:spLocks noGrp="1"/>
          </p:cNvSpPr>
          <p:nvPr>
            <p:ph type="body" idx="1"/>
          </p:nvPr>
        </p:nvSpPr>
        <p:spPr/>
        <p:txBody>
          <a:bodyPr/>
          <a:lstStyle/>
          <a:p>
            <a:pPr marL="139700" indent="0">
              <a:buNone/>
            </a:pPr>
            <a:r>
              <a:rPr lang="vi-VN" sz="2000"/>
              <a:t>Các ký tự đặc biệt (như !@#$%^&amp;…) hay chữ số không có tác dụng phân loại nhiều nên ta sẽ loại bỏ đi</a:t>
            </a:r>
            <a:endParaRPr lang="en-US" sz="2000"/>
          </a:p>
        </p:txBody>
      </p:sp>
      <p:sp>
        <p:nvSpPr>
          <p:cNvPr id="4" name="Title 1">
            <a:extLst>
              <a:ext uri="{FF2B5EF4-FFF2-40B4-BE49-F238E27FC236}">
                <a16:creationId xmlns:a16="http://schemas.microsoft.com/office/drawing/2014/main" id="{1F3E090E-1C40-4012-987D-84358CB05F7E}"/>
              </a:ext>
            </a:extLst>
          </p:cNvPr>
          <p:cNvSpPr txBox="1">
            <a:spLocks/>
          </p:cNvSpPr>
          <p:nvPr/>
        </p:nvSpPr>
        <p:spPr>
          <a:xfrm rot="779089">
            <a:off x="-353700" y="3890342"/>
            <a:ext cx="5038589" cy="1061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UTM Neutra" panose="02040603050506020204" pitchFamily="18" charset="0"/>
                <a:ea typeface="Slackey"/>
                <a:cs typeface="Slackey"/>
                <a:sym typeface="Slackey"/>
              </a:defRPr>
            </a:lvl1pPr>
            <a:lvl2pPr marR="0" lvl="1"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2pPr>
            <a:lvl3pPr marR="0" lvl="2"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3pPr>
            <a:lvl4pPr marR="0" lvl="3"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4pPr>
            <a:lvl5pPr marR="0" lvl="4"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5pPr>
            <a:lvl6pPr marR="0" lvl="5"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6pPr>
            <a:lvl7pPr marR="0" lvl="6"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7pPr>
            <a:lvl8pPr marR="0" lvl="7"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8pPr>
            <a:lvl9pPr marR="0" lvl="8" algn="ctr" rtl="0">
              <a:lnSpc>
                <a:spcPct val="100000"/>
              </a:lnSpc>
              <a:spcBef>
                <a:spcPts val="0"/>
              </a:spcBef>
              <a:spcAft>
                <a:spcPts val="0"/>
              </a:spcAft>
              <a:buClr>
                <a:schemeClr val="accent6"/>
              </a:buClr>
              <a:buSzPts val="2800"/>
              <a:buFont typeface="Slackey"/>
              <a:buNone/>
              <a:defRPr sz="2800" b="0" i="0" u="none" strike="noStrike" cap="none">
                <a:solidFill>
                  <a:schemeClr val="accent6"/>
                </a:solidFill>
                <a:latin typeface="Slackey"/>
                <a:ea typeface="Slackey"/>
                <a:cs typeface="Slackey"/>
                <a:sym typeface="Slackey"/>
              </a:defRPr>
            </a:lvl9pPr>
          </a:lstStyle>
          <a:p>
            <a:r>
              <a:rPr lang="en-US" sz="8000">
                <a:solidFill>
                  <a:srgbClr val="FCB896"/>
                </a:solidFill>
              </a:rPr>
              <a:t># * % ( ? /</a:t>
            </a:r>
          </a:p>
        </p:txBody>
      </p:sp>
      <p:pic>
        <p:nvPicPr>
          <p:cNvPr id="7" name="Picture 6">
            <a:extLst>
              <a:ext uri="{FF2B5EF4-FFF2-40B4-BE49-F238E27FC236}">
                <a16:creationId xmlns:a16="http://schemas.microsoft.com/office/drawing/2014/main" id="{B76C9D4D-DE0A-46F3-8B96-917235A4811E}"/>
              </a:ext>
            </a:extLst>
          </p:cNvPr>
          <p:cNvPicPr/>
          <p:nvPr/>
        </p:nvPicPr>
        <p:blipFill>
          <a:blip r:embed="rId2"/>
          <a:stretch>
            <a:fillRect/>
          </a:stretch>
        </p:blipFill>
        <p:spPr>
          <a:xfrm>
            <a:off x="777758" y="2442081"/>
            <a:ext cx="7653142" cy="761011"/>
          </a:xfrm>
          <a:prstGeom prst="rect">
            <a:avLst/>
          </a:prstGeom>
        </p:spPr>
      </p:pic>
    </p:spTree>
    <p:extLst>
      <p:ext uri="{BB962C8B-B14F-4D97-AF65-F5344CB8AC3E}">
        <p14:creationId xmlns:p14="http://schemas.microsoft.com/office/powerpoint/2010/main" val="1208435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378C-77DC-403A-B06F-85180E39925F}"/>
              </a:ext>
            </a:extLst>
          </p:cNvPr>
          <p:cNvSpPr>
            <a:spLocks noGrp="1"/>
          </p:cNvSpPr>
          <p:nvPr>
            <p:ph type="title"/>
          </p:nvPr>
        </p:nvSpPr>
        <p:spPr/>
        <p:txBody>
          <a:bodyPr/>
          <a:lstStyle/>
          <a:p>
            <a:r>
              <a:rPr lang="en-US"/>
              <a:t>Tiền xử lý (Đồng Nhất dữ liệu)</a:t>
            </a:r>
          </a:p>
        </p:txBody>
      </p:sp>
      <p:sp>
        <p:nvSpPr>
          <p:cNvPr id="3" name="Text Placeholder 2">
            <a:extLst>
              <a:ext uri="{FF2B5EF4-FFF2-40B4-BE49-F238E27FC236}">
                <a16:creationId xmlns:a16="http://schemas.microsoft.com/office/drawing/2014/main" id="{77FDE8AA-C0FB-475F-84A4-B04F148FAA95}"/>
              </a:ext>
            </a:extLst>
          </p:cNvPr>
          <p:cNvSpPr>
            <a:spLocks noGrp="1"/>
          </p:cNvSpPr>
          <p:nvPr>
            <p:ph type="body" idx="1"/>
          </p:nvPr>
        </p:nvSpPr>
        <p:spPr/>
        <p:txBody>
          <a:bodyPr/>
          <a:lstStyle/>
          <a:p>
            <a:pPr marL="139700" indent="0">
              <a:buNone/>
            </a:pPr>
            <a:r>
              <a:rPr lang="vi-VN" sz="2000"/>
              <a:t>Để dễ dàng cho việc xử lý chuỗi trong thuật toán, ta sẽ chuyển tất cả về dữ liệu về dạng chữ thường để đồng nhất dữ liệu.</a:t>
            </a:r>
            <a:endParaRPr lang="en-US" sz="2000"/>
          </a:p>
          <a:p>
            <a:pPr marL="139700" indent="0">
              <a:buNone/>
            </a:pPr>
            <a:endParaRPr lang="en-US" sz="2000"/>
          </a:p>
        </p:txBody>
      </p:sp>
      <p:pic>
        <p:nvPicPr>
          <p:cNvPr id="6" name="Picture 5">
            <a:extLst>
              <a:ext uri="{FF2B5EF4-FFF2-40B4-BE49-F238E27FC236}">
                <a16:creationId xmlns:a16="http://schemas.microsoft.com/office/drawing/2014/main" id="{71E490F4-F333-41B3-93AB-44F79376A516}"/>
              </a:ext>
            </a:extLst>
          </p:cNvPr>
          <p:cNvPicPr/>
          <p:nvPr/>
        </p:nvPicPr>
        <p:blipFill>
          <a:blip r:embed="rId2"/>
          <a:stretch>
            <a:fillRect/>
          </a:stretch>
        </p:blipFill>
        <p:spPr>
          <a:xfrm>
            <a:off x="940858" y="2241550"/>
            <a:ext cx="7590846" cy="1032228"/>
          </a:xfrm>
          <a:prstGeom prst="rect">
            <a:avLst/>
          </a:prstGeom>
        </p:spPr>
      </p:pic>
    </p:spTree>
    <p:extLst>
      <p:ext uri="{BB962C8B-B14F-4D97-AF65-F5344CB8AC3E}">
        <p14:creationId xmlns:p14="http://schemas.microsoft.com/office/powerpoint/2010/main" val="23621678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F927-241B-436A-91F7-BB329FD99210}"/>
              </a:ext>
            </a:extLst>
          </p:cNvPr>
          <p:cNvSpPr>
            <a:spLocks noGrp="1"/>
          </p:cNvSpPr>
          <p:nvPr>
            <p:ph type="title"/>
          </p:nvPr>
        </p:nvSpPr>
        <p:spPr/>
        <p:txBody>
          <a:bodyPr/>
          <a:lstStyle/>
          <a:p>
            <a:r>
              <a:rPr lang="en-US"/>
              <a:t>Tiền xử lý (Gắn nhãn poS)</a:t>
            </a:r>
          </a:p>
        </p:txBody>
      </p:sp>
      <p:sp>
        <p:nvSpPr>
          <p:cNvPr id="3" name="Text Placeholder 2">
            <a:extLst>
              <a:ext uri="{FF2B5EF4-FFF2-40B4-BE49-F238E27FC236}">
                <a16:creationId xmlns:a16="http://schemas.microsoft.com/office/drawing/2014/main" id="{4527A2A8-6C94-4A28-B0E5-F7C1968FD993}"/>
              </a:ext>
            </a:extLst>
          </p:cNvPr>
          <p:cNvSpPr>
            <a:spLocks noGrp="1"/>
          </p:cNvSpPr>
          <p:nvPr>
            <p:ph type="body" idx="1"/>
          </p:nvPr>
        </p:nvSpPr>
        <p:spPr/>
        <p:txBody>
          <a:bodyPr/>
          <a:lstStyle/>
          <a:p>
            <a:pPr marL="139700" indent="0">
              <a:buNone/>
            </a:pPr>
            <a:r>
              <a:rPr lang="vi-VN" sz="2000"/>
              <a:t>Part of Speech (POS – gắn nhãn từ vựng) là một phương pháp trong xây dựng cây cú pháp mà tại đó ta có thể xác định NERs (các danh từ riêng/chung) và trích xuất quan hệ giữa các từ. Gắn thẻ POS cũng rất cần thiết để xác định được định dạng từ gốc (các dạng từ trong tiếng anh).</a:t>
            </a:r>
            <a:endParaRPr lang="en-US" sz="2000"/>
          </a:p>
          <a:p>
            <a:pPr marL="139700" indent="0">
              <a:buNone/>
            </a:pPr>
            <a:endParaRPr lang="en-US" sz="2000"/>
          </a:p>
          <a:p>
            <a:pPr marL="139700" indent="0">
              <a:buNone/>
            </a:pPr>
            <a:r>
              <a:rPr lang="en-US" sz="2000"/>
              <a:t>V</a:t>
            </a:r>
            <a:r>
              <a:rPr lang="vi-VN" sz="2000"/>
              <a:t>í dụ: </a:t>
            </a:r>
            <a:endParaRPr lang="en-US" sz="2000"/>
          </a:p>
          <a:p>
            <a:pPr marL="139700" indent="0">
              <a:buNone/>
            </a:pPr>
            <a:r>
              <a:rPr lang="vi-VN" sz="2000"/>
              <a:t>“Give me your answer” thì answer là một danh từ. Nhưng với câu “Answer the question” thì answer là một động từ.</a:t>
            </a:r>
          </a:p>
          <a:p>
            <a:pPr marL="139700" indent="0">
              <a:buNone/>
            </a:pPr>
            <a:endParaRPr lang="en-US" sz="2000"/>
          </a:p>
          <a:p>
            <a:pPr marL="139700" indent="0">
              <a:buNone/>
            </a:pPr>
            <a:r>
              <a:rPr lang="vi-VN" sz="2000"/>
              <a:t>Để máy tính có thể thực sự hiểu nghĩa của một câu và trích xuất được cấu trúc ngữ pháp của nó, thì POS là một bước quan trọng.</a:t>
            </a:r>
          </a:p>
          <a:p>
            <a:pPr marL="139700" indent="0">
              <a:buNone/>
            </a:pPr>
            <a:endParaRPr lang="en-US" sz="2000"/>
          </a:p>
        </p:txBody>
      </p:sp>
    </p:spTree>
    <p:extLst>
      <p:ext uri="{BB962C8B-B14F-4D97-AF65-F5344CB8AC3E}">
        <p14:creationId xmlns:p14="http://schemas.microsoft.com/office/powerpoint/2010/main" val="950479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2A63-881F-44D8-9820-788A699CB5F8}"/>
              </a:ext>
            </a:extLst>
          </p:cNvPr>
          <p:cNvSpPr>
            <a:spLocks noGrp="1"/>
          </p:cNvSpPr>
          <p:nvPr>
            <p:ph type="title"/>
          </p:nvPr>
        </p:nvSpPr>
        <p:spPr/>
        <p:txBody>
          <a:bodyPr/>
          <a:lstStyle/>
          <a:p>
            <a:r>
              <a:rPr lang="en-US"/>
              <a:t>Tiền xử lý (Gắn nhãn poS)</a:t>
            </a:r>
          </a:p>
        </p:txBody>
      </p:sp>
      <p:sp>
        <p:nvSpPr>
          <p:cNvPr id="3" name="Text Placeholder 2">
            <a:extLst>
              <a:ext uri="{FF2B5EF4-FFF2-40B4-BE49-F238E27FC236}">
                <a16:creationId xmlns:a16="http://schemas.microsoft.com/office/drawing/2014/main" id="{3DAB098F-88C3-4CA1-B37F-C308FDBC6EC2}"/>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6D81D3BF-6B2E-462B-A5D3-73E1C92D5C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1364" y="1017725"/>
            <a:ext cx="5361273" cy="3915528"/>
          </a:xfrm>
          <a:prstGeom prst="rect">
            <a:avLst/>
          </a:prstGeom>
          <a:noFill/>
          <a:ln>
            <a:noFill/>
          </a:ln>
        </p:spPr>
      </p:pic>
    </p:spTree>
    <p:extLst>
      <p:ext uri="{BB962C8B-B14F-4D97-AF65-F5344CB8AC3E}">
        <p14:creationId xmlns:p14="http://schemas.microsoft.com/office/powerpoint/2010/main" val="23141042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6D7E-9522-4523-92D4-7EAFDA95FBE4}"/>
              </a:ext>
            </a:extLst>
          </p:cNvPr>
          <p:cNvSpPr>
            <a:spLocks noGrp="1"/>
          </p:cNvSpPr>
          <p:nvPr>
            <p:ph type="title"/>
          </p:nvPr>
        </p:nvSpPr>
        <p:spPr/>
        <p:txBody>
          <a:bodyPr/>
          <a:lstStyle/>
          <a:p>
            <a:r>
              <a:rPr lang="en-US"/>
              <a:t>	tiền xử lý (Feature Extractor)</a:t>
            </a:r>
          </a:p>
        </p:txBody>
      </p:sp>
      <p:sp>
        <p:nvSpPr>
          <p:cNvPr id="3" name="Text Placeholder 2">
            <a:extLst>
              <a:ext uri="{FF2B5EF4-FFF2-40B4-BE49-F238E27FC236}">
                <a16:creationId xmlns:a16="http://schemas.microsoft.com/office/drawing/2014/main" id="{B7A43C85-C0EE-4136-9F78-9C18AA4D8225}"/>
              </a:ext>
            </a:extLst>
          </p:cNvPr>
          <p:cNvSpPr>
            <a:spLocks noGrp="1"/>
          </p:cNvSpPr>
          <p:nvPr>
            <p:ph type="body" idx="1"/>
          </p:nvPr>
        </p:nvSpPr>
        <p:spPr/>
        <p:txBody>
          <a:bodyPr/>
          <a:lstStyle/>
          <a:p>
            <a:pPr marL="139700" indent="0">
              <a:buNone/>
            </a:pPr>
            <a:r>
              <a:rPr lang="vi-VN" sz="1800"/>
              <a:t>Ta sẽ sử dụng Bag of Words để tạo ra các vector đặc trưng phục vụ cho classifier</a:t>
            </a:r>
            <a:endParaRPr lang="en-US" sz="1800"/>
          </a:p>
        </p:txBody>
      </p:sp>
      <p:pic>
        <p:nvPicPr>
          <p:cNvPr id="6" name="Picture 5">
            <a:extLst>
              <a:ext uri="{FF2B5EF4-FFF2-40B4-BE49-F238E27FC236}">
                <a16:creationId xmlns:a16="http://schemas.microsoft.com/office/drawing/2014/main" id="{809FEAEF-D94D-4A7F-A487-97E1AA23D656}"/>
              </a:ext>
            </a:extLst>
          </p:cNvPr>
          <p:cNvPicPr/>
          <p:nvPr/>
        </p:nvPicPr>
        <p:blipFill>
          <a:blip r:embed="rId2"/>
          <a:stretch>
            <a:fillRect/>
          </a:stretch>
        </p:blipFill>
        <p:spPr>
          <a:xfrm>
            <a:off x="2529593" y="1567920"/>
            <a:ext cx="4266319" cy="3362325"/>
          </a:xfrm>
          <a:prstGeom prst="rect">
            <a:avLst/>
          </a:prstGeom>
        </p:spPr>
      </p:pic>
    </p:spTree>
    <p:extLst>
      <p:ext uri="{BB962C8B-B14F-4D97-AF65-F5344CB8AC3E}">
        <p14:creationId xmlns:p14="http://schemas.microsoft.com/office/powerpoint/2010/main" val="40400669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F3AF-E091-441D-8C0C-AF4F472BB6EE}"/>
              </a:ext>
            </a:extLst>
          </p:cNvPr>
          <p:cNvSpPr>
            <a:spLocks noGrp="1"/>
          </p:cNvSpPr>
          <p:nvPr>
            <p:ph type="title"/>
          </p:nvPr>
        </p:nvSpPr>
        <p:spPr/>
        <p:txBody>
          <a:bodyPr/>
          <a:lstStyle/>
          <a:p>
            <a:r>
              <a:rPr lang="en-US"/>
              <a:t>Tiền xử lý (loại bỏ Stopwords)</a:t>
            </a:r>
          </a:p>
        </p:txBody>
      </p:sp>
      <p:sp>
        <p:nvSpPr>
          <p:cNvPr id="3" name="Text Placeholder 2">
            <a:extLst>
              <a:ext uri="{FF2B5EF4-FFF2-40B4-BE49-F238E27FC236}">
                <a16:creationId xmlns:a16="http://schemas.microsoft.com/office/drawing/2014/main" id="{0190FC9C-2A7D-4C6C-8D17-A7A1E1295225}"/>
              </a:ext>
            </a:extLst>
          </p:cNvPr>
          <p:cNvSpPr>
            <a:spLocks noGrp="1"/>
          </p:cNvSpPr>
          <p:nvPr>
            <p:ph type="body" idx="1"/>
          </p:nvPr>
        </p:nvSpPr>
        <p:spPr/>
        <p:txBody>
          <a:bodyPr/>
          <a:lstStyle/>
          <a:p>
            <a:pPr marL="139700" indent="0">
              <a:buNone/>
            </a:pPr>
            <a:r>
              <a:rPr lang="en-US" sz="1800"/>
              <a:t>Sẽ có những từ không cần thiết cho việc phân loại (stopword) nên ta sẽ loại bỏ những từ này đi. Dùng module vietnamese-stopwords</a:t>
            </a:r>
          </a:p>
          <a:p>
            <a:pPr marL="139700" indent="0">
              <a:buNone/>
            </a:pPr>
            <a:endParaRPr lang="en-US" sz="1800"/>
          </a:p>
        </p:txBody>
      </p:sp>
      <p:pic>
        <p:nvPicPr>
          <p:cNvPr id="6" name="Picture 5">
            <a:extLst>
              <a:ext uri="{FF2B5EF4-FFF2-40B4-BE49-F238E27FC236}">
                <a16:creationId xmlns:a16="http://schemas.microsoft.com/office/drawing/2014/main" id="{62D11B74-FA59-4334-AC99-F1A49A2DC127}"/>
              </a:ext>
            </a:extLst>
          </p:cNvPr>
          <p:cNvPicPr/>
          <p:nvPr/>
        </p:nvPicPr>
        <p:blipFill>
          <a:blip r:embed="rId2"/>
          <a:stretch>
            <a:fillRect/>
          </a:stretch>
        </p:blipFill>
        <p:spPr>
          <a:xfrm>
            <a:off x="1004712" y="1840371"/>
            <a:ext cx="2055396" cy="3119283"/>
          </a:xfrm>
          <a:prstGeom prst="rect">
            <a:avLst/>
          </a:prstGeom>
        </p:spPr>
      </p:pic>
      <p:pic>
        <p:nvPicPr>
          <p:cNvPr id="9" name="Picture 8">
            <a:extLst>
              <a:ext uri="{FF2B5EF4-FFF2-40B4-BE49-F238E27FC236}">
                <a16:creationId xmlns:a16="http://schemas.microsoft.com/office/drawing/2014/main" id="{50267D07-A694-4E48-98E2-67F931089A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1720" y="1840371"/>
            <a:ext cx="4066333" cy="2993180"/>
          </a:xfrm>
          <a:prstGeom prst="rect">
            <a:avLst/>
          </a:prstGeom>
          <a:noFill/>
          <a:ln>
            <a:noFill/>
          </a:ln>
        </p:spPr>
      </p:pic>
    </p:spTree>
    <p:extLst>
      <p:ext uri="{BB962C8B-B14F-4D97-AF65-F5344CB8AC3E}">
        <p14:creationId xmlns:p14="http://schemas.microsoft.com/office/powerpoint/2010/main" val="35804704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B558-674E-4AA8-BB5F-1A6D691F6AA4}"/>
              </a:ext>
            </a:extLst>
          </p:cNvPr>
          <p:cNvSpPr>
            <a:spLocks noGrp="1"/>
          </p:cNvSpPr>
          <p:nvPr>
            <p:ph type="title"/>
          </p:nvPr>
        </p:nvSpPr>
        <p:spPr/>
        <p:txBody>
          <a:bodyPr/>
          <a:lstStyle/>
          <a:p>
            <a:r>
              <a:rPr lang="en-US"/>
              <a:t>Kết quả</a:t>
            </a:r>
          </a:p>
        </p:txBody>
      </p:sp>
      <p:sp>
        <p:nvSpPr>
          <p:cNvPr id="3" name="Text Placeholder 2">
            <a:extLst>
              <a:ext uri="{FF2B5EF4-FFF2-40B4-BE49-F238E27FC236}">
                <a16:creationId xmlns:a16="http://schemas.microsoft.com/office/drawing/2014/main" id="{FFBDD1F9-71EE-4BA7-8867-593FEFD31BE9}"/>
              </a:ext>
            </a:extLst>
          </p:cNvPr>
          <p:cNvSpPr>
            <a:spLocks noGrp="1"/>
          </p:cNvSpPr>
          <p:nvPr>
            <p:ph type="body" idx="1"/>
          </p:nvPr>
        </p:nvSpPr>
        <p:spPr/>
        <p:txBody>
          <a:bodyPr/>
          <a:lstStyle/>
          <a:p>
            <a:pPr marL="139700" indent="0">
              <a:buNone/>
            </a:pPr>
            <a:r>
              <a:rPr lang="vi-VN" sz="2000"/>
              <a:t>Sau khi có được data, ta áp dụng thuật toán Naive Bayes dựa trên tập data. Thu được kết quả khá khả quan</a:t>
            </a:r>
            <a:r>
              <a:rPr lang="en-US" sz="2000"/>
              <a:t>. </a:t>
            </a:r>
            <a:r>
              <a:rPr lang="vi-VN" sz="2000"/>
              <a:t>Dự đoán được thể loại bài hát từ các lời bài hát</a:t>
            </a:r>
            <a:r>
              <a:rPr lang="en-US" sz="2000"/>
              <a:t>:</a:t>
            </a:r>
            <a:endParaRPr lang="vi-VN" sz="2000"/>
          </a:p>
          <a:p>
            <a:pPr marL="139700" indent="0">
              <a:buNone/>
            </a:pPr>
            <a:endParaRPr lang="en-US" sz="2000"/>
          </a:p>
        </p:txBody>
      </p:sp>
      <p:pic>
        <p:nvPicPr>
          <p:cNvPr id="6" name="Picture 5">
            <a:extLst>
              <a:ext uri="{FF2B5EF4-FFF2-40B4-BE49-F238E27FC236}">
                <a16:creationId xmlns:a16="http://schemas.microsoft.com/office/drawing/2014/main" id="{33A1FDD6-E59C-4981-9C59-07B148A121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132511"/>
            <a:ext cx="5372100" cy="2642870"/>
          </a:xfrm>
          <a:prstGeom prst="rect">
            <a:avLst/>
          </a:prstGeom>
          <a:noFill/>
          <a:ln>
            <a:noFill/>
          </a:ln>
        </p:spPr>
      </p:pic>
    </p:spTree>
    <p:extLst>
      <p:ext uri="{BB962C8B-B14F-4D97-AF65-F5344CB8AC3E}">
        <p14:creationId xmlns:p14="http://schemas.microsoft.com/office/powerpoint/2010/main" val="41112076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p:nvPr/>
        </p:nvSpPr>
        <p:spPr>
          <a:xfrm>
            <a:off x="1116618" y="2120468"/>
            <a:ext cx="957111" cy="906884"/>
          </a:xfrm>
          <a:custGeom>
            <a:avLst/>
            <a:gdLst/>
            <a:ahLst/>
            <a:cxnLst/>
            <a:rect l="l" t="t" r="r" b="b"/>
            <a:pathLst>
              <a:path w="19774" h="18716" extrusionOk="0">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7136099" y="2120468"/>
            <a:ext cx="957111" cy="906884"/>
          </a:xfrm>
          <a:custGeom>
            <a:avLst/>
            <a:gdLst/>
            <a:ahLst/>
            <a:cxnLst/>
            <a:rect l="l" t="t" r="r" b="b"/>
            <a:pathLst>
              <a:path w="19774" h="18716" extrusionOk="0">
                <a:moveTo>
                  <a:pt x="6266" y="0"/>
                </a:moveTo>
                <a:lnTo>
                  <a:pt x="0" y="6022"/>
                </a:lnTo>
                <a:lnTo>
                  <a:pt x="977" y="15108"/>
                </a:lnTo>
                <a:lnTo>
                  <a:pt x="9792" y="18716"/>
                </a:lnTo>
                <a:lnTo>
                  <a:pt x="19774" y="14837"/>
                </a:lnTo>
                <a:lnTo>
                  <a:pt x="18824" y="4313"/>
                </a:lnTo>
                <a:lnTo>
                  <a:pt x="14295" y="597"/>
                </a:lnTo>
                <a:lnTo>
                  <a:pt x="62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3105622" y="2088924"/>
            <a:ext cx="997818" cy="967356"/>
          </a:xfrm>
          <a:custGeom>
            <a:avLst/>
            <a:gdLst/>
            <a:ahLst/>
            <a:cxnLst/>
            <a:rect l="l" t="t" r="r" b="b"/>
            <a:pathLst>
              <a:path w="20615" h="19964" extrusionOk="0">
                <a:moveTo>
                  <a:pt x="11989" y="0"/>
                </a:moveTo>
                <a:lnTo>
                  <a:pt x="0" y="5696"/>
                </a:lnTo>
                <a:lnTo>
                  <a:pt x="0" y="14294"/>
                </a:lnTo>
                <a:lnTo>
                  <a:pt x="8653" y="19963"/>
                </a:lnTo>
                <a:lnTo>
                  <a:pt x="16844" y="18960"/>
                </a:lnTo>
                <a:lnTo>
                  <a:pt x="20614" y="8436"/>
                </a:lnTo>
                <a:lnTo>
                  <a:pt x="119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136591" y="2120468"/>
            <a:ext cx="967614" cy="906884"/>
          </a:xfrm>
          <a:custGeom>
            <a:avLst/>
            <a:gdLst/>
            <a:ahLst/>
            <a:cxnLst/>
            <a:rect l="l" t="t" r="r" b="b"/>
            <a:pathLst>
              <a:path w="19991" h="18716" extrusionOk="0">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txBox="1">
            <a:spLocks noGrp="1"/>
          </p:cNvSpPr>
          <p:nvPr>
            <p:ph type="title"/>
          </p:nvPr>
        </p:nvSpPr>
        <p:spPr>
          <a:xfrm>
            <a:off x="1904100" y="984500"/>
            <a:ext cx="53358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Các nội dung</a:t>
            </a:r>
            <a:endParaRPr/>
          </a:p>
        </p:txBody>
      </p:sp>
      <p:sp>
        <p:nvSpPr>
          <p:cNvPr id="263" name="Google Shape;263;p30"/>
          <p:cNvSpPr txBox="1">
            <a:spLocks noGrp="1"/>
          </p:cNvSpPr>
          <p:nvPr>
            <p:ph type="title" idx="2"/>
          </p:nvPr>
        </p:nvSpPr>
        <p:spPr>
          <a:xfrm>
            <a:off x="1220324" y="2287550"/>
            <a:ext cx="749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4" name="Google Shape;264;p30"/>
          <p:cNvSpPr txBox="1">
            <a:spLocks noGrp="1"/>
          </p:cNvSpPr>
          <p:nvPr>
            <p:ph type="title" idx="3"/>
          </p:nvPr>
        </p:nvSpPr>
        <p:spPr>
          <a:xfrm>
            <a:off x="3226816" y="2287550"/>
            <a:ext cx="749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5" name="Google Shape;265;p30"/>
          <p:cNvSpPr txBox="1">
            <a:spLocks noGrp="1"/>
          </p:cNvSpPr>
          <p:nvPr>
            <p:ph type="title" idx="4"/>
          </p:nvPr>
        </p:nvSpPr>
        <p:spPr>
          <a:xfrm>
            <a:off x="5233307" y="2287550"/>
            <a:ext cx="749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6" name="Google Shape;266;p30"/>
          <p:cNvSpPr txBox="1">
            <a:spLocks noGrp="1"/>
          </p:cNvSpPr>
          <p:nvPr>
            <p:ph type="title" idx="5"/>
          </p:nvPr>
        </p:nvSpPr>
        <p:spPr>
          <a:xfrm>
            <a:off x="7239799" y="2287550"/>
            <a:ext cx="749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7" name="Google Shape;267;p30"/>
          <p:cNvSpPr txBox="1">
            <a:spLocks noGrp="1"/>
          </p:cNvSpPr>
          <p:nvPr>
            <p:ph type="subTitle" idx="1"/>
          </p:nvPr>
        </p:nvSpPr>
        <p:spPr>
          <a:xfrm>
            <a:off x="713100" y="3283196"/>
            <a:ext cx="1707600" cy="61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t>GIỚI THIỆU VÀ CÁC NGHIÊN CỨU LIÊN QUAN</a:t>
            </a:r>
          </a:p>
        </p:txBody>
      </p:sp>
      <p:sp>
        <p:nvSpPr>
          <p:cNvPr id="269" name="Google Shape;269;p30"/>
          <p:cNvSpPr txBox="1">
            <a:spLocks noGrp="1"/>
          </p:cNvSpPr>
          <p:nvPr>
            <p:ph type="subTitle" idx="7"/>
          </p:nvPr>
        </p:nvSpPr>
        <p:spPr>
          <a:xfrm>
            <a:off x="2666688" y="3283196"/>
            <a:ext cx="1841700" cy="61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t>THUẬT TOÁN NAIVE BAYES</a:t>
            </a:r>
            <a:endParaRPr sz="1800"/>
          </a:p>
        </p:txBody>
      </p:sp>
      <p:sp>
        <p:nvSpPr>
          <p:cNvPr id="271" name="Google Shape;271;p30"/>
          <p:cNvSpPr txBox="1">
            <a:spLocks noGrp="1"/>
          </p:cNvSpPr>
          <p:nvPr>
            <p:ph type="subTitle" idx="9"/>
          </p:nvPr>
        </p:nvSpPr>
        <p:spPr>
          <a:xfrm>
            <a:off x="4719900" y="3283196"/>
            <a:ext cx="1707600" cy="61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THỰC NGHIỆM</a:t>
            </a:r>
            <a:endParaRPr sz="1800"/>
          </a:p>
        </p:txBody>
      </p:sp>
      <p:sp>
        <p:nvSpPr>
          <p:cNvPr id="273" name="Google Shape;273;p30"/>
          <p:cNvSpPr txBox="1">
            <a:spLocks noGrp="1"/>
          </p:cNvSpPr>
          <p:nvPr>
            <p:ph type="subTitle" idx="14"/>
          </p:nvPr>
        </p:nvSpPr>
        <p:spPr>
          <a:xfrm>
            <a:off x="6656250" y="3283196"/>
            <a:ext cx="1841700" cy="61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t>KếT quả và </a:t>
            </a:r>
            <a:br>
              <a:rPr lang="en-US" sz="1800"/>
            </a:br>
            <a:r>
              <a:rPr lang="en-US" sz="1800"/>
              <a:t>kết luận</a:t>
            </a:r>
            <a:endParaRPr sz="1800"/>
          </a:p>
        </p:txBody>
      </p:sp>
      <p:grpSp>
        <p:nvGrpSpPr>
          <p:cNvPr id="275" name="Google Shape;275;p30"/>
          <p:cNvGrpSpPr/>
          <p:nvPr/>
        </p:nvGrpSpPr>
        <p:grpSpPr>
          <a:xfrm>
            <a:off x="959068" y="461805"/>
            <a:ext cx="7399339" cy="1415564"/>
            <a:chOff x="240825" y="534325"/>
            <a:chExt cx="3821775" cy="730350"/>
          </a:xfrm>
        </p:grpSpPr>
        <p:sp>
          <p:nvSpPr>
            <p:cNvPr id="276" name="Google Shape;276;p30"/>
            <p:cNvSpPr/>
            <p:nvPr/>
          </p:nvSpPr>
          <p:spPr>
            <a:xfrm>
              <a:off x="240825" y="764200"/>
              <a:ext cx="189900" cy="500475"/>
            </a:xfrm>
            <a:custGeom>
              <a:avLst/>
              <a:gdLst/>
              <a:ahLst/>
              <a:cxnLst/>
              <a:rect l="l" t="t" r="r" b="b"/>
              <a:pathLst>
                <a:path w="7596" h="20019" extrusionOk="0">
                  <a:moveTo>
                    <a:pt x="1058" y="679"/>
                  </a:moveTo>
                  <a:cubicBezTo>
                    <a:pt x="1194" y="706"/>
                    <a:pt x="1330" y="815"/>
                    <a:pt x="1438" y="950"/>
                  </a:cubicBezTo>
                  <a:cubicBezTo>
                    <a:pt x="1736" y="1221"/>
                    <a:pt x="1926" y="1601"/>
                    <a:pt x="2089" y="1954"/>
                  </a:cubicBezTo>
                  <a:cubicBezTo>
                    <a:pt x="2279" y="2333"/>
                    <a:pt x="2360" y="2740"/>
                    <a:pt x="2442" y="3147"/>
                  </a:cubicBezTo>
                  <a:lnTo>
                    <a:pt x="2469" y="3283"/>
                  </a:lnTo>
                  <a:lnTo>
                    <a:pt x="2496" y="3446"/>
                  </a:lnTo>
                  <a:cubicBezTo>
                    <a:pt x="2496" y="3554"/>
                    <a:pt x="2523" y="3663"/>
                    <a:pt x="2523" y="3771"/>
                  </a:cubicBezTo>
                  <a:cubicBezTo>
                    <a:pt x="2523" y="3961"/>
                    <a:pt x="2577" y="4178"/>
                    <a:pt x="2523" y="4341"/>
                  </a:cubicBezTo>
                  <a:cubicBezTo>
                    <a:pt x="2496" y="4720"/>
                    <a:pt x="2387" y="5073"/>
                    <a:pt x="2225" y="5507"/>
                  </a:cubicBezTo>
                  <a:cubicBezTo>
                    <a:pt x="2116" y="5724"/>
                    <a:pt x="2035" y="5968"/>
                    <a:pt x="1926" y="6185"/>
                  </a:cubicBezTo>
                  <a:cubicBezTo>
                    <a:pt x="1791" y="5643"/>
                    <a:pt x="1628" y="5046"/>
                    <a:pt x="1438" y="4476"/>
                  </a:cubicBezTo>
                  <a:cubicBezTo>
                    <a:pt x="1302" y="4069"/>
                    <a:pt x="1221" y="3635"/>
                    <a:pt x="1113" y="3229"/>
                  </a:cubicBezTo>
                  <a:cubicBezTo>
                    <a:pt x="1004" y="2795"/>
                    <a:pt x="950" y="2361"/>
                    <a:pt x="868" y="1927"/>
                  </a:cubicBezTo>
                  <a:cubicBezTo>
                    <a:pt x="841" y="1737"/>
                    <a:pt x="841" y="1493"/>
                    <a:pt x="841" y="1303"/>
                  </a:cubicBezTo>
                  <a:cubicBezTo>
                    <a:pt x="841" y="1086"/>
                    <a:pt x="868" y="896"/>
                    <a:pt x="896" y="760"/>
                  </a:cubicBezTo>
                  <a:cubicBezTo>
                    <a:pt x="950" y="706"/>
                    <a:pt x="950" y="679"/>
                    <a:pt x="950" y="679"/>
                  </a:cubicBezTo>
                  <a:close/>
                  <a:moveTo>
                    <a:pt x="4113" y="10189"/>
                  </a:moveTo>
                  <a:cubicBezTo>
                    <a:pt x="4162" y="10189"/>
                    <a:pt x="4211" y="10193"/>
                    <a:pt x="4259" y="10199"/>
                  </a:cubicBezTo>
                  <a:cubicBezTo>
                    <a:pt x="4666" y="10227"/>
                    <a:pt x="5127" y="10362"/>
                    <a:pt x="5534" y="10688"/>
                  </a:cubicBezTo>
                  <a:cubicBezTo>
                    <a:pt x="5724" y="10823"/>
                    <a:pt x="5886" y="11013"/>
                    <a:pt x="6076" y="11230"/>
                  </a:cubicBezTo>
                  <a:cubicBezTo>
                    <a:pt x="6130" y="11311"/>
                    <a:pt x="6212" y="11420"/>
                    <a:pt x="6266" y="11556"/>
                  </a:cubicBezTo>
                  <a:cubicBezTo>
                    <a:pt x="6293" y="11637"/>
                    <a:pt x="6347" y="11691"/>
                    <a:pt x="6347" y="11718"/>
                  </a:cubicBezTo>
                  <a:lnTo>
                    <a:pt x="6375" y="11773"/>
                  </a:lnTo>
                  <a:lnTo>
                    <a:pt x="6375" y="11800"/>
                  </a:lnTo>
                  <a:lnTo>
                    <a:pt x="6429" y="12017"/>
                  </a:lnTo>
                  <a:cubicBezTo>
                    <a:pt x="6564" y="12559"/>
                    <a:pt x="6510" y="13183"/>
                    <a:pt x="6130" y="13780"/>
                  </a:cubicBezTo>
                  <a:cubicBezTo>
                    <a:pt x="5941" y="14078"/>
                    <a:pt x="5697" y="14349"/>
                    <a:pt x="5344" y="14539"/>
                  </a:cubicBezTo>
                  <a:cubicBezTo>
                    <a:pt x="4910" y="13563"/>
                    <a:pt x="4476" y="12559"/>
                    <a:pt x="3988" y="11420"/>
                  </a:cubicBezTo>
                  <a:cubicBezTo>
                    <a:pt x="3852" y="11094"/>
                    <a:pt x="3689" y="10715"/>
                    <a:pt x="3554" y="10335"/>
                  </a:cubicBezTo>
                  <a:cubicBezTo>
                    <a:pt x="3581" y="10308"/>
                    <a:pt x="3635" y="10308"/>
                    <a:pt x="3689" y="10281"/>
                  </a:cubicBezTo>
                  <a:cubicBezTo>
                    <a:pt x="3811" y="10220"/>
                    <a:pt x="3964" y="10189"/>
                    <a:pt x="4113" y="10189"/>
                  </a:cubicBezTo>
                  <a:close/>
                  <a:moveTo>
                    <a:pt x="2306" y="8436"/>
                  </a:moveTo>
                  <a:cubicBezTo>
                    <a:pt x="2469" y="8843"/>
                    <a:pt x="2632" y="9304"/>
                    <a:pt x="2821" y="9711"/>
                  </a:cubicBezTo>
                  <a:lnTo>
                    <a:pt x="2767" y="9738"/>
                  </a:lnTo>
                  <a:lnTo>
                    <a:pt x="2686" y="9793"/>
                  </a:lnTo>
                  <a:cubicBezTo>
                    <a:pt x="2604" y="9847"/>
                    <a:pt x="2577" y="9901"/>
                    <a:pt x="2496" y="9928"/>
                  </a:cubicBezTo>
                  <a:cubicBezTo>
                    <a:pt x="2089" y="10335"/>
                    <a:pt x="1872" y="10850"/>
                    <a:pt x="1791" y="11339"/>
                  </a:cubicBezTo>
                  <a:cubicBezTo>
                    <a:pt x="1736" y="11800"/>
                    <a:pt x="1791" y="12207"/>
                    <a:pt x="1899" y="12559"/>
                  </a:cubicBezTo>
                  <a:cubicBezTo>
                    <a:pt x="2035" y="12885"/>
                    <a:pt x="2198" y="13129"/>
                    <a:pt x="2360" y="13292"/>
                  </a:cubicBezTo>
                  <a:cubicBezTo>
                    <a:pt x="2604" y="13373"/>
                    <a:pt x="2767" y="13427"/>
                    <a:pt x="2876" y="13427"/>
                  </a:cubicBezTo>
                  <a:lnTo>
                    <a:pt x="3038" y="13427"/>
                  </a:lnTo>
                  <a:lnTo>
                    <a:pt x="3011" y="13400"/>
                  </a:lnTo>
                  <a:cubicBezTo>
                    <a:pt x="2984" y="13400"/>
                    <a:pt x="2957" y="13373"/>
                    <a:pt x="2903" y="13319"/>
                  </a:cubicBezTo>
                  <a:cubicBezTo>
                    <a:pt x="2849" y="13264"/>
                    <a:pt x="2713" y="13156"/>
                    <a:pt x="2632" y="12993"/>
                  </a:cubicBezTo>
                  <a:cubicBezTo>
                    <a:pt x="2523" y="12830"/>
                    <a:pt x="2469" y="12586"/>
                    <a:pt x="2469" y="12315"/>
                  </a:cubicBezTo>
                  <a:cubicBezTo>
                    <a:pt x="2442" y="12044"/>
                    <a:pt x="2496" y="11745"/>
                    <a:pt x="2604" y="11420"/>
                  </a:cubicBezTo>
                  <a:cubicBezTo>
                    <a:pt x="2740" y="11122"/>
                    <a:pt x="2930" y="10823"/>
                    <a:pt x="3255" y="10579"/>
                  </a:cubicBezTo>
                  <a:cubicBezTo>
                    <a:pt x="3391" y="10932"/>
                    <a:pt x="3554" y="11257"/>
                    <a:pt x="3689" y="11610"/>
                  </a:cubicBezTo>
                  <a:cubicBezTo>
                    <a:pt x="4042" y="12315"/>
                    <a:pt x="4340" y="12993"/>
                    <a:pt x="4666" y="13671"/>
                  </a:cubicBezTo>
                  <a:cubicBezTo>
                    <a:pt x="4856" y="13997"/>
                    <a:pt x="4991" y="14322"/>
                    <a:pt x="5154" y="14648"/>
                  </a:cubicBezTo>
                  <a:cubicBezTo>
                    <a:pt x="5154" y="14675"/>
                    <a:pt x="5181" y="14675"/>
                    <a:pt x="5181" y="14729"/>
                  </a:cubicBezTo>
                  <a:cubicBezTo>
                    <a:pt x="4937" y="14810"/>
                    <a:pt x="4720" y="14919"/>
                    <a:pt x="4476" y="15000"/>
                  </a:cubicBezTo>
                  <a:cubicBezTo>
                    <a:pt x="4313" y="15027"/>
                    <a:pt x="4096" y="15055"/>
                    <a:pt x="3933" y="15082"/>
                  </a:cubicBezTo>
                  <a:cubicBezTo>
                    <a:pt x="3861" y="15091"/>
                    <a:pt x="3795" y="15094"/>
                    <a:pt x="3732" y="15094"/>
                  </a:cubicBezTo>
                  <a:cubicBezTo>
                    <a:pt x="3605" y="15094"/>
                    <a:pt x="3490" y="15082"/>
                    <a:pt x="3364" y="15082"/>
                  </a:cubicBezTo>
                  <a:lnTo>
                    <a:pt x="3228" y="15082"/>
                  </a:lnTo>
                  <a:lnTo>
                    <a:pt x="3038" y="15055"/>
                  </a:lnTo>
                  <a:lnTo>
                    <a:pt x="2903" y="15055"/>
                  </a:lnTo>
                  <a:lnTo>
                    <a:pt x="2767" y="15027"/>
                  </a:lnTo>
                  <a:cubicBezTo>
                    <a:pt x="2604" y="15000"/>
                    <a:pt x="2442" y="14919"/>
                    <a:pt x="2279" y="14810"/>
                  </a:cubicBezTo>
                  <a:cubicBezTo>
                    <a:pt x="2089" y="14729"/>
                    <a:pt x="1953" y="14621"/>
                    <a:pt x="1791" y="14512"/>
                  </a:cubicBezTo>
                  <a:cubicBezTo>
                    <a:pt x="1655" y="14376"/>
                    <a:pt x="1519" y="14241"/>
                    <a:pt x="1411" y="14105"/>
                  </a:cubicBezTo>
                  <a:cubicBezTo>
                    <a:pt x="1330" y="13942"/>
                    <a:pt x="1221" y="13807"/>
                    <a:pt x="1140" y="13590"/>
                  </a:cubicBezTo>
                  <a:cubicBezTo>
                    <a:pt x="1113" y="13508"/>
                    <a:pt x="1085" y="13427"/>
                    <a:pt x="1058" y="13319"/>
                  </a:cubicBezTo>
                  <a:cubicBezTo>
                    <a:pt x="1004" y="13237"/>
                    <a:pt x="977" y="13156"/>
                    <a:pt x="977" y="13047"/>
                  </a:cubicBezTo>
                  <a:cubicBezTo>
                    <a:pt x="814" y="12315"/>
                    <a:pt x="923" y="11501"/>
                    <a:pt x="1140" y="10742"/>
                  </a:cubicBezTo>
                  <a:cubicBezTo>
                    <a:pt x="1275" y="10389"/>
                    <a:pt x="1411" y="10010"/>
                    <a:pt x="1628" y="9630"/>
                  </a:cubicBezTo>
                  <a:cubicBezTo>
                    <a:pt x="1736" y="9467"/>
                    <a:pt x="1818" y="9250"/>
                    <a:pt x="1926" y="9087"/>
                  </a:cubicBezTo>
                  <a:cubicBezTo>
                    <a:pt x="2035" y="8897"/>
                    <a:pt x="2170" y="8708"/>
                    <a:pt x="2279" y="8518"/>
                  </a:cubicBezTo>
                  <a:cubicBezTo>
                    <a:pt x="2279" y="8491"/>
                    <a:pt x="2306" y="8491"/>
                    <a:pt x="2306" y="8436"/>
                  </a:cubicBezTo>
                  <a:close/>
                  <a:moveTo>
                    <a:pt x="977" y="1"/>
                  </a:moveTo>
                  <a:cubicBezTo>
                    <a:pt x="950" y="1"/>
                    <a:pt x="868" y="1"/>
                    <a:pt x="841" y="28"/>
                  </a:cubicBezTo>
                  <a:lnTo>
                    <a:pt x="787" y="28"/>
                  </a:lnTo>
                  <a:cubicBezTo>
                    <a:pt x="733" y="28"/>
                    <a:pt x="706" y="55"/>
                    <a:pt x="679" y="55"/>
                  </a:cubicBezTo>
                  <a:cubicBezTo>
                    <a:pt x="570" y="136"/>
                    <a:pt x="516" y="191"/>
                    <a:pt x="434" y="272"/>
                  </a:cubicBezTo>
                  <a:cubicBezTo>
                    <a:pt x="380" y="326"/>
                    <a:pt x="326" y="435"/>
                    <a:pt x="299" y="516"/>
                  </a:cubicBezTo>
                  <a:cubicBezTo>
                    <a:pt x="245" y="787"/>
                    <a:pt x="245" y="1059"/>
                    <a:pt x="245" y="1303"/>
                  </a:cubicBezTo>
                  <a:cubicBezTo>
                    <a:pt x="245" y="1520"/>
                    <a:pt x="272" y="1764"/>
                    <a:pt x="299" y="2008"/>
                  </a:cubicBezTo>
                  <a:cubicBezTo>
                    <a:pt x="434" y="2930"/>
                    <a:pt x="706" y="3771"/>
                    <a:pt x="950" y="4612"/>
                  </a:cubicBezTo>
                  <a:cubicBezTo>
                    <a:pt x="1194" y="5371"/>
                    <a:pt x="1411" y="6077"/>
                    <a:pt x="1682" y="6782"/>
                  </a:cubicBezTo>
                  <a:cubicBezTo>
                    <a:pt x="1519" y="7134"/>
                    <a:pt x="1302" y="7460"/>
                    <a:pt x="1140" y="7840"/>
                  </a:cubicBezTo>
                  <a:cubicBezTo>
                    <a:pt x="1058" y="8029"/>
                    <a:pt x="950" y="8219"/>
                    <a:pt x="841" y="8409"/>
                  </a:cubicBezTo>
                  <a:cubicBezTo>
                    <a:pt x="733" y="8626"/>
                    <a:pt x="624" y="8843"/>
                    <a:pt x="543" y="9060"/>
                  </a:cubicBezTo>
                  <a:cubicBezTo>
                    <a:pt x="380" y="9494"/>
                    <a:pt x="190" y="9928"/>
                    <a:pt x="136" y="10416"/>
                  </a:cubicBezTo>
                  <a:cubicBezTo>
                    <a:pt x="28" y="10877"/>
                    <a:pt x="0" y="11366"/>
                    <a:pt x="28" y="11827"/>
                  </a:cubicBezTo>
                  <a:cubicBezTo>
                    <a:pt x="55" y="12315"/>
                    <a:pt x="136" y="12776"/>
                    <a:pt x="299" y="13237"/>
                  </a:cubicBezTo>
                  <a:cubicBezTo>
                    <a:pt x="326" y="13319"/>
                    <a:pt x="407" y="13427"/>
                    <a:pt x="434" y="13563"/>
                  </a:cubicBezTo>
                  <a:cubicBezTo>
                    <a:pt x="516" y="13671"/>
                    <a:pt x="543" y="13780"/>
                    <a:pt x="597" y="13861"/>
                  </a:cubicBezTo>
                  <a:cubicBezTo>
                    <a:pt x="706" y="14078"/>
                    <a:pt x="868" y="14268"/>
                    <a:pt x="1004" y="14458"/>
                  </a:cubicBezTo>
                  <a:cubicBezTo>
                    <a:pt x="1330" y="14783"/>
                    <a:pt x="1682" y="15055"/>
                    <a:pt x="2089" y="15217"/>
                  </a:cubicBezTo>
                  <a:lnTo>
                    <a:pt x="2279" y="15299"/>
                  </a:lnTo>
                  <a:lnTo>
                    <a:pt x="2442" y="15326"/>
                  </a:lnTo>
                  <a:cubicBezTo>
                    <a:pt x="2550" y="15353"/>
                    <a:pt x="2632" y="15407"/>
                    <a:pt x="2767" y="15407"/>
                  </a:cubicBezTo>
                  <a:lnTo>
                    <a:pt x="2903" y="15434"/>
                  </a:lnTo>
                  <a:lnTo>
                    <a:pt x="3391" y="15434"/>
                  </a:lnTo>
                  <a:cubicBezTo>
                    <a:pt x="3461" y="15439"/>
                    <a:pt x="3531" y="15441"/>
                    <a:pt x="3602" y="15441"/>
                  </a:cubicBezTo>
                  <a:cubicBezTo>
                    <a:pt x="3945" y="15441"/>
                    <a:pt x="4297" y="15389"/>
                    <a:pt x="4612" y="15299"/>
                  </a:cubicBezTo>
                  <a:cubicBezTo>
                    <a:pt x="4883" y="15217"/>
                    <a:pt x="5154" y="15136"/>
                    <a:pt x="5398" y="15000"/>
                  </a:cubicBezTo>
                  <a:cubicBezTo>
                    <a:pt x="5452" y="15163"/>
                    <a:pt x="5561" y="15326"/>
                    <a:pt x="5615" y="15489"/>
                  </a:cubicBezTo>
                  <a:cubicBezTo>
                    <a:pt x="5751" y="15814"/>
                    <a:pt x="5886" y="16112"/>
                    <a:pt x="5995" y="16411"/>
                  </a:cubicBezTo>
                  <a:cubicBezTo>
                    <a:pt x="6103" y="16709"/>
                    <a:pt x="6239" y="17035"/>
                    <a:pt x="6293" y="17306"/>
                  </a:cubicBezTo>
                  <a:cubicBezTo>
                    <a:pt x="6347" y="17441"/>
                    <a:pt x="6375" y="17604"/>
                    <a:pt x="6402" y="17740"/>
                  </a:cubicBezTo>
                  <a:lnTo>
                    <a:pt x="6402" y="17821"/>
                  </a:lnTo>
                  <a:lnTo>
                    <a:pt x="6402" y="17930"/>
                  </a:lnTo>
                  <a:lnTo>
                    <a:pt x="6402" y="18147"/>
                  </a:lnTo>
                  <a:cubicBezTo>
                    <a:pt x="6402" y="18418"/>
                    <a:pt x="6293" y="18689"/>
                    <a:pt x="6158" y="18879"/>
                  </a:cubicBezTo>
                  <a:cubicBezTo>
                    <a:pt x="6022" y="19096"/>
                    <a:pt x="5859" y="19286"/>
                    <a:pt x="5669" y="19394"/>
                  </a:cubicBezTo>
                  <a:lnTo>
                    <a:pt x="5588" y="19421"/>
                  </a:lnTo>
                  <a:lnTo>
                    <a:pt x="5561" y="19421"/>
                  </a:lnTo>
                  <a:lnTo>
                    <a:pt x="5507" y="19449"/>
                  </a:lnTo>
                  <a:cubicBezTo>
                    <a:pt x="5452" y="19503"/>
                    <a:pt x="5425" y="19503"/>
                    <a:pt x="5344" y="19530"/>
                  </a:cubicBezTo>
                  <a:cubicBezTo>
                    <a:pt x="5235" y="19557"/>
                    <a:pt x="5154" y="19584"/>
                    <a:pt x="5046" y="19584"/>
                  </a:cubicBezTo>
                  <a:lnTo>
                    <a:pt x="4747" y="19584"/>
                  </a:lnTo>
                  <a:cubicBezTo>
                    <a:pt x="4639" y="19557"/>
                    <a:pt x="4530" y="19557"/>
                    <a:pt x="4476" y="19503"/>
                  </a:cubicBezTo>
                  <a:cubicBezTo>
                    <a:pt x="4286" y="19421"/>
                    <a:pt x="4150" y="19286"/>
                    <a:pt x="4096" y="19150"/>
                  </a:cubicBezTo>
                  <a:lnTo>
                    <a:pt x="3988" y="18960"/>
                  </a:lnTo>
                  <a:cubicBezTo>
                    <a:pt x="3988" y="18933"/>
                    <a:pt x="3961" y="18879"/>
                    <a:pt x="3961" y="18852"/>
                  </a:cubicBezTo>
                  <a:lnTo>
                    <a:pt x="3961" y="18771"/>
                  </a:lnTo>
                  <a:lnTo>
                    <a:pt x="3961" y="18743"/>
                  </a:lnTo>
                  <a:lnTo>
                    <a:pt x="3961" y="18581"/>
                  </a:lnTo>
                  <a:cubicBezTo>
                    <a:pt x="3961" y="18499"/>
                    <a:pt x="3961" y="18472"/>
                    <a:pt x="3988" y="18418"/>
                  </a:cubicBezTo>
                  <a:cubicBezTo>
                    <a:pt x="3988" y="18337"/>
                    <a:pt x="4015" y="18282"/>
                    <a:pt x="4069" y="18255"/>
                  </a:cubicBezTo>
                  <a:cubicBezTo>
                    <a:pt x="4164" y="18287"/>
                    <a:pt x="4260" y="18300"/>
                    <a:pt x="4366" y="18300"/>
                  </a:cubicBezTo>
                  <a:cubicBezTo>
                    <a:pt x="4441" y="18300"/>
                    <a:pt x="4522" y="18294"/>
                    <a:pt x="4612" y="18282"/>
                  </a:cubicBezTo>
                  <a:cubicBezTo>
                    <a:pt x="5073" y="18147"/>
                    <a:pt x="5317" y="17658"/>
                    <a:pt x="5208" y="17197"/>
                  </a:cubicBezTo>
                  <a:cubicBezTo>
                    <a:pt x="5096" y="16794"/>
                    <a:pt x="4762" y="16539"/>
                    <a:pt x="4374" y="16539"/>
                  </a:cubicBezTo>
                  <a:cubicBezTo>
                    <a:pt x="4292" y="16539"/>
                    <a:pt x="4208" y="16550"/>
                    <a:pt x="4123" y="16573"/>
                  </a:cubicBezTo>
                  <a:cubicBezTo>
                    <a:pt x="3798" y="16682"/>
                    <a:pt x="3472" y="16845"/>
                    <a:pt x="3282" y="17279"/>
                  </a:cubicBezTo>
                  <a:cubicBezTo>
                    <a:pt x="3120" y="17631"/>
                    <a:pt x="3011" y="18038"/>
                    <a:pt x="3065" y="18445"/>
                  </a:cubicBezTo>
                  <a:cubicBezTo>
                    <a:pt x="3065" y="18554"/>
                    <a:pt x="3120" y="18635"/>
                    <a:pt x="3147" y="18743"/>
                  </a:cubicBezTo>
                  <a:cubicBezTo>
                    <a:pt x="3174" y="18852"/>
                    <a:pt x="3201" y="18960"/>
                    <a:pt x="3282" y="19069"/>
                  </a:cubicBezTo>
                  <a:cubicBezTo>
                    <a:pt x="3391" y="19232"/>
                    <a:pt x="3527" y="19421"/>
                    <a:pt x="3716" y="19611"/>
                  </a:cubicBezTo>
                  <a:cubicBezTo>
                    <a:pt x="3933" y="19774"/>
                    <a:pt x="4123" y="19855"/>
                    <a:pt x="4395" y="19937"/>
                  </a:cubicBezTo>
                  <a:cubicBezTo>
                    <a:pt x="4530" y="19964"/>
                    <a:pt x="4639" y="20018"/>
                    <a:pt x="4774" y="20018"/>
                  </a:cubicBezTo>
                  <a:cubicBezTo>
                    <a:pt x="4910" y="20018"/>
                    <a:pt x="5046" y="20018"/>
                    <a:pt x="5181" y="19964"/>
                  </a:cubicBezTo>
                  <a:cubicBezTo>
                    <a:pt x="5317" y="19937"/>
                    <a:pt x="5452" y="19910"/>
                    <a:pt x="5561" y="19883"/>
                  </a:cubicBezTo>
                  <a:lnTo>
                    <a:pt x="5751" y="19774"/>
                  </a:lnTo>
                  <a:lnTo>
                    <a:pt x="5778" y="19747"/>
                  </a:lnTo>
                  <a:lnTo>
                    <a:pt x="5859" y="19747"/>
                  </a:lnTo>
                  <a:lnTo>
                    <a:pt x="5968" y="19666"/>
                  </a:lnTo>
                  <a:cubicBezTo>
                    <a:pt x="6076" y="19611"/>
                    <a:pt x="6212" y="19503"/>
                    <a:pt x="6293" y="19394"/>
                  </a:cubicBezTo>
                  <a:cubicBezTo>
                    <a:pt x="6402" y="19286"/>
                    <a:pt x="6483" y="19150"/>
                    <a:pt x="6564" y="19015"/>
                  </a:cubicBezTo>
                  <a:cubicBezTo>
                    <a:pt x="6700" y="18743"/>
                    <a:pt x="6809" y="18445"/>
                    <a:pt x="6809" y="18147"/>
                  </a:cubicBezTo>
                  <a:lnTo>
                    <a:pt x="6809" y="17903"/>
                  </a:lnTo>
                  <a:lnTo>
                    <a:pt x="6809" y="17794"/>
                  </a:lnTo>
                  <a:cubicBezTo>
                    <a:pt x="6809" y="17767"/>
                    <a:pt x="6809" y="17740"/>
                    <a:pt x="6781" y="17713"/>
                  </a:cubicBezTo>
                  <a:cubicBezTo>
                    <a:pt x="6754" y="17523"/>
                    <a:pt x="6700" y="17387"/>
                    <a:pt x="6673" y="17224"/>
                  </a:cubicBezTo>
                  <a:cubicBezTo>
                    <a:pt x="6510" y="16628"/>
                    <a:pt x="6239" y="16004"/>
                    <a:pt x="5995" y="15407"/>
                  </a:cubicBezTo>
                  <a:cubicBezTo>
                    <a:pt x="5941" y="15217"/>
                    <a:pt x="5832" y="15027"/>
                    <a:pt x="5751" y="14865"/>
                  </a:cubicBezTo>
                  <a:cubicBezTo>
                    <a:pt x="6158" y="14621"/>
                    <a:pt x="6510" y="14349"/>
                    <a:pt x="6809" y="13997"/>
                  </a:cubicBezTo>
                  <a:cubicBezTo>
                    <a:pt x="7080" y="13698"/>
                    <a:pt x="7297" y="13373"/>
                    <a:pt x="7432" y="12966"/>
                  </a:cubicBezTo>
                  <a:cubicBezTo>
                    <a:pt x="7487" y="12749"/>
                    <a:pt x="7514" y="12586"/>
                    <a:pt x="7568" y="12369"/>
                  </a:cubicBezTo>
                  <a:cubicBezTo>
                    <a:pt x="7568" y="12288"/>
                    <a:pt x="7595" y="12179"/>
                    <a:pt x="7595" y="12071"/>
                  </a:cubicBezTo>
                  <a:lnTo>
                    <a:pt x="7595" y="11908"/>
                  </a:lnTo>
                  <a:lnTo>
                    <a:pt x="7595" y="11773"/>
                  </a:lnTo>
                  <a:lnTo>
                    <a:pt x="7595" y="11637"/>
                  </a:lnTo>
                  <a:lnTo>
                    <a:pt x="7568" y="11474"/>
                  </a:lnTo>
                  <a:cubicBezTo>
                    <a:pt x="7514" y="11366"/>
                    <a:pt x="7514" y="11257"/>
                    <a:pt x="7487" y="11149"/>
                  </a:cubicBezTo>
                  <a:cubicBezTo>
                    <a:pt x="7161" y="11094"/>
                    <a:pt x="7080" y="10932"/>
                    <a:pt x="6971" y="10742"/>
                  </a:cubicBezTo>
                  <a:cubicBezTo>
                    <a:pt x="6890" y="10579"/>
                    <a:pt x="6781" y="10416"/>
                    <a:pt x="6646" y="10281"/>
                  </a:cubicBezTo>
                  <a:cubicBezTo>
                    <a:pt x="6510" y="10145"/>
                    <a:pt x="6402" y="10010"/>
                    <a:pt x="6239" y="9874"/>
                  </a:cubicBezTo>
                  <a:cubicBezTo>
                    <a:pt x="5669" y="9386"/>
                    <a:pt x="4991" y="9114"/>
                    <a:pt x="4259" y="9114"/>
                  </a:cubicBezTo>
                  <a:cubicBezTo>
                    <a:pt x="4096" y="9114"/>
                    <a:pt x="3933" y="9142"/>
                    <a:pt x="3744" y="9196"/>
                  </a:cubicBezTo>
                  <a:cubicBezTo>
                    <a:pt x="3581" y="9223"/>
                    <a:pt x="3418" y="9277"/>
                    <a:pt x="3282" y="9359"/>
                  </a:cubicBezTo>
                  <a:cubicBezTo>
                    <a:pt x="3255" y="9386"/>
                    <a:pt x="3201" y="9386"/>
                    <a:pt x="3147" y="9413"/>
                  </a:cubicBezTo>
                  <a:cubicBezTo>
                    <a:pt x="2930" y="8925"/>
                    <a:pt x="2740" y="8409"/>
                    <a:pt x="2577" y="7894"/>
                  </a:cubicBezTo>
                  <a:cubicBezTo>
                    <a:pt x="2903" y="7297"/>
                    <a:pt x="3201" y="6646"/>
                    <a:pt x="3445" y="5941"/>
                  </a:cubicBezTo>
                  <a:cubicBezTo>
                    <a:pt x="3581" y="5453"/>
                    <a:pt x="3716" y="4937"/>
                    <a:pt x="3716" y="4449"/>
                  </a:cubicBezTo>
                  <a:cubicBezTo>
                    <a:pt x="3716" y="4178"/>
                    <a:pt x="3716" y="3934"/>
                    <a:pt x="3662" y="3663"/>
                  </a:cubicBezTo>
                  <a:cubicBezTo>
                    <a:pt x="3635" y="3527"/>
                    <a:pt x="3635" y="3418"/>
                    <a:pt x="3581" y="3283"/>
                  </a:cubicBezTo>
                  <a:lnTo>
                    <a:pt x="3554" y="3120"/>
                  </a:lnTo>
                  <a:lnTo>
                    <a:pt x="3527" y="2957"/>
                  </a:lnTo>
                  <a:cubicBezTo>
                    <a:pt x="3391" y="2469"/>
                    <a:pt x="3228" y="2035"/>
                    <a:pt x="2957" y="1601"/>
                  </a:cubicBezTo>
                  <a:cubicBezTo>
                    <a:pt x="2713" y="1140"/>
                    <a:pt x="2415" y="733"/>
                    <a:pt x="2008" y="435"/>
                  </a:cubicBezTo>
                  <a:cubicBezTo>
                    <a:pt x="1899" y="381"/>
                    <a:pt x="1791" y="272"/>
                    <a:pt x="1655" y="191"/>
                  </a:cubicBezTo>
                  <a:cubicBezTo>
                    <a:pt x="1519" y="136"/>
                    <a:pt x="1384" y="55"/>
                    <a:pt x="1248" y="28"/>
                  </a:cubicBezTo>
                  <a:cubicBezTo>
                    <a:pt x="1194" y="28"/>
                    <a:pt x="1085"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739125" y="991375"/>
              <a:ext cx="323475" cy="272350"/>
            </a:xfrm>
            <a:custGeom>
              <a:avLst/>
              <a:gdLst/>
              <a:ahLst/>
              <a:cxnLst/>
              <a:rect l="l" t="t" r="r" b="b"/>
              <a:pathLst>
                <a:path w="12939" h="10894" extrusionOk="0">
                  <a:moveTo>
                    <a:pt x="6348" y="1112"/>
                  </a:moveTo>
                  <a:lnTo>
                    <a:pt x="12152" y="2170"/>
                  </a:lnTo>
                  <a:lnTo>
                    <a:pt x="12016" y="2577"/>
                  </a:lnTo>
                  <a:lnTo>
                    <a:pt x="6239" y="1574"/>
                  </a:lnTo>
                  <a:lnTo>
                    <a:pt x="6348" y="1112"/>
                  </a:lnTo>
                  <a:close/>
                  <a:moveTo>
                    <a:pt x="6158" y="0"/>
                  </a:moveTo>
                  <a:lnTo>
                    <a:pt x="5859" y="1004"/>
                  </a:lnTo>
                  <a:lnTo>
                    <a:pt x="3825" y="7541"/>
                  </a:lnTo>
                  <a:cubicBezTo>
                    <a:pt x="3581" y="7080"/>
                    <a:pt x="3147" y="6754"/>
                    <a:pt x="2604" y="6537"/>
                  </a:cubicBezTo>
                  <a:cubicBezTo>
                    <a:pt x="2371" y="6464"/>
                    <a:pt x="2138" y="6429"/>
                    <a:pt x="1914" y="6429"/>
                  </a:cubicBezTo>
                  <a:cubicBezTo>
                    <a:pt x="1146" y="6429"/>
                    <a:pt x="482" y="6836"/>
                    <a:pt x="272" y="7486"/>
                  </a:cubicBezTo>
                  <a:cubicBezTo>
                    <a:pt x="1" y="8327"/>
                    <a:pt x="597" y="9277"/>
                    <a:pt x="1655" y="9602"/>
                  </a:cubicBezTo>
                  <a:cubicBezTo>
                    <a:pt x="1896" y="9674"/>
                    <a:pt x="2139" y="9710"/>
                    <a:pt x="2373" y="9710"/>
                  </a:cubicBezTo>
                  <a:cubicBezTo>
                    <a:pt x="3112" y="9710"/>
                    <a:pt x="3761" y="9353"/>
                    <a:pt x="3988" y="8653"/>
                  </a:cubicBezTo>
                  <a:lnTo>
                    <a:pt x="6049" y="2035"/>
                  </a:lnTo>
                  <a:lnTo>
                    <a:pt x="11881" y="3011"/>
                  </a:lnTo>
                  <a:lnTo>
                    <a:pt x="10118" y="8653"/>
                  </a:lnTo>
                  <a:cubicBezTo>
                    <a:pt x="9901" y="8219"/>
                    <a:pt x="9440" y="7866"/>
                    <a:pt x="8897" y="7676"/>
                  </a:cubicBezTo>
                  <a:cubicBezTo>
                    <a:pt x="8660" y="7593"/>
                    <a:pt x="8419" y="7554"/>
                    <a:pt x="8187" y="7554"/>
                  </a:cubicBezTo>
                  <a:cubicBezTo>
                    <a:pt x="7437" y="7554"/>
                    <a:pt x="6772" y="7963"/>
                    <a:pt x="6565" y="8626"/>
                  </a:cubicBezTo>
                  <a:cubicBezTo>
                    <a:pt x="6293" y="9467"/>
                    <a:pt x="6917" y="10443"/>
                    <a:pt x="7921" y="10796"/>
                  </a:cubicBezTo>
                  <a:cubicBezTo>
                    <a:pt x="8150" y="10862"/>
                    <a:pt x="8377" y="10893"/>
                    <a:pt x="8596" y="10893"/>
                  </a:cubicBezTo>
                  <a:cubicBezTo>
                    <a:pt x="9362" y="10893"/>
                    <a:pt x="10021" y="10506"/>
                    <a:pt x="10253" y="9873"/>
                  </a:cubicBezTo>
                  <a:lnTo>
                    <a:pt x="12912" y="1384"/>
                  </a:lnTo>
                  <a:lnTo>
                    <a:pt x="12939" y="1248"/>
                  </a:lnTo>
                  <a:lnTo>
                    <a:pt x="6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834750" y="534325"/>
              <a:ext cx="206825" cy="316100"/>
            </a:xfrm>
            <a:custGeom>
              <a:avLst/>
              <a:gdLst/>
              <a:ahLst/>
              <a:cxnLst/>
              <a:rect l="l" t="t" r="r" b="b"/>
              <a:pathLst>
                <a:path w="8273" h="12644" extrusionOk="0">
                  <a:moveTo>
                    <a:pt x="4258" y="1900"/>
                  </a:moveTo>
                  <a:cubicBezTo>
                    <a:pt x="4557" y="2388"/>
                    <a:pt x="5154" y="2903"/>
                    <a:pt x="6130" y="3581"/>
                  </a:cubicBezTo>
                  <a:cubicBezTo>
                    <a:pt x="7432" y="4449"/>
                    <a:pt x="7269" y="5399"/>
                    <a:pt x="7079" y="5968"/>
                  </a:cubicBezTo>
                  <a:cubicBezTo>
                    <a:pt x="6917" y="5805"/>
                    <a:pt x="6700" y="5670"/>
                    <a:pt x="6483" y="5534"/>
                  </a:cubicBezTo>
                  <a:cubicBezTo>
                    <a:pt x="4774" y="4503"/>
                    <a:pt x="4367" y="2957"/>
                    <a:pt x="4313" y="2659"/>
                  </a:cubicBezTo>
                  <a:lnTo>
                    <a:pt x="4258" y="1900"/>
                  </a:lnTo>
                  <a:close/>
                  <a:moveTo>
                    <a:pt x="4231" y="1"/>
                  </a:moveTo>
                  <a:lnTo>
                    <a:pt x="3635" y="55"/>
                  </a:lnTo>
                  <a:lnTo>
                    <a:pt x="4069" y="9359"/>
                  </a:lnTo>
                  <a:cubicBezTo>
                    <a:pt x="3659" y="9000"/>
                    <a:pt x="3056" y="8787"/>
                    <a:pt x="2419" y="8787"/>
                  </a:cubicBezTo>
                  <a:cubicBezTo>
                    <a:pt x="2382" y="8787"/>
                    <a:pt x="2344" y="8787"/>
                    <a:pt x="2306" y="8789"/>
                  </a:cubicBezTo>
                  <a:cubicBezTo>
                    <a:pt x="1004" y="8843"/>
                    <a:pt x="0" y="9738"/>
                    <a:pt x="54" y="10823"/>
                  </a:cubicBezTo>
                  <a:cubicBezTo>
                    <a:pt x="107" y="11873"/>
                    <a:pt x="1124" y="12643"/>
                    <a:pt x="2344" y="12643"/>
                  </a:cubicBezTo>
                  <a:cubicBezTo>
                    <a:pt x="2385" y="12643"/>
                    <a:pt x="2427" y="12642"/>
                    <a:pt x="2468" y="12641"/>
                  </a:cubicBezTo>
                  <a:cubicBezTo>
                    <a:pt x="3770" y="12586"/>
                    <a:pt x="4747" y="11773"/>
                    <a:pt x="4720" y="10606"/>
                  </a:cubicBezTo>
                  <a:lnTo>
                    <a:pt x="4448" y="4476"/>
                  </a:lnTo>
                  <a:lnTo>
                    <a:pt x="4448" y="4476"/>
                  </a:lnTo>
                  <a:cubicBezTo>
                    <a:pt x="4747" y="4910"/>
                    <a:pt x="5316" y="5453"/>
                    <a:pt x="6293" y="6131"/>
                  </a:cubicBezTo>
                  <a:cubicBezTo>
                    <a:pt x="8273" y="7460"/>
                    <a:pt x="6944" y="9033"/>
                    <a:pt x="6944" y="9033"/>
                  </a:cubicBezTo>
                  <a:cubicBezTo>
                    <a:pt x="7920" y="8491"/>
                    <a:pt x="8273" y="7189"/>
                    <a:pt x="7296" y="6131"/>
                  </a:cubicBezTo>
                  <a:cubicBezTo>
                    <a:pt x="8002" y="5344"/>
                    <a:pt x="7974" y="3934"/>
                    <a:pt x="6401" y="2984"/>
                  </a:cubicBezTo>
                  <a:cubicBezTo>
                    <a:pt x="4503" y="1845"/>
                    <a:pt x="4231" y="55"/>
                    <a:pt x="4231" y="55"/>
                  </a:cubicBezTo>
                  <a:lnTo>
                    <a:pt x="42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6F9B-5BCB-4908-85CC-F4DDCD598978}"/>
              </a:ext>
            </a:extLst>
          </p:cNvPr>
          <p:cNvSpPr>
            <a:spLocks noGrp="1"/>
          </p:cNvSpPr>
          <p:nvPr>
            <p:ph type="title"/>
          </p:nvPr>
        </p:nvSpPr>
        <p:spPr/>
        <p:txBody>
          <a:bodyPr/>
          <a:lstStyle/>
          <a:p>
            <a:r>
              <a:rPr lang="en-US"/>
              <a:t>Kết quả</a:t>
            </a:r>
          </a:p>
        </p:txBody>
      </p:sp>
      <p:sp>
        <p:nvSpPr>
          <p:cNvPr id="3" name="Text Placeholder 2">
            <a:extLst>
              <a:ext uri="{FF2B5EF4-FFF2-40B4-BE49-F238E27FC236}">
                <a16:creationId xmlns:a16="http://schemas.microsoft.com/office/drawing/2014/main" id="{5D6DC17C-6369-4F73-9A24-8E8F2F409578}"/>
              </a:ext>
            </a:extLst>
          </p:cNvPr>
          <p:cNvSpPr>
            <a:spLocks noGrp="1"/>
          </p:cNvSpPr>
          <p:nvPr>
            <p:ph type="body" idx="1"/>
          </p:nvPr>
        </p:nvSpPr>
        <p:spPr/>
        <p:txBody>
          <a:bodyPr/>
          <a:lstStyle/>
          <a:p>
            <a:pPr marL="139700" indent="0">
              <a:buNone/>
            </a:pPr>
            <a:r>
              <a:rPr lang="en-US" sz="1800"/>
              <a:t>Thống kê trên bộ dữ liệu testing</a:t>
            </a:r>
          </a:p>
        </p:txBody>
      </p:sp>
      <p:pic>
        <p:nvPicPr>
          <p:cNvPr id="6" name="Picture 5">
            <a:extLst>
              <a:ext uri="{FF2B5EF4-FFF2-40B4-BE49-F238E27FC236}">
                <a16:creationId xmlns:a16="http://schemas.microsoft.com/office/drawing/2014/main" id="{21672CF2-D3E2-417A-982F-964506A5E69A}"/>
              </a:ext>
            </a:extLst>
          </p:cNvPr>
          <p:cNvPicPr/>
          <p:nvPr/>
        </p:nvPicPr>
        <p:blipFill rotWithShape="1">
          <a:blip r:embed="rId2" cstate="print">
            <a:extLst>
              <a:ext uri="{28A0092B-C50C-407E-A947-70E740481C1C}">
                <a14:useLocalDpi xmlns:a14="http://schemas.microsoft.com/office/drawing/2010/main" val="0"/>
              </a:ext>
            </a:extLst>
          </a:blip>
          <a:srcRect t="1915" b="5530"/>
          <a:stretch/>
        </p:blipFill>
        <p:spPr>
          <a:xfrm>
            <a:off x="292914" y="1851378"/>
            <a:ext cx="8558172" cy="2280355"/>
          </a:xfrm>
          <a:prstGeom prst="rect">
            <a:avLst/>
          </a:prstGeom>
        </p:spPr>
      </p:pic>
    </p:spTree>
    <p:extLst>
      <p:ext uri="{BB962C8B-B14F-4D97-AF65-F5344CB8AC3E}">
        <p14:creationId xmlns:p14="http://schemas.microsoft.com/office/powerpoint/2010/main" val="8427198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4"/>
          <p:cNvSpPr/>
          <p:nvPr/>
        </p:nvSpPr>
        <p:spPr>
          <a:xfrm>
            <a:off x="195450" y="635750"/>
            <a:ext cx="2846898" cy="2396376"/>
          </a:xfrm>
          <a:custGeom>
            <a:avLst/>
            <a:gdLst/>
            <a:ahLst/>
            <a:cxnLst/>
            <a:rect l="l" t="t" r="r" b="b"/>
            <a:pathLst>
              <a:path w="50774" h="42739" extrusionOk="0">
                <a:moveTo>
                  <a:pt x="21453" y="0"/>
                </a:moveTo>
                <a:lnTo>
                  <a:pt x="19054" y="11577"/>
                </a:lnTo>
                <a:lnTo>
                  <a:pt x="12205" y="5914"/>
                </a:lnTo>
                <a:lnTo>
                  <a:pt x="12205" y="12665"/>
                </a:lnTo>
                <a:lnTo>
                  <a:pt x="4185" y="10768"/>
                </a:lnTo>
                <a:lnTo>
                  <a:pt x="11647" y="17966"/>
                </a:lnTo>
                <a:lnTo>
                  <a:pt x="0" y="20058"/>
                </a:lnTo>
                <a:lnTo>
                  <a:pt x="11466" y="25149"/>
                </a:lnTo>
                <a:lnTo>
                  <a:pt x="8900" y="32807"/>
                </a:lnTo>
                <a:lnTo>
                  <a:pt x="16432" y="30255"/>
                </a:lnTo>
                <a:lnTo>
                  <a:pt x="17827" y="37899"/>
                </a:lnTo>
                <a:lnTo>
                  <a:pt x="23476" y="31161"/>
                </a:lnTo>
                <a:lnTo>
                  <a:pt x="30241" y="42739"/>
                </a:lnTo>
                <a:lnTo>
                  <a:pt x="30241" y="28567"/>
                </a:lnTo>
                <a:lnTo>
                  <a:pt x="43897" y="31161"/>
                </a:lnTo>
                <a:lnTo>
                  <a:pt x="35513" y="22625"/>
                </a:lnTo>
                <a:lnTo>
                  <a:pt x="50773" y="16222"/>
                </a:lnTo>
                <a:lnTo>
                  <a:pt x="33351" y="15678"/>
                </a:lnTo>
                <a:lnTo>
                  <a:pt x="37522" y="2748"/>
                </a:lnTo>
                <a:lnTo>
                  <a:pt x="25847" y="11298"/>
                </a:lnTo>
                <a:lnTo>
                  <a:pt x="21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txBox="1">
            <a:spLocks noGrp="1"/>
          </p:cNvSpPr>
          <p:nvPr>
            <p:ph type="title"/>
          </p:nvPr>
        </p:nvSpPr>
        <p:spPr>
          <a:xfrm>
            <a:off x="3808375" y="445025"/>
            <a:ext cx="4622700" cy="5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a:t>Đ</a:t>
            </a:r>
            <a:r>
              <a:rPr lang="en" sz="3200"/>
              <a:t>ánh giá</a:t>
            </a:r>
            <a:endParaRPr sz="3200"/>
          </a:p>
        </p:txBody>
      </p:sp>
      <p:sp>
        <p:nvSpPr>
          <p:cNvPr id="725" name="Google Shape;725;p44"/>
          <p:cNvSpPr txBox="1">
            <a:spLocks noGrp="1"/>
          </p:cNvSpPr>
          <p:nvPr>
            <p:ph type="subTitle" idx="2"/>
          </p:nvPr>
        </p:nvSpPr>
        <p:spPr>
          <a:xfrm>
            <a:off x="3487954" y="2555045"/>
            <a:ext cx="5604140" cy="1403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a:t>Độ chính xác: 80% - 90%, </a:t>
            </a:r>
            <a:br>
              <a:rPr lang="en-US" sz="2800"/>
            </a:br>
            <a:r>
              <a:rPr lang="vi-VN" sz="2800"/>
              <a:t>chưa chính xác hoàn toàn</a:t>
            </a:r>
            <a:r>
              <a:rPr lang="en-US" sz="2800"/>
              <a:t> </a:t>
            </a:r>
            <a:r>
              <a:rPr lang="vi-VN" sz="2800"/>
              <a:t>nhưng có thể tạm thời tin tư</a:t>
            </a:r>
            <a:r>
              <a:rPr lang="en-US" sz="2800"/>
              <a:t>ở</a:t>
            </a:r>
            <a:r>
              <a:rPr lang="vi-VN" sz="2800"/>
              <a:t>ng vào kết quả này.</a:t>
            </a:r>
            <a:endParaRPr sz="2800"/>
          </a:p>
        </p:txBody>
      </p:sp>
      <p:sp>
        <p:nvSpPr>
          <p:cNvPr id="732" name="Google Shape;732;p44"/>
          <p:cNvSpPr/>
          <p:nvPr/>
        </p:nvSpPr>
        <p:spPr>
          <a:xfrm rot="10800000">
            <a:off x="6" y="3739523"/>
            <a:ext cx="4339869" cy="1403977"/>
          </a:xfrm>
          <a:custGeom>
            <a:avLst/>
            <a:gdLst/>
            <a:ahLst/>
            <a:cxnLst/>
            <a:rect l="l" t="t" r="r" b="b"/>
            <a:pathLst>
              <a:path w="38806" h="12554" extrusionOk="0">
                <a:moveTo>
                  <a:pt x="0" y="0"/>
                </a:moveTo>
                <a:lnTo>
                  <a:pt x="8634" y="5398"/>
                </a:lnTo>
                <a:lnTo>
                  <a:pt x="21286" y="7909"/>
                </a:lnTo>
                <a:lnTo>
                  <a:pt x="29557" y="7742"/>
                </a:lnTo>
                <a:lnTo>
                  <a:pt x="34411" y="11326"/>
                </a:lnTo>
                <a:lnTo>
                  <a:pt x="38805" y="12554"/>
                </a:lnTo>
                <a:lnTo>
                  <a:pt x="388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44"/>
          <p:cNvGrpSpPr/>
          <p:nvPr/>
        </p:nvGrpSpPr>
        <p:grpSpPr>
          <a:xfrm>
            <a:off x="911585" y="1134439"/>
            <a:ext cx="1516763" cy="3469664"/>
            <a:chOff x="3441825" y="3062425"/>
            <a:chExt cx="372550" cy="852225"/>
          </a:xfrm>
        </p:grpSpPr>
        <p:sp>
          <p:nvSpPr>
            <p:cNvPr id="734" name="Google Shape;734;p44"/>
            <p:cNvSpPr/>
            <p:nvPr/>
          </p:nvSpPr>
          <p:spPr>
            <a:xfrm>
              <a:off x="3588725" y="3194525"/>
              <a:ext cx="121375" cy="91025"/>
            </a:xfrm>
            <a:custGeom>
              <a:avLst/>
              <a:gdLst/>
              <a:ahLst/>
              <a:cxnLst/>
              <a:rect l="l" t="t" r="r" b="b"/>
              <a:pathLst>
                <a:path w="4855" h="3641" extrusionOk="0">
                  <a:moveTo>
                    <a:pt x="796" y="0"/>
                  </a:moveTo>
                  <a:lnTo>
                    <a:pt x="1" y="2023"/>
                  </a:lnTo>
                  <a:lnTo>
                    <a:pt x="4046" y="3641"/>
                  </a:lnTo>
                  <a:lnTo>
                    <a:pt x="4855" y="1604"/>
                  </a:lnTo>
                  <a:lnTo>
                    <a:pt x="7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3585950" y="3845575"/>
              <a:ext cx="40800" cy="45700"/>
            </a:xfrm>
            <a:custGeom>
              <a:avLst/>
              <a:gdLst/>
              <a:ahLst/>
              <a:cxnLst/>
              <a:rect l="l" t="t" r="r" b="b"/>
              <a:pathLst>
                <a:path w="1632" h="1828" extrusionOk="0">
                  <a:moveTo>
                    <a:pt x="1423" y="0"/>
                  </a:moveTo>
                  <a:lnTo>
                    <a:pt x="0" y="196"/>
                  </a:lnTo>
                  <a:lnTo>
                    <a:pt x="209" y="1828"/>
                  </a:lnTo>
                  <a:lnTo>
                    <a:pt x="1632" y="1618"/>
                  </a:lnTo>
                  <a:lnTo>
                    <a:pt x="1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3583500" y="3873625"/>
              <a:ext cx="116850" cy="41025"/>
            </a:xfrm>
            <a:custGeom>
              <a:avLst/>
              <a:gdLst/>
              <a:ahLst/>
              <a:cxnLst/>
              <a:rect l="l" t="t" r="r" b="b"/>
              <a:pathLst>
                <a:path w="4674" h="1641" extrusionOk="0">
                  <a:moveTo>
                    <a:pt x="1826" y="1"/>
                  </a:moveTo>
                  <a:cubicBezTo>
                    <a:pt x="1762" y="1"/>
                    <a:pt x="1711" y="49"/>
                    <a:pt x="1688" y="106"/>
                  </a:cubicBezTo>
                  <a:cubicBezTo>
                    <a:pt x="1646" y="245"/>
                    <a:pt x="1507" y="455"/>
                    <a:pt x="1102" y="496"/>
                  </a:cubicBezTo>
                  <a:cubicBezTo>
                    <a:pt x="1051" y="502"/>
                    <a:pt x="1002" y="505"/>
                    <a:pt x="955" y="505"/>
                  </a:cubicBezTo>
                  <a:cubicBezTo>
                    <a:pt x="656" y="505"/>
                    <a:pt x="442" y="399"/>
                    <a:pt x="321" y="315"/>
                  </a:cubicBezTo>
                  <a:cubicBezTo>
                    <a:pt x="297" y="296"/>
                    <a:pt x="270" y="287"/>
                    <a:pt x="243" y="287"/>
                  </a:cubicBezTo>
                  <a:cubicBezTo>
                    <a:pt x="191" y="287"/>
                    <a:pt x="139" y="321"/>
                    <a:pt x="112" y="385"/>
                  </a:cubicBezTo>
                  <a:lnTo>
                    <a:pt x="56" y="496"/>
                  </a:lnTo>
                  <a:lnTo>
                    <a:pt x="56" y="538"/>
                  </a:lnTo>
                  <a:lnTo>
                    <a:pt x="28" y="1333"/>
                  </a:lnTo>
                  <a:cubicBezTo>
                    <a:pt x="0" y="1501"/>
                    <a:pt x="140" y="1640"/>
                    <a:pt x="307" y="1640"/>
                  </a:cubicBezTo>
                  <a:lnTo>
                    <a:pt x="4436" y="1598"/>
                  </a:lnTo>
                  <a:cubicBezTo>
                    <a:pt x="4589" y="1598"/>
                    <a:pt x="4673" y="1445"/>
                    <a:pt x="4631" y="1305"/>
                  </a:cubicBezTo>
                  <a:cubicBezTo>
                    <a:pt x="4562" y="1166"/>
                    <a:pt x="4436" y="1040"/>
                    <a:pt x="4297" y="985"/>
                  </a:cubicBezTo>
                  <a:lnTo>
                    <a:pt x="1869" y="8"/>
                  </a:lnTo>
                  <a:cubicBezTo>
                    <a:pt x="1854" y="3"/>
                    <a:pt x="1840" y="1"/>
                    <a:pt x="18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3478175" y="3850100"/>
              <a:ext cx="39800" cy="45700"/>
            </a:xfrm>
            <a:custGeom>
              <a:avLst/>
              <a:gdLst/>
              <a:ahLst/>
              <a:cxnLst/>
              <a:rect l="l" t="t" r="r" b="b"/>
              <a:pathLst>
                <a:path w="1592" h="1828" extrusionOk="0">
                  <a:moveTo>
                    <a:pt x="1591" y="1"/>
                  </a:moveTo>
                  <a:lnTo>
                    <a:pt x="154" y="168"/>
                  </a:lnTo>
                  <a:lnTo>
                    <a:pt x="1" y="1828"/>
                  </a:lnTo>
                  <a:lnTo>
                    <a:pt x="1438" y="1758"/>
                  </a:lnTo>
                  <a:lnTo>
                    <a:pt x="1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3551075" y="3401300"/>
              <a:ext cx="92425" cy="462775"/>
            </a:xfrm>
            <a:custGeom>
              <a:avLst/>
              <a:gdLst/>
              <a:ahLst/>
              <a:cxnLst/>
              <a:rect l="l" t="t" r="r" b="b"/>
              <a:pathLst>
                <a:path w="3697" h="18511" extrusionOk="0">
                  <a:moveTo>
                    <a:pt x="3222" y="1"/>
                  </a:moveTo>
                  <a:lnTo>
                    <a:pt x="0" y="391"/>
                  </a:lnTo>
                  <a:lnTo>
                    <a:pt x="1186" y="9667"/>
                  </a:lnTo>
                  <a:lnTo>
                    <a:pt x="1088" y="18511"/>
                  </a:lnTo>
                  <a:lnTo>
                    <a:pt x="3292" y="18511"/>
                  </a:lnTo>
                  <a:lnTo>
                    <a:pt x="3697" y="9542"/>
                  </a:lnTo>
                  <a:lnTo>
                    <a:pt x="3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3472250" y="3401300"/>
              <a:ext cx="108825" cy="462775"/>
            </a:xfrm>
            <a:custGeom>
              <a:avLst/>
              <a:gdLst/>
              <a:ahLst/>
              <a:cxnLst/>
              <a:rect l="l" t="t" r="r" b="b"/>
              <a:pathLst>
                <a:path w="4353" h="18511" extrusionOk="0">
                  <a:moveTo>
                    <a:pt x="4353" y="1"/>
                  </a:moveTo>
                  <a:lnTo>
                    <a:pt x="1005" y="615"/>
                  </a:lnTo>
                  <a:lnTo>
                    <a:pt x="531" y="9681"/>
                  </a:lnTo>
                  <a:lnTo>
                    <a:pt x="1" y="18511"/>
                  </a:lnTo>
                  <a:lnTo>
                    <a:pt x="2121" y="18511"/>
                  </a:lnTo>
                  <a:lnTo>
                    <a:pt x="3307" y="9765"/>
                  </a:lnTo>
                  <a:lnTo>
                    <a:pt x="4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3448900" y="3190325"/>
              <a:ext cx="182750" cy="226350"/>
            </a:xfrm>
            <a:custGeom>
              <a:avLst/>
              <a:gdLst/>
              <a:ahLst/>
              <a:cxnLst/>
              <a:rect l="l" t="t" r="r" b="b"/>
              <a:pathLst>
                <a:path w="7310" h="9054" extrusionOk="0">
                  <a:moveTo>
                    <a:pt x="3264" y="1"/>
                  </a:moveTo>
                  <a:lnTo>
                    <a:pt x="516" y="1103"/>
                  </a:lnTo>
                  <a:cubicBezTo>
                    <a:pt x="182" y="1242"/>
                    <a:pt x="0" y="1591"/>
                    <a:pt x="112" y="1940"/>
                  </a:cubicBezTo>
                  <a:lnTo>
                    <a:pt x="1939" y="9054"/>
                  </a:lnTo>
                  <a:lnTo>
                    <a:pt x="7309" y="8426"/>
                  </a:lnTo>
                  <a:lnTo>
                    <a:pt x="6835" y="810"/>
                  </a:lnTo>
                  <a:cubicBezTo>
                    <a:pt x="6835" y="433"/>
                    <a:pt x="6542" y="140"/>
                    <a:pt x="6193" y="126"/>
                  </a:cubicBezTo>
                  <a:lnTo>
                    <a:pt x="3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497725" y="3184400"/>
              <a:ext cx="73250" cy="44450"/>
            </a:xfrm>
            <a:custGeom>
              <a:avLst/>
              <a:gdLst/>
              <a:ahLst/>
              <a:cxnLst/>
              <a:rect l="l" t="t" r="r" b="b"/>
              <a:pathLst>
                <a:path w="2930" h="1778" extrusionOk="0">
                  <a:moveTo>
                    <a:pt x="2253" y="0"/>
                  </a:moveTo>
                  <a:cubicBezTo>
                    <a:pt x="1652" y="0"/>
                    <a:pt x="530" y="238"/>
                    <a:pt x="530" y="238"/>
                  </a:cubicBezTo>
                  <a:cubicBezTo>
                    <a:pt x="530" y="238"/>
                    <a:pt x="0" y="280"/>
                    <a:pt x="42" y="782"/>
                  </a:cubicBezTo>
                  <a:cubicBezTo>
                    <a:pt x="53" y="1222"/>
                    <a:pt x="440" y="1778"/>
                    <a:pt x="1234" y="1778"/>
                  </a:cubicBezTo>
                  <a:cubicBezTo>
                    <a:pt x="1396" y="1778"/>
                    <a:pt x="1575" y="1755"/>
                    <a:pt x="1771" y="1703"/>
                  </a:cubicBezTo>
                  <a:cubicBezTo>
                    <a:pt x="2929" y="1410"/>
                    <a:pt x="2901" y="15"/>
                    <a:pt x="2302" y="1"/>
                  </a:cubicBezTo>
                  <a:cubicBezTo>
                    <a:pt x="2286" y="0"/>
                    <a:pt x="2269" y="0"/>
                    <a:pt x="22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499100" y="3148150"/>
              <a:ext cx="59325" cy="69475"/>
            </a:xfrm>
            <a:custGeom>
              <a:avLst/>
              <a:gdLst/>
              <a:ahLst/>
              <a:cxnLst/>
              <a:rect l="l" t="t" r="r" b="b"/>
              <a:pathLst>
                <a:path w="2373" h="2779" extrusionOk="0">
                  <a:moveTo>
                    <a:pt x="1940" y="0"/>
                  </a:moveTo>
                  <a:lnTo>
                    <a:pt x="1" y="419"/>
                  </a:lnTo>
                  <a:lnTo>
                    <a:pt x="336" y="1995"/>
                  </a:lnTo>
                  <a:cubicBezTo>
                    <a:pt x="422" y="2463"/>
                    <a:pt x="846" y="2779"/>
                    <a:pt x="1318" y="2779"/>
                  </a:cubicBezTo>
                  <a:cubicBezTo>
                    <a:pt x="1381" y="2779"/>
                    <a:pt x="1444" y="2773"/>
                    <a:pt x="1507" y="2762"/>
                  </a:cubicBezTo>
                  <a:cubicBezTo>
                    <a:pt x="2037" y="2636"/>
                    <a:pt x="2372" y="2106"/>
                    <a:pt x="2274" y="1576"/>
                  </a:cubicBezTo>
                  <a:lnTo>
                    <a:pt x="1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474350" y="3072550"/>
              <a:ext cx="94875" cy="105525"/>
            </a:xfrm>
            <a:custGeom>
              <a:avLst/>
              <a:gdLst/>
              <a:ahLst/>
              <a:cxnLst/>
              <a:rect l="l" t="t" r="r" b="b"/>
              <a:pathLst>
                <a:path w="3795" h="4221" extrusionOk="0">
                  <a:moveTo>
                    <a:pt x="1886" y="0"/>
                  </a:moveTo>
                  <a:cubicBezTo>
                    <a:pt x="1793" y="0"/>
                    <a:pt x="1699" y="8"/>
                    <a:pt x="1605" y="25"/>
                  </a:cubicBezTo>
                  <a:lnTo>
                    <a:pt x="1423" y="67"/>
                  </a:lnTo>
                  <a:cubicBezTo>
                    <a:pt x="572" y="234"/>
                    <a:pt x="0" y="1057"/>
                    <a:pt x="154" y="1922"/>
                  </a:cubicBezTo>
                  <a:lnTo>
                    <a:pt x="321" y="2927"/>
                  </a:lnTo>
                  <a:cubicBezTo>
                    <a:pt x="483" y="3684"/>
                    <a:pt x="1153" y="4221"/>
                    <a:pt x="1909" y="4221"/>
                  </a:cubicBezTo>
                  <a:cubicBezTo>
                    <a:pt x="2002" y="4221"/>
                    <a:pt x="2096" y="4213"/>
                    <a:pt x="2190" y="4196"/>
                  </a:cubicBezTo>
                  <a:lnTo>
                    <a:pt x="2372" y="4154"/>
                  </a:lnTo>
                  <a:cubicBezTo>
                    <a:pt x="3223" y="3987"/>
                    <a:pt x="3794" y="3164"/>
                    <a:pt x="3641" y="2299"/>
                  </a:cubicBezTo>
                  <a:lnTo>
                    <a:pt x="3460" y="1295"/>
                  </a:lnTo>
                  <a:cubicBezTo>
                    <a:pt x="3311" y="537"/>
                    <a:pt x="2642" y="0"/>
                    <a:pt x="1886" y="0"/>
                  </a:cubicBezTo>
                  <a:close/>
                </a:path>
              </a:pathLst>
            </a:custGeom>
            <a:solidFill>
              <a:srgbClr val="FC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474350" y="3072550"/>
              <a:ext cx="94875" cy="105525"/>
            </a:xfrm>
            <a:custGeom>
              <a:avLst/>
              <a:gdLst/>
              <a:ahLst/>
              <a:cxnLst/>
              <a:rect l="l" t="t" r="r" b="b"/>
              <a:pathLst>
                <a:path w="3795" h="4221" extrusionOk="0">
                  <a:moveTo>
                    <a:pt x="1886" y="0"/>
                  </a:moveTo>
                  <a:cubicBezTo>
                    <a:pt x="1793" y="0"/>
                    <a:pt x="1699" y="8"/>
                    <a:pt x="1605" y="25"/>
                  </a:cubicBezTo>
                  <a:lnTo>
                    <a:pt x="1423" y="67"/>
                  </a:lnTo>
                  <a:cubicBezTo>
                    <a:pt x="572" y="234"/>
                    <a:pt x="0" y="1057"/>
                    <a:pt x="154" y="1922"/>
                  </a:cubicBezTo>
                  <a:lnTo>
                    <a:pt x="321" y="2927"/>
                  </a:lnTo>
                  <a:cubicBezTo>
                    <a:pt x="483" y="3684"/>
                    <a:pt x="1153" y="4221"/>
                    <a:pt x="1909" y="4221"/>
                  </a:cubicBezTo>
                  <a:cubicBezTo>
                    <a:pt x="2002" y="4221"/>
                    <a:pt x="2096" y="4213"/>
                    <a:pt x="2190" y="4196"/>
                  </a:cubicBezTo>
                  <a:lnTo>
                    <a:pt x="2372" y="4154"/>
                  </a:lnTo>
                  <a:cubicBezTo>
                    <a:pt x="3223" y="3987"/>
                    <a:pt x="3794" y="3164"/>
                    <a:pt x="3641" y="2299"/>
                  </a:cubicBezTo>
                  <a:lnTo>
                    <a:pt x="3460" y="1295"/>
                  </a:lnTo>
                  <a:cubicBezTo>
                    <a:pt x="3311" y="537"/>
                    <a:pt x="2642" y="0"/>
                    <a:pt x="18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462850" y="3062425"/>
              <a:ext cx="91100" cy="86100"/>
            </a:xfrm>
            <a:custGeom>
              <a:avLst/>
              <a:gdLst/>
              <a:ahLst/>
              <a:cxnLst/>
              <a:rect l="l" t="t" r="r" b="b"/>
              <a:pathLst>
                <a:path w="3644" h="3444" extrusionOk="0">
                  <a:moveTo>
                    <a:pt x="2914" y="0"/>
                  </a:moveTo>
                  <a:cubicBezTo>
                    <a:pt x="1977" y="0"/>
                    <a:pt x="433" y="612"/>
                    <a:pt x="433" y="612"/>
                  </a:cubicBezTo>
                  <a:lnTo>
                    <a:pt x="0" y="1951"/>
                  </a:lnTo>
                  <a:lnTo>
                    <a:pt x="809" y="3443"/>
                  </a:lnTo>
                  <a:cubicBezTo>
                    <a:pt x="907" y="3401"/>
                    <a:pt x="1381" y="2997"/>
                    <a:pt x="1465" y="2801"/>
                  </a:cubicBezTo>
                  <a:cubicBezTo>
                    <a:pt x="1576" y="2536"/>
                    <a:pt x="1604" y="2090"/>
                    <a:pt x="1256" y="1741"/>
                  </a:cubicBezTo>
                  <a:cubicBezTo>
                    <a:pt x="1200" y="1686"/>
                    <a:pt x="1172" y="1602"/>
                    <a:pt x="1172" y="1518"/>
                  </a:cubicBezTo>
                  <a:cubicBezTo>
                    <a:pt x="1172" y="1357"/>
                    <a:pt x="1237" y="1183"/>
                    <a:pt x="1566" y="1183"/>
                  </a:cubicBezTo>
                  <a:cubicBezTo>
                    <a:pt x="1578" y="1183"/>
                    <a:pt x="1591" y="1183"/>
                    <a:pt x="1604" y="1183"/>
                  </a:cubicBezTo>
                  <a:cubicBezTo>
                    <a:pt x="1808" y="1193"/>
                    <a:pt x="2111" y="1230"/>
                    <a:pt x="2420" y="1230"/>
                  </a:cubicBezTo>
                  <a:cubicBezTo>
                    <a:pt x="2979" y="1230"/>
                    <a:pt x="3559" y="1111"/>
                    <a:pt x="3613" y="500"/>
                  </a:cubicBezTo>
                  <a:cubicBezTo>
                    <a:pt x="3643" y="128"/>
                    <a:pt x="3342" y="0"/>
                    <a:pt x="2914" y="0"/>
                  </a:cubicBezTo>
                  <a:close/>
                </a:path>
              </a:pathLst>
            </a:custGeom>
            <a:solidFill>
              <a:srgbClr val="1C2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3465275" y="3126275"/>
              <a:ext cx="30375" cy="28325"/>
            </a:xfrm>
            <a:custGeom>
              <a:avLst/>
              <a:gdLst/>
              <a:ahLst/>
              <a:cxnLst/>
              <a:rect l="l" t="t" r="r" b="b"/>
              <a:pathLst>
                <a:path w="1215" h="1133" extrusionOk="0">
                  <a:moveTo>
                    <a:pt x="603" y="1"/>
                  </a:moveTo>
                  <a:cubicBezTo>
                    <a:pt x="570" y="1"/>
                    <a:pt x="537" y="4"/>
                    <a:pt x="503" y="10"/>
                  </a:cubicBezTo>
                  <a:cubicBezTo>
                    <a:pt x="182" y="52"/>
                    <a:pt x="1" y="359"/>
                    <a:pt x="43" y="666"/>
                  </a:cubicBezTo>
                  <a:cubicBezTo>
                    <a:pt x="93" y="956"/>
                    <a:pt x="338" y="1132"/>
                    <a:pt x="621" y="1132"/>
                  </a:cubicBezTo>
                  <a:cubicBezTo>
                    <a:pt x="651" y="1132"/>
                    <a:pt x="682" y="1130"/>
                    <a:pt x="712" y="1126"/>
                  </a:cubicBezTo>
                  <a:cubicBezTo>
                    <a:pt x="1019" y="1070"/>
                    <a:pt x="1214" y="778"/>
                    <a:pt x="1159" y="457"/>
                  </a:cubicBezTo>
                  <a:cubicBezTo>
                    <a:pt x="1097" y="185"/>
                    <a:pt x="86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3541300" y="3117125"/>
              <a:ext cx="273075" cy="229050"/>
            </a:xfrm>
            <a:custGeom>
              <a:avLst/>
              <a:gdLst/>
              <a:ahLst/>
              <a:cxnLst/>
              <a:rect l="l" t="t" r="r" b="b"/>
              <a:pathLst>
                <a:path w="10923" h="9162" extrusionOk="0">
                  <a:moveTo>
                    <a:pt x="1679" y="0"/>
                  </a:moveTo>
                  <a:cubicBezTo>
                    <a:pt x="1001" y="0"/>
                    <a:pt x="1" y="1506"/>
                    <a:pt x="1" y="1506"/>
                  </a:cubicBezTo>
                  <a:cubicBezTo>
                    <a:pt x="23" y="1600"/>
                    <a:pt x="71" y="1628"/>
                    <a:pt x="121" y="1628"/>
                  </a:cubicBezTo>
                  <a:cubicBezTo>
                    <a:pt x="198" y="1628"/>
                    <a:pt x="280" y="1562"/>
                    <a:pt x="280" y="1562"/>
                  </a:cubicBezTo>
                  <a:cubicBezTo>
                    <a:pt x="280" y="1562"/>
                    <a:pt x="1089" y="739"/>
                    <a:pt x="1451" y="530"/>
                  </a:cubicBezTo>
                  <a:cubicBezTo>
                    <a:pt x="1520" y="494"/>
                    <a:pt x="1580" y="480"/>
                    <a:pt x="1632" y="480"/>
                  </a:cubicBezTo>
                  <a:cubicBezTo>
                    <a:pt x="1802" y="480"/>
                    <a:pt x="1884" y="627"/>
                    <a:pt x="1884" y="627"/>
                  </a:cubicBezTo>
                  <a:lnTo>
                    <a:pt x="5524" y="6179"/>
                  </a:lnTo>
                  <a:cubicBezTo>
                    <a:pt x="5524" y="6179"/>
                    <a:pt x="7113" y="9161"/>
                    <a:pt x="8747" y="9161"/>
                  </a:cubicBezTo>
                  <a:cubicBezTo>
                    <a:pt x="9013" y="9161"/>
                    <a:pt x="9280" y="9082"/>
                    <a:pt x="9541" y="8899"/>
                  </a:cubicBezTo>
                  <a:cubicBezTo>
                    <a:pt x="10922" y="7923"/>
                    <a:pt x="9751" y="5900"/>
                    <a:pt x="9053" y="4938"/>
                  </a:cubicBezTo>
                  <a:cubicBezTo>
                    <a:pt x="8774" y="4561"/>
                    <a:pt x="8635" y="4115"/>
                    <a:pt x="8635" y="3654"/>
                  </a:cubicBezTo>
                  <a:lnTo>
                    <a:pt x="8635" y="2273"/>
                  </a:lnTo>
                  <a:lnTo>
                    <a:pt x="5915" y="1855"/>
                  </a:lnTo>
                  <a:lnTo>
                    <a:pt x="5915" y="1855"/>
                  </a:lnTo>
                  <a:cubicBezTo>
                    <a:pt x="5273" y="2692"/>
                    <a:pt x="6194" y="4324"/>
                    <a:pt x="6194" y="4324"/>
                  </a:cubicBezTo>
                  <a:cubicBezTo>
                    <a:pt x="6194" y="4324"/>
                    <a:pt x="2511" y="279"/>
                    <a:pt x="1828" y="28"/>
                  </a:cubicBezTo>
                  <a:cubicBezTo>
                    <a:pt x="1781" y="9"/>
                    <a:pt x="1731" y="0"/>
                    <a:pt x="1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3687775" y="3161425"/>
              <a:ext cx="69400" cy="14950"/>
            </a:xfrm>
            <a:custGeom>
              <a:avLst/>
              <a:gdLst/>
              <a:ahLst/>
              <a:cxnLst/>
              <a:rect l="l" t="t" r="r" b="b"/>
              <a:pathLst>
                <a:path w="2776" h="598" extrusionOk="0">
                  <a:moveTo>
                    <a:pt x="485" y="1"/>
                  </a:moveTo>
                  <a:cubicBezTo>
                    <a:pt x="219" y="1"/>
                    <a:pt x="49" y="32"/>
                    <a:pt x="42" y="97"/>
                  </a:cubicBezTo>
                  <a:cubicBezTo>
                    <a:pt x="0" y="222"/>
                    <a:pt x="614" y="418"/>
                    <a:pt x="1367" y="515"/>
                  </a:cubicBezTo>
                  <a:cubicBezTo>
                    <a:pt x="1733" y="569"/>
                    <a:pt x="2068" y="597"/>
                    <a:pt x="2319" y="597"/>
                  </a:cubicBezTo>
                  <a:cubicBezTo>
                    <a:pt x="2585" y="597"/>
                    <a:pt x="2755" y="566"/>
                    <a:pt x="2762" y="501"/>
                  </a:cubicBezTo>
                  <a:cubicBezTo>
                    <a:pt x="2776" y="376"/>
                    <a:pt x="2190" y="208"/>
                    <a:pt x="1437" y="83"/>
                  </a:cubicBezTo>
                  <a:cubicBezTo>
                    <a:pt x="1071" y="29"/>
                    <a:pt x="735" y="1"/>
                    <a:pt x="4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612100" y="3140925"/>
              <a:ext cx="17800" cy="15450"/>
            </a:xfrm>
            <a:custGeom>
              <a:avLst/>
              <a:gdLst/>
              <a:ahLst/>
              <a:cxnLst/>
              <a:rect l="l" t="t" r="r" b="b"/>
              <a:pathLst>
                <a:path w="712" h="618" extrusionOk="0">
                  <a:moveTo>
                    <a:pt x="532" y="1"/>
                  </a:moveTo>
                  <a:cubicBezTo>
                    <a:pt x="503" y="1"/>
                    <a:pt x="473" y="8"/>
                    <a:pt x="447" y="24"/>
                  </a:cubicBezTo>
                  <a:lnTo>
                    <a:pt x="70" y="331"/>
                  </a:lnTo>
                  <a:cubicBezTo>
                    <a:pt x="0" y="401"/>
                    <a:pt x="0" y="498"/>
                    <a:pt x="42" y="568"/>
                  </a:cubicBezTo>
                  <a:cubicBezTo>
                    <a:pt x="73" y="599"/>
                    <a:pt x="118" y="618"/>
                    <a:pt x="158" y="618"/>
                  </a:cubicBezTo>
                  <a:cubicBezTo>
                    <a:pt x="190" y="618"/>
                    <a:pt x="219" y="607"/>
                    <a:pt x="237" y="582"/>
                  </a:cubicBezTo>
                  <a:lnTo>
                    <a:pt x="628" y="289"/>
                  </a:lnTo>
                  <a:cubicBezTo>
                    <a:pt x="698" y="233"/>
                    <a:pt x="712" y="150"/>
                    <a:pt x="656" y="80"/>
                  </a:cubicBezTo>
                  <a:lnTo>
                    <a:pt x="656" y="66"/>
                  </a:lnTo>
                  <a:cubicBezTo>
                    <a:pt x="630" y="22"/>
                    <a:pt x="582"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3621500" y="3151750"/>
              <a:ext cx="18175" cy="15500"/>
            </a:xfrm>
            <a:custGeom>
              <a:avLst/>
              <a:gdLst/>
              <a:ahLst/>
              <a:cxnLst/>
              <a:rect l="l" t="t" r="r" b="b"/>
              <a:pathLst>
                <a:path w="727" h="620" extrusionOk="0">
                  <a:moveTo>
                    <a:pt x="543" y="0"/>
                  </a:moveTo>
                  <a:cubicBezTo>
                    <a:pt x="515" y="0"/>
                    <a:pt x="487" y="8"/>
                    <a:pt x="461" y="24"/>
                  </a:cubicBezTo>
                  <a:lnTo>
                    <a:pt x="71" y="330"/>
                  </a:lnTo>
                  <a:cubicBezTo>
                    <a:pt x="15" y="386"/>
                    <a:pt x="1" y="484"/>
                    <a:pt x="57" y="568"/>
                  </a:cubicBezTo>
                  <a:cubicBezTo>
                    <a:pt x="90" y="601"/>
                    <a:pt x="134" y="620"/>
                    <a:pt x="176" y="620"/>
                  </a:cubicBezTo>
                  <a:cubicBezTo>
                    <a:pt x="204" y="620"/>
                    <a:pt x="230" y="612"/>
                    <a:pt x="252" y="595"/>
                  </a:cubicBezTo>
                  <a:lnTo>
                    <a:pt x="628" y="289"/>
                  </a:lnTo>
                  <a:cubicBezTo>
                    <a:pt x="698" y="247"/>
                    <a:pt x="726" y="149"/>
                    <a:pt x="670" y="79"/>
                  </a:cubicBezTo>
                  <a:lnTo>
                    <a:pt x="670" y="65"/>
                  </a:lnTo>
                  <a:cubicBezTo>
                    <a:pt x="635" y="22"/>
                    <a:pt x="590"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3631625" y="3162275"/>
              <a:ext cx="17800" cy="15450"/>
            </a:xfrm>
            <a:custGeom>
              <a:avLst/>
              <a:gdLst/>
              <a:ahLst/>
              <a:cxnLst/>
              <a:rect l="l" t="t" r="r" b="b"/>
              <a:pathLst>
                <a:path w="712" h="618" extrusionOk="0">
                  <a:moveTo>
                    <a:pt x="552" y="1"/>
                  </a:moveTo>
                  <a:cubicBezTo>
                    <a:pt x="521" y="1"/>
                    <a:pt x="490" y="12"/>
                    <a:pt x="461" y="35"/>
                  </a:cubicBezTo>
                  <a:lnTo>
                    <a:pt x="70" y="328"/>
                  </a:lnTo>
                  <a:cubicBezTo>
                    <a:pt x="0" y="384"/>
                    <a:pt x="0" y="481"/>
                    <a:pt x="56" y="565"/>
                  </a:cubicBezTo>
                  <a:cubicBezTo>
                    <a:pt x="90" y="599"/>
                    <a:pt x="134" y="617"/>
                    <a:pt x="176" y="617"/>
                  </a:cubicBezTo>
                  <a:cubicBezTo>
                    <a:pt x="203" y="617"/>
                    <a:pt x="229" y="609"/>
                    <a:pt x="251" y="593"/>
                  </a:cubicBezTo>
                  <a:lnTo>
                    <a:pt x="628" y="286"/>
                  </a:lnTo>
                  <a:cubicBezTo>
                    <a:pt x="698" y="244"/>
                    <a:pt x="712" y="147"/>
                    <a:pt x="670" y="77"/>
                  </a:cubicBezTo>
                  <a:lnTo>
                    <a:pt x="670" y="63"/>
                  </a:lnTo>
                  <a:cubicBezTo>
                    <a:pt x="637" y="22"/>
                    <a:pt x="595"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3641375" y="3173075"/>
              <a:ext cx="17825" cy="15625"/>
            </a:xfrm>
            <a:custGeom>
              <a:avLst/>
              <a:gdLst/>
              <a:ahLst/>
              <a:cxnLst/>
              <a:rect l="l" t="t" r="r" b="b"/>
              <a:pathLst>
                <a:path w="713" h="625" extrusionOk="0">
                  <a:moveTo>
                    <a:pt x="539" y="1"/>
                  </a:moveTo>
                  <a:cubicBezTo>
                    <a:pt x="508" y="1"/>
                    <a:pt x="476" y="12"/>
                    <a:pt x="447" y="35"/>
                  </a:cubicBezTo>
                  <a:lnTo>
                    <a:pt x="71" y="328"/>
                  </a:lnTo>
                  <a:cubicBezTo>
                    <a:pt x="1" y="384"/>
                    <a:pt x="1" y="482"/>
                    <a:pt x="43" y="579"/>
                  </a:cubicBezTo>
                  <a:cubicBezTo>
                    <a:pt x="76" y="604"/>
                    <a:pt x="120" y="625"/>
                    <a:pt x="161" y="625"/>
                  </a:cubicBezTo>
                  <a:cubicBezTo>
                    <a:pt x="189" y="625"/>
                    <a:pt x="216" y="616"/>
                    <a:pt x="238" y="593"/>
                  </a:cubicBezTo>
                  <a:lnTo>
                    <a:pt x="629" y="300"/>
                  </a:lnTo>
                  <a:cubicBezTo>
                    <a:pt x="698" y="245"/>
                    <a:pt x="712" y="161"/>
                    <a:pt x="656" y="91"/>
                  </a:cubicBezTo>
                  <a:lnTo>
                    <a:pt x="656" y="63"/>
                  </a:lnTo>
                  <a:cubicBezTo>
                    <a:pt x="624" y="23"/>
                    <a:pt x="582" y="1"/>
                    <a:pt x="5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3650800" y="3183550"/>
              <a:ext cx="18500" cy="15625"/>
            </a:xfrm>
            <a:custGeom>
              <a:avLst/>
              <a:gdLst/>
              <a:ahLst/>
              <a:cxnLst/>
              <a:rect l="l" t="t" r="r" b="b"/>
              <a:pathLst>
                <a:path w="740" h="625" extrusionOk="0">
                  <a:moveTo>
                    <a:pt x="566" y="0"/>
                  </a:moveTo>
                  <a:cubicBezTo>
                    <a:pt x="535" y="0"/>
                    <a:pt x="504" y="12"/>
                    <a:pt x="475" y="35"/>
                  </a:cubicBezTo>
                  <a:lnTo>
                    <a:pt x="84" y="328"/>
                  </a:lnTo>
                  <a:cubicBezTo>
                    <a:pt x="14" y="384"/>
                    <a:pt x="0" y="481"/>
                    <a:pt x="70" y="579"/>
                  </a:cubicBezTo>
                  <a:cubicBezTo>
                    <a:pt x="104" y="604"/>
                    <a:pt x="147" y="624"/>
                    <a:pt x="189" y="624"/>
                  </a:cubicBezTo>
                  <a:cubicBezTo>
                    <a:pt x="216" y="624"/>
                    <a:pt x="243" y="615"/>
                    <a:pt x="265" y="593"/>
                  </a:cubicBezTo>
                  <a:lnTo>
                    <a:pt x="642" y="300"/>
                  </a:lnTo>
                  <a:cubicBezTo>
                    <a:pt x="712" y="244"/>
                    <a:pt x="740" y="160"/>
                    <a:pt x="684" y="91"/>
                  </a:cubicBezTo>
                  <a:lnTo>
                    <a:pt x="684" y="63"/>
                  </a:lnTo>
                  <a:cubicBezTo>
                    <a:pt x="651" y="22"/>
                    <a:pt x="60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3660900" y="3194000"/>
              <a:ext cx="17825" cy="15625"/>
            </a:xfrm>
            <a:custGeom>
              <a:avLst/>
              <a:gdLst/>
              <a:ahLst/>
              <a:cxnLst/>
              <a:rect l="l" t="t" r="r" b="b"/>
              <a:pathLst>
                <a:path w="713" h="625" extrusionOk="0">
                  <a:moveTo>
                    <a:pt x="543" y="1"/>
                  </a:moveTo>
                  <a:cubicBezTo>
                    <a:pt x="510" y="1"/>
                    <a:pt x="476" y="12"/>
                    <a:pt x="447" y="35"/>
                  </a:cubicBezTo>
                  <a:lnTo>
                    <a:pt x="71" y="328"/>
                  </a:lnTo>
                  <a:cubicBezTo>
                    <a:pt x="1" y="384"/>
                    <a:pt x="1" y="482"/>
                    <a:pt x="57" y="579"/>
                  </a:cubicBezTo>
                  <a:cubicBezTo>
                    <a:pt x="82" y="604"/>
                    <a:pt x="127" y="624"/>
                    <a:pt x="168" y="624"/>
                  </a:cubicBezTo>
                  <a:cubicBezTo>
                    <a:pt x="196" y="624"/>
                    <a:pt x="221" y="616"/>
                    <a:pt x="238" y="593"/>
                  </a:cubicBezTo>
                  <a:lnTo>
                    <a:pt x="629" y="300"/>
                  </a:lnTo>
                  <a:cubicBezTo>
                    <a:pt x="698" y="245"/>
                    <a:pt x="712" y="161"/>
                    <a:pt x="657" y="91"/>
                  </a:cubicBezTo>
                  <a:lnTo>
                    <a:pt x="657" y="63"/>
                  </a:lnTo>
                  <a:cubicBezTo>
                    <a:pt x="632" y="23"/>
                    <a:pt x="589"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3465975" y="3880450"/>
              <a:ext cx="64550" cy="33950"/>
            </a:xfrm>
            <a:custGeom>
              <a:avLst/>
              <a:gdLst/>
              <a:ahLst/>
              <a:cxnLst/>
              <a:rect l="l" t="t" r="r" b="b"/>
              <a:pathLst>
                <a:path w="2582" h="1358" extrusionOk="0">
                  <a:moveTo>
                    <a:pt x="698" y="0"/>
                  </a:moveTo>
                  <a:cubicBezTo>
                    <a:pt x="614" y="0"/>
                    <a:pt x="531" y="56"/>
                    <a:pt x="475" y="140"/>
                  </a:cubicBezTo>
                  <a:lnTo>
                    <a:pt x="70" y="837"/>
                  </a:lnTo>
                  <a:cubicBezTo>
                    <a:pt x="1" y="949"/>
                    <a:pt x="15" y="1102"/>
                    <a:pt x="84" y="1186"/>
                  </a:cubicBezTo>
                  <a:cubicBezTo>
                    <a:pt x="154" y="1256"/>
                    <a:pt x="280" y="1325"/>
                    <a:pt x="489" y="1339"/>
                  </a:cubicBezTo>
                  <a:cubicBezTo>
                    <a:pt x="666" y="1353"/>
                    <a:pt x="920" y="1358"/>
                    <a:pt x="1180" y="1358"/>
                  </a:cubicBezTo>
                  <a:cubicBezTo>
                    <a:pt x="1701" y="1358"/>
                    <a:pt x="2246" y="1339"/>
                    <a:pt x="2246" y="1339"/>
                  </a:cubicBezTo>
                  <a:cubicBezTo>
                    <a:pt x="2246" y="1339"/>
                    <a:pt x="2581" y="1214"/>
                    <a:pt x="2428" y="865"/>
                  </a:cubicBezTo>
                  <a:cubicBezTo>
                    <a:pt x="2302" y="586"/>
                    <a:pt x="2149" y="293"/>
                    <a:pt x="2037" y="140"/>
                  </a:cubicBezTo>
                  <a:cubicBezTo>
                    <a:pt x="1995" y="56"/>
                    <a:pt x="1884" y="0"/>
                    <a:pt x="17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3645575" y="3256600"/>
              <a:ext cx="62450" cy="54775"/>
            </a:xfrm>
            <a:custGeom>
              <a:avLst/>
              <a:gdLst/>
              <a:ahLst/>
              <a:cxnLst/>
              <a:rect l="l" t="t" r="r" b="b"/>
              <a:pathLst>
                <a:path w="2498" h="2191" extrusionOk="0">
                  <a:moveTo>
                    <a:pt x="1549" y="0"/>
                  </a:moveTo>
                  <a:lnTo>
                    <a:pt x="0" y="1256"/>
                  </a:lnTo>
                  <a:lnTo>
                    <a:pt x="600" y="2190"/>
                  </a:lnTo>
                  <a:lnTo>
                    <a:pt x="2497" y="558"/>
                  </a:lnTo>
                  <a:lnTo>
                    <a:pt x="1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66850" y="3237575"/>
              <a:ext cx="55800" cy="50550"/>
            </a:xfrm>
            <a:custGeom>
              <a:avLst/>
              <a:gdLst/>
              <a:ahLst/>
              <a:cxnLst/>
              <a:rect l="l" t="t" r="r" b="b"/>
              <a:pathLst>
                <a:path w="2232" h="2022" extrusionOk="0">
                  <a:moveTo>
                    <a:pt x="1125" y="1"/>
                  </a:moveTo>
                  <a:cubicBezTo>
                    <a:pt x="856" y="1"/>
                    <a:pt x="586" y="105"/>
                    <a:pt x="391" y="315"/>
                  </a:cubicBezTo>
                  <a:cubicBezTo>
                    <a:pt x="0" y="733"/>
                    <a:pt x="28" y="1361"/>
                    <a:pt x="419" y="1738"/>
                  </a:cubicBezTo>
                  <a:cubicBezTo>
                    <a:pt x="622" y="1928"/>
                    <a:pt x="876" y="2022"/>
                    <a:pt x="1127" y="2022"/>
                  </a:cubicBezTo>
                  <a:cubicBezTo>
                    <a:pt x="1392" y="2022"/>
                    <a:pt x="1655" y="1917"/>
                    <a:pt x="1855" y="1710"/>
                  </a:cubicBezTo>
                  <a:cubicBezTo>
                    <a:pt x="2232" y="1291"/>
                    <a:pt x="2218" y="664"/>
                    <a:pt x="1813" y="273"/>
                  </a:cubicBezTo>
                  <a:cubicBezTo>
                    <a:pt x="1625" y="91"/>
                    <a:pt x="1375" y="1"/>
                    <a:pt x="1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441825" y="3215325"/>
              <a:ext cx="247000" cy="149050"/>
            </a:xfrm>
            <a:custGeom>
              <a:avLst/>
              <a:gdLst/>
              <a:ahLst/>
              <a:cxnLst/>
              <a:rect l="l" t="t" r="r" b="b"/>
              <a:pathLst>
                <a:path w="9880" h="5962" extrusionOk="0">
                  <a:moveTo>
                    <a:pt x="1229" y="1"/>
                  </a:moveTo>
                  <a:cubicBezTo>
                    <a:pt x="537" y="1"/>
                    <a:pt x="0" y="680"/>
                    <a:pt x="213" y="1372"/>
                  </a:cubicBezTo>
                  <a:cubicBezTo>
                    <a:pt x="688" y="2962"/>
                    <a:pt x="2348" y="5599"/>
                    <a:pt x="5054" y="5947"/>
                  </a:cubicBezTo>
                  <a:cubicBezTo>
                    <a:pt x="5095" y="5961"/>
                    <a:pt x="5137" y="5961"/>
                    <a:pt x="5193" y="5961"/>
                  </a:cubicBezTo>
                  <a:cubicBezTo>
                    <a:pt x="5305" y="5961"/>
                    <a:pt x="5430" y="5947"/>
                    <a:pt x="5556" y="5892"/>
                  </a:cubicBezTo>
                  <a:cubicBezTo>
                    <a:pt x="5681" y="5836"/>
                    <a:pt x="8192" y="5208"/>
                    <a:pt x="9880" y="3590"/>
                  </a:cubicBezTo>
                  <a:lnTo>
                    <a:pt x="8471" y="1888"/>
                  </a:lnTo>
                  <a:cubicBezTo>
                    <a:pt x="7355" y="2934"/>
                    <a:pt x="5765" y="3465"/>
                    <a:pt x="5082" y="3730"/>
                  </a:cubicBezTo>
                  <a:cubicBezTo>
                    <a:pt x="3491" y="3409"/>
                    <a:pt x="2487" y="1498"/>
                    <a:pt x="2264" y="745"/>
                  </a:cubicBezTo>
                  <a:cubicBezTo>
                    <a:pt x="2138" y="326"/>
                    <a:pt x="1776" y="33"/>
                    <a:pt x="1329" y="5"/>
                  </a:cubicBezTo>
                  <a:cubicBezTo>
                    <a:pt x="1296" y="2"/>
                    <a:pt x="1262" y="1"/>
                    <a:pt x="1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44"/>
          <p:cNvSpPr/>
          <p:nvPr/>
        </p:nvSpPr>
        <p:spPr>
          <a:xfrm>
            <a:off x="2300476" y="669524"/>
            <a:ext cx="415538" cy="624370"/>
          </a:xfrm>
          <a:custGeom>
            <a:avLst/>
            <a:gdLst/>
            <a:ahLst/>
            <a:cxnLst/>
            <a:rect l="l" t="t" r="r" b="b"/>
            <a:pathLst>
              <a:path w="16194" h="24304" extrusionOk="0">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rot="2948688">
            <a:off x="2082164" y="2439786"/>
            <a:ext cx="573764" cy="786044"/>
          </a:xfrm>
          <a:custGeom>
            <a:avLst/>
            <a:gdLst/>
            <a:ahLst/>
            <a:cxnLst/>
            <a:rect l="l" t="t" r="r" b="b"/>
            <a:pathLst>
              <a:path w="11854" h="16222" extrusionOk="0">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333599" y="2190387"/>
            <a:ext cx="459758" cy="511985"/>
          </a:xfrm>
          <a:custGeom>
            <a:avLst/>
            <a:gdLst/>
            <a:ahLst/>
            <a:cxnLst/>
            <a:rect l="l" t="t" r="r" b="b"/>
            <a:pathLst>
              <a:path w="11583" h="12885" extrusionOk="0">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3DCA540C-D7DA-4446-87B7-362FDF223F53}"/>
              </a:ext>
            </a:extLst>
          </p:cNvPr>
          <p:cNvGrpSpPr/>
          <p:nvPr/>
        </p:nvGrpSpPr>
        <p:grpSpPr>
          <a:xfrm>
            <a:off x="6213195" y="970981"/>
            <a:ext cx="1246489" cy="1234934"/>
            <a:chOff x="7181893" y="856960"/>
            <a:chExt cx="1421685" cy="1408506"/>
          </a:xfrm>
        </p:grpSpPr>
        <p:grpSp>
          <p:nvGrpSpPr>
            <p:cNvPr id="56" name="Google Shape;630;p42">
              <a:extLst>
                <a:ext uri="{FF2B5EF4-FFF2-40B4-BE49-F238E27FC236}">
                  <a16:creationId xmlns:a16="http://schemas.microsoft.com/office/drawing/2014/main" id="{A1EB2630-C236-49F2-910F-346FF788997F}"/>
                </a:ext>
              </a:extLst>
            </p:cNvPr>
            <p:cNvGrpSpPr/>
            <p:nvPr/>
          </p:nvGrpSpPr>
          <p:grpSpPr>
            <a:xfrm>
              <a:off x="7186254" y="856960"/>
              <a:ext cx="1417324" cy="1408506"/>
              <a:chOff x="721355" y="1615568"/>
              <a:chExt cx="1724029" cy="1713302"/>
            </a:xfrm>
          </p:grpSpPr>
          <p:sp>
            <p:nvSpPr>
              <p:cNvPr id="57" name="Google Shape;631;p42">
                <a:extLst>
                  <a:ext uri="{FF2B5EF4-FFF2-40B4-BE49-F238E27FC236}">
                    <a16:creationId xmlns:a16="http://schemas.microsoft.com/office/drawing/2014/main" id="{9F978AB2-8C7E-4EEB-9172-15BBB29B5B7F}"/>
                  </a:ext>
                </a:extLst>
              </p:cNvPr>
              <p:cNvSpPr/>
              <p:nvPr/>
            </p:nvSpPr>
            <p:spPr>
              <a:xfrm>
                <a:off x="721355" y="1615568"/>
                <a:ext cx="1724029" cy="1713302"/>
              </a:xfrm>
              <a:custGeom>
                <a:avLst/>
                <a:gdLst/>
                <a:ahLst/>
                <a:cxnLst/>
                <a:rect l="l" t="t" r="r" b="b"/>
                <a:pathLst>
                  <a:path w="3684" h="3661" extrusionOk="0">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632;p42">
                <a:extLst>
                  <a:ext uri="{FF2B5EF4-FFF2-40B4-BE49-F238E27FC236}">
                    <a16:creationId xmlns:a16="http://schemas.microsoft.com/office/drawing/2014/main" id="{408BEF4C-C79E-4BC6-982C-642B638C865A}"/>
                  </a:ext>
                </a:extLst>
              </p:cNvPr>
              <p:cNvGrpSpPr/>
              <p:nvPr/>
            </p:nvGrpSpPr>
            <p:grpSpPr>
              <a:xfrm>
                <a:off x="828299" y="1717149"/>
                <a:ext cx="1510141" cy="1510141"/>
                <a:chOff x="882925" y="1716025"/>
                <a:chExt cx="1572900" cy="1572900"/>
              </a:xfrm>
            </p:grpSpPr>
            <p:sp>
              <p:nvSpPr>
                <p:cNvPr id="59" name="Google Shape;633;p42">
                  <a:extLst>
                    <a:ext uri="{FF2B5EF4-FFF2-40B4-BE49-F238E27FC236}">
                      <a16:creationId xmlns:a16="http://schemas.microsoft.com/office/drawing/2014/main" id="{082B2B86-6F3F-4B83-87ED-CEB292BEAA23}"/>
                    </a:ext>
                  </a:extLst>
                </p:cNvPr>
                <p:cNvSpPr/>
                <p:nvPr/>
              </p:nvSpPr>
              <p:spPr>
                <a:xfrm>
                  <a:off x="883825" y="1716925"/>
                  <a:ext cx="1572000" cy="1572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4;p42">
                  <a:extLst>
                    <a:ext uri="{FF2B5EF4-FFF2-40B4-BE49-F238E27FC236}">
                      <a16:creationId xmlns:a16="http://schemas.microsoft.com/office/drawing/2014/main" id="{213123D0-D4D7-4B5E-B406-586C4A948F2D}"/>
                    </a:ext>
                  </a:extLst>
                </p:cNvPr>
                <p:cNvSpPr/>
                <p:nvPr/>
              </p:nvSpPr>
              <p:spPr>
                <a:xfrm>
                  <a:off x="882925" y="1716025"/>
                  <a:ext cx="1572900" cy="1572900"/>
                </a:xfrm>
                <a:prstGeom prst="pie">
                  <a:avLst>
                    <a:gd name="adj1" fmla="val 16218093"/>
                    <a:gd name="adj2" fmla="val 125676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5;p42">
                  <a:extLst>
                    <a:ext uri="{FF2B5EF4-FFF2-40B4-BE49-F238E27FC236}">
                      <a16:creationId xmlns:a16="http://schemas.microsoft.com/office/drawing/2014/main" id="{350B7426-5966-4D15-9CB4-06DA818E5369}"/>
                    </a:ext>
                  </a:extLst>
                </p:cNvPr>
                <p:cNvSpPr/>
                <p:nvPr/>
              </p:nvSpPr>
              <p:spPr>
                <a:xfrm>
                  <a:off x="1057309" y="1890409"/>
                  <a:ext cx="1224900" cy="1224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6"/>
                      </a:solidFill>
                      <a:latin typeface="Slackey"/>
                      <a:ea typeface="Slackey"/>
                      <a:cs typeface="Slackey"/>
                      <a:sym typeface="Slackey"/>
                    </a:rPr>
                    <a:t>A</a:t>
                  </a:r>
                  <a:endParaRPr sz="3600">
                    <a:solidFill>
                      <a:schemeClr val="accent6"/>
                    </a:solidFill>
                    <a:latin typeface="Slackey"/>
                    <a:ea typeface="Slackey"/>
                    <a:cs typeface="Slackey"/>
                    <a:sym typeface="Slackey"/>
                  </a:endParaRPr>
                </a:p>
              </p:txBody>
            </p:sp>
          </p:grpSp>
        </p:grpSp>
        <p:sp>
          <p:nvSpPr>
            <p:cNvPr id="62" name="Google Shape;662;p42">
              <a:extLst>
                <a:ext uri="{FF2B5EF4-FFF2-40B4-BE49-F238E27FC236}">
                  <a16:creationId xmlns:a16="http://schemas.microsoft.com/office/drawing/2014/main" id="{BFAF1C43-D744-482A-A3C6-6990BE7DE047}"/>
                </a:ext>
              </a:extLst>
            </p:cNvPr>
            <p:cNvSpPr/>
            <p:nvPr/>
          </p:nvSpPr>
          <p:spPr>
            <a:xfrm>
              <a:off x="7181893" y="869420"/>
              <a:ext cx="568432" cy="538628"/>
            </a:xfrm>
            <a:custGeom>
              <a:avLst/>
              <a:gdLst/>
              <a:ahLst/>
              <a:cxnLst/>
              <a:rect l="l" t="t" r="r" b="b"/>
              <a:pathLst>
                <a:path w="19775" h="18717" extrusionOk="0">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lt1"/>
                  </a:solidFill>
                  <a:latin typeface="Slackey"/>
                  <a:ea typeface="Slackey"/>
                  <a:cs typeface="Slackey"/>
                  <a:sym typeface="Slackey"/>
                </a:rPr>
                <a:t>80%</a:t>
              </a:r>
              <a:endParaRPr sz="1200">
                <a:solidFill>
                  <a:schemeClr val="lt1"/>
                </a:solidFill>
                <a:latin typeface="Slackey"/>
                <a:ea typeface="Slackey"/>
                <a:cs typeface="Slackey"/>
                <a:sym typeface="Slackey"/>
              </a:endParaRPr>
            </a:p>
          </p:txBody>
        </p:sp>
      </p:grpSp>
      <p:grpSp>
        <p:nvGrpSpPr>
          <p:cNvPr id="64" name="Google Shape;636;p42">
            <a:extLst>
              <a:ext uri="{FF2B5EF4-FFF2-40B4-BE49-F238E27FC236}">
                <a16:creationId xmlns:a16="http://schemas.microsoft.com/office/drawing/2014/main" id="{D5210E6F-8604-4200-ADFB-6D6CD165771F}"/>
              </a:ext>
            </a:extLst>
          </p:cNvPr>
          <p:cNvGrpSpPr/>
          <p:nvPr/>
        </p:nvGrpSpPr>
        <p:grpSpPr>
          <a:xfrm>
            <a:off x="7580340" y="645876"/>
            <a:ext cx="1304149" cy="1296035"/>
            <a:chOff x="2713530" y="1615568"/>
            <a:chExt cx="1724029" cy="1713302"/>
          </a:xfrm>
        </p:grpSpPr>
        <p:sp>
          <p:nvSpPr>
            <p:cNvPr id="65" name="Google Shape;637;p42">
              <a:extLst>
                <a:ext uri="{FF2B5EF4-FFF2-40B4-BE49-F238E27FC236}">
                  <a16:creationId xmlns:a16="http://schemas.microsoft.com/office/drawing/2014/main" id="{DDC901B5-AB7C-4847-AEB5-A8AAC7BB8BBB}"/>
                </a:ext>
              </a:extLst>
            </p:cNvPr>
            <p:cNvSpPr/>
            <p:nvPr/>
          </p:nvSpPr>
          <p:spPr>
            <a:xfrm>
              <a:off x="2713530" y="1615568"/>
              <a:ext cx="1724029" cy="1713302"/>
            </a:xfrm>
            <a:custGeom>
              <a:avLst/>
              <a:gdLst/>
              <a:ahLst/>
              <a:cxnLst/>
              <a:rect l="l" t="t" r="r" b="b"/>
              <a:pathLst>
                <a:path w="3684" h="3661" extrusionOk="0">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38;p42">
              <a:extLst>
                <a:ext uri="{FF2B5EF4-FFF2-40B4-BE49-F238E27FC236}">
                  <a16:creationId xmlns:a16="http://schemas.microsoft.com/office/drawing/2014/main" id="{E2ABA39F-370C-4632-B120-8886A1FD6430}"/>
                </a:ext>
              </a:extLst>
            </p:cNvPr>
            <p:cNvGrpSpPr/>
            <p:nvPr/>
          </p:nvGrpSpPr>
          <p:grpSpPr>
            <a:xfrm>
              <a:off x="2820461" y="1717149"/>
              <a:ext cx="1510141" cy="1510141"/>
              <a:chOff x="882925" y="1716025"/>
              <a:chExt cx="1572900" cy="1572900"/>
            </a:xfrm>
          </p:grpSpPr>
          <p:sp>
            <p:nvSpPr>
              <p:cNvPr id="67" name="Google Shape;639;p42">
                <a:extLst>
                  <a:ext uri="{FF2B5EF4-FFF2-40B4-BE49-F238E27FC236}">
                    <a16:creationId xmlns:a16="http://schemas.microsoft.com/office/drawing/2014/main" id="{4888497C-19C0-4E6B-B153-22A47C39764A}"/>
                  </a:ext>
                </a:extLst>
              </p:cNvPr>
              <p:cNvSpPr/>
              <p:nvPr/>
            </p:nvSpPr>
            <p:spPr>
              <a:xfrm>
                <a:off x="883825" y="1716925"/>
                <a:ext cx="1572000" cy="1572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0;p42">
                <a:extLst>
                  <a:ext uri="{FF2B5EF4-FFF2-40B4-BE49-F238E27FC236}">
                    <a16:creationId xmlns:a16="http://schemas.microsoft.com/office/drawing/2014/main" id="{AC95C6B6-AFD1-46BD-84F8-3FFD988EC8CD}"/>
                  </a:ext>
                </a:extLst>
              </p:cNvPr>
              <p:cNvSpPr/>
              <p:nvPr/>
            </p:nvSpPr>
            <p:spPr>
              <a:xfrm>
                <a:off x="882925" y="1716025"/>
                <a:ext cx="1572900" cy="1572900"/>
              </a:xfrm>
              <a:prstGeom prst="pie">
                <a:avLst>
                  <a:gd name="adj1" fmla="val 16218093"/>
                  <a:gd name="adj2" fmla="val 147929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41;p42">
                <a:extLst>
                  <a:ext uri="{FF2B5EF4-FFF2-40B4-BE49-F238E27FC236}">
                    <a16:creationId xmlns:a16="http://schemas.microsoft.com/office/drawing/2014/main" id="{61934585-A04B-4485-9E4A-92189FF65CC9}"/>
                  </a:ext>
                </a:extLst>
              </p:cNvPr>
              <p:cNvSpPr/>
              <p:nvPr/>
            </p:nvSpPr>
            <p:spPr>
              <a:xfrm>
                <a:off x="1057309" y="1890409"/>
                <a:ext cx="1224900" cy="1224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a:solidFill>
                      <a:schemeClr val="accent6"/>
                    </a:solidFill>
                    <a:latin typeface="Slackey"/>
                    <a:ea typeface="Slackey"/>
                    <a:cs typeface="Slackey"/>
                    <a:sym typeface="Slackey"/>
                  </a:rPr>
                  <a:t>B</a:t>
                </a:r>
                <a:endParaRPr/>
              </a:p>
            </p:txBody>
          </p:sp>
        </p:grpSp>
      </p:grpSp>
      <p:sp>
        <p:nvSpPr>
          <p:cNvPr id="70" name="Google Shape;663;p42">
            <a:extLst>
              <a:ext uri="{FF2B5EF4-FFF2-40B4-BE49-F238E27FC236}">
                <a16:creationId xmlns:a16="http://schemas.microsoft.com/office/drawing/2014/main" id="{3457A4A9-0466-4873-A536-23E4ECBCB00A}"/>
              </a:ext>
            </a:extLst>
          </p:cNvPr>
          <p:cNvSpPr/>
          <p:nvPr/>
        </p:nvSpPr>
        <p:spPr>
          <a:xfrm>
            <a:off x="7661228" y="547079"/>
            <a:ext cx="523053" cy="490253"/>
          </a:xfrm>
          <a:custGeom>
            <a:avLst/>
            <a:gdLst/>
            <a:ahLst/>
            <a:cxnLst/>
            <a:rect l="l" t="t" r="r" b="b"/>
            <a:pathLst>
              <a:path w="19991" h="18716" extrusionOk="0">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lt1"/>
                </a:solidFill>
                <a:latin typeface="Slackey"/>
                <a:ea typeface="Slackey"/>
                <a:cs typeface="Slackey"/>
                <a:sym typeface="Slackey"/>
              </a:rPr>
              <a:t>90%</a:t>
            </a:r>
            <a:endParaRPr sz="1200">
              <a:solidFill>
                <a:schemeClr val="lt1"/>
              </a:solidFill>
              <a:latin typeface="Slackey"/>
              <a:ea typeface="Slackey"/>
              <a:cs typeface="Slackey"/>
              <a:sym typeface="Slackey"/>
            </a:endParaRPr>
          </a:p>
        </p:txBody>
      </p:sp>
    </p:spTree>
    <p:extLst>
      <p:ext uri="{BB962C8B-B14F-4D97-AF65-F5344CB8AC3E}">
        <p14:creationId xmlns:p14="http://schemas.microsoft.com/office/powerpoint/2010/main" val="41462590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5"/>
          <p:cNvSpPr/>
          <p:nvPr/>
        </p:nvSpPr>
        <p:spPr>
          <a:xfrm flipH="1">
            <a:off x="5911140" y="942137"/>
            <a:ext cx="2723435" cy="3723884"/>
          </a:xfrm>
          <a:custGeom>
            <a:avLst/>
            <a:gdLst/>
            <a:ahLst/>
            <a:cxnLst/>
            <a:rect l="l" t="t" r="r" b="b"/>
            <a:pathLst>
              <a:path w="69573" h="70605" extrusionOk="0">
                <a:moveTo>
                  <a:pt x="40388" y="1"/>
                </a:moveTo>
                <a:lnTo>
                  <a:pt x="31925" y="35777"/>
                </a:lnTo>
                <a:cubicBezTo>
                  <a:pt x="31925" y="35777"/>
                  <a:pt x="12499" y="556"/>
                  <a:pt x="12051" y="556"/>
                </a:cubicBezTo>
                <a:cubicBezTo>
                  <a:pt x="12046" y="556"/>
                  <a:pt x="12043" y="561"/>
                  <a:pt x="12043" y="570"/>
                </a:cubicBezTo>
                <a:cubicBezTo>
                  <a:pt x="12043" y="1438"/>
                  <a:pt x="15678" y="45054"/>
                  <a:pt x="15678" y="45054"/>
                </a:cubicBezTo>
                <a:lnTo>
                  <a:pt x="922" y="41121"/>
                </a:lnTo>
                <a:lnTo>
                  <a:pt x="11338" y="59511"/>
                </a:lnTo>
                <a:lnTo>
                  <a:pt x="0" y="56147"/>
                </a:lnTo>
                <a:lnTo>
                  <a:pt x="0" y="56147"/>
                </a:lnTo>
                <a:lnTo>
                  <a:pt x="11338" y="70604"/>
                </a:lnTo>
                <a:lnTo>
                  <a:pt x="64392" y="70604"/>
                </a:lnTo>
                <a:lnTo>
                  <a:pt x="69573" y="48851"/>
                </a:lnTo>
                <a:lnTo>
                  <a:pt x="57828" y="56147"/>
                </a:lnTo>
                <a:lnTo>
                  <a:pt x="65640" y="24711"/>
                </a:lnTo>
                <a:lnTo>
                  <a:pt x="49311" y="43833"/>
                </a:lnTo>
                <a:lnTo>
                  <a:pt x="40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txBox="1">
            <a:spLocks noGrp="1"/>
          </p:cNvSpPr>
          <p:nvPr>
            <p:ph type="title"/>
          </p:nvPr>
        </p:nvSpPr>
        <p:spPr>
          <a:xfrm>
            <a:off x="713100" y="445025"/>
            <a:ext cx="393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t>
            </a:r>
            <a:r>
              <a:rPr lang="en"/>
              <a:t>ải tiến</a:t>
            </a:r>
            <a:endParaRPr/>
          </a:p>
        </p:txBody>
      </p:sp>
      <p:sp>
        <p:nvSpPr>
          <p:cNvPr id="769" name="Google Shape;769;p45"/>
          <p:cNvSpPr txBox="1">
            <a:spLocks noGrp="1"/>
          </p:cNvSpPr>
          <p:nvPr>
            <p:ph type="subTitle" idx="2"/>
          </p:nvPr>
        </p:nvSpPr>
        <p:spPr>
          <a:xfrm>
            <a:off x="713099" y="1152018"/>
            <a:ext cx="4252847" cy="2971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a:t>Ngưỡng lượng từ thường xuyên được đặt là 8. Từ xuất hiện ít hơn 8 lần đã bị loại. Mô hình cho kết quả tốt nhất khi ngưỡng là 8 hoặc 9.</a:t>
            </a:r>
            <a:endParaRPr lang="en-US" sz="2000"/>
          </a:p>
          <a:p>
            <a:pPr marL="0" lvl="0" indent="0" algn="l" rtl="0">
              <a:spcBef>
                <a:spcPts val="0"/>
              </a:spcBef>
              <a:spcAft>
                <a:spcPts val="0"/>
              </a:spcAft>
              <a:buNone/>
            </a:pPr>
            <a:endParaRPr lang="vi-VN" sz="2000"/>
          </a:p>
          <a:p>
            <a:pPr marL="0" lvl="0" indent="0" algn="l" rtl="0">
              <a:spcBef>
                <a:spcPts val="0"/>
              </a:spcBef>
              <a:spcAft>
                <a:spcPts val="0"/>
              </a:spcAft>
              <a:buNone/>
            </a:pPr>
            <a:r>
              <a:rPr lang="vi-VN" sz="2000"/>
              <a:t>Bằng cách tăng hoặc giảm ngưỡng, bộ phân lớp sẽ có độ chính xác lớn hơn.</a:t>
            </a:r>
          </a:p>
        </p:txBody>
      </p:sp>
      <p:sp>
        <p:nvSpPr>
          <p:cNvPr id="780" name="Google Shape;780;p45"/>
          <p:cNvSpPr/>
          <p:nvPr/>
        </p:nvSpPr>
        <p:spPr>
          <a:xfrm>
            <a:off x="6316225" y="445025"/>
            <a:ext cx="1431819" cy="1392771"/>
          </a:xfrm>
          <a:custGeom>
            <a:avLst/>
            <a:gdLst/>
            <a:ahLst/>
            <a:cxnLst/>
            <a:rect l="l" t="t" r="r" b="b"/>
            <a:pathLst>
              <a:path w="26071" h="25360" extrusionOk="0">
                <a:moveTo>
                  <a:pt x="14423" y="1"/>
                </a:moveTo>
                <a:lnTo>
                  <a:pt x="6654" y="1117"/>
                </a:lnTo>
                <a:lnTo>
                  <a:pt x="0" y="10574"/>
                </a:lnTo>
                <a:lnTo>
                  <a:pt x="740" y="20826"/>
                </a:lnTo>
                <a:lnTo>
                  <a:pt x="14423" y="25359"/>
                </a:lnTo>
                <a:lnTo>
                  <a:pt x="23044" y="20826"/>
                </a:lnTo>
                <a:lnTo>
                  <a:pt x="26070" y="11076"/>
                </a:lnTo>
                <a:lnTo>
                  <a:pt x="22430" y="1912"/>
                </a:lnTo>
                <a:lnTo>
                  <a:pt x="144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45"/>
          <p:cNvGrpSpPr/>
          <p:nvPr/>
        </p:nvGrpSpPr>
        <p:grpSpPr>
          <a:xfrm>
            <a:off x="6433884" y="397495"/>
            <a:ext cx="1677959" cy="4206593"/>
            <a:chOff x="1551525" y="3035300"/>
            <a:chExt cx="328175" cy="822725"/>
          </a:xfrm>
        </p:grpSpPr>
        <p:sp>
          <p:nvSpPr>
            <p:cNvPr id="782" name="Google Shape;782;p45"/>
            <p:cNvSpPr/>
            <p:nvPr/>
          </p:nvSpPr>
          <p:spPr>
            <a:xfrm>
              <a:off x="1572325" y="3178125"/>
              <a:ext cx="196475" cy="131450"/>
            </a:xfrm>
            <a:custGeom>
              <a:avLst/>
              <a:gdLst/>
              <a:ahLst/>
              <a:cxnLst/>
              <a:rect l="l" t="t" r="r" b="b"/>
              <a:pathLst>
                <a:path w="7859" h="5258" extrusionOk="0">
                  <a:moveTo>
                    <a:pt x="6366" y="1"/>
                  </a:moveTo>
                  <a:lnTo>
                    <a:pt x="2224" y="684"/>
                  </a:lnTo>
                  <a:cubicBezTo>
                    <a:pt x="2224" y="684"/>
                    <a:pt x="2238" y="1786"/>
                    <a:pt x="1387" y="2233"/>
                  </a:cubicBezTo>
                  <a:cubicBezTo>
                    <a:pt x="1" y="2954"/>
                    <a:pt x="26" y="5258"/>
                    <a:pt x="2107" y="5258"/>
                  </a:cubicBezTo>
                  <a:cubicBezTo>
                    <a:pt x="2603" y="5258"/>
                    <a:pt x="3215" y="5127"/>
                    <a:pt x="3953" y="4813"/>
                  </a:cubicBezTo>
                  <a:cubicBezTo>
                    <a:pt x="7098" y="3491"/>
                    <a:pt x="7348" y="3370"/>
                    <a:pt x="7334" y="3370"/>
                  </a:cubicBezTo>
                  <a:cubicBezTo>
                    <a:pt x="7331" y="3370"/>
                    <a:pt x="7315" y="3376"/>
                    <a:pt x="7315" y="3376"/>
                  </a:cubicBezTo>
                  <a:cubicBezTo>
                    <a:pt x="7315" y="3376"/>
                    <a:pt x="7859" y="2763"/>
                    <a:pt x="6924" y="2372"/>
                  </a:cubicBezTo>
                  <a:cubicBezTo>
                    <a:pt x="6199" y="2079"/>
                    <a:pt x="6366" y="1"/>
                    <a:pt x="6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1677425" y="3112925"/>
              <a:ext cx="54775" cy="92775"/>
            </a:xfrm>
            <a:custGeom>
              <a:avLst/>
              <a:gdLst/>
              <a:ahLst/>
              <a:cxnLst/>
              <a:rect l="l" t="t" r="r" b="b"/>
              <a:pathLst>
                <a:path w="2191" h="3711" extrusionOk="0">
                  <a:moveTo>
                    <a:pt x="0" y="0"/>
                  </a:moveTo>
                  <a:lnTo>
                    <a:pt x="0" y="3711"/>
                  </a:lnTo>
                  <a:lnTo>
                    <a:pt x="2190" y="2999"/>
                  </a:lnTo>
                  <a:lnTo>
                    <a:pt x="2190" y="2176"/>
                  </a:lnTo>
                  <a:cubicBezTo>
                    <a:pt x="2190" y="921"/>
                    <a:pt x="1256"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1627900" y="3141525"/>
              <a:ext cx="61750" cy="139150"/>
            </a:xfrm>
            <a:custGeom>
              <a:avLst/>
              <a:gdLst/>
              <a:ahLst/>
              <a:cxnLst/>
              <a:rect l="l" t="t" r="r" b="b"/>
              <a:pathLst>
                <a:path w="2470" h="5566" extrusionOk="0">
                  <a:moveTo>
                    <a:pt x="2288" y="0"/>
                  </a:moveTo>
                  <a:lnTo>
                    <a:pt x="1" y="823"/>
                  </a:lnTo>
                  <a:lnTo>
                    <a:pt x="1" y="5566"/>
                  </a:lnTo>
                  <a:lnTo>
                    <a:pt x="2469" y="5566"/>
                  </a:lnTo>
                  <a:lnTo>
                    <a:pt x="22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1675325" y="3152400"/>
              <a:ext cx="58600" cy="131075"/>
            </a:xfrm>
            <a:custGeom>
              <a:avLst/>
              <a:gdLst/>
              <a:ahLst/>
              <a:cxnLst/>
              <a:rect l="l" t="t" r="r" b="b"/>
              <a:pathLst>
                <a:path w="2344" h="5243" extrusionOk="0">
                  <a:moveTo>
                    <a:pt x="1298" y="0"/>
                  </a:moveTo>
                  <a:cubicBezTo>
                    <a:pt x="1154" y="0"/>
                    <a:pt x="1003" y="27"/>
                    <a:pt x="851" y="81"/>
                  </a:cubicBezTo>
                  <a:lnTo>
                    <a:pt x="1" y="388"/>
                  </a:lnTo>
                  <a:lnTo>
                    <a:pt x="1" y="5131"/>
                  </a:lnTo>
                  <a:lnTo>
                    <a:pt x="2344" y="5242"/>
                  </a:lnTo>
                  <a:lnTo>
                    <a:pt x="2246" y="918"/>
                  </a:lnTo>
                  <a:cubicBezTo>
                    <a:pt x="2235" y="340"/>
                    <a:pt x="1815" y="0"/>
                    <a:pt x="12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1628250" y="3112925"/>
              <a:ext cx="98375" cy="98350"/>
            </a:xfrm>
            <a:custGeom>
              <a:avLst/>
              <a:gdLst/>
              <a:ahLst/>
              <a:cxnLst/>
              <a:rect l="l" t="t" r="r" b="b"/>
              <a:pathLst>
                <a:path w="3935" h="3934" extrusionOk="0">
                  <a:moveTo>
                    <a:pt x="1967" y="0"/>
                  </a:moveTo>
                  <a:cubicBezTo>
                    <a:pt x="879" y="0"/>
                    <a:pt x="1" y="879"/>
                    <a:pt x="1" y="1967"/>
                  </a:cubicBezTo>
                  <a:cubicBezTo>
                    <a:pt x="1" y="3055"/>
                    <a:pt x="879" y="3934"/>
                    <a:pt x="1967" y="3934"/>
                  </a:cubicBezTo>
                  <a:cubicBezTo>
                    <a:pt x="3055" y="3934"/>
                    <a:pt x="3934" y="3055"/>
                    <a:pt x="3934" y="1967"/>
                  </a:cubicBezTo>
                  <a:cubicBezTo>
                    <a:pt x="3934" y="879"/>
                    <a:pt x="3055" y="0"/>
                    <a:pt x="19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1786925" y="3130325"/>
              <a:ext cx="52675" cy="46950"/>
            </a:xfrm>
            <a:custGeom>
              <a:avLst/>
              <a:gdLst/>
              <a:ahLst/>
              <a:cxnLst/>
              <a:rect l="l" t="t" r="r" b="b"/>
              <a:pathLst>
                <a:path w="2107" h="1878" extrusionOk="0">
                  <a:moveTo>
                    <a:pt x="1061" y="1"/>
                  </a:moveTo>
                  <a:cubicBezTo>
                    <a:pt x="941" y="1"/>
                    <a:pt x="817" y="24"/>
                    <a:pt x="698" y="72"/>
                  </a:cubicBezTo>
                  <a:cubicBezTo>
                    <a:pt x="223" y="267"/>
                    <a:pt x="0" y="797"/>
                    <a:pt x="195" y="1285"/>
                  </a:cubicBezTo>
                  <a:cubicBezTo>
                    <a:pt x="353" y="1652"/>
                    <a:pt x="692" y="1877"/>
                    <a:pt x="1052" y="1877"/>
                  </a:cubicBezTo>
                  <a:cubicBezTo>
                    <a:pt x="1170" y="1877"/>
                    <a:pt x="1291" y="1853"/>
                    <a:pt x="1409" y="1801"/>
                  </a:cubicBezTo>
                  <a:cubicBezTo>
                    <a:pt x="1883" y="1606"/>
                    <a:pt x="2106" y="1062"/>
                    <a:pt x="1925" y="574"/>
                  </a:cubicBezTo>
                  <a:cubicBezTo>
                    <a:pt x="1778" y="216"/>
                    <a:pt x="1432" y="1"/>
                    <a:pt x="1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799125" y="3163125"/>
              <a:ext cx="33150" cy="54075"/>
            </a:xfrm>
            <a:custGeom>
              <a:avLst/>
              <a:gdLst/>
              <a:ahLst/>
              <a:cxnLst/>
              <a:rect l="l" t="t" r="r" b="b"/>
              <a:pathLst>
                <a:path w="1326" h="2163" extrusionOk="0">
                  <a:moveTo>
                    <a:pt x="0" y="1"/>
                  </a:moveTo>
                  <a:lnTo>
                    <a:pt x="321" y="2163"/>
                  </a:lnTo>
                  <a:lnTo>
                    <a:pt x="1325" y="2065"/>
                  </a:lnTo>
                  <a:lnTo>
                    <a:pt x="1033" y="8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641500" y="3763975"/>
              <a:ext cx="46050" cy="82150"/>
            </a:xfrm>
            <a:custGeom>
              <a:avLst/>
              <a:gdLst/>
              <a:ahLst/>
              <a:cxnLst/>
              <a:rect l="l" t="t" r="r" b="b"/>
              <a:pathLst>
                <a:path w="1842" h="3286" extrusionOk="0">
                  <a:moveTo>
                    <a:pt x="1842" y="0"/>
                  </a:moveTo>
                  <a:lnTo>
                    <a:pt x="642" y="614"/>
                  </a:lnTo>
                  <a:lnTo>
                    <a:pt x="531" y="1814"/>
                  </a:lnTo>
                  <a:lnTo>
                    <a:pt x="154" y="2553"/>
                  </a:lnTo>
                  <a:cubicBezTo>
                    <a:pt x="1" y="2790"/>
                    <a:pt x="84" y="3125"/>
                    <a:pt x="363" y="3250"/>
                  </a:cubicBezTo>
                  <a:cubicBezTo>
                    <a:pt x="422" y="3274"/>
                    <a:pt x="483" y="3285"/>
                    <a:pt x="543" y="3285"/>
                  </a:cubicBezTo>
                  <a:cubicBezTo>
                    <a:pt x="698" y="3285"/>
                    <a:pt x="849" y="3210"/>
                    <a:pt x="949" y="3069"/>
                  </a:cubicBezTo>
                  <a:lnTo>
                    <a:pt x="1842" y="1744"/>
                  </a:lnTo>
                  <a:lnTo>
                    <a:pt x="18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650575" y="3759450"/>
              <a:ext cx="25125" cy="27400"/>
            </a:xfrm>
            <a:custGeom>
              <a:avLst/>
              <a:gdLst/>
              <a:ahLst/>
              <a:cxnLst/>
              <a:rect l="l" t="t" r="r" b="b"/>
              <a:pathLst>
                <a:path w="1005" h="1096" extrusionOk="0">
                  <a:moveTo>
                    <a:pt x="935" y="0"/>
                  </a:moveTo>
                  <a:lnTo>
                    <a:pt x="0" y="209"/>
                  </a:lnTo>
                  <a:lnTo>
                    <a:pt x="279" y="865"/>
                  </a:lnTo>
                  <a:cubicBezTo>
                    <a:pt x="338" y="1011"/>
                    <a:pt x="484" y="1096"/>
                    <a:pt x="629" y="1096"/>
                  </a:cubicBezTo>
                  <a:cubicBezTo>
                    <a:pt x="692" y="1096"/>
                    <a:pt x="754" y="1080"/>
                    <a:pt x="809" y="1046"/>
                  </a:cubicBezTo>
                  <a:cubicBezTo>
                    <a:pt x="935" y="976"/>
                    <a:pt x="1005" y="823"/>
                    <a:pt x="991" y="670"/>
                  </a:cubicBezTo>
                  <a:lnTo>
                    <a:pt x="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1671725" y="3786300"/>
              <a:ext cx="55925" cy="71725"/>
            </a:xfrm>
            <a:custGeom>
              <a:avLst/>
              <a:gdLst/>
              <a:ahLst/>
              <a:cxnLst/>
              <a:rect l="l" t="t" r="r" b="b"/>
              <a:pathLst>
                <a:path w="2237" h="2869" extrusionOk="0">
                  <a:moveTo>
                    <a:pt x="1205" y="0"/>
                  </a:moveTo>
                  <a:lnTo>
                    <a:pt x="354" y="530"/>
                  </a:lnTo>
                  <a:lnTo>
                    <a:pt x="214" y="1800"/>
                  </a:lnTo>
                  <a:cubicBezTo>
                    <a:pt x="214" y="1800"/>
                    <a:pt x="0" y="2869"/>
                    <a:pt x="947" y="2869"/>
                  </a:cubicBezTo>
                  <a:cubicBezTo>
                    <a:pt x="997" y="2869"/>
                    <a:pt x="1050" y="2866"/>
                    <a:pt x="1107" y="2860"/>
                  </a:cubicBezTo>
                  <a:cubicBezTo>
                    <a:pt x="2237" y="2734"/>
                    <a:pt x="1665" y="1437"/>
                    <a:pt x="1665" y="1437"/>
                  </a:cubicBezTo>
                  <a:lnTo>
                    <a:pt x="1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683700" y="3786650"/>
              <a:ext cx="17800" cy="38050"/>
            </a:xfrm>
            <a:custGeom>
              <a:avLst/>
              <a:gdLst/>
              <a:ahLst/>
              <a:cxnLst/>
              <a:rect l="l" t="t" r="r" b="b"/>
              <a:pathLst>
                <a:path w="712" h="1522" extrusionOk="0">
                  <a:moveTo>
                    <a:pt x="0" y="0"/>
                  </a:moveTo>
                  <a:lnTo>
                    <a:pt x="0" y="1172"/>
                  </a:lnTo>
                  <a:cubicBezTo>
                    <a:pt x="0" y="1359"/>
                    <a:pt x="155" y="1521"/>
                    <a:pt x="353" y="1521"/>
                  </a:cubicBezTo>
                  <a:cubicBezTo>
                    <a:pt x="361" y="1521"/>
                    <a:pt x="369" y="1521"/>
                    <a:pt x="377" y="1520"/>
                  </a:cubicBezTo>
                  <a:cubicBezTo>
                    <a:pt x="572" y="1520"/>
                    <a:pt x="712" y="1367"/>
                    <a:pt x="712" y="1172"/>
                  </a:cubicBezTo>
                  <a:lnTo>
                    <a:pt x="7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674625" y="3746525"/>
              <a:ext cx="43975" cy="53050"/>
            </a:xfrm>
            <a:custGeom>
              <a:avLst/>
              <a:gdLst/>
              <a:ahLst/>
              <a:cxnLst/>
              <a:rect l="l" t="t" r="r" b="b"/>
              <a:pathLst>
                <a:path w="1759" h="2122" extrusionOk="0">
                  <a:moveTo>
                    <a:pt x="1758" y="1"/>
                  </a:moveTo>
                  <a:lnTo>
                    <a:pt x="1" y="447"/>
                  </a:lnTo>
                  <a:lnTo>
                    <a:pt x="140" y="2121"/>
                  </a:lnTo>
                  <a:lnTo>
                    <a:pt x="1368" y="2121"/>
                  </a:lnTo>
                  <a:lnTo>
                    <a:pt x="17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708100" y="3183350"/>
              <a:ext cx="143700" cy="116150"/>
            </a:xfrm>
            <a:custGeom>
              <a:avLst/>
              <a:gdLst/>
              <a:ahLst/>
              <a:cxnLst/>
              <a:rect l="l" t="t" r="r" b="b"/>
              <a:pathLst>
                <a:path w="5748" h="4646" extrusionOk="0">
                  <a:moveTo>
                    <a:pt x="5120" y="1"/>
                  </a:moveTo>
                  <a:lnTo>
                    <a:pt x="3655" y="252"/>
                  </a:lnTo>
                  <a:lnTo>
                    <a:pt x="4102" y="2986"/>
                  </a:lnTo>
                  <a:lnTo>
                    <a:pt x="4102" y="2986"/>
                  </a:lnTo>
                  <a:lnTo>
                    <a:pt x="224" y="2372"/>
                  </a:lnTo>
                  <a:lnTo>
                    <a:pt x="1" y="3865"/>
                  </a:lnTo>
                  <a:lnTo>
                    <a:pt x="4883" y="4632"/>
                  </a:lnTo>
                  <a:cubicBezTo>
                    <a:pt x="4939" y="4646"/>
                    <a:pt x="4966" y="4646"/>
                    <a:pt x="5008" y="4646"/>
                  </a:cubicBezTo>
                  <a:cubicBezTo>
                    <a:pt x="5190" y="4646"/>
                    <a:pt x="5385" y="4576"/>
                    <a:pt x="5510" y="4395"/>
                  </a:cubicBezTo>
                  <a:cubicBezTo>
                    <a:pt x="5678" y="4227"/>
                    <a:pt x="5748" y="3990"/>
                    <a:pt x="5720" y="3753"/>
                  </a:cubicBezTo>
                  <a:lnTo>
                    <a:pt x="5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562000" y="3429900"/>
              <a:ext cx="121725" cy="341425"/>
            </a:xfrm>
            <a:custGeom>
              <a:avLst/>
              <a:gdLst/>
              <a:ahLst/>
              <a:cxnLst/>
              <a:rect l="l" t="t" r="r" b="b"/>
              <a:pathLst>
                <a:path w="4869" h="13657" extrusionOk="0">
                  <a:moveTo>
                    <a:pt x="2916" y="1"/>
                  </a:moveTo>
                  <a:lnTo>
                    <a:pt x="140" y="5594"/>
                  </a:lnTo>
                  <a:cubicBezTo>
                    <a:pt x="0" y="5957"/>
                    <a:pt x="14" y="6375"/>
                    <a:pt x="196" y="6724"/>
                  </a:cubicBezTo>
                  <a:lnTo>
                    <a:pt x="3711" y="13656"/>
                  </a:lnTo>
                  <a:lnTo>
                    <a:pt x="4868" y="13559"/>
                  </a:lnTo>
                  <a:lnTo>
                    <a:pt x="4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1666600" y="3198000"/>
              <a:ext cx="34550" cy="49900"/>
            </a:xfrm>
            <a:custGeom>
              <a:avLst/>
              <a:gdLst/>
              <a:ahLst/>
              <a:cxnLst/>
              <a:rect l="l" t="t" r="r" b="b"/>
              <a:pathLst>
                <a:path w="1382" h="1996" extrusionOk="0">
                  <a:moveTo>
                    <a:pt x="1" y="1"/>
                  </a:moveTo>
                  <a:lnTo>
                    <a:pt x="1" y="1995"/>
                  </a:lnTo>
                  <a:lnTo>
                    <a:pt x="1382" y="1995"/>
                  </a:lnTo>
                  <a:lnTo>
                    <a:pt x="1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618475" y="3238800"/>
              <a:ext cx="174400" cy="202450"/>
            </a:xfrm>
            <a:custGeom>
              <a:avLst/>
              <a:gdLst/>
              <a:ahLst/>
              <a:cxnLst/>
              <a:rect l="l" t="t" r="r" b="b"/>
              <a:pathLst>
                <a:path w="6976" h="8098" extrusionOk="0">
                  <a:moveTo>
                    <a:pt x="2079" y="1"/>
                  </a:moveTo>
                  <a:cubicBezTo>
                    <a:pt x="2079" y="1"/>
                    <a:pt x="1" y="252"/>
                    <a:pt x="57" y="1758"/>
                  </a:cubicBezTo>
                  <a:cubicBezTo>
                    <a:pt x="113" y="3153"/>
                    <a:pt x="726" y="6292"/>
                    <a:pt x="657" y="7645"/>
                  </a:cubicBezTo>
                  <a:cubicBezTo>
                    <a:pt x="657" y="7645"/>
                    <a:pt x="1075" y="8097"/>
                    <a:pt x="1963" y="8097"/>
                  </a:cubicBezTo>
                  <a:cubicBezTo>
                    <a:pt x="2478" y="8097"/>
                    <a:pt x="3150" y="7945"/>
                    <a:pt x="3990" y="7463"/>
                  </a:cubicBezTo>
                  <a:cubicBezTo>
                    <a:pt x="3990" y="7463"/>
                    <a:pt x="6975" y="503"/>
                    <a:pt x="3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1620200" y="3757700"/>
              <a:ext cx="35275" cy="94625"/>
            </a:xfrm>
            <a:custGeom>
              <a:avLst/>
              <a:gdLst/>
              <a:ahLst/>
              <a:cxnLst/>
              <a:rect l="l" t="t" r="r" b="b"/>
              <a:pathLst>
                <a:path w="1411" h="3785" extrusionOk="0">
                  <a:moveTo>
                    <a:pt x="685" y="0"/>
                  </a:moveTo>
                  <a:cubicBezTo>
                    <a:pt x="685" y="0"/>
                    <a:pt x="1" y="3785"/>
                    <a:pt x="27" y="3785"/>
                  </a:cubicBezTo>
                  <a:cubicBezTo>
                    <a:pt x="28" y="3785"/>
                    <a:pt x="29" y="3783"/>
                    <a:pt x="30" y="3780"/>
                  </a:cubicBezTo>
                  <a:cubicBezTo>
                    <a:pt x="85" y="3627"/>
                    <a:pt x="1411" y="182"/>
                    <a:pt x="1411" y="182"/>
                  </a:cubicBezTo>
                  <a:lnTo>
                    <a:pt x="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1565475" y="3268300"/>
              <a:ext cx="303075" cy="508400"/>
            </a:xfrm>
            <a:custGeom>
              <a:avLst/>
              <a:gdLst/>
              <a:ahLst/>
              <a:cxnLst/>
              <a:rect l="l" t="t" r="r" b="b"/>
              <a:pathLst>
                <a:path w="12123" h="20336" extrusionOk="0">
                  <a:moveTo>
                    <a:pt x="7490" y="0"/>
                  </a:moveTo>
                  <a:cubicBezTo>
                    <a:pt x="5583" y="0"/>
                    <a:pt x="3869" y="1297"/>
                    <a:pt x="3404" y="3215"/>
                  </a:cubicBezTo>
                  <a:lnTo>
                    <a:pt x="2874" y="5377"/>
                  </a:lnTo>
                  <a:cubicBezTo>
                    <a:pt x="3558" y="5572"/>
                    <a:pt x="3920" y="6507"/>
                    <a:pt x="3683" y="7511"/>
                  </a:cubicBezTo>
                  <a:cubicBezTo>
                    <a:pt x="3454" y="8415"/>
                    <a:pt x="2830" y="9063"/>
                    <a:pt x="2192" y="9063"/>
                  </a:cubicBezTo>
                  <a:cubicBezTo>
                    <a:pt x="2131" y="9063"/>
                    <a:pt x="2070" y="9057"/>
                    <a:pt x="2009" y="9045"/>
                  </a:cubicBezTo>
                  <a:lnTo>
                    <a:pt x="545" y="15141"/>
                  </a:lnTo>
                  <a:cubicBezTo>
                    <a:pt x="1" y="17386"/>
                    <a:pt x="1396" y="19674"/>
                    <a:pt x="3641" y="20218"/>
                  </a:cubicBezTo>
                  <a:cubicBezTo>
                    <a:pt x="3974" y="20298"/>
                    <a:pt x="4306" y="20336"/>
                    <a:pt x="4632" y="20336"/>
                  </a:cubicBezTo>
                  <a:cubicBezTo>
                    <a:pt x="6539" y="20336"/>
                    <a:pt x="8254" y="19037"/>
                    <a:pt x="8719" y="17107"/>
                  </a:cubicBezTo>
                  <a:lnTo>
                    <a:pt x="10267" y="10649"/>
                  </a:lnTo>
                  <a:cubicBezTo>
                    <a:pt x="9597" y="10454"/>
                    <a:pt x="9249" y="9505"/>
                    <a:pt x="9486" y="8529"/>
                  </a:cubicBezTo>
                  <a:cubicBezTo>
                    <a:pt x="9719" y="7624"/>
                    <a:pt x="10359" y="6983"/>
                    <a:pt x="10995" y="6983"/>
                  </a:cubicBezTo>
                  <a:cubicBezTo>
                    <a:pt x="11046" y="6983"/>
                    <a:pt x="11096" y="6987"/>
                    <a:pt x="11146" y="6995"/>
                  </a:cubicBezTo>
                  <a:lnTo>
                    <a:pt x="11578" y="5181"/>
                  </a:lnTo>
                  <a:cubicBezTo>
                    <a:pt x="12122" y="2936"/>
                    <a:pt x="10727" y="648"/>
                    <a:pt x="8482" y="118"/>
                  </a:cubicBezTo>
                  <a:cubicBezTo>
                    <a:pt x="8149" y="38"/>
                    <a:pt x="7817" y="0"/>
                    <a:pt x="7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1721700" y="3116050"/>
              <a:ext cx="98375" cy="295400"/>
            </a:xfrm>
            <a:custGeom>
              <a:avLst/>
              <a:gdLst/>
              <a:ahLst/>
              <a:cxnLst/>
              <a:rect l="l" t="t" r="r" b="b"/>
              <a:pathLst>
                <a:path w="3935" h="11816" extrusionOk="0">
                  <a:moveTo>
                    <a:pt x="3028" y="1"/>
                  </a:moveTo>
                  <a:lnTo>
                    <a:pt x="1" y="11536"/>
                  </a:lnTo>
                  <a:lnTo>
                    <a:pt x="1158" y="11815"/>
                  </a:lnTo>
                  <a:lnTo>
                    <a:pt x="3934" y="182"/>
                  </a:lnTo>
                  <a:lnTo>
                    <a:pt x="3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1682650" y="3445075"/>
              <a:ext cx="11525" cy="10825"/>
            </a:xfrm>
            <a:custGeom>
              <a:avLst/>
              <a:gdLst/>
              <a:ahLst/>
              <a:cxnLst/>
              <a:rect l="l" t="t" r="r" b="b"/>
              <a:pathLst>
                <a:path w="461" h="433" extrusionOk="0">
                  <a:moveTo>
                    <a:pt x="245" y="0"/>
                  </a:moveTo>
                  <a:cubicBezTo>
                    <a:pt x="192" y="0"/>
                    <a:pt x="140" y="21"/>
                    <a:pt x="98" y="63"/>
                  </a:cubicBezTo>
                  <a:cubicBezTo>
                    <a:pt x="0" y="147"/>
                    <a:pt x="0" y="272"/>
                    <a:pt x="98" y="370"/>
                  </a:cubicBezTo>
                  <a:cubicBezTo>
                    <a:pt x="140" y="412"/>
                    <a:pt x="192" y="433"/>
                    <a:pt x="245" y="433"/>
                  </a:cubicBezTo>
                  <a:cubicBezTo>
                    <a:pt x="297" y="433"/>
                    <a:pt x="349" y="412"/>
                    <a:pt x="391" y="370"/>
                  </a:cubicBezTo>
                  <a:cubicBezTo>
                    <a:pt x="461" y="272"/>
                    <a:pt x="461" y="161"/>
                    <a:pt x="391" y="63"/>
                  </a:cubicBezTo>
                  <a:cubicBezTo>
                    <a:pt x="349" y="21"/>
                    <a:pt x="297"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1646025" y="3507500"/>
              <a:ext cx="11900" cy="10750"/>
            </a:xfrm>
            <a:custGeom>
              <a:avLst/>
              <a:gdLst/>
              <a:ahLst/>
              <a:cxnLst/>
              <a:rect l="l" t="t" r="r" b="b"/>
              <a:pathLst>
                <a:path w="476" h="430" extrusionOk="0">
                  <a:moveTo>
                    <a:pt x="245" y="0"/>
                  </a:moveTo>
                  <a:cubicBezTo>
                    <a:pt x="193" y="0"/>
                    <a:pt x="140" y="21"/>
                    <a:pt x="99" y="63"/>
                  </a:cubicBezTo>
                  <a:cubicBezTo>
                    <a:pt x="1" y="147"/>
                    <a:pt x="1" y="272"/>
                    <a:pt x="99" y="356"/>
                  </a:cubicBezTo>
                  <a:cubicBezTo>
                    <a:pt x="140" y="405"/>
                    <a:pt x="193" y="429"/>
                    <a:pt x="245" y="429"/>
                  </a:cubicBezTo>
                  <a:cubicBezTo>
                    <a:pt x="297" y="429"/>
                    <a:pt x="350" y="405"/>
                    <a:pt x="391" y="356"/>
                  </a:cubicBezTo>
                  <a:cubicBezTo>
                    <a:pt x="475" y="286"/>
                    <a:pt x="475" y="147"/>
                    <a:pt x="391" y="63"/>
                  </a:cubicBezTo>
                  <a:cubicBezTo>
                    <a:pt x="350" y="21"/>
                    <a:pt x="297"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1653700" y="3447700"/>
              <a:ext cx="34900" cy="67175"/>
            </a:xfrm>
            <a:custGeom>
              <a:avLst/>
              <a:gdLst/>
              <a:ahLst/>
              <a:cxnLst/>
              <a:rect l="l" t="t" r="r" b="b"/>
              <a:pathLst>
                <a:path w="1396" h="2687" extrusionOk="0">
                  <a:moveTo>
                    <a:pt x="1396" y="0"/>
                  </a:moveTo>
                  <a:cubicBezTo>
                    <a:pt x="1228" y="0"/>
                    <a:pt x="1089" y="42"/>
                    <a:pt x="977" y="153"/>
                  </a:cubicBezTo>
                  <a:cubicBezTo>
                    <a:pt x="852" y="265"/>
                    <a:pt x="782" y="405"/>
                    <a:pt x="726" y="544"/>
                  </a:cubicBezTo>
                  <a:cubicBezTo>
                    <a:pt x="698" y="628"/>
                    <a:pt x="698" y="697"/>
                    <a:pt x="670" y="767"/>
                  </a:cubicBezTo>
                  <a:lnTo>
                    <a:pt x="656" y="976"/>
                  </a:lnTo>
                  <a:cubicBezTo>
                    <a:pt x="642" y="1116"/>
                    <a:pt x="642" y="1255"/>
                    <a:pt x="628" y="1381"/>
                  </a:cubicBezTo>
                  <a:cubicBezTo>
                    <a:pt x="587" y="1618"/>
                    <a:pt x="573" y="1883"/>
                    <a:pt x="489" y="2106"/>
                  </a:cubicBezTo>
                  <a:cubicBezTo>
                    <a:pt x="447" y="2232"/>
                    <a:pt x="391" y="2329"/>
                    <a:pt x="308" y="2399"/>
                  </a:cubicBezTo>
                  <a:cubicBezTo>
                    <a:pt x="224" y="2497"/>
                    <a:pt x="112" y="2525"/>
                    <a:pt x="1" y="2567"/>
                  </a:cubicBezTo>
                  <a:lnTo>
                    <a:pt x="1" y="2678"/>
                  </a:lnTo>
                  <a:cubicBezTo>
                    <a:pt x="30" y="2684"/>
                    <a:pt x="60" y="2687"/>
                    <a:pt x="90" y="2687"/>
                  </a:cubicBezTo>
                  <a:cubicBezTo>
                    <a:pt x="204" y="2687"/>
                    <a:pt x="323" y="2647"/>
                    <a:pt x="433" y="2581"/>
                  </a:cubicBezTo>
                  <a:cubicBezTo>
                    <a:pt x="573" y="2497"/>
                    <a:pt x="656" y="2371"/>
                    <a:pt x="726" y="2232"/>
                  </a:cubicBezTo>
                  <a:cubicBezTo>
                    <a:pt x="852" y="1967"/>
                    <a:pt x="907" y="1674"/>
                    <a:pt x="921" y="1409"/>
                  </a:cubicBezTo>
                  <a:cubicBezTo>
                    <a:pt x="921" y="1269"/>
                    <a:pt x="935" y="1144"/>
                    <a:pt x="935" y="1004"/>
                  </a:cubicBezTo>
                  <a:lnTo>
                    <a:pt x="935" y="823"/>
                  </a:lnTo>
                  <a:cubicBezTo>
                    <a:pt x="935" y="767"/>
                    <a:pt x="935" y="697"/>
                    <a:pt x="949" y="642"/>
                  </a:cubicBezTo>
                  <a:cubicBezTo>
                    <a:pt x="977" y="544"/>
                    <a:pt x="1019" y="432"/>
                    <a:pt x="1089" y="349"/>
                  </a:cubicBezTo>
                  <a:cubicBezTo>
                    <a:pt x="1158" y="279"/>
                    <a:pt x="1284" y="209"/>
                    <a:pt x="1396" y="167"/>
                  </a:cubicBezTo>
                  <a:lnTo>
                    <a:pt x="13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1759375" y="3463925"/>
              <a:ext cx="11875" cy="10600"/>
            </a:xfrm>
            <a:custGeom>
              <a:avLst/>
              <a:gdLst/>
              <a:ahLst/>
              <a:cxnLst/>
              <a:rect l="l" t="t" r="r" b="b"/>
              <a:pathLst>
                <a:path w="475" h="424" extrusionOk="0">
                  <a:moveTo>
                    <a:pt x="227" y="0"/>
                  </a:moveTo>
                  <a:cubicBezTo>
                    <a:pt x="212" y="0"/>
                    <a:pt x="196" y="2"/>
                    <a:pt x="182" y="7"/>
                  </a:cubicBezTo>
                  <a:cubicBezTo>
                    <a:pt x="70" y="48"/>
                    <a:pt x="0" y="174"/>
                    <a:pt x="42" y="272"/>
                  </a:cubicBezTo>
                  <a:cubicBezTo>
                    <a:pt x="64" y="361"/>
                    <a:pt x="149" y="423"/>
                    <a:pt x="232" y="423"/>
                  </a:cubicBezTo>
                  <a:cubicBezTo>
                    <a:pt x="253" y="423"/>
                    <a:pt x="274" y="419"/>
                    <a:pt x="293" y="411"/>
                  </a:cubicBezTo>
                  <a:cubicBezTo>
                    <a:pt x="405" y="383"/>
                    <a:pt x="474" y="258"/>
                    <a:pt x="447" y="146"/>
                  </a:cubicBezTo>
                  <a:cubicBezTo>
                    <a:pt x="411" y="63"/>
                    <a:pt x="315" y="0"/>
                    <a:pt x="2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1762150" y="3536300"/>
              <a:ext cx="11200" cy="10600"/>
            </a:xfrm>
            <a:custGeom>
              <a:avLst/>
              <a:gdLst/>
              <a:ahLst/>
              <a:cxnLst/>
              <a:rect l="l" t="t" r="r" b="b"/>
              <a:pathLst>
                <a:path w="448" h="424" extrusionOk="0">
                  <a:moveTo>
                    <a:pt x="221" y="1"/>
                  </a:moveTo>
                  <a:cubicBezTo>
                    <a:pt x="199" y="1"/>
                    <a:pt x="177" y="5"/>
                    <a:pt x="154" y="13"/>
                  </a:cubicBezTo>
                  <a:cubicBezTo>
                    <a:pt x="57" y="41"/>
                    <a:pt x="1" y="152"/>
                    <a:pt x="15" y="278"/>
                  </a:cubicBezTo>
                  <a:cubicBezTo>
                    <a:pt x="38" y="361"/>
                    <a:pt x="132" y="424"/>
                    <a:pt x="229" y="424"/>
                  </a:cubicBezTo>
                  <a:cubicBezTo>
                    <a:pt x="246" y="424"/>
                    <a:pt x="263" y="422"/>
                    <a:pt x="280" y="417"/>
                  </a:cubicBezTo>
                  <a:cubicBezTo>
                    <a:pt x="377" y="376"/>
                    <a:pt x="447" y="250"/>
                    <a:pt x="419" y="152"/>
                  </a:cubicBezTo>
                  <a:cubicBezTo>
                    <a:pt x="386" y="63"/>
                    <a:pt x="308" y="1"/>
                    <a:pt x="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1754475" y="3468275"/>
              <a:ext cx="20600" cy="74300"/>
            </a:xfrm>
            <a:custGeom>
              <a:avLst/>
              <a:gdLst/>
              <a:ahLst/>
              <a:cxnLst/>
              <a:rect l="l" t="t" r="r" b="b"/>
              <a:pathLst>
                <a:path w="824" h="2972" extrusionOk="0">
                  <a:moveTo>
                    <a:pt x="461" y="0"/>
                  </a:moveTo>
                  <a:lnTo>
                    <a:pt x="391" y="98"/>
                  </a:lnTo>
                  <a:cubicBezTo>
                    <a:pt x="475" y="181"/>
                    <a:pt x="545" y="293"/>
                    <a:pt x="559" y="391"/>
                  </a:cubicBezTo>
                  <a:cubicBezTo>
                    <a:pt x="601" y="502"/>
                    <a:pt x="587" y="628"/>
                    <a:pt x="545" y="725"/>
                  </a:cubicBezTo>
                  <a:cubicBezTo>
                    <a:pt x="531" y="781"/>
                    <a:pt x="489" y="837"/>
                    <a:pt x="475" y="879"/>
                  </a:cubicBezTo>
                  <a:lnTo>
                    <a:pt x="391" y="1060"/>
                  </a:lnTo>
                  <a:cubicBezTo>
                    <a:pt x="322" y="1186"/>
                    <a:pt x="266" y="1297"/>
                    <a:pt x="210" y="1423"/>
                  </a:cubicBezTo>
                  <a:cubicBezTo>
                    <a:pt x="112" y="1688"/>
                    <a:pt x="29" y="1953"/>
                    <a:pt x="1" y="2246"/>
                  </a:cubicBezTo>
                  <a:cubicBezTo>
                    <a:pt x="1" y="2385"/>
                    <a:pt x="29" y="2539"/>
                    <a:pt x="99" y="2678"/>
                  </a:cubicBezTo>
                  <a:cubicBezTo>
                    <a:pt x="182" y="2818"/>
                    <a:pt x="308" y="2929"/>
                    <a:pt x="419" y="2971"/>
                  </a:cubicBezTo>
                  <a:lnTo>
                    <a:pt x="475" y="2873"/>
                  </a:lnTo>
                  <a:cubicBezTo>
                    <a:pt x="378" y="2790"/>
                    <a:pt x="308" y="2692"/>
                    <a:pt x="266" y="2594"/>
                  </a:cubicBezTo>
                  <a:cubicBezTo>
                    <a:pt x="238" y="2483"/>
                    <a:pt x="238" y="2385"/>
                    <a:pt x="252" y="2260"/>
                  </a:cubicBezTo>
                  <a:cubicBezTo>
                    <a:pt x="280" y="2023"/>
                    <a:pt x="378" y="1785"/>
                    <a:pt x="475" y="1548"/>
                  </a:cubicBezTo>
                  <a:lnTo>
                    <a:pt x="629" y="1186"/>
                  </a:lnTo>
                  <a:lnTo>
                    <a:pt x="726" y="990"/>
                  </a:lnTo>
                  <a:cubicBezTo>
                    <a:pt x="754" y="921"/>
                    <a:pt x="768" y="851"/>
                    <a:pt x="796" y="781"/>
                  </a:cubicBezTo>
                  <a:cubicBezTo>
                    <a:pt x="824" y="642"/>
                    <a:pt x="824" y="460"/>
                    <a:pt x="754" y="321"/>
                  </a:cubicBezTo>
                  <a:cubicBezTo>
                    <a:pt x="712" y="181"/>
                    <a:pt x="601" y="7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1828425" y="3035300"/>
              <a:ext cx="51275" cy="48550"/>
            </a:xfrm>
            <a:custGeom>
              <a:avLst/>
              <a:gdLst/>
              <a:ahLst/>
              <a:cxnLst/>
              <a:rect l="l" t="t" r="r" b="b"/>
              <a:pathLst>
                <a:path w="2051" h="1942" extrusionOk="0">
                  <a:moveTo>
                    <a:pt x="1024" y="1"/>
                  </a:moveTo>
                  <a:cubicBezTo>
                    <a:pt x="554" y="1"/>
                    <a:pt x="134" y="370"/>
                    <a:pt x="70" y="846"/>
                  </a:cubicBezTo>
                  <a:cubicBezTo>
                    <a:pt x="0" y="1376"/>
                    <a:pt x="377" y="1864"/>
                    <a:pt x="907" y="1934"/>
                  </a:cubicBezTo>
                  <a:cubicBezTo>
                    <a:pt x="948" y="1939"/>
                    <a:pt x="989" y="1942"/>
                    <a:pt x="1030" y="1942"/>
                  </a:cubicBezTo>
                  <a:cubicBezTo>
                    <a:pt x="1498" y="1942"/>
                    <a:pt x="1917" y="1584"/>
                    <a:pt x="1981" y="1097"/>
                  </a:cubicBezTo>
                  <a:cubicBezTo>
                    <a:pt x="2050" y="581"/>
                    <a:pt x="1688" y="92"/>
                    <a:pt x="1144" y="9"/>
                  </a:cubicBezTo>
                  <a:cubicBezTo>
                    <a:pt x="1104" y="3"/>
                    <a:pt x="1063"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1797025" y="3070375"/>
              <a:ext cx="65575" cy="50250"/>
            </a:xfrm>
            <a:custGeom>
              <a:avLst/>
              <a:gdLst/>
              <a:ahLst/>
              <a:cxnLst/>
              <a:rect l="l" t="t" r="r" b="b"/>
              <a:pathLst>
                <a:path w="2623" h="2010" extrusionOk="0">
                  <a:moveTo>
                    <a:pt x="2232" y="1"/>
                  </a:moveTo>
                  <a:cubicBezTo>
                    <a:pt x="168" y="517"/>
                    <a:pt x="1" y="1926"/>
                    <a:pt x="1" y="1926"/>
                  </a:cubicBezTo>
                  <a:lnTo>
                    <a:pt x="921" y="2009"/>
                  </a:lnTo>
                  <a:cubicBezTo>
                    <a:pt x="1437" y="796"/>
                    <a:pt x="2623" y="475"/>
                    <a:pt x="2623" y="475"/>
                  </a:cubicBezTo>
                  <a:lnTo>
                    <a:pt x="22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1650575" y="3118850"/>
              <a:ext cx="152400" cy="587250"/>
            </a:xfrm>
            <a:custGeom>
              <a:avLst/>
              <a:gdLst/>
              <a:ahLst/>
              <a:cxnLst/>
              <a:rect l="l" t="t" r="r" b="b"/>
              <a:pathLst>
                <a:path w="6096" h="23490" extrusionOk="0">
                  <a:moveTo>
                    <a:pt x="6026" y="0"/>
                  </a:moveTo>
                  <a:lnTo>
                    <a:pt x="0" y="23476"/>
                  </a:lnTo>
                  <a:lnTo>
                    <a:pt x="70" y="23490"/>
                  </a:lnTo>
                  <a:lnTo>
                    <a:pt x="6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1657550" y="3119550"/>
              <a:ext cx="152400" cy="586900"/>
            </a:xfrm>
            <a:custGeom>
              <a:avLst/>
              <a:gdLst/>
              <a:ahLst/>
              <a:cxnLst/>
              <a:rect l="l" t="t" r="r" b="b"/>
              <a:pathLst>
                <a:path w="6096" h="23476" extrusionOk="0">
                  <a:moveTo>
                    <a:pt x="6026" y="0"/>
                  </a:moveTo>
                  <a:lnTo>
                    <a:pt x="0" y="23462"/>
                  </a:lnTo>
                  <a:lnTo>
                    <a:pt x="70" y="23476"/>
                  </a:lnTo>
                  <a:lnTo>
                    <a:pt x="6096" y="14"/>
                  </a:lnTo>
                  <a:lnTo>
                    <a:pt x="60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1664875" y="3120250"/>
              <a:ext cx="152050" cy="586200"/>
            </a:xfrm>
            <a:custGeom>
              <a:avLst/>
              <a:gdLst/>
              <a:ahLst/>
              <a:cxnLst/>
              <a:rect l="l" t="t" r="r" b="b"/>
              <a:pathLst>
                <a:path w="6082" h="23448" extrusionOk="0">
                  <a:moveTo>
                    <a:pt x="6012" y="0"/>
                  </a:moveTo>
                  <a:lnTo>
                    <a:pt x="0" y="23434"/>
                  </a:lnTo>
                  <a:lnTo>
                    <a:pt x="56" y="23448"/>
                  </a:lnTo>
                  <a:lnTo>
                    <a:pt x="60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1629300" y="3690750"/>
              <a:ext cx="61400" cy="27575"/>
            </a:xfrm>
            <a:custGeom>
              <a:avLst/>
              <a:gdLst/>
              <a:ahLst/>
              <a:cxnLst/>
              <a:rect l="l" t="t" r="r" b="b"/>
              <a:pathLst>
                <a:path w="2456" h="1103" extrusionOk="0">
                  <a:moveTo>
                    <a:pt x="126" y="0"/>
                  </a:moveTo>
                  <a:lnTo>
                    <a:pt x="0" y="544"/>
                  </a:lnTo>
                  <a:lnTo>
                    <a:pt x="2316" y="1102"/>
                  </a:lnTo>
                  <a:lnTo>
                    <a:pt x="2455" y="558"/>
                  </a:lnTo>
                  <a:lnTo>
                    <a:pt x="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1810975" y="3046175"/>
              <a:ext cx="57575" cy="67125"/>
            </a:xfrm>
            <a:custGeom>
              <a:avLst/>
              <a:gdLst/>
              <a:ahLst/>
              <a:cxnLst/>
              <a:rect l="l" t="t" r="r" b="b"/>
              <a:pathLst>
                <a:path w="2303" h="2685" extrusionOk="0">
                  <a:moveTo>
                    <a:pt x="1689" y="0"/>
                  </a:moveTo>
                  <a:cubicBezTo>
                    <a:pt x="1665" y="0"/>
                    <a:pt x="1641" y="2"/>
                    <a:pt x="1619" y="6"/>
                  </a:cubicBezTo>
                  <a:cubicBezTo>
                    <a:pt x="1409" y="34"/>
                    <a:pt x="1256" y="188"/>
                    <a:pt x="1228" y="383"/>
                  </a:cubicBezTo>
                  <a:cubicBezTo>
                    <a:pt x="1228" y="397"/>
                    <a:pt x="1256" y="439"/>
                    <a:pt x="1284" y="439"/>
                  </a:cubicBezTo>
                  <a:cubicBezTo>
                    <a:pt x="1312" y="439"/>
                    <a:pt x="1340" y="425"/>
                    <a:pt x="1340" y="383"/>
                  </a:cubicBezTo>
                  <a:cubicBezTo>
                    <a:pt x="1354" y="215"/>
                    <a:pt x="1521" y="118"/>
                    <a:pt x="1633" y="104"/>
                  </a:cubicBezTo>
                  <a:cubicBezTo>
                    <a:pt x="1644" y="103"/>
                    <a:pt x="1655" y="102"/>
                    <a:pt x="1667" y="102"/>
                  </a:cubicBezTo>
                  <a:cubicBezTo>
                    <a:pt x="1803" y="102"/>
                    <a:pt x="1974" y="178"/>
                    <a:pt x="2051" y="383"/>
                  </a:cubicBezTo>
                  <a:cubicBezTo>
                    <a:pt x="2191" y="732"/>
                    <a:pt x="1995" y="941"/>
                    <a:pt x="1828" y="1066"/>
                  </a:cubicBezTo>
                  <a:cubicBezTo>
                    <a:pt x="1772" y="1094"/>
                    <a:pt x="1702" y="1122"/>
                    <a:pt x="1633" y="1150"/>
                  </a:cubicBezTo>
                  <a:cubicBezTo>
                    <a:pt x="168" y="1680"/>
                    <a:pt x="1" y="2601"/>
                    <a:pt x="1" y="2629"/>
                  </a:cubicBezTo>
                  <a:cubicBezTo>
                    <a:pt x="1" y="2656"/>
                    <a:pt x="15" y="2684"/>
                    <a:pt x="56" y="2684"/>
                  </a:cubicBezTo>
                  <a:cubicBezTo>
                    <a:pt x="70" y="2684"/>
                    <a:pt x="84" y="2670"/>
                    <a:pt x="84" y="2629"/>
                  </a:cubicBezTo>
                  <a:cubicBezTo>
                    <a:pt x="84" y="2629"/>
                    <a:pt x="238" y="1722"/>
                    <a:pt x="1674" y="1220"/>
                  </a:cubicBezTo>
                  <a:cubicBezTo>
                    <a:pt x="1758" y="1192"/>
                    <a:pt x="1828" y="1150"/>
                    <a:pt x="1884" y="1122"/>
                  </a:cubicBezTo>
                  <a:cubicBezTo>
                    <a:pt x="2037" y="1010"/>
                    <a:pt x="2302" y="745"/>
                    <a:pt x="2135" y="327"/>
                  </a:cubicBezTo>
                  <a:cubicBezTo>
                    <a:pt x="2050" y="85"/>
                    <a:pt x="1850" y="0"/>
                    <a:pt x="1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1715075" y="3262525"/>
              <a:ext cx="25" cy="25"/>
            </a:xfrm>
            <a:custGeom>
              <a:avLst/>
              <a:gdLst/>
              <a:ahLst/>
              <a:cxnLst/>
              <a:rect l="l" t="t" r="r" b="b"/>
              <a:pathLst>
                <a:path w="1" h="1" extrusionOk="0">
                  <a:moveTo>
                    <a:pt x="1" y="0"/>
                  </a:moveTo>
                  <a:close/>
                </a:path>
              </a:pathLst>
            </a:custGeom>
            <a:solidFill>
              <a:srgbClr val="FFD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1647075" y="3237950"/>
              <a:ext cx="75700" cy="28900"/>
            </a:xfrm>
            <a:custGeom>
              <a:avLst/>
              <a:gdLst/>
              <a:ahLst/>
              <a:cxnLst/>
              <a:rect l="l" t="t" r="r" b="b"/>
              <a:pathLst>
                <a:path w="3028" h="1156" extrusionOk="0">
                  <a:moveTo>
                    <a:pt x="1450" y="0"/>
                  </a:moveTo>
                  <a:cubicBezTo>
                    <a:pt x="1284" y="0"/>
                    <a:pt x="1111" y="10"/>
                    <a:pt x="935" y="35"/>
                  </a:cubicBezTo>
                  <a:cubicBezTo>
                    <a:pt x="935" y="35"/>
                    <a:pt x="489" y="105"/>
                    <a:pt x="1" y="300"/>
                  </a:cubicBezTo>
                  <a:cubicBezTo>
                    <a:pt x="1" y="300"/>
                    <a:pt x="218" y="1156"/>
                    <a:pt x="1545" y="1156"/>
                  </a:cubicBezTo>
                  <a:cubicBezTo>
                    <a:pt x="1605" y="1156"/>
                    <a:pt x="1666" y="1154"/>
                    <a:pt x="1730" y="1151"/>
                  </a:cubicBezTo>
                  <a:cubicBezTo>
                    <a:pt x="2888" y="1081"/>
                    <a:pt x="3028" y="286"/>
                    <a:pt x="3028" y="286"/>
                  </a:cubicBezTo>
                  <a:cubicBezTo>
                    <a:pt x="3028" y="286"/>
                    <a:pt x="2328"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1653000" y="3128950"/>
              <a:ext cx="73275" cy="91750"/>
            </a:xfrm>
            <a:custGeom>
              <a:avLst/>
              <a:gdLst/>
              <a:ahLst/>
              <a:cxnLst/>
              <a:rect l="l" t="t" r="r" b="b"/>
              <a:pathLst>
                <a:path w="2931" h="3670" extrusionOk="0">
                  <a:moveTo>
                    <a:pt x="1465" y="1"/>
                  </a:moveTo>
                  <a:cubicBezTo>
                    <a:pt x="670" y="1"/>
                    <a:pt x="1" y="671"/>
                    <a:pt x="1" y="1466"/>
                  </a:cubicBezTo>
                  <a:lnTo>
                    <a:pt x="1" y="2205"/>
                  </a:lnTo>
                  <a:cubicBezTo>
                    <a:pt x="1" y="3000"/>
                    <a:pt x="670" y="3669"/>
                    <a:pt x="1465" y="3669"/>
                  </a:cubicBezTo>
                  <a:cubicBezTo>
                    <a:pt x="2274" y="3669"/>
                    <a:pt x="2916" y="3014"/>
                    <a:pt x="2930" y="2205"/>
                  </a:cubicBezTo>
                  <a:lnTo>
                    <a:pt x="2930" y="1466"/>
                  </a:lnTo>
                  <a:cubicBezTo>
                    <a:pt x="2930" y="671"/>
                    <a:pt x="2274" y="1"/>
                    <a:pt x="1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1797025" y="3130700"/>
              <a:ext cx="20950" cy="33500"/>
            </a:xfrm>
            <a:custGeom>
              <a:avLst/>
              <a:gdLst/>
              <a:ahLst/>
              <a:cxnLst/>
              <a:rect l="l" t="t" r="r" b="b"/>
              <a:pathLst>
                <a:path w="838" h="1340" extrusionOk="0">
                  <a:moveTo>
                    <a:pt x="586" y="1"/>
                  </a:moveTo>
                  <a:cubicBezTo>
                    <a:pt x="294" y="43"/>
                    <a:pt x="84" y="294"/>
                    <a:pt x="56" y="614"/>
                  </a:cubicBezTo>
                  <a:cubicBezTo>
                    <a:pt x="1" y="1019"/>
                    <a:pt x="308" y="1340"/>
                    <a:pt x="712" y="1340"/>
                  </a:cubicBezTo>
                  <a:lnTo>
                    <a:pt x="838" y="1340"/>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1689625" y="3368475"/>
              <a:ext cx="51275" cy="47225"/>
            </a:xfrm>
            <a:custGeom>
              <a:avLst/>
              <a:gdLst/>
              <a:ahLst/>
              <a:cxnLst/>
              <a:rect l="l" t="t" r="r" b="b"/>
              <a:pathLst>
                <a:path w="2051" h="1889" extrusionOk="0">
                  <a:moveTo>
                    <a:pt x="1049" y="0"/>
                  </a:moveTo>
                  <a:cubicBezTo>
                    <a:pt x="993" y="0"/>
                    <a:pt x="936" y="6"/>
                    <a:pt x="879" y="17"/>
                  </a:cubicBezTo>
                  <a:cubicBezTo>
                    <a:pt x="349" y="86"/>
                    <a:pt x="0" y="575"/>
                    <a:pt x="98" y="1091"/>
                  </a:cubicBezTo>
                  <a:cubicBezTo>
                    <a:pt x="172" y="1561"/>
                    <a:pt x="565" y="1888"/>
                    <a:pt x="1003" y="1888"/>
                  </a:cubicBezTo>
                  <a:cubicBezTo>
                    <a:pt x="1059" y="1888"/>
                    <a:pt x="1115" y="1883"/>
                    <a:pt x="1172" y="1872"/>
                  </a:cubicBezTo>
                  <a:cubicBezTo>
                    <a:pt x="1702" y="1788"/>
                    <a:pt x="2051" y="1300"/>
                    <a:pt x="1953" y="798"/>
                  </a:cubicBezTo>
                  <a:cubicBezTo>
                    <a:pt x="1879" y="328"/>
                    <a:pt x="1487" y="0"/>
                    <a:pt x="1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1652300" y="3363650"/>
              <a:ext cx="57925" cy="35600"/>
            </a:xfrm>
            <a:custGeom>
              <a:avLst/>
              <a:gdLst/>
              <a:ahLst/>
              <a:cxnLst/>
              <a:rect l="l" t="t" r="r" b="b"/>
              <a:pathLst>
                <a:path w="2317" h="1424" extrusionOk="0">
                  <a:moveTo>
                    <a:pt x="224" y="0"/>
                  </a:moveTo>
                  <a:lnTo>
                    <a:pt x="1" y="991"/>
                  </a:lnTo>
                  <a:lnTo>
                    <a:pt x="1758" y="1423"/>
                  </a:lnTo>
                  <a:lnTo>
                    <a:pt x="2316" y="461"/>
                  </a:lnTo>
                  <a:lnTo>
                    <a:pt x="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1551525" y="3248575"/>
              <a:ext cx="136725" cy="155200"/>
            </a:xfrm>
            <a:custGeom>
              <a:avLst/>
              <a:gdLst/>
              <a:ahLst/>
              <a:cxnLst/>
              <a:rect l="l" t="t" r="r" b="b"/>
              <a:pathLst>
                <a:path w="5469" h="6208" extrusionOk="0">
                  <a:moveTo>
                    <a:pt x="3614" y="0"/>
                  </a:moveTo>
                  <a:cubicBezTo>
                    <a:pt x="1716" y="1060"/>
                    <a:pt x="294" y="3808"/>
                    <a:pt x="126" y="4143"/>
                  </a:cubicBezTo>
                  <a:cubicBezTo>
                    <a:pt x="15" y="4352"/>
                    <a:pt x="1" y="4603"/>
                    <a:pt x="112" y="4813"/>
                  </a:cubicBezTo>
                  <a:cubicBezTo>
                    <a:pt x="210" y="5022"/>
                    <a:pt x="405" y="5175"/>
                    <a:pt x="629" y="5231"/>
                  </a:cubicBezTo>
                  <a:lnTo>
                    <a:pt x="5176" y="6208"/>
                  </a:lnTo>
                  <a:lnTo>
                    <a:pt x="5469" y="4743"/>
                  </a:lnTo>
                  <a:lnTo>
                    <a:pt x="1926" y="3976"/>
                  </a:lnTo>
                  <a:cubicBezTo>
                    <a:pt x="2553" y="2957"/>
                    <a:pt x="3418" y="1772"/>
                    <a:pt x="4102" y="1409"/>
                  </a:cubicBezTo>
                  <a:lnTo>
                    <a:pt x="3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1635225" y="3126875"/>
              <a:ext cx="65925" cy="84050"/>
            </a:xfrm>
            <a:custGeom>
              <a:avLst/>
              <a:gdLst/>
              <a:ahLst/>
              <a:cxnLst/>
              <a:rect l="l" t="t" r="r" b="b"/>
              <a:pathLst>
                <a:path w="2637" h="3362" extrusionOk="0">
                  <a:moveTo>
                    <a:pt x="2525" y="0"/>
                  </a:moveTo>
                  <a:lnTo>
                    <a:pt x="642" y="349"/>
                  </a:lnTo>
                  <a:lnTo>
                    <a:pt x="0" y="2246"/>
                  </a:lnTo>
                  <a:lnTo>
                    <a:pt x="396" y="2879"/>
                  </a:lnTo>
                  <a:lnTo>
                    <a:pt x="396" y="2879"/>
                  </a:lnTo>
                  <a:cubicBezTo>
                    <a:pt x="214" y="2490"/>
                    <a:pt x="145" y="1994"/>
                    <a:pt x="907" y="1911"/>
                  </a:cubicBezTo>
                  <a:cubicBezTo>
                    <a:pt x="1186" y="1897"/>
                    <a:pt x="1925" y="1688"/>
                    <a:pt x="2218" y="1214"/>
                  </a:cubicBezTo>
                  <a:cubicBezTo>
                    <a:pt x="2455" y="851"/>
                    <a:pt x="2637" y="433"/>
                    <a:pt x="2525" y="0"/>
                  </a:cubicBezTo>
                  <a:close/>
                  <a:moveTo>
                    <a:pt x="396" y="2879"/>
                  </a:moveTo>
                  <a:cubicBezTo>
                    <a:pt x="521" y="3145"/>
                    <a:pt x="698" y="3362"/>
                    <a:pt x="698" y="3362"/>
                  </a:cubicBezTo>
                  <a:lnTo>
                    <a:pt x="396" y="287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1638375" y="3170800"/>
              <a:ext cx="24425" cy="24450"/>
            </a:xfrm>
            <a:custGeom>
              <a:avLst/>
              <a:gdLst/>
              <a:ahLst/>
              <a:cxnLst/>
              <a:rect l="l" t="t" r="r" b="b"/>
              <a:pathLst>
                <a:path w="977" h="978" extrusionOk="0">
                  <a:moveTo>
                    <a:pt x="488" y="1"/>
                  </a:moveTo>
                  <a:cubicBezTo>
                    <a:pt x="209" y="1"/>
                    <a:pt x="0" y="210"/>
                    <a:pt x="0" y="489"/>
                  </a:cubicBezTo>
                  <a:cubicBezTo>
                    <a:pt x="0" y="768"/>
                    <a:pt x="209" y="977"/>
                    <a:pt x="488" y="977"/>
                  </a:cubicBezTo>
                  <a:cubicBezTo>
                    <a:pt x="767" y="977"/>
                    <a:pt x="976" y="754"/>
                    <a:pt x="976" y="489"/>
                  </a:cubicBezTo>
                  <a:cubicBezTo>
                    <a:pt x="976" y="224"/>
                    <a:pt x="767"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1694500" y="3128050"/>
              <a:ext cx="37650" cy="38950"/>
            </a:xfrm>
            <a:custGeom>
              <a:avLst/>
              <a:gdLst/>
              <a:ahLst/>
              <a:cxnLst/>
              <a:rect l="l" t="t" r="r" b="b"/>
              <a:pathLst>
                <a:path w="1506" h="1558" extrusionOk="0">
                  <a:moveTo>
                    <a:pt x="328" y="1"/>
                  </a:moveTo>
                  <a:cubicBezTo>
                    <a:pt x="224" y="1"/>
                    <a:pt x="115" y="33"/>
                    <a:pt x="1" y="107"/>
                  </a:cubicBezTo>
                  <a:cubicBezTo>
                    <a:pt x="1" y="107"/>
                    <a:pt x="628" y="1237"/>
                    <a:pt x="1493" y="1557"/>
                  </a:cubicBezTo>
                  <a:cubicBezTo>
                    <a:pt x="1505" y="1557"/>
                    <a:pt x="1049" y="1"/>
                    <a:pt x="3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45"/>
          <p:cNvSpPr/>
          <p:nvPr/>
        </p:nvSpPr>
        <p:spPr>
          <a:xfrm>
            <a:off x="5575672" y="975549"/>
            <a:ext cx="444593" cy="1209979"/>
          </a:xfrm>
          <a:custGeom>
            <a:avLst/>
            <a:gdLst/>
            <a:ahLst/>
            <a:cxnLst/>
            <a:rect l="l" t="t" r="r" b="b"/>
            <a:pathLst>
              <a:path w="12424" h="33770" extrusionOk="0">
                <a:moveTo>
                  <a:pt x="1845" y="1085"/>
                </a:moveTo>
                <a:cubicBezTo>
                  <a:pt x="1872" y="1085"/>
                  <a:pt x="1899" y="1085"/>
                  <a:pt x="1980" y="1112"/>
                </a:cubicBezTo>
                <a:cubicBezTo>
                  <a:pt x="2170" y="1194"/>
                  <a:pt x="2441" y="1356"/>
                  <a:pt x="2658" y="1600"/>
                </a:cubicBezTo>
                <a:cubicBezTo>
                  <a:pt x="3092" y="2034"/>
                  <a:pt x="3472" y="2631"/>
                  <a:pt x="3743" y="3282"/>
                </a:cubicBezTo>
                <a:cubicBezTo>
                  <a:pt x="4015" y="3933"/>
                  <a:pt x="4177" y="4611"/>
                  <a:pt x="4313" y="5289"/>
                </a:cubicBezTo>
                <a:lnTo>
                  <a:pt x="4340" y="5533"/>
                </a:lnTo>
                <a:lnTo>
                  <a:pt x="4394" y="5805"/>
                </a:lnTo>
                <a:cubicBezTo>
                  <a:pt x="4422" y="5967"/>
                  <a:pt x="4422" y="6130"/>
                  <a:pt x="4449" y="6320"/>
                </a:cubicBezTo>
                <a:cubicBezTo>
                  <a:pt x="4476" y="6645"/>
                  <a:pt x="4476" y="6944"/>
                  <a:pt x="4449" y="7296"/>
                </a:cubicBezTo>
                <a:cubicBezTo>
                  <a:pt x="4394" y="7947"/>
                  <a:pt x="4205" y="8571"/>
                  <a:pt x="3988" y="9222"/>
                </a:cubicBezTo>
                <a:cubicBezTo>
                  <a:pt x="3798" y="9602"/>
                  <a:pt x="3635" y="10009"/>
                  <a:pt x="3472" y="10388"/>
                </a:cubicBezTo>
                <a:cubicBezTo>
                  <a:pt x="3174" y="9466"/>
                  <a:pt x="2848" y="8490"/>
                  <a:pt x="2550" y="7486"/>
                </a:cubicBezTo>
                <a:cubicBezTo>
                  <a:pt x="2360" y="6781"/>
                  <a:pt x="2170" y="6076"/>
                  <a:pt x="2007" y="5371"/>
                </a:cubicBezTo>
                <a:cubicBezTo>
                  <a:pt x="1845" y="4638"/>
                  <a:pt x="1709" y="3933"/>
                  <a:pt x="1628" y="3201"/>
                </a:cubicBezTo>
                <a:cubicBezTo>
                  <a:pt x="1601" y="2821"/>
                  <a:pt x="1574" y="2468"/>
                  <a:pt x="1574" y="2143"/>
                </a:cubicBezTo>
                <a:cubicBezTo>
                  <a:pt x="1574" y="1790"/>
                  <a:pt x="1601" y="1465"/>
                  <a:pt x="1709" y="1221"/>
                </a:cubicBezTo>
                <a:cubicBezTo>
                  <a:pt x="1736" y="1166"/>
                  <a:pt x="1763" y="1112"/>
                  <a:pt x="1763" y="1085"/>
                </a:cubicBezTo>
                <a:close/>
                <a:moveTo>
                  <a:pt x="7297" y="17224"/>
                </a:moveTo>
                <a:cubicBezTo>
                  <a:pt x="7975" y="17251"/>
                  <a:pt x="8761" y="17522"/>
                  <a:pt x="9439" y="18037"/>
                </a:cubicBezTo>
                <a:cubicBezTo>
                  <a:pt x="9765" y="18282"/>
                  <a:pt x="10063" y="18580"/>
                  <a:pt x="10335" y="18960"/>
                </a:cubicBezTo>
                <a:cubicBezTo>
                  <a:pt x="10470" y="19122"/>
                  <a:pt x="10579" y="19312"/>
                  <a:pt x="10687" y="19529"/>
                </a:cubicBezTo>
                <a:cubicBezTo>
                  <a:pt x="10768" y="19638"/>
                  <a:pt x="10796" y="19719"/>
                  <a:pt x="10823" y="19828"/>
                </a:cubicBezTo>
                <a:lnTo>
                  <a:pt x="10850" y="19909"/>
                </a:lnTo>
                <a:lnTo>
                  <a:pt x="10850" y="19936"/>
                </a:lnTo>
                <a:lnTo>
                  <a:pt x="10850" y="19963"/>
                </a:lnTo>
                <a:lnTo>
                  <a:pt x="10958" y="20207"/>
                </a:lnTo>
                <a:cubicBezTo>
                  <a:pt x="11202" y="21075"/>
                  <a:pt x="11067" y="22214"/>
                  <a:pt x="10443" y="23164"/>
                </a:cubicBezTo>
                <a:cubicBezTo>
                  <a:pt x="10145" y="23652"/>
                  <a:pt x="9684" y="24140"/>
                  <a:pt x="9168" y="24466"/>
                </a:cubicBezTo>
                <a:cubicBezTo>
                  <a:pt x="8409" y="22811"/>
                  <a:pt x="7676" y="21075"/>
                  <a:pt x="6890" y="19258"/>
                </a:cubicBezTo>
                <a:cubicBezTo>
                  <a:pt x="6646" y="18688"/>
                  <a:pt x="6374" y="18065"/>
                  <a:pt x="6157" y="17468"/>
                </a:cubicBezTo>
                <a:lnTo>
                  <a:pt x="6347" y="17359"/>
                </a:lnTo>
                <a:cubicBezTo>
                  <a:pt x="6646" y="17251"/>
                  <a:pt x="6944" y="17224"/>
                  <a:pt x="7297" y="17224"/>
                </a:cubicBezTo>
                <a:close/>
                <a:moveTo>
                  <a:pt x="4069" y="13996"/>
                </a:moveTo>
                <a:cubicBezTo>
                  <a:pt x="4340" y="14728"/>
                  <a:pt x="4666" y="15406"/>
                  <a:pt x="4937" y="16084"/>
                </a:cubicBezTo>
                <a:cubicBezTo>
                  <a:pt x="4883" y="16084"/>
                  <a:pt x="4883" y="16112"/>
                  <a:pt x="4855" y="16112"/>
                </a:cubicBezTo>
                <a:lnTo>
                  <a:pt x="4720" y="16247"/>
                </a:lnTo>
                <a:cubicBezTo>
                  <a:pt x="4611" y="16356"/>
                  <a:pt x="4557" y="16410"/>
                  <a:pt x="4449" y="16491"/>
                </a:cubicBezTo>
                <a:cubicBezTo>
                  <a:pt x="3771" y="17197"/>
                  <a:pt x="3364" y="18037"/>
                  <a:pt x="3255" y="18824"/>
                </a:cubicBezTo>
                <a:cubicBezTo>
                  <a:pt x="3120" y="19611"/>
                  <a:pt x="3228" y="20316"/>
                  <a:pt x="3445" y="20858"/>
                </a:cubicBezTo>
                <a:cubicBezTo>
                  <a:pt x="3635" y="21401"/>
                  <a:pt x="3933" y="21835"/>
                  <a:pt x="4259" y="22079"/>
                </a:cubicBezTo>
                <a:cubicBezTo>
                  <a:pt x="4557" y="22350"/>
                  <a:pt x="4855" y="22459"/>
                  <a:pt x="5018" y="22486"/>
                </a:cubicBezTo>
                <a:cubicBezTo>
                  <a:pt x="5072" y="22486"/>
                  <a:pt x="5127" y="22513"/>
                  <a:pt x="5154" y="22513"/>
                </a:cubicBezTo>
                <a:lnTo>
                  <a:pt x="5344" y="22513"/>
                </a:lnTo>
                <a:cubicBezTo>
                  <a:pt x="5344" y="22513"/>
                  <a:pt x="5289" y="22513"/>
                  <a:pt x="5262" y="22486"/>
                </a:cubicBezTo>
                <a:cubicBezTo>
                  <a:pt x="5235" y="22459"/>
                  <a:pt x="5154" y="22404"/>
                  <a:pt x="5100" y="22377"/>
                </a:cubicBezTo>
                <a:cubicBezTo>
                  <a:pt x="4964" y="22269"/>
                  <a:pt x="4747" y="22079"/>
                  <a:pt x="4611" y="21808"/>
                </a:cubicBezTo>
                <a:cubicBezTo>
                  <a:pt x="4449" y="21536"/>
                  <a:pt x="4340" y="21130"/>
                  <a:pt x="4313" y="20696"/>
                </a:cubicBezTo>
                <a:cubicBezTo>
                  <a:pt x="4286" y="20234"/>
                  <a:pt x="4340" y="19692"/>
                  <a:pt x="4557" y="19204"/>
                </a:cubicBezTo>
                <a:cubicBezTo>
                  <a:pt x="4747" y="18688"/>
                  <a:pt x="5100" y="18173"/>
                  <a:pt x="5615" y="17793"/>
                </a:cubicBezTo>
                <a:lnTo>
                  <a:pt x="5642" y="17793"/>
                </a:lnTo>
                <a:cubicBezTo>
                  <a:pt x="5886" y="18390"/>
                  <a:pt x="6157" y="18932"/>
                  <a:pt x="6429" y="19502"/>
                </a:cubicBezTo>
                <a:cubicBezTo>
                  <a:pt x="6971" y="20696"/>
                  <a:pt x="7541" y="21835"/>
                  <a:pt x="8083" y="22947"/>
                </a:cubicBezTo>
                <a:cubicBezTo>
                  <a:pt x="8354" y="23489"/>
                  <a:pt x="8626" y="24032"/>
                  <a:pt x="8870" y="24574"/>
                </a:cubicBezTo>
                <a:cubicBezTo>
                  <a:pt x="8870" y="24628"/>
                  <a:pt x="8897" y="24656"/>
                  <a:pt x="8897" y="24683"/>
                </a:cubicBezTo>
                <a:cubicBezTo>
                  <a:pt x="8463" y="24927"/>
                  <a:pt x="8056" y="25090"/>
                  <a:pt x="7649" y="25198"/>
                </a:cubicBezTo>
                <a:cubicBezTo>
                  <a:pt x="7324" y="25252"/>
                  <a:pt x="7025" y="25334"/>
                  <a:pt x="6727" y="25361"/>
                </a:cubicBezTo>
                <a:cubicBezTo>
                  <a:pt x="6578" y="25374"/>
                  <a:pt x="6415" y="25381"/>
                  <a:pt x="6252" y="25381"/>
                </a:cubicBezTo>
                <a:cubicBezTo>
                  <a:pt x="6090" y="25381"/>
                  <a:pt x="5927" y="25374"/>
                  <a:pt x="5778" y="25361"/>
                </a:cubicBezTo>
                <a:lnTo>
                  <a:pt x="5534" y="25334"/>
                </a:lnTo>
                <a:lnTo>
                  <a:pt x="5289" y="25307"/>
                </a:lnTo>
                <a:lnTo>
                  <a:pt x="5154" y="25252"/>
                </a:lnTo>
                <a:lnTo>
                  <a:pt x="5072" y="25225"/>
                </a:lnTo>
                <a:lnTo>
                  <a:pt x="4828" y="25171"/>
                </a:lnTo>
                <a:cubicBezTo>
                  <a:pt x="4530" y="25062"/>
                  <a:pt x="4232" y="24954"/>
                  <a:pt x="3933" y="24818"/>
                </a:cubicBezTo>
                <a:cubicBezTo>
                  <a:pt x="3662" y="24683"/>
                  <a:pt x="3391" y="24520"/>
                  <a:pt x="3174" y="24276"/>
                </a:cubicBezTo>
                <a:cubicBezTo>
                  <a:pt x="2930" y="24086"/>
                  <a:pt x="2713" y="23842"/>
                  <a:pt x="2550" y="23571"/>
                </a:cubicBezTo>
                <a:cubicBezTo>
                  <a:pt x="2387" y="23299"/>
                  <a:pt x="2224" y="23028"/>
                  <a:pt x="2116" y="22730"/>
                </a:cubicBezTo>
                <a:cubicBezTo>
                  <a:pt x="2035" y="22594"/>
                  <a:pt x="2007" y="22404"/>
                  <a:pt x="1953" y="22269"/>
                </a:cubicBezTo>
                <a:cubicBezTo>
                  <a:pt x="1899" y="22106"/>
                  <a:pt x="1845" y="21970"/>
                  <a:pt x="1845" y="21808"/>
                </a:cubicBezTo>
                <a:cubicBezTo>
                  <a:pt x="1574" y="20560"/>
                  <a:pt x="1736" y="19204"/>
                  <a:pt x="2143" y="17902"/>
                </a:cubicBezTo>
                <a:cubicBezTo>
                  <a:pt x="2360" y="17251"/>
                  <a:pt x="2631" y="16627"/>
                  <a:pt x="2930" y="16003"/>
                </a:cubicBezTo>
                <a:cubicBezTo>
                  <a:pt x="3092" y="15705"/>
                  <a:pt x="3228" y="15406"/>
                  <a:pt x="3445" y="15081"/>
                </a:cubicBezTo>
                <a:cubicBezTo>
                  <a:pt x="3635" y="14783"/>
                  <a:pt x="3798" y="14457"/>
                  <a:pt x="4015" y="14132"/>
                </a:cubicBezTo>
                <a:cubicBezTo>
                  <a:pt x="4042" y="14104"/>
                  <a:pt x="4042" y="14077"/>
                  <a:pt x="4069" y="13996"/>
                </a:cubicBezTo>
                <a:close/>
                <a:moveTo>
                  <a:pt x="1709" y="0"/>
                </a:moveTo>
                <a:cubicBezTo>
                  <a:pt x="1628" y="0"/>
                  <a:pt x="1546" y="27"/>
                  <a:pt x="1465" y="27"/>
                </a:cubicBezTo>
                <a:cubicBezTo>
                  <a:pt x="1438" y="27"/>
                  <a:pt x="1438" y="27"/>
                  <a:pt x="1411" y="81"/>
                </a:cubicBezTo>
                <a:lnTo>
                  <a:pt x="1357" y="81"/>
                </a:lnTo>
                <a:cubicBezTo>
                  <a:pt x="1329" y="81"/>
                  <a:pt x="1275" y="109"/>
                  <a:pt x="1221" y="136"/>
                </a:cubicBezTo>
                <a:cubicBezTo>
                  <a:pt x="1058" y="244"/>
                  <a:pt x="923" y="380"/>
                  <a:pt x="814" y="488"/>
                </a:cubicBezTo>
                <a:cubicBezTo>
                  <a:pt x="733" y="624"/>
                  <a:pt x="651" y="760"/>
                  <a:pt x="624" y="841"/>
                </a:cubicBezTo>
                <a:cubicBezTo>
                  <a:pt x="434" y="1329"/>
                  <a:pt x="434" y="1763"/>
                  <a:pt x="434" y="2170"/>
                </a:cubicBezTo>
                <a:cubicBezTo>
                  <a:pt x="434" y="2577"/>
                  <a:pt x="516" y="2984"/>
                  <a:pt x="543" y="3363"/>
                </a:cubicBezTo>
                <a:cubicBezTo>
                  <a:pt x="787" y="4882"/>
                  <a:pt x="1221" y="6347"/>
                  <a:pt x="1655" y="7757"/>
                </a:cubicBezTo>
                <a:cubicBezTo>
                  <a:pt x="2062" y="9032"/>
                  <a:pt x="2469" y="10253"/>
                  <a:pt x="2930" y="11419"/>
                </a:cubicBezTo>
                <a:lnTo>
                  <a:pt x="2007" y="13155"/>
                </a:lnTo>
                <a:cubicBezTo>
                  <a:pt x="1845" y="13508"/>
                  <a:pt x="1628" y="13806"/>
                  <a:pt x="1465" y="14132"/>
                </a:cubicBezTo>
                <a:cubicBezTo>
                  <a:pt x="1248" y="14484"/>
                  <a:pt x="1085" y="14864"/>
                  <a:pt x="950" y="15217"/>
                </a:cubicBezTo>
                <a:cubicBezTo>
                  <a:pt x="651" y="15976"/>
                  <a:pt x="407" y="16708"/>
                  <a:pt x="244" y="17522"/>
                </a:cubicBezTo>
                <a:cubicBezTo>
                  <a:pt x="82" y="18309"/>
                  <a:pt x="0" y="19122"/>
                  <a:pt x="27" y="19909"/>
                </a:cubicBezTo>
                <a:cubicBezTo>
                  <a:pt x="82" y="20696"/>
                  <a:pt x="217" y="21509"/>
                  <a:pt x="489" y="22242"/>
                </a:cubicBezTo>
                <a:cubicBezTo>
                  <a:pt x="543" y="22459"/>
                  <a:pt x="624" y="22621"/>
                  <a:pt x="678" y="22784"/>
                </a:cubicBezTo>
                <a:cubicBezTo>
                  <a:pt x="787" y="22947"/>
                  <a:pt x="841" y="23137"/>
                  <a:pt x="950" y="23299"/>
                </a:cubicBezTo>
                <a:cubicBezTo>
                  <a:pt x="1167" y="23625"/>
                  <a:pt x="1384" y="23950"/>
                  <a:pt x="1628" y="24249"/>
                </a:cubicBezTo>
                <a:cubicBezTo>
                  <a:pt x="2143" y="24818"/>
                  <a:pt x="2794" y="25307"/>
                  <a:pt x="3499" y="25578"/>
                </a:cubicBezTo>
                <a:lnTo>
                  <a:pt x="3771" y="25659"/>
                </a:lnTo>
                <a:lnTo>
                  <a:pt x="4042" y="25768"/>
                </a:lnTo>
                <a:cubicBezTo>
                  <a:pt x="4205" y="25849"/>
                  <a:pt x="4422" y="25876"/>
                  <a:pt x="4584" y="25903"/>
                </a:cubicBezTo>
                <a:lnTo>
                  <a:pt x="4828" y="25930"/>
                </a:lnTo>
                <a:lnTo>
                  <a:pt x="4964" y="25985"/>
                </a:lnTo>
                <a:lnTo>
                  <a:pt x="5100" y="25985"/>
                </a:lnTo>
                <a:lnTo>
                  <a:pt x="5371" y="26012"/>
                </a:lnTo>
                <a:lnTo>
                  <a:pt x="5642" y="26012"/>
                </a:lnTo>
                <a:cubicBezTo>
                  <a:pt x="5754" y="26016"/>
                  <a:pt x="5865" y="26018"/>
                  <a:pt x="5977" y="26018"/>
                </a:cubicBezTo>
                <a:cubicBezTo>
                  <a:pt x="6569" y="26018"/>
                  <a:pt x="7156" y="25955"/>
                  <a:pt x="7703" y="25795"/>
                </a:cubicBezTo>
                <a:cubicBezTo>
                  <a:pt x="8165" y="25713"/>
                  <a:pt x="8626" y="25524"/>
                  <a:pt x="9033" y="25307"/>
                </a:cubicBezTo>
                <a:cubicBezTo>
                  <a:pt x="9168" y="25605"/>
                  <a:pt x="9304" y="25876"/>
                  <a:pt x="9439" y="26175"/>
                </a:cubicBezTo>
                <a:cubicBezTo>
                  <a:pt x="9656" y="26690"/>
                  <a:pt x="9873" y="27232"/>
                  <a:pt x="10063" y="27693"/>
                </a:cubicBezTo>
                <a:cubicBezTo>
                  <a:pt x="10280" y="28209"/>
                  <a:pt x="10443" y="28724"/>
                  <a:pt x="10579" y="29185"/>
                </a:cubicBezTo>
                <a:cubicBezTo>
                  <a:pt x="10660" y="29429"/>
                  <a:pt x="10687" y="29701"/>
                  <a:pt x="10714" y="29945"/>
                </a:cubicBezTo>
                <a:cubicBezTo>
                  <a:pt x="10714" y="29999"/>
                  <a:pt x="10741" y="30080"/>
                  <a:pt x="10741" y="30107"/>
                </a:cubicBezTo>
                <a:lnTo>
                  <a:pt x="10741" y="30324"/>
                </a:lnTo>
                <a:lnTo>
                  <a:pt x="10741" y="30650"/>
                </a:lnTo>
                <a:cubicBezTo>
                  <a:pt x="10714" y="31138"/>
                  <a:pt x="10579" y="31572"/>
                  <a:pt x="10389" y="31898"/>
                </a:cubicBezTo>
                <a:cubicBezTo>
                  <a:pt x="10145" y="32277"/>
                  <a:pt x="9873" y="32576"/>
                  <a:pt x="9521" y="32766"/>
                </a:cubicBezTo>
                <a:lnTo>
                  <a:pt x="9385" y="32820"/>
                </a:lnTo>
                <a:lnTo>
                  <a:pt x="9358" y="32847"/>
                </a:lnTo>
                <a:lnTo>
                  <a:pt x="9331" y="32847"/>
                </a:lnTo>
                <a:lnTo>
                  <a:pt x="9250" y="32901"/>
                </a:lnTo>
                <a:cubicBezTo>
                  <a:pt x="9168" y="32928"/>
                  <a:pt x="9087" y="32955"/>
                  <a:pt x="8978" y="32983"/>
                </a:cubicBezTo>
                <a:cubicBezTo>
                  <a:pt x="8816" y="33064"/>
                  <a:pt x="8626" y="33091"/>
                  <a:pt x="8436" y="33091"/>
                </a:cubicBezTo>
                <a:cubicBezTo>
                  <a:pt x="8273" y="33091"/>
                  <a:pt x="8110" y="33091"/>
                  <a:pt x="7948" y="33064"/>
                </a:cubicBezTo>
                <a:cubicBezTo>
                  <a:pt x="7758" y="33037"/>
                  <a:pt x="7622" y="32983"/>
                  <a:pt x="7459" y="32928"/>
                </a:cubicBezTo>
                <a:cubicBezTo>
                  <a:pt x="7188" y="32793"/>
                  <a:pt x="6944" y="32576"/>
                  <a:pt x="6808" y="32386"/>
                </a:cubicBezTo>
                <a:cubicBezTo>
                  <a:pt x="6754" y="32277"/>
                  <a:pt x="6673" y="32142"/>
                  <a:pt x="6646" y="32033"/>
                </a:cubicBezTo>
                <a:cubicBezTo>
                  <a:pt x="6619" y="31979"/>
                  <a:pt x="6619" y="31952"/>
                  <a:pt x="6619" y="31871"/>
                </a:cubicBezTo>
                <a:lnTo>
                  <a:pt x="6619" y="31762"/>
                </a:lnTo>
                <a:lnTo>
                  <a:pt x="6619" y="31735"/>
                </a:lnTo>
                <a:lnTo>
                  <a:pt x="6619" y="31681"/>
                </a:lnTo>
                <a:cubicBezTo>
                  <a:pt x="6619" y="31572"/>
                  <a:pt x="6591" y="31464"/>
                  <a:pt x="6619" y="31355"/>
                </a:cubicBezTo>
                <a:cubicBezTo>
                  <a:pt x="6619" y="31274"/>
                  <a:pt x="6646" y="31165"/>
                  <a:pt x="6646" y="31084"/>
                </a:cubicBezTo>
                <a:cubicBezTo>
                  <a:pt x="6673" y="31003"/>
                  <a:pt x="6727" y="30894"/>
                  <a:pt x="6754" y="30813"/>
                </a:cubicBezTo>
                <a:cubicBezTo>
                  <a:pt x="6918" y="30878"/>
                  <a:pt x="7103" y="30914"/>
                  <a:pt x="7295" y="30914"/>
                </a:cubicBezTo>
                <a:cubicBezTo>
                  <a:pt x="7420" y="30914"/>
                  <a:pt x="7548" y="30899"/>
                  <a:pt x="7676" y="30867"/>
                </a:cubicBezTo>
                <a:cubicBezTo>
                  <a:pt x="8436" y="30623"/>
                  <a:pt x="8897" y="29809"/>
                  <a:pt x="8653" y="29050"/>
                </a:cubicBezTo>
                <a:cubicBezTo>
                  <a:pt x="8450" y="28395"/>
                  <a:pt x="7870" y="27965"/>
                  <a:pt x="7243" y="27965"/>
                </a:cubicBezTo>
                <a:cubicBezTo>
                  <a:pt x="7117" y="27965"/>
                  <a:pt x="6990" y="27983"/>
                  <a:pt x="6863" y="28019"/>
                </a:cubicBezTo>
                <a:cubicBezTo>
                  <a:pt x="6320" y="28155"/>
                  <a:pt x="5778" y="28480"/>
                  <a:pt x="5398" y="29158"/>
                </a:cubicBezTo>
                <a:cubicBezTo>
                  <a:pt x="5100" y="29701"/>
                  <a:pt x="4964" y="30460"/>
                  <a:pt x="5045" y="31138"/>
                </a:cubicBezTo>
                <a:cubicBezTo>
                  <a:pt x="5100" y="31301"/>
                  <a:pt x="5127" y="31464"/>
                  <a:pt x="5181" y="31626"/>
                </a:cubicBezTo>
                <a:cubicBezTo>
                  <a:pt x="5262" y="31816"/>
                  <a:pt x="5289" y="31979"/>
                  <a:pt x="5398" y="32169"/>
                </a:cubicBezTo>
                <a:cubicBezTo>
                  <a:pt x="5561" y="32494"/>
                  <a:pt x="5805" y="32820"/>
                  <a:pt x="6130" y="33091"/>
                </a:cubicBezTo>
                <a:cubicBezTo>
                  <a:pt x="6456" y="33362"/>
                  <a:pt x="6863" y="33579"/>
                  <a:pt x="7270" y="33661"/>
                </a:cubicBezTo>
                <a:cubicBezTo>
                  <a:pt x="7459" y="33742"/>
                  <a:pt x="7703" y="33769"/>
                  <a:pt x="7893" y="33769"/>
                </a:cubicBezTo>
                <a:cubicBezTo>
                  <a:pt x="8110" y="33769"/>
                  <a:pt x="8354" y="33769"/>
                  <a:pt x="8571" y="33742"/>
                </a:cubicBezTo>
                <a:cubicBezTo>
                  <a:pt x="8816" y="33715"/>
                  <a:pt x="9033" y="33634"/>
                  <a:pt x="9222" y="33579"/>
                </a:cubicBezTo>
                <a:cubicBezTo>
                  <a:pt x="9331" y="33525"/>
                  <a:pt x="9439" y="33471"/>
                  <a:pt x="9521" y="33444"/>
                </a:cubicBezTo>
                <a:lnTo>
                  <a:pt x="9602" y="33389"/>
                </a:lnTo>
                <a:lnTo>
                  <a:pt x="9629" y="33362"/>
                </a:lnTo>
                <a:lnTo>
                  <a:pt x="9656" y="33335"/>
                </a:lnTo>
                <a:lnTo>
                  <a:pt x="9792" y="33227"/>
                </a:lnTo>
                <a:cubicBezTo>
                  <a:pt x="10009" y="33091"/>
                  <a:pt x="10172" y="32928"/>
                  <a:pt x="10335" y="32766"/>
                </a:cubicBezTo>
                <a:cubicBezTo>
                  <a:pt x="10524" y="32576"/>
                  <a:pt x="10660" y="32386"/>
                  <a:pt x="10796" y="32142"/>
                </a:cubicBezTo>
                <a:cubicBezTo>
                  <a:pt x="11013" y="31708"/>
                  <a:pt x="11148" y="31192"/>
                  <a:pt x="11148" y="30650"/>
                </a:cubicBezTo>
                <a:lnTo>
                  <a:pt x="11148" y="30243"/>
                </a:lnTo>
                <a:lnTo>
                  <a:pt x="11121" y="30053"/>
                </a:lnTo>
                <a:cubicBezTo>
                  <a:pt x="11121" y="29972"/>
                  <a:pt x="11094" y="29918"/>
                  <a:pt x="11094" y="29836"/>
                </a:cubicBezTo>
                <a:cubicBezTo>
                  <a:pt x="11067" y="29565"/>
                  <a:pt x="10985" y="29321"/>
                  <a:pt x="10931" y="29050"/>
                </a:cubicBezTo>
                <a:cubicBezTo>
                  <a:pt x="10660" y="28046"/>
                  <a:pt x="10199" y="27015"/>
                  <a:pt x="9765" y="25985"/>
                </a:cubicBezTo>
                <a:lnTo>
                  <a:pt x="9358" y="25062"/>
                </a:lnTo>
                <a:cubicBezTo>
                  <a:pt x="10036" y="24683"/>
                  <a:pt x="10606" y="24222"/>
                  <a:pt x="11121" y="23625"/>
                </a:cubicBezTo>
                <a:cubicBezTo>
                  <a:pt x="11555" y="23137"/>
                  <a:pt x="11908" y="22513"/>
                  <a:pt x="12152" y="21862"/>
                </a:cubicBezTo>
                <a:cubicBezTo>
                  <a:pt x="12233" y="21563"/>
                  <a:pt x="12342" y="21238"/>
                  <a:pt x="12369" y="20885"/>
                </a:cubicBezTo>
                <a:cubicBezTo>
                  <a:pt x="12423" y="20723"/>
                  <a:pt x="12423" y="20560"/>
                  <a:pt x="12423" y="20370"/>
                </a:cubicBezTo>
                <a:lnTo>
                  <a:pt x="12423" y="20099"/>
                </a:lnTo>
                <a:lnTo>
                  <a:pt x="12423" y="19882"/>
                </a:lnTo>
                <a:lnTo>
                  <a:pt x="12369" y="19665"/>
                </a:lnTo>
                <a:lnTo>
                  <a:pt x="12342" y="19394"/>
                </a:lnTo>
                <a:cubicBezTo>
                  <a:pt x="12315" y="19231"/>
                  <a:pt x="12287" y="19068"/>
                  <a:pt x="12206" y="18878"/>
                </a:cubicBezTo>
                <a:cubicBezTo>
                  <a:pt x="12179" y="18661"/>
                  <a:pt x="12043" y="18336"/>
                  <a:pt x="11881" y="18037"/>
                </a:cubicBezTo>
                <a:cubicBezTo>
                  <a:pt x="11718" y="17766"/>
                  <a:pt x="11528" y="17495"/>
                  <a:pt x="11338" y="17224"/>
                </a:cubicBezTo>
                <a:cubicBezTo>
                  <a:pt x="11121" y="16980"/>
                  <a:pt x="10931" y="16735"/>
                  <a:pt x="10687" y="16546"/>
                </a:cubicBezTo>
                <a:cubicBezTo>
                  <a:pt x="9786" y="15773"/>
                  <a:pt x="8664" y="15294"/>
                  <a:pt x="7555" y="15294"/>
                </a:cubicBezTo>
                <a:cubicBezTo>
                  <a:pt x="7496" y="15294"/>
                  <a:pt x="7437" y="15295"/>
                  <a:pt x="7378" y="15298"/>
                </a:cubicBezTo>
                <a:cubicBezTo>
                  <a:pt x="7053" y="15298"/>
                  <a:pt x="6781" y="15325"/>
                  <a:pt x="6483" y="15406"/>
                </a:cubicBezTo>
                <a:cubicBezTo>
                  <a:pt x="6212" y="15461"/>
                  <a:pt x="5940" y="15542"/>
                  <a:pt x="5669" y="15678"/>
                </a:cubicBezTo>
                <a:lnTo>
                  <a:pt x="5479" y="15759"/>
                </a:lnTo>
                <a:cubicBezTo>
                  <a:pt x="5127" y="14918"/>
                  <a:pt x="4828" y="14077"/>
                  <a:pt x="4476" y="13236"/>
                </a:cubicBezTo>
                <a:cubicBezTo>
                  <a:pt x="5072" y="12206"/>
                  <a:pt x="5561" y="11121"/>
                  <a:pt x="5940" y="9927"/>
                </a:cubicBezTo>
                <a:cubicBezTo>
                  <a:pt x="6185" y="9168"/>
                  <a:pt x="6374" y="8300"/>
                  <a:pt x="6374" y="7432"/>
                </a:cubicBezTo>
                <a:cubicBezTo>
                  <a:pt x="6374" y="6998"/>
                  <a:pt x="6347" y="6537"/>
                  <a:pt x="6293" y="6130"/>
                </a:cubicBezTo>
                <a:cubicBezTo>
                  <a:pt x="6239" y="5940"/>
                  <a:pt x="6212" y="5723"/>
                  <a:pt x="6157" y="5506"/>
                </a:cubicBezTo>
                <a:lnTo>
                  <a:pt x="6076" y="5235"/>
                </a:lnTo>
                <a:lnTo>
                  <a:pt x="6022" y="4909"/>
                </a:lnTo>
                <a:cubicBezTo>
                  <a:pt x="5778" y="4150"/>
                  <a:pt x="5479" y="3363"/>
                  <a:pt x="5072" y="2658"/>
                </a:cubicBezTo>
                <a:cubicBezTo>
                  <a:pt x="4666" y="1926"/>
                  <a:pt x="4150" y="1248"/>
                  <a:pt x="3445" y="678"/>
                </a:cubicBezTo>
                <a:cubicBezTo>
                  <a:pt x="3255" y="543"/>
                  <a:pt x="3065" y="407"/>
                  <a:pt x="2848" y="298"/>
                </a:cubicBezTo>
                <a:cubicBezTo>
                  <a:pt x="2658" y="217"/>
                  <a:pt x="2414" y="109"/>
                  <a:pt x="2143" y="27"/>
                </a:cubicBezTo>
                <a:cubicBezTo>
                  <a:pt x="2007" y="0"/>
                  <a:pt x="1872" y="0"/>
                  <a:pt x="1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8316161" y="1837797"/>
            <a:ext cx="626231" cy="527869"/>
          </a:xfrm>
          <a:custGeom>
            <a:avLst/>
            <a:gdLst/>
            <a:ahLst/>
            <a:cxnLst/>
            <a:rect l="l" t="t" r="r" b="b"/>
            <a:pathLst>
              <a:path w="12940" h="10894" extrusionOk="0">
                <a:moveTo>
                  <a:pt x="6348" y="1112"/>
                </a:moveTo>
                <a:lnTo>
                  <a:pt x="12125" y="2170"/>
                </a:lnTo>
                <a:lnTo>
                  <a:pt x="11990" y="2577"/>
                </a:lnTo>
                <a:lnTo>
                  <a:pt x="6212" y="1573"/>
                </a:lnTo>
                <a:lnTo>
                  <a:pt x="6348" y="1112"/>
                </a:lnTo>
                <a:close/>
                <a:moveTo>
                  <a:pt x="6158" y="0"/>
                </a:moveTo>
                <a:lnTo>
                  <a:pt x="5860" y="1031"/>
                </a:lnTo>
                <a:lnTo>
                  <a:pt x="3825" y="7540"/>
                </a:lnTo>
                <a:cubicBezTo>
                  <a:pt x="3581" y="7079"/>
                  <a:pt x="3147" y="6754"/>
                  <a:pt x="2605" y="6537"/>
                </a:cubicBezTo>
                <a:cubicBezTo>
                  <a:pt x="2372" y="6463"/>
                  <a:pt x="2139" y="6429"/>
                  <a:pt x="1914" y="6429"/>
                </a:cubicBezTo>
                <a:cubicBezTo>
                  <a:pt x="1147" y="6429"/>
                  <a:pt x="482" y="6836"/>
                  <a:pt x="272" y="7486"/>
                </a:cubicBezTo>
                <a:cubicBezTo>
                  <a:pt x="1" y="8327"/>
                  <a:pt x="598" y="9276"/>
                  <a:pt x="1656" y="9602"/>
                </a:cubicBezTo>
                <a:cubicBezTo>
                  <a:pt x="1897" y="9674"/>
                  <a:pt x="2140" y="9709"/>
                  <a:pt x="2373" y="9709"/>
                </a:cubicBezTo>
                <a:cubicBezTo>
                  <a:pt x="3112" y="9709"/>
                  <a:pt x="3762" y="9353"/>
                  <a:pt x="3988" y="8653"/>
                </a:cubicBezTo>
                <a:lnTo>
                  <a:pt x="6050" y="2034"/>
                </a:lnTo>
                <a:lnTo>
                  <a:pt x="11881" y="3011"/>
                </a:lnTo>
                <a:lnTo>
                  <a:pt x="10118" y="8653"/>
                </a:lnTo>
                <a:cubicBezTo>
                  <a:pt x="9901" y="8219"/>
                  <a:pt x="9440" y="7866"/>
                  <a:pt x="8925" y="7676"/>
                </a:cubicBezTo>
                <a:cubicBezTo>
                  <a:pt x="8681" y="7593"/>
                  <a:pt x="8435" y="7553"/>
                  <a:pt x="8199" y="7553"/>
                </a:cubicBezTo>
                <a:cubicBezTo>
                  <a:pt x="7437" y="7553"/>
                  <a:pt x="6772" y="7963"/>
                  <a:pt x="6565" y="8625"/>
                </a:cubicBezTo>
                <a:cubicBezTo>
                  <a:pt x="6294" y="9466"/>
                  <a:pt x="6918" y="10443"/>
                  <a:pt x="7921" y="10795"/>
                </a:cubicBezTo>
                <a:cubicBezTo>
                  <a:pt x="8150" y="10862"/>
                  <a:pt x="8377" y="10893"/>
                  <a:pt x="8596" y="10893"/>
                </a:cubicBezTo>
                <a:cubicBezTo>
                  <a:pt x="9364" y="10893"/>
                  <a:pt x="10028" y="10506"/>
                  <a:pt x="10281" y="9873"/>
                </a:cubicBezTo>
                <a:lnTo>
                  <a:pt x="12912" y="1383"/>
                </a:lnTo>
                <a:lnTo>
                  <a:pt x="12939" y="1248"/>
                </a:lnTo>
                <a:lnTo>
                  <a:pt x="6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8316150" y="539401"/>
            <a:ext cx="399065" cy="612617"/>
          </a:xfrm>
          <a:custGeom>
            <a:avLst/>
            <a:gdLst/>
            <a:ahLst/>
            <a:cxnLst/>
            <a:rect l="l" t="t" r="r" b="b"/>
            <a:pathLst>
              <a:path w="8246" h="12643" extrusionOk="0">
                <a:moveTo>
                  <a:pt x="4313" y="1926"/>
                </a:moveTo>
                <a:cubicBezTo>
                  <a:pt x="4611" y="2414"/>
                  <a:pt x="5181" y="2930"/>
                  <a:pt x="6157" y="3608"/>
                </a:cubicBezTo>
                <a:cubicBezTo>
                  <a:pt x="7459" y="4476"/>
                  <a:pt x="7324" y="5425"/>
                  <a:pt x="7107" y="5995"/>
                </a:cubicBezTo>
                <a:cubicBezTo>
                  <a:pt x="6917" y="5832"/>
                  <a:pt x="6700" y="5696"/>
                  <a:pt x="6510" y="5561"/>
                </a:cubicBezTo>
                <a:cubicBezTo>
                  <a:pt x="4801" y="4557"/>
                  <a:pt x="4394" y="2984"/>
                  <a:pt x="4340" y="2685"/>
                </a:cubicBezTo>
                <a:lnTo>
                  <a:pt x="4313" y="1926"/>
                </a:lnTo>
                <a:close/>
                <a:moveTo>
                  <a:pt x="4231" y="0"/>
                </a:moveTo>
                <a:lnTo>
                  <a:pt x="3635" y="27"/>
                </a:lnTo>
                <a:lnTo>
                  <a:pt x="4069" y="9358"/>
                </a:lnTo>
                <a:cubicBezTo>
                  <a:pt x="3659" y="8999"/>
                  <a:pt x="3056" y="8786"/>
                  <a:pt x="2419" y="8786"/>
                </a:cubicBezTo>
                <a:cubicBezTo>
                  <a:pt x="2382" y="8786"/>
                  <a:pt x="2344" y="8787"/>
                  <a:pt x="2306" y="8788"/>
                </a:cubicBezTo>
                <a:cubicBezTo>
                  <a:pt x="1004" y="8843"/>
                  <a:pt x="0" y="9738"/>
                  <a:pt x="54" y="10823"/>
                </a:cubicBezTo>
                <a:cubicBezTo>
                  <a:pt x="107" y="11872"/>
                  <a:pt x="1099" y="12643"/>
                  <a:pt x="2342" y="12643"/>
                </a:cubicBezTo>
                <a:cubicBezTo>
                  <a:pt x="2384" y="12643"/>
                  <a:pt x="2426" y="12642"/>
                  <a:pt x="2468" y="12640"/>
                </a:cubicBezTo>
                <a:cubicBezTo>
                  <a:pt x="3770" y="12586"/>
                  <a:pt x="4747" y="11772"/>
                  <a:pt x="4720" y="10606"/>
                </a:cubicBezTo>
                <a:lnTo>
                  <a:pt x="4394" y="4476"/>
                </a:lnTo>
                <a:lnTo>
                  <a:pt x="4394" y="4476"/>
                </a:lnTo>
                <a:cubicBezTo>
                  <a:pt x="4720" y="4910"/>
                  <a:pt x="5289" y="5452"/>
                  <a:pt x="6266" y="6130"/>
                </a:cubicBezTo>
                <a:cubicBezTo>
                  <a:pt x="8246" y="7459"/>
                  <a:pt x="6917" y="9032"/>
                  <a:pt x="6917" y="9032"/>
                </a:cubicBezTo>
                <a:cubicBezTo>
                  <a:pt x="7893" y="8490"/>
                  <a:pt x="8246" y="7188"/>
                  <a:pt x="7242" y="6130"/>
                </a:cubicBezTo>
                <a:cubicBezTo>
                  <a:pt x="8002" y="5371"/>
                  <a:pt x="7975" y="3933"/>
                  <a:pt x="6401" y="2984"/>
                </a:cubicBezTo>
                <a:cubicBezTo>
                  <a:pt x="4503" y="1845"/>
                  <a:pt x="4231" y="27"/>
                  <a:pt x="4231" y="27"/>
                </a:cubicBezTo>
                <a:lnTo>
                  <a:pt x="4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0274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1936044" y="1773841"/>
            <a:ext cx="5271911" cy="20785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t>Kết luận</a:t>
            </a:r>
          </a:p>
        </p:txBody>
      </p:sp>
      <p:sp>
        <p:nvSpPr>
          <p:cNvPr id="347" name="Google Shape;347;p33"/>
          <p:cNvSpPr txBox="1">
            <a:spLocks noGrp="1"/>
          </p:cNvSpPr>
          <p:nvPr>
            <p:ph type="title" idx="2"/>
          </p:nvPr>
        </p:nvSpPr>
        <p:spPr>
          <a:xfrm>
            <a:off x="4075288" y="1005930"/>
            <a:ext cx="970845"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04</a:t>
            </a:r>
            <a:endParaRPr sz="3600"/>
          </a:p>
        </p:txBody>
      </p:sp>
      <p:sp>
        <p:nvSpPr>
          <p:cNvPr id="348" name="Google Shape;348;p33"/>
          <p:cNvSpPr/>
          <p:nvPr/>
        </p:nvSpPr>
        <p:spPr>
          <a:xfrm>
            <a:off x="824728" y="1389217"/>
            <a:ext cx="601353" cy="1636325"/>
          </a:xfrm>
          <a:custGeom>
            <a:avLst/>
            <a:gdLst/>
            <a:ahLst/>
            <a:cxnLst/>
            <a:rect l="l" t="t" r="r" b="b"/>
            <a:pathLst>
              <a:path w="12424" h="33770" extrusionOk="0">
                <a:moveTo>
                  <a:pt x="1845" y="1058"/>
                </a:moveTo>
                <a:cubicBezTo>
                  <a:pt x="1872" y="1058"/>
                  <a:pt x="1899" y="1058"/>
                  <a:pt x="1981" y="1085"/>
                </a:cubicBezTo>
                <a:cubicBezTo>
                  <a:pt x="2170" y="1166"/>
                  <a:pt x="2442" y="1329"/>
                  <a:pt x="2659" y="1573"/>
                </a:cubicBezTo>
                <a:cubicBezTo>
                  <a:pt x="3093" y="2007"/>
                  <a:pt x="3472" y="2631"/>
                  <a:pt x="3744" y="3255"/>
                </a:cubicBezTo>
                <a:cubicBezTo>
                  <a:pt x="4015" y="3906"/>
                  <a:pt x="4178" y="4584"/>
                  <a:pt x="4313" y="5262"/>
                </a:cubicBezTo>
                <a:lnTo>
                  <a:pt x="4340" y="5506"/>
                </a:lnTo>
                <a:lnTo>
                  <a:pt x="4395" y="5778"/>
                </a:lnTo>
                <a:cubicBezTo>
                  <a:pt x="4422" y="5940"/>
                  <a:pt x="4422" y="6103"/>
                  <a:pt x="4449" y="6293"/>
                </a:cubicBezTo>
                <a:cubicBezTo>
                  <a:pt x="4476" y="6618"/>
                  <a:pt x="4476" y="6917"/>
                  <a:pt x="4449" y="7269"/>
                </a:cubicBezTo>
                <a:cubicBezTo>
                  <a:pt x="4395" y="7920"/>
                  <a:pt x="4205" y="8544"/>
                  <a:pt x="3988" y="9195"/>
                </a:cubicBezTo>
                <a:cubicBezTo>
                  <a:pt x="3798" y="9575"/>
                  <a:pt x="3635" y="9982"/>
                  <a:pt x="3472" y="10361"/>
                </a:cubicBezTo>
                <a:cubicBezTo>
                  <a:pt x="3174" y="9439"/>
                  <a:pt x="2849" y="8490"/>
                  <a:pt x="2550" y="7459"/>
                </a:cubicBezTo>
                <a:cubicBezTo>
                  <a:pt x="2360" y="6754"/>
                  <a:pt x="2170" y="6049"/>
                  <a:pt x="2008" y="5344"/>
                </a:cubicBezTo>
                <a:cubicBezTo>
                  <a:pt x="1845" y="4611"/>
                  <a:pt x="1709" y="3906"/>
                  <a:pt x="1628" y="3174"/>
                </a:cubicBezTo>
                <a:cubicBezTo>
                  <a:pt x="1601" y="2794"/>
                  <a:pt x="1574" y="2441"/>
                  <a:pt x="1574" y="2116"/>
                </a:cubicBezTo>
                <a:cubicBezTo>
                  <a:pt x="1574" y="1763"/>
                  <a:pt x="1601" y="1438"/>
                  <a:pt x="1709" y="1194"/>
                </a:cubicBezTo>
                <a:cubicBezTo>
                  <a:pt x="1736" y="1139"/>
                  <a:pt x="1764" y="1085"/>
                  <a:pt x="1764" y="1058"/>
                </a:cubicBezTo>
                <a:close/>
                <a:moveTo>
                  <a:pt x="7297" y="17197"/>
                </a:moveTo>
                <a:cubicBezTo>
                  <a:pt x="7975" y="17224"/>
                  <a:pt x="8762" y="17495"/>
                  <a:pt x="9440" y="18010"/>
                </a:cubicBezTo>
                <a:cubicBezTo>
                  <a:pt x="9765" y="18254"/>
                  <a:pt x="10063" y="18553"/>
                  <a:pt x="10335" y="18933"/>
                </a:cubicBezTo>
                <a:cubicBezTo>
                  <a:pt x="10470" y="19095"/>
                  <a:pt x="10579" y="19285"/>
                  <a:pt x="10687" y="19502"/>
                </a:cubicBezTo>
                <a:cubicBezTo>
                  <a:pt x="10742" y="19611"/>
                  <a:pt x="10796" y="19692"/>
                  <a:pt x="10823" y="19801"/>
                </a:cubicBezTo>
                <a:lnTo>
                  <a:pt x="10850" y="19882"/>
                </a:lnTo>
                <a:lnTo>
                  <a:pt x="10850" y="19909"/>
                </a:lnTo>
                <a:lnTo>
                  <a:pt x="10850" y="19936"/>
                </a:lnTo>
                <a:lnTo>
                  <a:pt x="10959" y="20180"/>
                </a:lnTo>
                <a:cubicBezTo>
                  <a:pt x="11203" y="21075"/>
                  <a:pt x="11067" y="22187"/>
                  <a:pt x="10443" y="23137"/>
                </a:cubicBezTo>
                <a:cubicBezTo>
                  <a:pt x="10145" y="23652"/>
                  <a:pt x="9684" y="24113"/>
                  <a:pt x="9168" y="24466"/>
                </a:cubicBezTo>
                <a:cubicBezTo>
                  <a:pt x="8409" y="22784"/>
                  <a:pt x="7677" y="21075"/>
                  <a:pt x="6890" y="19231"/>
                </a:cubicBezTo>
                <a:cubicBezTo>
                  <a:pt x="6646" y="18661"/>
                  <a:pt x="6375" y="18037"/>
                  <a:pt x="6158" y="17441"/>
                </a:cubicBezTo>
                <a:lnTo>
                  <a:pt x="6348" y="17332"/>
                </a:lnTo>
                <a:cubicBezTo>
                  <a:pt x="6646" y="17224"/>
                  <a:pt x="6944" y="17197"/>
                  <a:pt x="7297" y="17197"/>
                </a:cubicBezTo>
                <a:close/>
                <a:moveTo>
                  <a:pt x="4069" y="13969"/>
                </a:moveTo>
                <a:cubicBezTo>
                  <a:pt x="4340" y="14701"/>
                  <a:pt x="4666" y="15379"/>
                  <a:pt x="4937" y="16057"/>
                </a:cubicBezTo>
                <a:cubicBezTo>
                  <a:pt x="4883" y="16057"/>
                  <a:pt x="4883" y="16085"/>
                  <a:pt x="4856" y="16085"/>
                </a:cubicBezTo>
                <a:lnTo>
                  <a:pt x="4720" y="16220"/>
                </a:lnTo>
                <a:cubicBezTo>
                  <a:pt x="4612" y="16329"/>
                  <a:pt x="4557" y="16383"/>
                  <a:pt x="4449" y="16464"/>
                </a:cubicBezTo>
                <a:cubicBezTo>
                  <a:pt x="3771" y="17170"/>
                  <a:pt x="3364" y="18010"/>
                  <a:pt x="3255" y="18797"/>
                </a:cubicBezTo>
                <a:cubicBezTo>
                  <a:pt x="3120" y="19584"/>
                  <a:pt x="3228" y="20289"/>
                  <a:pt x="3445" y="20831"/>
                </a:cubicBezTo>
                <a:cubicBezTo>
                  <a:pt x="3635" y="21374"/>
                  <a:pt x="3933" y="21808"/>
                  <a:pt x="4259" y="22052"/>
                </a:cubicBezTo>
                <a:cubicBezTo>
                  <a:pt x="4557" y="22323"/>
                  <a:pt x="4856" y="22432"/>
                  <a:pt x="5018" y="22459"/>
                </a:cubicBezTo>
                <a:cubicBezTo>
                  <a:pt x="5073" y="22459"/>
                  <a:pt x="5127" y="22486"/>
                  <a:pt x="5154" y="22486"/>
                </a:cubicBezTo>
                <a:lnTo>
                  <a:pt x="5344" y="22486"/>
                </a:lnTo>
                <a:cubicBezTo>
                  <a:pt x="5344" y="22486"/>
                  <a:pt x="5290" y="22486"/>
                  <a:pt x="5263" y="22459"/>
                </a:cubicBezTo>
                <a:cubicBezTo>
                  <a:pt x="5235" y="22432"/>
                  <a:pt x="5154" y="22377"/>
                  <a:pt x="5100" y="22350"/>
                </a:cubicBezTo>
                <a:cubicBezTo>
                  <a:pt x="4964" y="22242"/>
                  <a:pt x="4747" y="22052"/>
                  <a:pt x="4612" y="21781"/>
                </a:cubicBezTo>
                <a:cubicBezTo>
                  <a:pt x="4449" y="21509"/>
                  <a:pt x="4340" y="21102"/>
                  <a:pt x="4313" y="20641"/>
                </a:cubicBezTo>
                <a:cubicBezTo>
                  <a:pt x="4286" y="20207"/>
                  <a:pt x="4340" y="19665"/>
                  <a:pt x="4557" y="19150"/>
                </a:cubicBezTo>
                <a:cubicBezTo>
                  <a:pt x="4747" y="18661"/>
                  <a:pt x="5100" y="18146"/>
                  <a:pt x="5615" y="17766"/>
                </a:cubicBezTo>
                <a:lnTo>
                  <a:pt x="5642" y="17766"/>
                </a:lnTo>
                <a:cubicBezTo>
                  <a:pt x="5886" y="18336"/>
                  <a:pt x="6158" y="18905"/>
                  <a:pt x="6402" y="19475"/>
                </a:cubicBezTo>
                <a:cubicBezTo>
                  <a:pt x="6944" y="20641"/>
                  <a:pt x="7541" y="21808"/>
                  <a:pt x="8083" y="22920"/>
                </a:cubicBezTo>
                <a:cubicBezTo>
                  <a:pt x="8355" y="23462"/>
                  <a:pt x="8626" y="24005"/>
                  <a:pt x="8870" y="24547"/>
                </a:cubicBezTo>
                <a:cubicBezTo>
                  <a:pt x="8870" y="24574"/>
                  <a:pt x="8897" y="24629"/>
                  <a:pt x="8897" y="24656"/>
                </a:cubicBezTo>
                <a:cubicBezTo>
                  <a:pt x="8490" y="24900"/>
                  <a:pt x="8083" y="25063"/>
                  <a:pt x="7649" y="25171"/>
                </a:cubicBezTo>
                <a:cubicBezTo>
                  <a:pt x="7324" y="25225"/>
                  <a:pt x="7026" y="25307"/>
                  <a:pt x="6727" y="25334"/>
                </a:cubicBezTo>
                <a:cubicBezTo>
                  <a:pt x="6564" y="25347"/>
                  <a:pt x="6402" y="25354"/>
                  <a:pt x="6242" y="25354"/>
                </a:cubicBezTo>
                <a:cubicBezTo>
                  <a:pt x="6083" y="25354"/>
                  <a:pt x="5927" y="25347"/>
                  <a:pt x="5778" y="25334"/>
                </a:cubicBezTo>
                <a:lnTo>
                  <a:pt x="5534" y="25307"/>
                </a:lnTo>
                <a:lnTo>
                  <a:pt x="5290" y="25280"/>
                </a:lnTo>
                <a:lnTo>
                  <a:pt x="5154" y="25225"/>
                </a:lnTo>
                <a:lnTo>
                  <a:pt x="5046" y="25198"/>
                </a:lnTo>
                <a:lnTo>
                  <a:pt x="4829" y="25144"/>
                </a:lnTo>
                <a:cubicBezTo>
                  <a:pt x="4503" y="25035"/>
                  <a:pt x="4232" y="24927"/>
                  <a:pt x="3933" y="24791"/>
                </a:cubicBezTo>
                <a:cubicBezTo>
                  <a:pt x="3662" y="24656"/>
                  <a:pt x="3391" y="24493"/>
                  <a:pt x="3174" y="24249"/>
                </a:cubicBezTo>
                <a:cubicBezTo>
                  <a:pt x="2930" y="24059"/>
                  <a:pt x="2713" y="23815"/>
                  <a:pt x="2550" y="23544"/>
                </a:cubicBezTo>
                <a:cubicBezTo>
                  <a:pt x="2387" y="23272"/>
                  <a:pt x="2225" y="23001"/>
                  <a:pt x="2116" y="22703"/>
                </a:cubicBezTo>
                <a:cubicBezTo>
                  <a:pt x="2035" y="22567"/>
                  <a:pt x="2008" y="22377"/>
                  <a:pt x="1953" y="22242"/>
                </a:cubicBezTo>
                <a:cubicBezTo>
                  <a:pt x="1899" y="22079"/>
                  <a:pt x="1845" y="21943"/>
                  <a:pt x="1845" y="21781"/>
                </a:cubicBezTo>
                <a:cubicBezTo>
                  <a:pt x="1574" y="20533"/>
                  <a:pt x="1736" y="19177"/>
                  <a:pt x="2143" y="17875"/>
                </a:cubicBezTo>
                <a:cubicBezTo>
                  <a:pt x="2360" y="17224"/>
                  <a:pt x="2632" y="16600"/>
                  <a:pt x="2930" y="15976"/>
                </a:cubicBezTo>
                <a:cubicBezTo>
                  <a:pt x="3093" y="15678"/>
                  <a:pt x="3228" y="15379"/>
                  <a:pt x="3445" y="15054"/>
                </a:cubicBezTo>
                <a:cubicBezTo>
                  <a:pt x="3635" y="14756"/>
                  <a:pt x="3798" y="14430"/>
                  <a:pt x="4015" y="14105"/>
                </a:cubicBezTo>
                <a:cubicBezTo>
                  <a:pt x="4042" y="14077"/>
                  <a:pt x="4042" y="14050"/>
                  <a:pt x="4069" y="13969"/>
                </a:cubicBezTo>
                <a:close/>
                <a:moveTo>
                  <a:pt x="1709" y="0"/>
                </a:moveTo>
                <a:cubicBezTo>
                  <a:pt x="1628" y="0"/>
                  <a:pt x="1547" y="27"/>
                  <a:pt x="1465" y="27"/>
                </a:cubicBezTo>
                <a:cubicBezTo>
                  <a:pt x="1438" y="27"/>
                  <a:pt x="1438" y="27"/>
                  <a:pt x="1411" y="82"/>
                </a:cubicBezTo>
                <a:lnTo>
                  <a:pt x="1357" y="82"/>
                </a:lnTo>
                <a:cubicBezTo>
                  <a:pt x="1330" y="82"/>
                  <a:pt x="1275" y="109"/>
                  <a:pt x="1221" y="136"/>
                </a:cubicBezTo>
                <a:cubicBezTo>
                  <a:pt x="1058" y="244"/>
                  <a:pt x="923" y="380"/>
                  <a:pt x="814" y="488"/>
                </a:cubicBezTo>
                <a:cubicBezTo>
                  <a:pt x="733" y="624"/>
                  <a:pt x="651" y="760"/>
                  <a:pt x="624" y="841"/>
                </a:cubicBezTo>
                <a:cubicBezTo>
                  <a:pt x="462" y="1329"/>
                  <a:pt x="462" y="1763"/>
                  <a:pt x="462" y="2170"/>
                </a:cubicBezTo>
                <a:cubicBezTo>
                  <a:pt x="462" y="2577"/>
                  <a:pt x="516" y="2984"/>
                  <a:pt x="543" y="3364"/>
                </a:cubicBezTo>
                <a:cubicBezTo>
                  <a:pt x="787" y="4882"/>
                  <a:pt x="1221" y="6347"/>
                  <a:pt x="1655" y="7758"/>
                </a:cubicBezTo>
                <a:cubicBezTo>
                  <a:pt x="2089" y="9032"/>
                  <a:pt x="2496" y="10253"/>
                  <a:pt x="2930" y="11419"/>
                </a:cubicBezTo>
                <a:lnTo>
                  <a:pt x="2008" y="13155"/>
                </a:lnTo>
                <a:cubicBezTo>
                  <a:pt x="1845" y="13508"/>
                  <a:pt x="1628" y="13806"/>
                  <a:pt x="1465" y="14132"/>
                </a:cubicBezTo>
                <a:cubicBezTo>
                  <a:pt x="1275" y="14484"/>
                  <a:pt x="1085" y="14864"/>
                  <a:pt x="950" y="15217"/>
                </a:cubicBezTo>
                <a:cubicBezTo>
                  <a:pt x="651" y="15976"/>
                  <a:pt x="407" y="16708"/>
                  <a:pt x="245" y="17522"/>
                </a:cubicBezTo>
                <a:cubicBezTo>
                  <a:pt x="82" y="18309"/>
                  <a:pt x="1" y="19122"/>
                  <a:pt x="55" y="19909"/>
                </a:cubicBezTo>
                <a:cubicBezTo>
                  <a:pt x="82" y="20696"/>
                  <a:pt x="218" y="21509"/>
                  <a:pt x="489" y="22242"/>
                </a:cubicBezTo>
                <a:cubicBezTo>
                  <a:pt x="543" y="22459"/>
                  <a:pt x="624" y="22621"/>
                  <a:pt x="679" y="22784"/>
                </a:cubicBezTo>
                <a:cubicBezTo>
                  <a:pt x="787" y="22947"/>
                  <a:pt x="868" y="23137"/>
                  <a:pt x="950" y="23299"/>
                </a:cubicBezTo>
                <a:cubicBezTo>
                  <a:pt x="1167" y="23625"/>
                  <a:pt x="1411" y="23950"/>
                  <a:pt x="1628" y="24249"/>
                </a:cubicBezTo>
                <a:cubicBezTo>
                  <a:pt x="2143" y="24818"/>
                  <a:pt x="2794" y="25307"/>
                  <a:pt x="3499" y="25578"/>
                </a:cubicBezTo>
                <a:lnTo>
                  <a:pt x="3771" y="25686"/>
                </a:lnTo>
                <a:lnTo>
                  <a:pt x="4042" y="25768"/>
                </a:lnTo>
                <a:cubicBezTo>
                  <a:pt x="4205" y="25849"/>
                  <a:pt x="4422" y="25876"/>
                  <a:pt x="4584" y="25903"/>
                </a:cubicBezTo>
                <a:lnTo>
                  <a:pt x="4829" y="25958"/>
                </a:lnTo>
                <a:lnTo>
                  <a:pt x="4964" y="25985"/>
                </a:lnTo>
                <a:lnTo>
                  <a:pt x="5100" y="25985"/>
                </a:lnTo>
                <a:lnTo>
                  <a:pt x="5371" y="26012"/>
                </a:lnTo>
                <a:lnTo>
                  <a:pt x="5642" y="26012"/>
                </a:lnTo>
                <a:cubicBezTo>
                  <a:pt x="5757" y="26016"/>
                  <a:pt x="5871" y="26019"/>
                  <a:pt x="5985" y="26019"/>
                </a:cubicBezTo>
                <a:cubicBezTo>
                  <a:pt x="6575" y="26019"/>
                  <a:pt x="7158" y="25958"/>
                  <a:pt x="7704" y="25822"/>
                </a:cubicBezTo>
                <a:cubicBezTo>
                  <a:pt x="8192" y="25714"/>
                  <a:pt x="8626" y="25524"/>
                  <a:pt x="9033" y="25307"/>
                </a:cubicBezTo>
                <a:cubicBezTo>
                  <a:pt x="9168" y="25605"/>
                  <a:pt x="9304" y="25876"/>
                  <a:pt x="9440" y="26175"/>
                </a:cubicBezTo>
                <a:cubicBezTo>
                  <a:pt x="9684" y="26690"/>
                  <a:pt x="9874" y="27232"/>
                  <a:pt x="10091" y="27721"/>
                </a:cubicBezTo>
                <a:cubicBezTo>
                  <a:pt x="10280" y="28209"/>
                  <a:pt x="10443" y="28724"/>
                  <a:pt x="10579" y="29212"/>
                </a:cubicBezTo>
                <a:cubicBezTo>
                  <a:pt x="10660" y="29429"/>
                  <a:pt x="10687" y="29701"/>
                  <a:pt x="10714" y="29945"/>
                </a:cubicBezTo>
                <a:cubicBezTo>
                  <a:pt x="10714" y="29999"/>
                  <a:pt x="10769" y="30080"/>
                  <a:pt x="10769" y="30108"/>
                </a:cubicBezTo>
                <a:lnTo>
                  <a:pt x="10769" y="30325"/>
                </a:lnTo>
                <a:lnTo>
                  <a:pt x="10769" y="30650"/>
                </a:lnTo>
                <a:cubicBezTo>
                  <a:pt x="10714" y="31138"/>
                  <a:pt x="10579" y="31572"/>
                  <a:pt x="10389" y="31898"/>
                </a:cubicBezTo>
                <a:cubicBezTo>
                  <a:pt x="10145" y="32277"/>
                  <a:pt x="9874" y="32576"/>
                  <a:pt x="9548" y="32766"/>
                </a:cubicBezTo>
                <a:lnTo>
                  <a:pt x="9412" y="32820"/>
                </a:lnTo>
                <a:lnTo>
                  <a:pt x="9358" y="32847"/>
                </a:lnTo>
                <a:lnTo>
                  <a:pt x="9331" y="32847"/>
                </a:lnTo>
                <a:lnTo>
                  <a:pt x="9277" y="32901"/>
                </a:lnTo>
                <a:cubicBezTo>
                  <a:pt x="9168" y="32928"/>
                  <a:pt x="9087" y="32956"/>
                  <a:pt x="9006" y="32983"/>
                </a:cubicBezTo>
                <a:cubicBezTo>
                  <a:pt x="8816" y="33064"/>
                  <a:pt x="8626" y="33091"/>
                  <a:pt x="8463" y="33091"/>
                </a:cubicBezTo>
                <a:cubicBezTo>
                  <a:pt x="8273" y="33091"/>
                  <a:pt x="8111" y="33091"/>
                  <a:pt x="7948" y="33064"/>
                </a:cubicBezTo>
                <a:cubicBezTo>
                  <a:pt x="7785" y="33037"/>
                  <a:pt x="7649" y="33010"/>
                  <a:pt x="7460" y="32928"/>
                </a:cubicBezTo>
                <a:cubicBezTo>
                  <a:pt x="7188" y="32793"/>
                  <a:pt x="6971" y="32576"/>
                  <a:pt x="6836" y="32386"/>
                </a:cubicBezTo>
                <a:cubicBezTo>
                  <a:pt x="6754" y="32277"/>
                  <a:pt x="6700" y="32142"/>
                  <a:pt x="6646" y="32033"/>
                </a:cubicBezTo>
                <a:cubicBezTo>
                  <a:pt x="6619" y="31979"/>
                  <a:pt x="6619" y="31952"/>
                  <a:pt x="6619" y="31871"/>
                </a:cubicBezTo>
                <a:lnTo>
                  <a:pt x="6619" y="31762"/>
                </a:lnTo>
                <a:lnTo>
                  <a:pt x="6619" y="31735"/>
                </a:lnTo>
                <a:lnTo>
                  <a:pt x="6619" y="31681"/>
                </a:lnTo>
                <a:cubicBezTo>
                  <a:pt x="6619" y="31572"/>
                  <a:pt x="6592" y="31464"/>
                  <a:pt x="6619" y="31355"/>
                </a:cubicBezTo>
                <a:cubicBezTo>
                  <a:pt x="6619" y="31274"/>
                  <a:pt x="6646" y="31165"/>
                  <a:pt x="6646" y="31084"/>
                </a:cubicBezTo>
                <a:cubicBezTo>
                  <a:pt x="6700" y="31003"/>
                  <a:pt x="6727" y="30894"/>
                  <a:pt x="6754" y="30813"/>
                </a:cubicBezTo>
                <a:cubicBezTo>
                  <a:pt x="6919" y="30878"/>
                  <a:pt x="7113" y="30914"/>
                  <a:pt x="7307" y="30914"/>
                </a:cubicBezTo>
                <a:cubicBezTo>
                  <a:pt x="7433" y="30914"/>
                  <a:pt x="7559" y="30899"/>
                  <a:pt x="7677" y="30867"/>
                </a:cubicBezTo>
                <a:cubicBezTo>
                  <a:pt x="8463" y="30623"/>
                  <a:pt x="8897" y="29809"/>
                  <a:pt x="8653" y="29050"/>
                </a:cubicBezTo>
                <a:cubicBezTo>
                  <a:pt x="8448" y="28413"/>
                  <a:pt x="7882" y="27967"/>
                  <a:pt x="7241" y="27967"/>
                </a:cubicBezTo>
                <a:cubicBezTo>
                  <a:pt x="7117" y="27967"/>
                  <a:pt x="6990" y="27984"/>
                  <a:pt x="6863" y="28019"/>
                </a:cubicBezTo>
                <a:cubicBezTo>
                  <a:pt x="6320" y="28155"/>
                  <a:pt x="5778" y="28480"/>
                  <a:pt x="5398" y="29158"/>
                </a:cubicBezTo>
                <a:cubicBezTo>
                  <a:pt x="5100" y="29701"/>
                  <a:pt x="4964" y="30460"/>
                  <a:pt x="5073" y="31138"/>
                </a:cubicBezTo>
                <a:cubicBezTo>
                  <a:pt x="5100" y="31301"/>
                  <a:pt x="5127" y="31464"/>
                  <a:pt x="5208" y="31627"/>
                </a:cubicBezTo>
                <a:cubicBezTo>
                  <a:pt x="5263" y="31816"/>
                  <a:pt x="5290" y="31979"/>
                  <a:pt x="5398" y="32169"/>
                </a:cubicBezTo>
                <a:cubicBezTo>
                  <a:pt x="5561" y="32494"/>
                  <a:pt x="5805" y="32820"/>
                  <a:pt x="6158" y="33091"/>
                </a:cubicBezTo>
                <a:cubicBezTo>
                  <a:pt x="6456" y="33362"/>
                  <a:pt x="6863" y="33579"/>
                  <a:pt x="7270" y="33661"/>
                </a:cubicBezTo>
                <a:cubicBezTo>
                  <a:pt x="7460" y="33742"/>
                  <a:pt x="7704" y="33769"/>
                  <a:pt x="7921" y="33769"/>
                </a:cubicBezTo>
                <a:cubicBezTo>
                  <a:pt x="8111" y="33769"/>
                  <a:pt x="8355" y="33769"/>
                  <a:pt x="8599" y="33742"/>
                </a:cubicBezTo>
                <a:cubicBezTo>
                  <a:pt x="8816" y="33715"/>
                  <a:pt x="9033" y="33634"/>
                  <a:pt x="9223" y="33579"/>
                </a:cubicBezTo>
                <a:cubicBezTo>
                  <a:pt x="9331" y="33525"/>
                  <a:pt x="9440" y="33471"/>
                  <a:pt x="9548" y="33444"/>
                </a:cubicBezTo>
                <a:lnTo>
                  <a:pt x="9602" y="33390"/>
                </a:lnTo>
                <a:lnTo>
                  <a:pt x="9629" y="33362"/>
                </a:lnTo>
                <a:lnTo>
                  <a:pt x="9684" y="33335"/>
                </a:lnTo>
                <a:lnTo>
                  <a:pt x="9819" y="33227"/>
                </a:lnTo>
                <a:cubicBezTo>
                  <a:pt x="10009" y="33091"/>
                  <a:pt x="10172" y="32928"/>
                  <a:pt x="10362" y="32766"/>
                </a:cubicBezTo>
                <a:cubicBezTo>
                  <a:pt x="10525" y="32576"/>
                  <a:pt x="10660" y="32386"/>
                  <a:pt x="10796" y="32142"/>
                </a:cubicBezTo>
                <a:cubicBezTo>
                  <a:pt x="11040" y="31708"/>
                  <a:pt x="11176" y="31193"/>
                  <a:pt x="11176" y="30650"/>
                </a:cubicBezTo>
                <a:lnTo>
                  <a:pt x="11176" y="30243"/>
                </a:lnTo>
                <a:lnTo>
                  <a:pt x="11121" y="30053"/>
                </a:lnTo>
                <a:cubicBezTo>
                  <a:pt x="11121" y="29972"/>
                  <a:pt x="11094" y="29918"/>
                  <a:pt x="11094" y="29836"/>
                </a:cubicBezTo>
                <a:cubicBezTo>
                  <a:pt x="11067" y="29565"/>
                  <a:pt x="10986" y="29321"/>
                  <a:pt x="10931" y="29050"/>
                </a:cubicBezTo>
                <a:cubicBezTo>
                  <a:pt x="10660" y="28046"/>
                  <a:pt x="10226" y="27015"/>
                  <a:pt x="9765" y="25985"/>
                </a:cubicBezTo>
                <a:lnTo>
                  <a:pt x="9358" y="25063"/>
                </a:lnTo>
                <a:cubicBezTo>
                  <a:pt x="10036" y="24683"/>
                  <a:pt x="10633" y="24222"/>
                  <a:pt x="11121" y="23625"/>
                </a:cubicBezTo>
                <a:cubicBezTo>
                  <a:pt x="11582" y="23137"/>
                  <a:pt x="11908" y="22513"/>
                  <a:pt x="12152" y="21862"/>
                </a:cubicBezTo>
                <a:cubicBezTo>
                  <a:pt x="12261" y="21564"/>
                  <a:pt x="12342" y="21238"/>
                  <a:pt x="12396" y="20885"/>
                </a:cubicBezTo>
                <a:cubicBezTo>
                  <a:pt x="12423" y="20723"/>
                  <a:pt x="12423" y="20560"/>
                  <a:pt x="12423" y="20370"/>
                </a:cubicBezTo>
                <a:lnTo>
                  <a:pt x="12423" y="20099"/>
                </a:lnTo>
                <a:lnTo>
                  <a:pt x="12423" y="19882"/>
                </a:lnTo>
                <a:lnTo>
                  <a:pt x="12396" y="19665"/>
                </a:lnTo>
                <a:lnTo>
                  <a:pt x="12342" y="19394"/>
                </a:lnTo>
                <a:cubicBezTo>
                  <a:pt x="12315" y="19231"/>
                  <a:pt x="12288" y="19068"/>
                  <a:pt x="12206" y="18878"/>
                </a:cubicBezTo>
                <a:cubicBezTo>
                  <a:pt x="12179" y="18634"/>
                  <a:pt x="12044" y="18309"/>
                  <a:pt x="11881" y="18037"/>
                </a:cubicBezTo>
                <a:cubicBezTo>
                  <a:pt x="11718" y="17766"/>
                  <a:pt x="11528" y="17495"/>
                  <a:pt x="11338" y="17224"/>
                </a:cubicBezTo>
                <a:cubicBezTo>
                  <a:pt x="11121" y="17007"/>
                  <a:pt x="10931" y="16763"/>
                  <a:pt x="10687" y="16546"/>
                </a:cubicBezTo>
                <a:cubicBezTo>
                  <a:pt x="9764" y="15755"/>
                  <a:pt x="8611" y="15297"/>
                  <a:pt x="7476" y="15297"/>
                </a:cubicBezTo>
                <a:cubicBezTo>
                  <a:pt x="7443" y="15297"/>
                  <a:pt x="7411" y="15297"/>
                  <a:pt x="7378" y="15298"/>
                </a:cubicBezTo>
                <a:cubicBezTo>
                  <a:pt x="7053" y="15298"/>
                  <a:pt x="6781" y="15325"/>
                  <a:pt x="6483" y="15406"/>
                </a:cubicBezTo>
                <a:cubicBezTo>
                  <a:pt x="6212" y="15461"/>
                  <a:pt x="5941" y="15542"/>
                  <a:pt x="5669" y="15678"/>
                </a:cubicBezTo>
                <a:lnTo>
                  <a:pt x="5480" y="15759"/>
                </a:lnTo>
                <a:cubicBezTo>
                  <a:pt x="5127" y="14918"/>
                  <a:pt x="4829" y="14077"/>
                  <a:pt x="4476" y="13237"/>
                </a:cubicBezTo>
                <a:cubicBezTo>
                  <a:pt x="5073" y="12206"/>
                  <a:pt x="5561" y="11121"/>
                  <a:pt x="5941" y="9927"/>
                </a:cubicBezTo>
                <a:cubicBezTo>
                  <a:pt x="6185" y="9168"/>
                  <a:pt x="6375" y="8300"/>
                  <a:pt x="6375" y="7432"/>
                </a:cubicBezTo>
                <a:cubicBezTo>
                  <a:pt x="6375" y="6998"/>
                  <a:pt x="6348" y="6537"/>
                  <a:pt x="6293" y="6130"/>
                </a:cubicBezTo>
                <a:cubicBezTo>
                  <a:pt x="6239" y="5940"/>
                  <a:pt x="6212" y="5723"/>
                  <a:pt x="6158" y="5506"/>
                </a:cubicBezTo>
                <a:lnTo>
                  <a:pt x="6076" y="5235"/>
                </a:lnTo>
                <a:lnTo>
                  <a:pt x="5995" y="4910"/>
                </a:lnTo>
                <a:cubicBezTo>
                  <a:pt x="5778" y="4150"/>
                  <a:pt x="5480" y="3364"/>
                  <a:pt x="5046" y="2658"/>
                </a:cubicBezTo>
                <a:cubicBezTo>
                  <a:pt x="4639" y="1926"/>
                  <a:pt x="4150" y="1248"/>
                  <a:pt x="3445" y="678"/>
                </a:cubicBezTo>
                <a:cubicBezTo>
                  <a:pt x="3255" y="543"/>
                  <a:pt x="3066" y="407"/>
                  <a:pt x="2849" y="299"/>
                </a:cubicBezTo>
                <a:cubicBezTo>
                  <a:pt x="2659" y="217"/>
                  <a:pt x="2415" y="109"/>
                  <a:pt x="2143" y="27"/>
                </a:cubicBezTo>
                <a:cubicBezTo>
                  <a:pt x="2008" y="0"/>
                  <a:pt x="1872"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589897" y="2608878"/>
            <a:ext cx="971583" cy="828144"/>
          </a:xfrm>
          <a:custGeom>
            <a:avLst/>
            <a:gdLst/>
            <a:ahLst/>
            <a:cxnLst/>
            <a:rect l="l" t="t" r="r" b="b"/>
            <a:pathLst>
              <a:path w="20073" h="17091" extrusionOk="0">
                <a:moveTo>
                  <a:pt x="9793" y="1736"/>
                </a:moveTo>
                <a:lnTo>
                  <a:pt x="18825" y="3309"/>
                </a:lnTo>
                <a:lnTo>
                  <a:pt x="18608" y="3960"/>
                </a:lnTo>
                <a:lnTo>
                  <a:pt x="9603" y="2441"/>
                </a:lnTo>
                <a:lnTo>
                  <a:pt x="9793" y="1736"/>
                </a:lnTo>
                <a:close/>
                <a:moveTo>
                  <a:pt x="9548" y="0"/>
                </a:moveTo>
                <a:lnTo>
                  <a:pt x="9087" y="1546"/>
                </a:lnTo>
                <a:lnTo>
                  <a:pt x="5941" y="11690"/>
                </a:lnTo>
                <a:cubicBezTo>
                  <a:pt x="5561" y="11012"/>
                  <a:pt x="4883" y="10470"/>
                  <a:pt x="4042" y="10199"/>
                </a:cubicBezTo>
                <a:cubicBezTo>
                  <a:pt x="3678" y="10081"/>
                  <a:pt x="3312" y="10026"/>
                  <a:pt x="2960" y="10026"/>
                </a:cubicBezTo>
                <a:cubicBezTo>
                  <a:pt x="1764" y="10026"/>
                  <a:pt x="722" y="10664"/>
                  <a:pt x="408" y="11690"/>
                </a:cubicBezTo>
                <a:cubicBezTo>
                  <a:pt x="1" y="13019"/>
                  <a:pt x="950" y="14484"/>
                  <a:pt x="2550" y="14972"/>
                </a:cubicBezTo>
                <a:cubicBezTo>
                  <a:pt x="2927" y="15098"/>
                  <a:pt x="3306" y="15159"/>
                  <a:pt x="3672" y="15159"/>
                </a:cubicBezTo>
                <a:cubicBezTo>
                  <a:pt x="4808" y="15159"/>
                  <a:pt x="5809" y="14568"/>
                  <a:pt x="6158" y="13481"/>
                </a:cubicBezTo>
                <a:lnTo>
                  <a:pt x="6158" y="13535"/>
                </a:lnTo>
                <a:lnTo>
                  <a:pt x="9386" y="3255"/>
                </a:lnTo>
                <a:lnTo>
                  <a:pt x="18445" y="4801"/>
                </a:lnTo>
                <a:lnTo>
                  <a:pt x="15733" y="13562"/>
                </a:lnTo>
                <a:cubicBezTo>
                  <a:pt x="15353" y="12884"/>
                  <a:pt x="14675" y="12341"/>
                  <a:pt x="13834" y="12070"/>
                </a:cubicBezTo>
                <a:cubicBezTo>
                  <a:pt x="13470" y="11953"/>
                  <a:pt x="13104" y="11897"/>
                  <a:pt x="12751" y="11897"/>
                </a:cubicBezTo>
                <a:cubicBezTo>
                  <a:pt x="11556" y="11897"/>
                  <a:pt x="10514" y="12535"/>
                  <a:pt x="10199" y="13562"/>
                </a:cubicBezTo>
                <a:cubicBezTo>
                  <a:pt x="9793" y="14891"/>
                  <a:pt x="10715" y="16410"/>
                  <a:pt x="12315" y="16925"/>
                </a:cubicBezTo>
                <a:cubicBezTo>
                  <a:pt x="12670" y="17037"/>
                  <a:pt x="13030" y="17091"/>
                  <a:pt x="13378" y="17091"/>
                </a:cubicBezTo>
                <a:cubicBezTo>
                  <a:pt x="14546" y="17091"/>
                  <a:pt x="15588" y="16490"/>
                  <a:pt x="15923" y="15488"/>
                </a:cubicBezTo>
                <a:lnTo>
                  <a:pt x="15895" y="15325"/>
                </a:lnTo>
                <a:lnTo>
                  <a:pt x="19991" y="2170"/>
                </a:lnTo>
                <a:lnTo>
                  <a:pt x="20073" y="1926"/>
                </a:lnTo>
                <a:lnTo>
                  <a:pt x="9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635879" y="1093496"/>
            <a:ext cx="643318" cy="988482"/>
          </a:xfrm>
          <a:custGeom>
            <a:avLst/>
            <a:gdLst/>
            <a:ahLst/>
            <a:cxnLst/>
            <a:rect l="l" t="t" r="r" b="b"/>
            <a:pathLst>
              <a:path w="13291" h="20400" extrusionOk="0">
                <a:moveTo>
                  <a:pt x="6917" y="3065"/>
                </a:moveTo>
                <a:lnTo>
                  <a:pt x="6917" y="3065"/>
                </a:lnTo>
                <a:cubicBezTo>
                  <a:pt x="7432" y="3798"/>
                  <a:pt x="8300" y="4666"/>
                  <a:pt x="9900" y="5751"/>
                </a:cubicBezTo>
                <a:cubicBezTo>
                  <a:pt x="11962" y="7161"/>
                  <a:pt x="11772" y="8680"/>
                  <a:pt x="11392" y="9602"/>
                </a:cubicBezTo>
                <a:cubicBezTo>
                  <a:pt x="11175" y="9412"/>
                  <a:pt x="10877" y="9168"/>
                  <a:pt x="10497" y="8924"/>
                </a:cubicBezTo>
                <a:cubicBezTo>
                  <a:pt x="7785" y="7269"/>
                  <a:pt x="7080" y="4747"/>
                  <a:pt x="6971" y="4259"/>
                </a:cubicBezTo>
                <a:lnTo>
                  <a:pt x="6917" y="3065"/>
                </a:lnTo>
                <a:close/>
                <a:moveTo>
                  <a:pt x="6835" y="0"/>
                </a:moveTo>
                <a:lnTo>
                  <a:pt x="5859" y="55"/>
                </a:lnTo>
                <a:lnTo>
                  <a:pt x="6564" y="15108"/>
                </a:lnTo>
                <a:cubicBezTo>
                  <a:pt x="5904" y="14524"/>
                  <a:pt x="4981" y="14154"/>
                  <a:pt x="3909" y="14154"/>
                </a:cubicBezTo>
                <a:cubicBezTo>
                  <a:pt x="3836" y="14154"/>
                  <a:pt x="3763" y="14155"/>
                  <a:pt x="3689" y="14159"/>
                </a:cubicBezTo>
                <a:cubicBezTo>
                  <a:pt x="1628" y="14240"/>
                  <a:pt x="0" y="15705"/>
                  <a:pt x="54" y="17441"/>
                </a:cubicBezTo>
                <a:cubicBezTo>
                  <a:pt x="134" y="19141"/>
                  <a:pt x="1775" y="20399"/>
                  <a:pt x="3830" y="20399"/>
                </a:cubicBezTo>
                <a:cubicBezTo>
                  <a:pt x="3874" y="20399"/>
                  <a:pt x="3917" y="20399"/>
                  <a:pt x="3960" y="20397"/>
                </a:cubicBezTo>
                <a:cubicBezTo>
                  <a:pt x="6022" y="20289"/>
                  <a:pt x="7622" y="18960"/>
                  <a:pt x="7595" y="17088"/>
                </a:cubicBezTo>
                <a:lnTo>
                  <a:pt x="7568" y="17088"/>
                </a:lnTo>
                <a:lnTo>
                  <a:pt x="7568" y="17143"/>
                </a:lnTo>
                <a:lnTo>
                  <a:pt x="7107" y="7242"/>
                </a:lnTo>
                <a:lnTo>
                  <a:pt x="7107" y="7242"/>
                </a:lnTo>
                <a:cubicBezTo>
                  <a:pt x="7622" y="7975"/>
                  <a:pt x="8544" y="8816"/>
                  <a:pt x="10090" y="9900"/>
                </a:cubicBezTo>
                <a:cubicBezTo>
                  <a:pt x="13264" y="12070"/>
                  <a:pt x="11148" y="14512"/>
                  <a:pt x="11148" y="14512"/>
                </a:cubicBezTo>
                <a:cubicBezTo>
                  <a:pt x="12748" y="13671"/>
                  <a:pt x="13291" y="11582"/>
                  <a:pt x="11691" y="9873"/>
                </a:cubicBezTo>
                <a:cubicBezTo>
                  <a:pt x="12938" y="8626"/>
                  <a:pt x="12884" y="6347"/>
                  <a:pt x="10362" y="4828"/>
                </a:cubicBezTo>
                <a:cubicBezTo>
                  <a:pt x="7324" y="2957"/>
                  <a:pt x="6835" y="82"/>
                  <a:pt x="6835" y="27"/>
                </a:cubicBezTo>
                <a:lnTo>
                  <a:pt x="6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9914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a:spLocks noGrp="1"/>
          </p:cNvSpPr>
          <p:nvPr>
            <p:ph type="title"/>
          </p:nvPr>
        </p:nvSpPr>
        <p:spPr>
          <a:xfrm>
            <a:off x="3365350" y="3867139"/>
            <a:ext cx="2413200" cy="5345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600"/>
              <a:t>K</a:t>
            </a:r>
            <a:r>
              <a:rPr lang="en" sz="3600"/>
              <a:t>ết luận</a:t>
            </a:r>
            <a:endParaRPr sz="3600"/>
          </a:p>
        </p:txBody>
      </p:sp>
      <p:sp>
        <p:nvSpPr>
          <p:cNvPr id="336" name="Google Shape;336;p32"/>
          <p:cNvSpPr txBox="1">
            <a:spLocks noGrp="1"/>
          </p:cNvSpPr>
          <p:nvPr>
            <p:ph type="subTitle" idx="1"/>
          </p:nvPr>
        </p:nvSpPr>
        <p:spPr>
          <a:xfrm>
            <a:off x="1885244" y="1091346"/>
            <a:ext cx="5294489" cy="2431904"/>
          </a:xfrm>
          <a:prstGeom prst="rect">
            <a:avLst/>
          </a:prstGeom>
        </p:spPr>
        <p:txBody>
          <a:bodyPr spcFirstLastPara="1" wrap="square" lIns="91425" tIns="91425" rIns="91425" bIns="91425" anchor="t" anchorCtr="0">
            <a:noAutofit/>
          </a:bodyPr>
          <a:lstStyle/>
          <a:p>
            <a:pPr marL="139700" indent="0">
              <a:buNone/>
            </a:pPr>
            <a:r>
              <a:rPr lang="vi-VN" sz="2400"/>
              <a:t>Kết quả của một mô hình được tạo ra là rất tốt. Naive Bayes phân loại là một lựa chọn tốt cho nhiệm vụ này - một lần nữa nó đã chứng minh khả năng của nó. </a:t>
            </a:r>
            <a:br>
              <a:rPr lang="en-US" sz="2400"/>
            </a:br>
            <a:r>
              <a:rPr lang="vi-VN" sz="2400"/>
              <a:t>Vì tập dữ liệu khá nhỏ, nó là một ứng cử viên hợp lý cho mô hình.</a:t>
            </a:r>
            <a:endParaRPr lang="en-US" sz="2400"/>
          </a:p>
        </p:txBody>
      </p:sp>
      <p:sp>
        <p:nvSpPr>
          <p:cNvPr id="337" name="Google Shape;337;p32"/>
          <p:cNvSpPr/>
          <p:nvPr/>
        </p:nvSpPr>
        <p:spPr>
          <a:xfrm>
            <a:off x="7360592" y="1091346"/>
            <a:ext cx="783830" cy="1177650"/>
          </a:xfrm>
          <a:custGeom>
            <a:avLst/>
            <a:gdLst/>
            <a:ahLst/>
            <a:cxnLst/>
            <a:rect l="l" t="t" r="r" b="b"/>
            <a:pathLst>
              <a:path w="16194" h="24304" extrusionOk="0">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340883" y="1284623"/>
            <a:ext cx="744430" cy="1038342"/>
          </a:xfrm>
          <a:custGeom>
            <a:avLst/>
            <a:gdLst/>
            <a:ahLst/>
            <a:cxnLst/>
            <a:rect l="l" t="t" r="r" b="b"/>
            <a:pathLst>
              <a:path w="15380" h="21429" extrusionOk="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1439566" y="2994405"/>
            <a:ext cx="573763" cy="786037"/>
          </a:xfrm>
          <a:custGeom>
            <a:avLst/>
            <a:gdLst/>
            <a:ahLst/>
            <a:cxnLst/>
            <a:rect l="l" t="t" r="r" b="b"/>
            <a:pathLst>
              <a:path w="11854" h="16222" extrusionOk="0">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7943047" y="3242796"/>
            <a:ext cx="560646" cy="624343"/>
          </a:xfrm>
          <a:custGeom>
            <a:avLst/>
            <a:gdLst/>
            <a:ahLst/>
            <a:cxnLst/>
            <a:rect l="l" t="t" r="r" b="b"/>
            <a:pathLst>
              <a:path w="11583" h="12885" extrusionOk="0">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4895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51"/>
          <p:cNvSpPr/>
          <p:nvPr/>
        </p:nvSpPr>
        <p:spPr>
          <a:xfrm>
            <a:off x="5231312" y="2118650"/>
            <a:ext cx="2634018" cy="2562248"/>
          </a:xfrm>
          <a:custGeom>
            <a:avLst/>
            <a:gdLst/>
            <a:ahLst/>
            <a:cxnLst/>
            <a:rect l="l" t="t" r="r" b="b"/>
            <a:pathLst>
              <a:path w="26071" h="25360" extrusionOk="0">
                <a:moveTo>
                  <a:pt x="14423" y="1"/>
                </a:moveTo>
                <a:lnTo>
                  <a:pt x="6654" y="1117"/>
                </a:lnTo>
                <a:lnTo>
                  <a:pt x="0" y="10574"/>
                </a:lnTo>
                <a:lnTo>
                  <a:pt x="740" y="20826"/>
                </a:lnTo>
                <a:lnTo>
                  <a:pt x="14423" y="25359"/>
                </a:lnTo>
                <a:lnTo>
                  <a:pt x="23044" y="20826"/>
                </a:lnTo>
                <a:lnTo>
                  <a:pt x="26070" y="11076"/>
                </a:lnTo>
                <a:lnTo>
                  <a:pt x="22430" y="1912"/>
                </a:lnTo>
                <a:lnTo>
                  <a:pt x="144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1"/>
          <p:cNvSpPr/>
          <p:nvPr/>
        </p:nvSpPr>
        <p:spPr>
          <a:xfrm rot="768194">
            <a:off x="5803834" y="468886"/>
            <a:ext cx="2138802" cy="2848036"/>
          </a:xfrm>
          <a:custGeom>
            <a:avLst/>
            <a:gdLst/>
            <a:ahLst/>
            <a:cxnLst/>
            <a:rect l="l" t="t" r="r" b="b"/>
            <a:pathLst>
              <a:path w="69573" h="70605" extrusionOk="0">
                <a:moveTo>
                  <a:pt x="40388" y="1"/>
                </a:moveTo>
                <a:lnTo>
                  <a:pt x="31925" y="35777"/>
                </a:lnTo>
                <a:cubicBezTo>
                  <a:pt x="31925" y="35777"/>
                  <a:pt x="12499" y="556"/>
                  <a:pt x="12051" y="556"/>
                </a:cubicBezTo>
                <a:cubicBezTo>
                  <a:pt x="12046" y="556"/>
                  <a:pt x="12043" y="561"/>
                  <a:pt x="12043" y="570"/>
                </a:cubicBezTo>
                <a:cubicBezTo>
                  <a:pt x="12043" y="1438"/>
                  <a:pt x="15678" y="45054"/>
                  <a:pt x="15678" y="45054"/>
                </a:cubicBezTo>
                <a:lnTo>
                  <a:pt x="922" y="41121"/>
                </a:lnTo>
                <a:lnTo>
                  <a:pt x="11338" y="59511"/>
                </a:lnTo>
                <a:lnTo>
                  <a:pt x="0" y="56147"/>
                </a:lnTo>
                <a:lnTo>
                  <a:pt x="0" y="56147"/>
                </a:lnTo>
                <a:lnTo>
                  <a:pt x="11338" y="70604"/>
                </a:lnTo>
                <a:lnTo>
                  <a:pt x="64392" y="70604"/>
                </a:lnTo>
                <a:lnTo>
                  <a:pt x="69573" y="48851"/>
                </a:lnTo>
                <a:lnTo>
                  <a:pt x="57828" y="56147"/>
                </a:lnTo>
                <a:lnTo>
                  <a:pt x="65640" y="24711"/>
                </a:lnTo>
                <a:lnTo>
                  <a:pt x="49311" y="43833"/>
                </a:lnTo>
                <a:lnTo>
                  <a:pt x="40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txBox="1">
            <a:spLocks noGrp="1"/>
          </p:cNvSpPr>
          <p:nvPr>
            <p:ph type="title"/>
          </p:nvPr>
        </p:nvSpPr>
        <p:spPr>
          <a:xfrm>
            <a:off x="495940" y="1428554"/>
            <a:ext cx="3322545" cy="25622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THANKs</a:t>
            </a:r>
            <a:br>
              <a:rPr lang="en" sz="4000"/>
            </a:br>
            <a:r>
              <a:rPr lang="en" sz="4000"/>
              <a:t>for</a:t>
            </a:r>
            <a:br>
              <a:rPr lang="en" sz="4000"/>
            </a:br>
            <a:r>
              <a:rPr lang="en" sz="4000"/>
              <a:t>YOUr attention!</a:t>
            </a:r>
            <a:endParaRPr sz="4000"/>
          </a:p>
        </p:txBody>
      </p:sp>
      <p:sp>
        <p:nvSpPr>
          <p:cNvPr id="1232" name="Google Shape;1232;p51"/>
          <p:cNvSpPr/>
          <p:nvPr/>
        </p:nvSpPr>
        <p:spPr>
          <a:xfrm>
            <a:off x="4606050" y="1809154"/>
            <a:ext cx="599299" cy="900524"/>
          </a:xfrm>
          <a:custGeom>
            <a:avLst/>
            <a:gdLst/>
            <a:ahLst/>
            <a:cxnLst/>
            <a:rect l="l" t="t" r="r" b="b"/>
            <a:pathLst>
              <a:path w="16194" h="24304" extrusionOk="0">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rot="2700000">
            <a:off x="7739679" y="883076"/>
            <a:ext cx="537373" cy="736131"/>
          </a:xfrm>
          <a:custGeom>
            <a:avLst/>
            <a:gdLst/>
            <a:ahLst/>
            <a:cxnLst/>
            <a:rect l="l" t="t" r="r" b="b"/>
            <a:pathLst>
              <a:path w="11854" h="16222" extrusionOk="0">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5679229" y="997397"/>
            <a:ext cx="728831" cy="811626"/>
          </a:xfrm>
          <a:custGeom>
            <a:avLst/>
            <a:gdLst/>
            <a:ahLst/>
            <a:cxnLst/>
            <a:rect l="l" t="t" r="r" b="b"/>
            <a:pathLst>
              <a:path w="11583" h="12885" extrusionOk="0">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51"/>
          <p:cNvGrpSpPr/>
          <p:nvPr/>
        </p:nvGrpSpPr>
        <p:grpSpPr>
          <a:xfrm>
            <a:off x="3890914" y="3338260"/>
            <a:ext cx="1417140" cy="1554208"/>
            <a:chOff x="816469" y="716274"/>
            <a:chExt cx="2171530" cy="2381563"/>
          </a:xfrm>
        </p:grpSpPr>
        <p:sp>
          <p:nvSpPr>
            <p:cNvPr id="1236" name="Google Shape;1236;p51"/>
            <p:cNvSpPr/>
            <p:nvPr/>
          </p:nvSpPr>
          <p:spPr>
            <a:xfrm>
              <a:off x="816469" y="716274"/>
              <a:ext cx="1998200" cy="2381563"/>
            </a:xfrm>
            <a:custGeom>
              <a:avLst/>
              <a:gdLst/>
              <a:ahLst/>
              <a:cxnLst/>
              <a:rect l="l" t="t" r="r" b="b"/>
              <a:pathLst>
                <a:path w="41283" h="49150" extrusionOk="0">
                  <a:moveTo>
                    <a:pt x="32766" y="1"/>
                  </a:moveTo>
                  <a:lnTo>
                    <a:pt x="27748" y="3662"/>
                  </a:lnTo>
                  <a:lnTo>
                    <a:pt x="24303" y="12505"/>
                  </a:lnTo>
                  <a:lnTo>
                    <a:pt x="19041" y="29620"/>
                  </a:lnTo>
                  <a:lnTo>
                    <a:pt x="16302" y="35506"/>
                  </a:lnTo>
                  <a:lnTo>
                    <a:pt x="13996" y="37486"/>
                  </a:lnTo>
                  <a:lnTo>
                    <a:pt x="11636" y="35913"/>
                  </a:lnTo>
                  <a:lnTo>
                    <a:pt x="12043" y="32251"/>
                  </a:lnTo>
                  <a:lnTo>
                    <a:pt x="15298" y="28860"/>
                  </a:lnTo>
                  <a:lnTo>
                    <a:pt x="16058" y="25389"/>
                  </a:lnTo>
                  <a:lnTo>
                    <a:pt x="13047" y="22568"/>
                  </a:lnTo>
                  <a:lnTo>
                    <a:pt x="3337" y="21456"/>
                  </a:lnTo>
                  <a:lnTo>
                    <a:pt x="0" y="23734"/>
                  </a:lnTo>
                  <a:lnTo>
                    <a:pt x="2224" y="29484"/>
                  </a:lnTo>
                  <a:lnTo>
                    <a:pt x="4096" y="39710"/>
                  </a:lnTo>
                  <a:lnTo>
                    <a:pt x="9548" y="47250"/>
                  </a:lnTo>
                  <a:lnTo>
                    <a:pt x="17414" y="49149"/>
                  </a:lnTo>
                  <a:lnTo>
                    <a:pt x="22757" y="46545"/>
                  </a:lnTo>
                  <a:lnTo>
                    <a:pt x="27504" y="13780"/>
                  </a:lnTo>
                  <a:lnTo>
                    <a:pt x="30271" y="5887"/>
                  </a:lnTo>
                  <a:lnTo>
                    <a:pt x="33010" y="3581"/>
                  </a:lnTo>
                  <a:lnTo>
                    <a:pt x="36021" y="4232"/>
                  </a:lnTo>
                  <a:lnTo>
                    <a:pt x="37540" y="7378"/>
                  </a:lnTo>
                  <a:lnTo>
                    <a:pt x="36563" y="13319"/>
                  </a:lnTo>
                  <a:lnTo>
                    <a:pt x="39249" y="16167"/>
                  </a:lnTo>
                  <a:lnTo>
                    <a:pt x="41283" y="14376"/>
                  </a:lnTo>
                  <a:lnTo>
                    <a:pt x="38842" y="12234"/>
                  </a:lnTo>
                  <a:lnTo>
                    <a:pt x="39927" y="5805"/>
                  </a:lnTo>
                  <a:lnTo>
                    <a:pt x="38082" y="1791"/>
                  </a:lnTo>
                  <a:lnTo>
                    <a:pt x="327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918840" y="1813731"/>
              <a:ext cx="603966" cy="264225"/>
            </a:xfrm>
            <a:custGeom>
              <a:avLst/>
              <a:gdLst/>
              <a:ahLst/>
              <a:cxnLst/>
              <a:rect l="l" t="t" r="r" b="b"/>
              <a:pathLst>
                <a:path w="12478" h="5453" extrusionOk="0">
                  <a:moveTo>
                    <a:pt x="2252" y="0"/>
                  </a:moveTo>
                  <a:lnTo>
                    <a:pt x="1" y="1383"/>
                  </a:lnTo>
                  <a:lnTo>
                    <a:pt x="2551" y="4340"/>
                  </a:lnTo>
                  <a:lnTo>
                    <a:pt x="8898" y="5452"/>
                  </a:lnTo>
                  <a:lnTo>
                    <a:pt x="12478" y="3499"/>
                  </a:lnTo>
                  <a:lnTo>
                    <a:pt x="11800" y="1790"/>
                  </a:lnTo>
                  <a:lnTo>
                    <a:pt x="10010" y="651"/>
                  </a:lnTo>
                  <a:lnTo>
                    <a:pt x="22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1681615" y="2037157"/>
              <a:ext cx="124782" cy="85475"/>
            </a:xfrm>
            <a:custGeom>
              <a:avLst/>
              <a:gdLst/>
              <a:ahLst/>
              <a:cxnLst/>
              <a:rect l="l" t="t" r="r" b="b"/>
              <a:pathLst>
                <a:path w="2578" h="1764" extrusionOk="0">
                  <a:moveTo>
                    <a:pt x="489" y="0"/>
                  </a:moveTo>
                  <a:lnTo>
                    <a:pt x="1" y="1682"/>
                  </a:lnTo>
                  <a:lnTo>
                    <a:pt x="326" y="1763"/>
                  </a:lnTo>
                  <a:lnTo>
                    <a:pt x="598" y="1085"/>
                  </a:lnTo>
                  <a:lnTo>
                    <a:pt x="2496" y="1600"/>
                  </a:lnTo>
                  <a:lnTo>
                    <a:pt x="2578" y="1221"/>
                  </a:lnTo>
                  <a:lnTo>
                    <a:pt x="652" y="678"/>
                  </a:lnTo>
                  <a:lnTo>
                    <a:pt x="815" y="54"/>
                  </a:lnTo>
                  <a:lnTo>
                    <a:pt x="4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747298" y="1772981"/>
              <a:ext cx="124733" cy="82858"/>
            </a:xfrm>
            <a:custGeom>
              <a:avLst/>
              <a:gdLst/>
              <a:ahLst/>
              <a:cxnLst/>
              <a:rect l="l" t="t" r="r" b="b"/>
              <a:pathLst>
                <a:path w="2577" h="1710" extrusionOk="0">
                  <a:moveTo>
                    <a:pt x="515" y="0"/>
                  </a:moveTo>
                  <a:lnTo>
                    <a:pt x="0" y="1655"/>
                  </a:lnTo>
                  <a:lnTo>
                    <a:pt x="326" y="1709"/>
                  </a:lnTo>
                  <a:lnTo>
                    <a:pt x="597" y="1031"/>
                  </a:lnTo>
                  <a:lnTo>
                    <a:pt x="2495" y="1546"/>
                  </a:lnTo>
                  <a:lnTo>
                    <a:pt x="2577" y="1167"/>
                  </a:lnTo>
                  <a:lnTo>
                    <a:pt x="651" y="624"/>
                  </a:lnTo>
                  <a:lnTo>
                    <a:pt x="814" y="55"/>
                  </a:lnTo>
                  <a:lnTo>
                    <a:pt x="5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713126" y="1900466"/>
              <a:ext cx="116892" cy="92016"/>
            </a:xfrm>
            <a:custGeom>
              <a:avLst/>
              <a:gdLst/>
              <a:ahLst/>
              <a:cxnLst/>
              <a:rect l="l" t="t" r="r" b="b"/>
              <a:pathLst>
                <a:path w="2415" h="1899" extrusionOk="0">
                  <a:moveTo>
                    <a:pt x="408" y="0"/>
                  </a:moveTo>
                  <a:lnTo>
                    <a:pt x="1" y="1845"/>
                  </a:lnTo>
                  <a:lnTo>
                    <a:pt x="435" y="1899"/>
                  </a:lnTo>
                  <a:lnTo>
                    <a:pt x="625" y="1194"/>
                  </a:lnTo>
                  <a:lnTo>
                    <a:pt x="2279" y="1790"/>
                  </a:lnTo>
                  <a:lnTo>
                    <a:pt x="2415" y="1302"/>
                  </a:lnTo>
                  <a:lnTo>
                    <a:pt x="760" y="760"/>
                  </a:lnTo>
                  <a:lnTo>
                    <a:pt x="787" y="109"/>
                  </a:lnTo>
                  <a:lnTo>
                    <a:pt x="4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816852" y="1479876"/>
              <a:ext cx="116892" cy="93373"/>
            </a:xfrm>
            <a:custGeom>
              <a:avLst/>
              <a:gdLst/>
              <a:ahLst/>
              <a:cxnLst/>
              <a:rect l="l" t="t" r="r" b="b"/>
              <a:pathLst>
                <a:path w="2415" h="1927" extrusionOk="0">
                  <a:moveTo>
                    <a:pt x="408" y="1"/>
                  </a:moveTo>
                  <a:lnTo>
                    <a:pt x="1" y="1845"/>
                  </a:lnTo>
                  <a:lnTo>
                    <a:pt x="435" y="1926"/>
                  </a:lnTo>
                  <a:lnTo>
                    <a:pt x="597" y="1194"/>
                  </a:lnTo>
                  <a:lnTo>
                    <a:pt x="2306" y="1791"/>
                  </a:lnTo>
                  <a:lnTo>
                    <a:pt x="2415" y="1303"/>
                  </a:lnTo>
                  <a:lnTo>
                    <a:pt x="733" y="760"/>
                  </a:lnTo>
                  <a:lnTo>
                    <a:pt x="787" y="109"/>
                  </a:lnTo>
                  <a:lnTo>
                    <a:pt x="4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784035" y="1624466"/>
              <a:ext cx="112971" cy="103888"/>
            </a:xfrm>
            <a:custGeom>
              <a:avLst/>
              <a:gdLst/>
              <a:ahLst/>
              <a:cxnLst/>
              <a:rect l="l" t="t" r="r" b="b"/>
              <a:pathLst>
                <a:path w="2334" h="2144" extrusionOk="0">
                  <a:moveTo>
                    <a:pt x="733" y="0"/>
                  </a:moveTo>
                  <a:lnTo>
                    <a:pt x="299" y="217"/>
                  </a:lnTo>
                  <a:lnTo>
                    <a:pt x="1" y="2035"/>
                  </a:lnTo>
                  <a:lnTo>
                    <a:pt x="380" y="2143"/>
                  </a:lnTo>
                  <a:lnTo>
                    <a:pt x="570" y="1329"/>
                  </a:lnTo>
                  <a:lnTo>
                    <a:pt x="2225" y="1845"/>
                  </a:lnTo>
                  <a:lnTo>
                    <a:pt x="2333" y="1357"/>
                  </a:lnTo>
                  <a:lnTo>
                    <a:pt x="733" y="895"/>
                  </a:lnTo>
                  <a:lnTo>
                    <a:pt x="7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2710943" y="1412863"/>
              <a:ext cx="277056" cy="274740"/>
            </a:xfrm>
            <a:custGeom>
              <a:avLst/>
              <a:gdLst/>
              <a:ahLst/>
              <a:cxnLst/>
              <a:rect l="l" t="t" r="r" b="b"/>
              <a:pathLst>
                <a:path w="5724" h="5670" extrusionOk="0">
                  <a:moveTo>
                    <a:pt x="2143" y="0"/>
                  </a:moveTo>
                  <a:lnTo>
                    <a:pt x="109" y="1791"/>
                  </a:lnTo>
                  <a:lnTo>
                    <a:pt x="922" y="3771"/>
                  </a:lnTo>
                  <a:lnTo>
                    <a:pt x="0" y="4883"/>
                  </a:lnTo>
                  <a:lnTo>
                    <a:pt x="651" y="5669"/>
                  </a:lnTo>
                  <a:lnTo>
                    <a:pt x="5723" y="814"/>
                  </a:lnTo>
                  <a:lnTo>
                    <a:pt x="5289" y="190"/>
                  </a:lnTo>
                  <a:lnTo>
                    <a:pt x="3770" y="868"/>
                  </a:lnTo>
                  <a:lnTo>
                    <a:pt x="2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51"/>
          <p:cNvSpPr/>
          <p:nvPr/>
        </p:nvSpPr>
        <p:spPr>
          <a:xfrm>
            <a:off x="3746057" y="2750703"/>
            <a:ext cx="550450" cy="767801"/>
          </a:xfrm>
          <a:custGeom>
            <a:avLst/>
            <a:gdLst/>
            <a:ahLst/>
            <a:cxnLst/>
            <a:rect l="l" t="t" r="r" b="b"/>
            <a:pathLst>
              <a:path w="15380" h="21429" extrusionOk="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51"/>
          <p:cNvGrpSpPr/>
          <p:nvPr/>
        </p:nvGrpSpPr>
        <p:grpSpPr>
          <a:xfrm>
            <a:off x="5514872" y="2849316"/>
            <a:ext cx="2138801" cy="1650103"/>
            <a:chOff x="1523625" y="2238750"/>
            <a:chExt cx="679675" cy="524375"/>
          </a:xfrm>
        </p:grpSpPr>
        <p:sp>
          <p:nvSpPr>
            <p:cNvPr id="1246" name="Google Shape;1246;p51"/>
            <p:cNvSpPr/>
            <p:nvPr/>
          </p:nvSpPr>
          <p:spPr>
            <a:xfrm>
              <a:off x="1523625" y="2283675"/>
              <a:ext cx="667825" cy="479050"/>
            </a:xfrm>
            <a:custGeom>
              <a:avLst/>
              <a:gdLst/>
              <a:ahLst/>
              <a:cxnLst/>
              <a:rect l="l" t="t" r="r" b="b"/>
              <a:pathLst>
                <a:path w="26713" h="19162" extrusionOk="0">
                  <a:moveTo>
                    <a:pt x="2763" y="1"/>
                  </a:moveTo>
                  <a:lnTo>
                    <a:pt x="350" y="10462"/>
                  </a:lnTo>
                  <a:cubicBezTo>
                    <a:pt x="1" y="11438"/>
                    <a:pt x="4939" y="14089"/>
                    <a:pt x="11369" y="16390"/>
                  </a:cubicBezTo>
                  <a:cubicBezTo>
                    <a:pt x="16196" y="18118"/>
                    <a:pt x="20497" y="19162"/>
                    <a:pt x="22489" y="19162"/>
                  </a:cubicBezTo>
                  <a:cubicBezTo>
                    <a:pt x="23150" y="19162"/>
                    <a:pt x="23557" y="19047"/>
                    <a:pt x="23644" y="18803"/>
                  </a:cubicBezTo>
                  <a:lnTo>
                    <a:pt x="23644" y="18775"/>
                  </a:lnTo>
                  <a:lnTo>
                    <a:pt x="23700" y="18775"/>
                  </a:lnTo>
                  <a:cubicBezTo>
                    <a:pt x="23909" y="18482"/>
                    <a:pt x="26713" y="5510"/>
                    <a:pt x="26713" y="5510"/>
                  </a:cubicBezTo>
                  <a:lnTo>
                    <a:pt x="2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581175" y="2238750"/>
              <a:ext cx="622125" cy="214375"/>
            </a:xfrm>
            <a:custGeom>
              <a:avLst/>
              <a:gdLst/>
              <a:ahLst/>
              <a:cxnLst/>
              <a:rect l="l" t="t" r="r" b="b"/>
              <a:pathLst>
                <a:path w="24885" h="8575" extrusionOk="0">
                  <a:moveTo>
                    <a:pt x="4917" y="0"/>
                  </a:moveTo>
                  <a:cubicBezTo>
                    <a:pt x="2359" y="0"/>
                    <a:pt x="641" y="473"/>
                    <a:pt x="419" y="1407"/>
                  </a:cubicBezTo>
                  <a:cubicBezTo>
                    <a:pt x="0" y="3151"/>
                    <a:pt x="5036" y="5871"/>
                    <a:pt x="11675" y="7461"/>
                  </a:cubicBezTo>
                  <a:cubicBezTo>
                    <a:pt x="14788" y="8206"/>
                    <a:pt x="17698" y="8575"/>
                    <a:pt x="19956" y="8575"/>
                  </a:cubicBezTo>
                  <a:cubicBezTo>
                    <a:pt x="22515" y="8575"/>
                    <a:pt x="24237" y="8101"/>
                    <a:pt x="24466" y="7168"/>
                  </a:cubicBezTo>
                  <a:cubicBezTo>
                    <a:pt x="24885" y="5424"/>
                    <a:pt x="19835" y="2704"/>
                    <a:pt x="13196" y="1114"/>
                  </a:cubicBezTo>
                  <a:cubicBezTo>
                    <a:pt x="10083" y="369"/>
                    <a:pt x="7173" y="0"/>
                    <a:pt x="4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1631050" y="2255425"/>
              <a:ext cx="509825" cy="177200"/>
            </a:xfrm>
            <a:custGeom>
              <a:avLst/>
              <a:gdLst/>
              <a:ahLst/>
              <a:cxnLst/>
              <a:rect l="l" t="t" r="r" b="b"/>
              <a:pathLst>
                <a:path w="20393" h="7088" extrusionOk="0">
                  <a:moveTo>
                    <a:pt x="3557" y="210"/>
                  </a:moveTo>
                  <a:cubicBezTo>
                    <a:pt x="5538" y="210"/>
                    <a:pt x="8104" y="545"/>
                    <a:pt x="10754" y="1186"/>
                  </a:cubicBezTo>
                  <a:cubicBezTo>
                    <a:pt x="12442" y="1591"/>
                    <a:pt x="14046" y="2079"/>
                    <a:pt x="15441" y="2623"/>
                  </a:cubicBezTo>
                  <a:cubicBezTo>
                    <a:pt x="16250" y="2930"/>
                    <a:pt x="16976" y="3251"/>
                    <a:pt x="17603" y="3599"/>
                  </a:cubicBezTo>
                  <a:cubicBezTo>
                    <a:pt x="19291" y="4464"/>
                    <a:pt x="20184" y="5315"/>
                    <a:pt x="20044" y="5915"/>
                  </a:cubicBezTo>
                  <a:cubicBezTo>
                    <a:pt x="19905" y="6501"/>
                    <a:pt x="18733" y="6849"/>
                    <a:pt x="16822" y="6877"/>
                  </a:cubicBezTo>
                  <a:cubicBezTo>
                    <a:pt x="14827" y="6877"/>
                    <a:pt x="12261" y="6543"/>
                    <a:pt x="9611" y="5901"/>
                  </a:cubicBezTo>
                  <a:cubicBezTo>
                    <a:pt x="6974" y="5245"/>
                    <a:pt x="4519" y="4395"/>
                    <a:pt x="2762" y="3488"/>
                  </a:cubicBezTo>
                  <a:cubicBezTo>
                    <a:pt x="1074" y="2623"/>
                    <a:pt x="181" y="1758"/>
                    <a:pt x="321" y="1172"/>
                  </a:cubicBezTo>
                  <a:cubicBezTo>
                    <a:pt x="460" y="573"/>
                    <a:pt x="1632" y="224"/>
                    <a:pt x="3557" y="210"/>
                  </a:cubicBezTo>
                  <a:close/>
                  <a:moveTo>
                    <a:pt x="3673" y="0"/>
                  </a:moveTo>
                  <a:cubicBezTo>
                    <a:pt x="3634" y="0"/>
                    <a:pt x="3595" y="0"/>
                    <a:pt x="3557" y="1"/>
                  </a:cubicBezTo>
                  <a:cubicBezTo>
                    <a:pt x="935" y="15"/>
                    <a:pt x="237" y="614"/>
                    <a:pt x="112" y="1117"/>
                  </a:cubicBezTo>
                  <a:cubicBezTo>
                    <a:pt x="0" y="1619"/>
                    <a:pt x="349" y="2484"/>
                    <a:pt x="2678" y="3683"/>
                  </a:cubicBezTo>
                  <a:cubicBezTo>
                    <a:pt x="3348" y="4018"/>
                    <a:pt x="4073" y="4339"/>
                    <a:pt x="4882" y="4660"/>
                  </a:cubicBezTo>
                  <a:cubicBezTo>
                    <a:pt x="6277" y="5204"/>
                    <a:pt x="7895" y="5692"/>
                    <a:pt x="9583" y="6096"/>
                  </a:cubicBezTo>
                  <a:cubicBezTo>
                    <a:pt x="12196" y="6739"/>
                    <a:pt x="14728" y="7087"/>
                    <a:pt x="16719" y="7087"/>
                  </a:cubicBezTo>
                  <a:cubicBezTo>
                    <a:pt x="16758" y="7087"/>
                    <a:pt x="16797" y="7087"/>
                    <a:pt x="16836" y="7087"/>
                  </a:cubicBezTo>
                  <a:cubicBezTo>
                    <a:pt x="19458" y="7059"/>
                    <a:pt x="20156" y="6473"/>
                    <a:pt x="20267" y="5971"/>
                  </a:cubicBezTo>
                  <a:cubicBezTo>
                    <a:pt x="20393" y="5455"/>
                    <a:pt x="20044" y="4604"/>
                    <a:pt x="17715" y="3404"/>
                  </a:cubicBezTo>
                  <a:cubicBezTo>
                    <a:pt x="15929" y="2484"/>
                    <a:pt x="13474" y="1619"/>
                    <a:pt x="10810" y="977"/>
                  </a:cubicBezTo>
                  <a:cubicBezTo>
                    <a:pt x="8184" y="348"/>
                    <a:pt x="5651" y="0"/>
                    <a:pt x="3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528175" y="2410950"/>
              <a:ext cx="91375" cy="198100"/>
            </a:xfrm>
            <a:custGeom>
              <a:avLst/>
              <a:gdLst/>
              <a:ahLst/>
              <a:cxnLst/>
              <a:rect l="l" t="t" r="r" b="b"/>
              <a:pathLst>
                <a:path w="3655" h="7924" extrusionOk="0">
                  <a:moveTo>
                    <a:pt x="3655" y="1"/>
                  </a:moveTo>
                  <a:lnTo>
                    <a:pt x="977" y="1884"/>
                  </a:lnTo>
                  <a:lnTo>
                    <a:pt x="168" y="5399"/>
                  </a:lnTo>
                  <a:cubicBezTo>
                    <a:pt x="0" y="5873"/>
                    <a:pt x="1186" y="6822"/>
                    <a:pt x="3236" y="7924"/>
                  </a:cubicBezTo>
                  <a:lnTo>
                    <a:pt x="36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1779600" y="2532650"/>
              <a:ext cx="338975" cy="230475"/>
            </a:xfrm>
            <a:custGeom>
              <a:avLst/>
              <a:gdLst/>
              <a:ahLst/>
              <a:cxnLst/>
              <a:rect l="l" t="t" r="r" b="b"/>
              <a:pathLst>
                <a:path w="13559" h="9219" extrusionOk="0">
                  <a:moveTo>
                    <a:pt x="5956" y="1"/>
                  </a:moveTo>
                  <a:lnTo>
                    <a:pt x="0" y="6041"/>
                  </a:lnTo>
                  <a:cubicBezTo>
                    <a:pt x="363" y="6166"/>
                    <a:pt x="753" y="6320"/>
                    <a:pt x="1130" y="6459"/>
                  </a:cubicBezTo>
                  <a:cubicBezTo>
                    <a:pt x="5948" y="8184"/>
                    <a:pt x="10242" y="9219"/>
                    <a:pt x="12238" y="9219"/>
                  </a:cubicBezTo>
                  <a:cubicBezTo>
                    <a:pt x="12906" y="9219"/>
                    <a:pt x="13317" y="9103"/>
                    <a:pt x="13405" y="8858"/>
                  </a:cubicBezTo>
                  <a:lnTo>
                    <a:pt x="13405" y="8844"/>
                  </a:lnTo>
                  <a:lnTo>
                    <a:pt x="13461" y="8844"/>
                  </a:lnTo>
                  <a:cubicBezTo>
                    <a:pt x="13475" y="8830"/>
                    <a:pt x="13516" y="8705"/>
                    <a:pt x="13558" y="8523"/>
                  </a:cubicBezTo>
                  <a:lnTo>
                    <a:pt x="11731" y="1228"/>
                  </a:lnTo>
                  <a:lnTo>
                    <a:pt x="6905" y="7505"/>
                  </a:lnTo>
                  <a:lnTo>
                    <a:pt x="5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1613950" y="2476525"/>
              <a:ext cx="165325" cy="207150"/>
            </a:xfrm>
            <a:custGeom>
              <a:avLst/>
              <a:gdLst/>
              <a:ahLst/>
              <a:cxnLst/>
              <a:rect l="l" t="t" r="r" b="b"/>
              <a:pathLst>
                <a:path w="6613" h="8286" extrusionOk="0">
                  <a:moveTo>
                    <a:pt x="6277" y="0"/>
                  </a:moveTo>
                  <a:lnTo>
                    <a:pt x="1" y="5384"/>
                  </a:lnTo>
                  <a:cubicBezTo>
                    <a:pt x="1730" y="6291"/>
                    <a:pt x="4032" y="7309"/>
                    <a:pt x="6612" y="8286"/>
                  </a:cubicBezTo>
                  <a:lnTo>
                    <a:pt x="6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1581175" y="2321675"/>
              <a:ext cx="601550" cy="166575"/>
            </a:xfrm>
            <a:custGeom>
              <a:avLst/>
              <a:gdLst/>
              <a:ahLst/>
              <a:cxnLst/>
              <a:rect l="l" t="t" r="r" b="b"/>
              <a:pathLst>
                <a:path w="24062" h="6663" extrusionOk="0">
                  <a:moveTo>
                    <a:pt x="112" y="1"/>
                  </a:moveTo>
                  <a:lnTo>
                    <a:pt x="0" y="475"/>
                  </a:lnTo>
                  <a:cubicBezTo>
                    <a:pt x="1186" y="1368"/>
                    <a:pt x="3460" y="2874"/>
                    <a:pt x="6501" y="4186"/>
                  </a:cubicBezTo>
                  <a:cubicBezTo>
                    <a:pt x="6835" y="4325"/>
                    <a:pt x="7184" y="4465"/>
                    <a:pt x="7519" y="4604"/>
                  </a:cubicBezTo>
                  <a:cubicBezTo>
                    <a:pt x="9904" y="5525"/>
                    <a:pt x="12359" y="6152"/>
                    <a:pt x="14828" y="6459"/>
                  </a:cubicBezTo>
                  <a:cubicBezTo>
                    <a:pt x="15970" y="6595"/>
                    <a:pt x="17115" y="6663"/>
                    <a:pt x="18261" y="6663"/>
                  </a:cubicBezTo>
                  <a:cubicBezTo>
                    <a:pt x="20167" y="6663"/>
                    <a:pt x="22074" y="6476"/>
                    <a:pt x="23964" y="6110"/>
                  </a:cubicBezTo>
                  <a:lnTo>
                    <a:pt x="24062" y="5636"/>
                  </a:lnTo>
                  <a:lnTo>
                    <a:pt x="24062" y="5636"/>
                  </a:lnTo>
                  <a:cubicBezTo>
                    <a:pt x="22167" y="6029"/>
                    <a:pt x="20244" y="6231"/>
                    <a:pt x="18326" y="6231"/>
                  </a:cubicBezTo>
                  <a:cubicBezTo>
                    <a:pt x="17180" y="6231"/>
                    <a:pt x="16035" y="6159"/>
                    <a:pt x="14898" y="6013"/>
                  </a:cubicBezTo>
                  <a:cubicBezTo>
                    <a:pt x="12122" y="5692"/>
                    <a:pt x="9360" y="4939"/>
                    <a:pt x="6696" y="3781"/>
                  </a:cubicBezTo>
                  <a:cubicBezTo>
                    <a:pt x="3543" y="2442"/>
                    <a:pt x="1242" y="852"/>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51"/>
          <p:cNvGrpSpPr/>
          <p:nvPr/>
        </p:nvGrpSpPr>
        <p:grpSpPr>
          <a:xfrm>
            <a:off x="5308062" y="2261727"/>
            <a:ext cx="2889656" cy="988466"/>
            <a:chOff x="3489700" y="1235450"/>
            <a:chExt cx="813575" cy="278300"/>
          </a:xfrm>
        </p:grpSpPr>
        <p:sp>
          <p:nvSpPr>
            <p:cNvPr id="1254" name="Google Shape;1254;p51"/>
            <p:cNvSpPr/>
            <p:nvPr/>
          </p:nvSpPr>
          <p:spPr>
            <a:xfrm>
              <a:off x="3489700" y="1235450"/>
              <a:ext cx="303750" cy="247600"/>
            </a:xfrm>
            <a:custGeom>
              <a:avLst/>
              <a:gdLst/>
              <a:ahLst/>
              <a:cxnLst/>
              <a:rect l="l" t="t" r="r" b="b"/>
              <a:pathLst>
                <a:path w="12150" h="9904" extrusionOk="0">
                  <a:moveTo>
                    <a:pt x="11313" y="0"/>
                  </a:moveTo>
                  <a:lnTo>
                    <a:pt x="10713" y="223"/>
                  </a:lnTo>
                  <a:lnTo>
                    <a:pt x="10266" y="711"/>
                  </a:lnTo>
                  <a:lnTo>
                    <a:pt x="9987" y="1311"/>
                  </a:lnTo>
                  <a:lnTo>
                    <a:pt x="9764" y="1925"/>
                  </a:lnTo>
                  <a:lnTo>
                    <a:pt x="9234" y="2385"/>
                  </a:lnTo>
                  <a:lnTo>
                    <a:pt x="8690" y="2790"/>
                  </a:lnTo>
                  <a:lnTo>
                    <a:pt x="8132" y="3208"/>
                  </a:lnTo>
                  <a:lnTo>
                    <a:pt x="7616" y="3669"/>
                  </a:lnTo>
                  <a:lnTo>
                    <a:pt x="7072" y="4087"/>
                  </a:lnTo>
                  <a:lnTo>
                    <a:pt x="6514" y="4478"/>
                  </a:lnTo>
                  <a:lnTo>
                    <a:pt x="5970" y="4924"/>
                  </a:lnTo>
                  <a:lnTo>
                    <a:pt x="5412" y="5314"/>
                  </a:lnTo>
                  <a:lnTo>
                    <a:pt x="4882" y="5761"/>
                  </a:lnTo>
                  <a:lnTo>
                    <a:pt x="4324" y="6151"/>
                  </a:lnTo>
                  <a:lnTo>
                    <a:pt x="3780" y="6598"/>
                  </a:lnTo>
                  <a:lnTo>
                    <a:pt x="3222" y="6988"/>
                  </a:lnTo>
                  <a:lnTo>
                    <a:pt x="2678" y="7421"/>
                  </a:lnTo>
                  <a:lnTo>
                    <a:pt x="2134" y="7853"/>
                  </a:lnTo>
                  <a:lnTo>
                    <a:pt x="1576" y="8244"/>
                  </a:lnTo>
                  <a:lnTo>
                    <a:pt x="1046" y="8690"/>
                  </a:lnTo>
                  <a:lnTo>
                    <a:pt x="502" y="9122"/>
                  </a:lnTo>
                  <a:lnTo>
                    <a:pt x="0" y="9597"/>
                  </a:lnTo>
                  <a:lnTo>
                    <a:pt x="516" y="9904"/>
                  </a:lnTo>
                  <a:lnTo>
                    <a:pt x="1102" y="9541"/>
                  </a:lnTo>
                  <a:lnTo>
                    <a:pt x="1646" y="9108"/>
                  </a:lnTo>
                  <a:lnTo>
                    <a:pt x="2204" y="8704"/>
                  </a:lnTo>
                  <a:lnTo>
                    <a:pt x="2762" y="8299"/>
                  </a:lnTo>
                  <a:lnTo>
                    <a:pt x="3348" y="7895"/>
                  </a:lnTo>
                  <a:lnTo>
                    <a:pt x="3878" y="7476"/>
                  </a:lnTo>
                  <a:lnTo>
                    <a:pt x="4422" y="7044"/>
                  </a:lnTo>
                  <a:lnTo>
                    <a:pt x="4994" y="6640"/>
                  </a:lnTo>
                  <a:lnTo>
                    <a:pt x="5538" y="6207"/>
                  </a:lnTo>
                  <a:lnTo>
                    <a:pt x="6082" y="5775"/>
                  </a:lnTo>
                  <a:lnTo>
                    <a:pt x="6654" y="5384"/>
                  </a:lnTo>
                  <a:lnTo>
                    <a:pt x="7198" y="4952"/>
                  </a:lnTo>
                  <a:lnTo>
                    <a:pt x="7728" y="4533"/>
                  </a:lnTo>
                  <a:lnTo>
                    <a:pt x="8258" y="4087"/>
                  </a:lnTo>
                  <a:lnTo>
                    <a:pt x="8816" y="3669"/>
                  </a:lnTo>
                  <a:lnTo>
                    <a:pt x="9360" y="3222"/>
                  </a:lnTo>
                  <a:lnTo>
                    <a:pt x="9904" y="2804"/>
                  </a:lnTo>
                  <a:lnTo>
                    <a:pt x="10462" y="2385"/>
                  </a:lnTo>
                  <a:lnTo>
                    <a:pt x="11187" y="2037"/>
                  </a:lnTo>
                  <a:lnTo>
                    <a:pt x="11815" y="1534"/>
                  </a:lnTo>
                  <a:lnTo>
                    <a:pt x="12149" y="837"/>
                  </a:lnTo>
                  <a:lnTo>
                    <a:pt x="11689" y="56"/>
                  </a:lnTo>
                  <a:lnTo>
                    <a:pt x="113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3959400" y="1331675"/>
              <a:ext cx="343875" cy="182075"/>
            </a:xfrm>
            <a:custGeom>
              <a:avLst/>
              <a:gdLst/>
              <a:ahLst/>
              <a:cxnLst/>
              <a:rect l="l" t="t" r="r" b="b"/>
              <a:pathLst>
                <a:path w="13755" h="7283" extrusionOk="0">
                  <a:moveTo>
                    <a:pt x="601" y="1"/>
                  </a:moveTo>
                  <a:lnTo>
                    <a:pt x="252" y="210"/>
                  </a:lnTo>
                  <a:lnTo>
                    <a:pt x="1" y="1075"/>
                  </a:lnTo>
                  <a:lnTo>
                    <a:pt x="475" y="1675"/>
                  </a:lnTo>
                  <a:lnTo>
                    <a:pt x="1187" y="2009"/>
                  </a:lnTo>
                  <a:lnTo>
                    <a:pt x="1968" y="2205"/>
                  </a:lnTo>
                  <a:lnTo>
                    <a:pt x="2595" y="2484"/>
                  </a:lnTo>
                  <a:lnTo>
                    <a:pt x="3223" y="2791"/>
                  </a:lnTo>
                  <a:lnTo>
                    <a:pt x="3851" y="3097"/>
                  </a:lnTo>
                  <a:lnTo>
                    <a:pt x="4478" y="3376"/>
                  </a:lnTo>
                  <a:lnTo>
                    <a:pt x="5106" y="3655"/>
                  </a:lnTo>
                  <a:lnTo>
                    <a:pt x="5762" y="3948"/>
                  </a:lnTo>
                  <a:lnTo>
                    <a:pt x="6362" y="4241"/>
                  </a:lnTo>
                  <a:lnTo>
                    <a:pt x="7017" y="4520"/>
                  </a:lnTo>
                  <a:lnTo>
                    <a:pt x="7645" y="4799"/>
                  </a:lnTo>
                  <a:lnTo>
                    <a:pt x="8273" y="5078"/>
                  </a:lnTo>
                  <a:lnTo>
                    <a:pt x="8900" y="5371"/>
                  </a:lnTo>
                  <a:lnTo>
                    <a:pt x="9500" y="5692"/>
                  </a:lnTo>
                  <a:lnTo>
                    <a:pt x="10156" y="5971"/>
                  </a:lnTo>
                  <a:lnTo>
                    <a:pt x="10797" y="6208"/>
                  </a:lnTo>
                  <a:lnTo>
                    <a:pt x="11425" y="6515"/>
                  </a:lnTo>
                  <a:lnTo>
                    <a:pt x="12053" y="6794"/>
                  </a:lnTo>
                  <a:lnTo>
                    <a:pt x="12708" y="7031"/>
                  </a:lnTo>
                  <a:lnTo>
                    <a:pt x="13364" y="7282"/>
                  </a:lnTo>
                  <a:lnTo>
                    <a:pt x="13754" y="6891"/>
                  </a:lnTo>
                  <a:lnTo>
                    <a:pt x="13182" y="6529"/>
                  </a:lnTo>
                  <a:lnTo>
                    <a:pt x="12569" y="6208"/>
                  </a:lnTo>
                  <a:lnTo>
                    <a:pt x="11927" y="5957"/>
                  </a:lnTo>
                  <a:lnTo>
                    <a:pt x="11299" y="5664"/>
                  </a:lnTo>
                  <a:lnTo>
                    <a:pt x="10672" y="5371"/>
                  </a:lnTo>
                  <a:lnTo>
                    <a:pt x="10058" y="5078"/>
                  </a:lnTo>
                  <a:lnTo>
                    <a:pt x="9416" y="4799"/>
                  </a:lnTo>
                  <a:lnTo>
                    <a:pt x="8803" y="4506"/>
                  </a:lnTo>
                  <a:lnTo>
                    <a:pt x="8175" y="4227"/>
                  </a:lnTo>
                  <a:lnTo>
                    <a:pt x="7547" y="3906"/>
                  </a:lnTo>
                  <a:lnTo>
                    <a:pt x="6906" y="3669"/>
                  </a:lnTo>
                  <a:lnTo>
                    <a:pt x="6292" y="3376"/>
                  </a:lnTo>
                  <a:lnTo>
                    <a:pt x="5650" y="3097"/>
                  </a:lnTo>
                  <a:lnTo>
                    <a:pt x="5036" y="2763"/>
                  </a:lnTo>
                  <a:lnTo>
                    <a:pt x="4395" y="2512"/>
                  </a:lnTo>
                  <a:lnTo>
                    <a:pt x="3781" y="2219"/>
                  </a:lnTo>
                  <a:lnTo>
                    <a:pt x="3153" y="1926"/>
                  </a:lnTo>
                  <a:lnTo>
                    <a:pt x="2568" y="1577"/>
                  </a:lnTo>
                  <a:lnTo>
                    <a:pt x="2219" y="1019"/>
                  </a:lnTo>
                  <a:lnTo>
                    <a:pt x="1786" y="531"/>
                  </a:lnTo>
                  <a:lnTo>
                    <a:pt x="1242" y="168"/>
                  </a:lnTo>
                  <a:lnTo>
                    <a:pt x="6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10216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54D5-809B-4A4C-9881-49983121EFD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76E8E9A-8880-454A-9D14-254C419C22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36064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452467" y="195363"/>
            <a:ext cx="3026400" cy="55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t>T</a:t>
            </a:r>
            <a:r>
              <a:rPr lang="en" sz="2400"/>
              <a:t>óm tắt</a:t>
            </a:r>
            <a:endParaRPr sz="2400"/>
          </a:p>
        </p:txBody>
      </p:sp>
      <p:sp>
        <p:nvSpPr>
          <p:cNvPr id="284" name="Google Shape;284;p31"/>
          <p:cNvSpPr txBox="1">
            <a:spLocks noGrp="1"/>
          </p:cNvSpPr>
          <p:nvPr>
            <p:ph type="subTitle" idx="1"/>
          </p:nvPr>
        </p:nvSpPr>
        <p:spPr>
          <a:xfrm>
            <a:off x="446121" y="674957"/>
            <a:ext cx="3972431" cy="4273179"/>
          </a:xfrm>
          <a:prstGeom prst="rect">
            <a:avLst/>
          </a:prstGeom>
        </p:spPr>
        <p:txBody>
          <a:bodyPr spcFirstLastPara="1" wrap="square" lIns="91425" tIns="91425" rIns="91425" bIns="91425" anchor="t" anchorCtr="0">
            <a:noAutofit/>
          </a:bodyPr>
          <a:lstStyle/>
          <a:p>
            <a:pPr marL="0" lvl="0" indent="0" algn="just" rtl="0">
              <a:spcBef>
                <a:spcPts val="0"/>
              </a:spcBef>
              <a:spcAft>
                <a:spcPts val="800"/>
              </a:spcAft>
              <a:buNone/>
            </a:pPr>
            <a:r>
              <a:rPr lang="vi-VN" sz="2000"/>
              <a:t>Phân loại văn bản là một trong những bài toán </a:t>
            </a:r>
            <a:r>
              <a:rPr lang="en-US" sz="2000"/>
              <a:t>M</a:t>
            </a:r>
            <a:r>
              <a:rPr lang="vi-VN" sz="2000"/>
              <a:t>achine learning có giám sát, và Naive Bayes là một thuật toán phổ biến được sử dụng trong bài toán này. Mục tiêu nghiên cứu này là dự đoán thể loại của bài hát chỉ dựa trên lời bài hát, sử dụng Bag-of-words làm phương pháp trích chọn đặc trưng và thuật toán Naive Bayes để phân loại và dự đoán</a:t>
            </a:r>
            <a:r>
              <a:rPr lang="en-US" sz="2000"/>
              <a:t>. </a:t>
            </a:r>
          </a:p>
          <a:p>
            <a:pPr marL="0" lvl="0" indent="0" algn="just" rtl="0">
              <a:spcBef>
                <a:spcPts val="0"/>
              </a:spcBef>
              <a:spcAft>
                <a:spcPts val="800"/>
              </a:spcAft>
              <a:buNone/>
            </a:pPr>
            <a:r>
              <a:rPr lang="en-US" sz="2000"/>
              <a:t>Tập dữ liệu training bao gồm 3 nhãn: Nhạc Trẻ, Nhạc Cách mạng, Nhạc Trịnh, mỗi nhãn có 100 lời bài hát.</a:t>
            </a:r>
          </a:p>
          <a:p>
            <a:pPr marL="0" lvl="0" indent="0" algn="just" rtl="0">
              <a:spcBef>
                <a:spcPts val="0"/>
              </a:spcBef>
              <a:spcAft>
                <a:spcPts val="800"/>
              </a:spcAft>
              <a:buNone/>
            </a:pPr>
            <a:endParaRPr sz="2000"/>
          </a:p>
        </p:txBody>
      </p:sp>
      <p:sp>
        <p:nvSpPr>
          <p:cNvPr id="285" name="Google Shape;285;p31"/>
          <p:cNvSpPr/>
          <p:nvPr/>
        </p:nvSpPr>
        <p:spPr>
          <a:xfrm>
            <a:off x="5245525" y="855582"/>
            <a:ext cx="3366985" cy="3421165"/>
          </a:xfrm>
          <a:custGeom>
            <a:avLst/>
            <a:gdLst/>
            <a:ahLst/>
            <a:cxnLst/>
            <a:rect l="l" t="t" r="r" b="b"/>
            <a:pathLst>
              <a:path w="69573" h="70605" extrusionOk="0">
                <a:moveTo>
                  <a:pt x="40388" y="1"/>
                </a:moveTo>
                <a:lnTo>
                  <a:pt x="31925" y="35777"/>
                </a:lnTo>
                <a:cubicBezTo>
                  <a:pt x="31925" y="35777"/>
                  <a:pt x="12499" y="556"/>
                  <a:pt x="12051" y="556"/>
                </a:cubicBezTo>
                <a:cubicBezTo>
                  <a:pt x="12046" y="556"/>
                  <a:pt x="12043" y="561"/>
                  <a:pt x="12043" y="570"/>
                </a:cubicBezTo>
                <a:cubicBezTo>
                  <a:pt x="12043" y="1438"/>
                  <a:pt x="15678" y="45054"/>
                  <a:pt x="15678" y="45054"/>
                </a:cubicBezTo>
                <a:lnTo>
                  <a:pt x="922" y="41121"/>
                </a:lnTo>
                <a:lnTo>
                  <a:pt x="11338" y="59511"/>
                </a:lnTo>
                <a:lnTo>
                  <a:pt x="0" y="56147"/>
                </a:lnTo>
                <a:lnTo>
                  <a:pt x="0" y="56147"/>
                </a:lnTo>
                <a:lnTo>
                  <a:pt x="11338" y="70604"/>
                </a:lnTo>
                <a:lnTo>
                  <a:pt x="64392" y="70604"/>
                </a:lnTo>
                <a:lnTo>
                  <a:pt x="69573" y="48851"/>
                </a:lnTo>
                <a:lnTo>
                  <a:pt x="57828" y="56147"/>
                </a:lnTo>
                <a:lnTo>
                  <a:pt x="65640" y="24711"/>
                </a:lnTo>
                <a:lnTo>
                  <a:pt x="49311" y="43833"/>
                </a:lnTo>
                <a:lnTo>
                  <a:pt x="40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31"/>
          <p:cNvGrpSpPr/>
          <p:nvPr/>
        </p:nvGrpSpPr>
        <p:grpSpPr>
          <a:xfrm>
            <a:off x="5294065" y="657304"/>
            <a:ext cx="3258097" cy="1835960"/>
            <a:chOff x="5294065" y="657304"/>
            <a:chExt cx="3258097" cy="1835960"/>
          </a:xfrm>
        </p:grpSpPr>
        <p:sp>
          <p:nvSpPr>
            <p:cNvPr id="287" name="Google Shape;287;p31"/>
            <p:cNvSpPr/>
            <p:nvPr/>
          </p:nvSpPr>
          <p:spPr>
            <a:xfrm>
              <a:off x="5294065" y="657304"/>
              <a:ext cx="3020477" cy="1198534"/>
            </a:xfrm>
            <a:custGeom>
              <a:avLst/>
              <a:gdLst/>
              <a:ahLst/>
              <a:cxnLst/>
              <a:rect l="l" t="t" r="r" b="b"/>
              <a:pathLst>
                <a:path w="62413" h="24735" extrusionOk="0">
                  <a:moveTo>
                    <a:pt x="57178" y="1"/>
                  </a:moveTo>
                  <a:cubicBezTo>
                    <a:pt x="53287" y="1"/>
                    <a:pt x="49426" y="901"/>
                    <a:pt x="45488" y="2682"/>
                  </a:cubicBezTo>
                  <a:cubicBezTo>
                    <a:pt x="40280" y="5042"/>
                    <a:pt x="35533" y="8704"/>
                    <a:pt x="31085" y="12230"/>
                  </a:cubicBezTo>
                  <a:cubicBezTo>
                    <a:pt x="22770" y="18881"/>
                    <a:pt x="14967" y="24392"/>
                    <a:pt x="5298" y="24392"/>
                  </a:cubicBezTo>
                  <a:cubicBezTo>
                    <a:pt x="3611" y="24392"/>
                    <a:pt x="1868" y="24225"/>
                    <a:pt x="55" y="23866"/>
                  </a:cubicBezTo>
                  <a:lnTo>
                    <a:pt x="1" y="24246"/>
                  </a:lnTo>
                  <a:cubicBezTo>
                    <a:pt x="1764" y="24571"/>
                    <a:pt x="3473" y="24734"/>
                    <a:pt x="5209" y="24734"/>
                  </a:cubicBezTo>
                  <a:cubicBezTo>
                    <a:pt x="9114" y="24734"/>
                    <a:pt x="12966" y="23866"/>
                    <a:pt x="16872" y="22103"/>
                  </a:cubicBezTo>
                  <a:cubicBezTo>
                    <a:pt x="22107" y="19716"/>
                    <a:pt x="26853" y="16054"/>
                    <a:pt x="31275" y="12528"/>
                  </a:cubicBezTo>
                  <a:cubicBezTo>
                    <a:pt x="39589" y="5900"/>
                    <a:pt x="47391" y="393"/>
                    <a:pt x="57060" y="393"/>
                  </a:cubicBezTo>
                  <a:cubicBezTo>
                    <a:pt x="58747" y="393"/>
                    <a:pt x="60491" y="561"/>
                    <a:pt x="62304" y="919"/>
                  </a:cubicBezTo>
                  <a:lnTo>
                    <a:pt x="62413" y="540"/>
                  </a:lnTo>
                  <a:cubicBezTo>
                    <a:pt x="60656" y="180"/>
                    <a:pt x="58914" y="1"/>
                    <a:pt x="57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353156" y="816915"/>
              <a:ext cx="3020477" cy="1199261"/>
            </a:xfrm>
            <a:custGeom>
              <a:avLst/>
              <a:gdLst/>
              <a:ahLst/>
              <a:cxnLst/>
              <a:rect l="l" t="t" r="r" b="b"/>
              <a:pathLst>
                <a:path w="62413" h="24750" extrusionOk="0">
                  <a:moveTo>
                    <a:pt x="57184" y="1"/>
                  </a:moveTo>
                  <a:cubicBezTo>
                    <a:pt x="53291" y="1"/>
                    <a:pt x="49428" y="888"/>
                    <a:pt x="45487" y="2670"/>
                  </a:cubicBezTo>
                  <a:cubicBezTo>
                    <a:pt x="40279" y="5030"/>
                    <a:pt x="35478" y="8692"/>
                    <a:pt x="31084" y="12218"/>
                  </a:cubicBezTo>
                  <a:cubicBezTo>
                    <a:pt x="22770" y="18869"/>
                    <a:pt x="14967" y="24380"/>
                    <a:pt x="5298" y="24380"/>
                  </a:cubicBezTo>
                  <a:cubicBezTo>
                    <a:pt x="3611" y="24380"/>
                    <a:pt x="1868" y="24213"/>
                    <a:pt x="55" y="23854"/>
                  </a:cubicBezTo>
                  <a:lnTo>
                    <a:pt x="0" y="24234"/>
                  </a:lnTo>
                  <a:cubicBezTo>
                    <a:pt x="1763" y="24559"/>
                    <a:pt x="3472" y="24749"/>
                    <a:pt x="5208" y="24749"/>
                  </a:cubicBezTo>
                  <a:cubicBezTo>
                    <a:pt x="9114" y="24749"/>
                    <a:pt x="12966" y="23854"/>
                    <a:pt x="16899" y="22091"/>
                  </a:cubicBezTo>
                  <a:cubicBezTo>
                    <a:pt x="22134" y="19731"/>
                    <a:pt x="26880" y="16070"/>
                    <a:pt x="31329" y="12544"/>
                  </a:cubicBezTo>
                  <a:cubicBezTo>
                    <a:pt x="39635" y="5899"/>
                    <a:pt x="47411" y="372"/>
                    <a:pt x="57061" y="372"/>
                  </a:cubicBezTo>
                  <a:cubicBezTo>
                    <a:pt x="58756" y="372"/>
                    <a:pt x="60508" y="543"/>
                    <a:pt x="62331" y="907"/>
                  </a:cubicBezTo>
                  <a:lnTo>
                    <a:pt x="62412" y="528"/>
                  </a:lnTo>
                  <a:cubicBezTo>
                    <a:pt x="60657" y="177"/>
                    <a:pt x="58918" y="1"/>
                    <a:pt x="57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413553" y="975944"/>
              <a:ext cx="3020477" cy="1199261"/>
            </a:xfrm>
            <a:custGeom>
              <a:avLst/>
              <a:gdLst/>
              <a:ahLst/>
              <a:cxnLst/>
              <a:rect l="l" t="t" r="r" b="b"/>
              <a:pathLst>
                <a:path w="62413" h="24750" extrusionOk="0">
                  <a:moveTo>
                    <a:pt x="57184" y="1"/>
                  </a:moveTo>
                  <a:cubicBezTo>
                    <a:pt x="53291" y="1"/>
                    <a:pt x="49428" y="888"/>
                    <a:pt x="45487" y="2670"/>
                  </a:cubicBezTo>
                  <a:cubicBezTo>
                    <a:pt x="40279" y="5030"/>
                    <a:pt x="35532" y="8692"/>
                    <a:pt x="31084" y="12245"/>
                  </a:cubicBezTo>
                  <a:cubicBezTo>
                    <a:pt x="22770" y="18873"/>
                    <a:pt x="14967" y="24380"/>
                    <a:pt x="5299" y="24380"/>
                  </a:cubicBezTo>
                  <a:cubicBezTo>
                    <a:pt x="3612" y="24380"/>
                    <a:pt x="1868" y="24213"/>
                    <a:pt x="54" y="23854"/>
                  </a:cubicBezTo>
                  <a:lnTo>
                    <a:pt x="0" y="24234"/>
                  </a:lnTo>
                  <a:cubicBezTo>
                    <a:pt x="1763" y="24559"/>
                    <a:pt x="3499" y="24749"/>
                    <a:pt x="5208" y="24749"/>
                  </a:cubicBezTo>
                  <a:cubicBezTo>
                    <a:pt x="9087" y="24749"/>
                    <a:pt x="12938" y="23854"/>
                    <a:pt x="16925" y="22091"/>
                  </a:cubicBezTo>
                  <a:cubicBezTo>
                    <a:pt x="22133" y="19731"/>
                    <a:pt x="26880" y="16070"/>
                    <a:pt x="31328" y="12543"/>
                  </a:cubicBezTo>
                  <a:cubicBezTo>
                    <a:pt x="39643" y="5892"/>
                    <a:pt x="47446" y="381"/>
                    <a:pt x="57115" y="381"/>
                  </a:cubicBezTo>
                  <a:cubicBezTo>
                    <a:pt x="58802" y="381"/>
                    <a:pt x="60545" y="549"/>
                    <a:pt x="62358" y="907"/>
                  </a:cubicBezTo>
                  <a:lnTo>
                    <a:pt x="62412" y="528"/>
                  </a:lnTo>
                  <a:cubicBezTo>
                    <a:pt x="60657" y="177"/>
                    <a:pt x="58917" y="1"/>
                    <a:pt x="57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472595" y="1135410"/>
              <a:ext cx="3020477" cy="1198825"/>
            </a:xfrm>
            <a:custGeom>
              <a:avLst/>
              <a:gdLst/>
              <a:ahLst/>
              <a:cxnLst/>
              <a:rect l="l" t="t" r="r" b="b"/>
              <a:pathLst>
                <a:path w="62413" h="24741" extrusionOk="0">
                  <a:moveTo>
                    <a:pt x="57126" y="1"/>
                  </a:moveTo>
                  <a:cubicBezTo>
                    <a:pt x="53253" y="1"/>
                    <a:pt x="49409" y="888"/>
                    <a:pt x="45487" y="2661"/>
                  </a:cubicBezTo>
                  <a:cubicBezTo>
                    <a:pt x="40280" y="5048"/>
                    <a:pt x="35506" y="8710"/>
                    <a:pt x="31085" y="12236"/>
                  </a:cubicBezTo>
                  <a:cubicBezTo>
                    <a:pt x="22758" y="18874"/>
                    <a:pt x="14944" y="24388"/>
                    <a:pt x="5255" y="24388"/>
                  </a:cubicBezTo>
                  <a:cubicBezTo>
                    <a:pt x="3582" y="24388"/>
                    <a:pt x="1852" y="24224"/>
                    <a:pt x="55" y="23872"/>
                  </a:cubicBezTo>
                  <a:lnTo>
                    <a:pt x="1" y="24225"/>
                  </a:lnTo>
                  <a:cubicBezTo>
                    <a:pt x="1764" y="24577"/>
                    <a:pt x="3500" y="24740"/>
                    <a:pt x="5208" y="24740"/>
                  </a:cubicBezTo>
                  <a:cubicBezTo>
                    <a:pt x="9114" y="24740"/>
                    <a:pt x="12993" y="23872"/>
                    <a:pt x="16926" y="22109"/>
                  </a:cubicBezTo>
                  <a:cubicBezTo>
                    <a:pt x="22134" y="19722"/>
                    <a:pt x="26880" y="16061"/>
                    <a:pt x="31329" y="12534"/>
                  </a:cubicBezTo>
                  <a:cubicBezTo>
                    <a:pt x="39655" y="5896"/>
                    <a:pt x="47469" y="382"/>
                    <a:pt x="57158" y="382"/>
                  </a:cubicBezTo>
                  <a:cubicBezTo>
                    <a:pt x="58832" y="382"/>
                    <a:pt x="60561" y="547"/>
                    <a:pt x="62358" y="898"/>
                  </a:cubicBezTo>
                  <a:lnTo>
                    <a:pt x="62413" y="546"/>
                  </a:lnTo>
                  <a:cubicBezTo>
                    <a:pt x="60638" y="182"/>
                    <a:pt x="58879" y="1"/>
                    <a:pt x="57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531685" y="1294730"/>
              <a:ext cx="3020477" cy="1198534"/>
            </a:xfrm>
            <a:custGeom>
              <a:avLst/>
              <a:gdLst/>
              <a:ahLst/>
              <a:cxnLst/>
              <a:rect l="l" t="t" r="r" b="b"/>
              <a:pathLst>
                <a:path w="62413" h="24735" extrusionOk="0">
                  <a:moveTo>
                    <a:pt x="57178" y="1"/>
                  </a:moveTo>
                  <a:cubicBezTo>
                    <a:pt x="53287" y="1"/>
                    <a:pt x="49426" y="901"/>
                    <a:pt x="45487" y="2683"/>
                  </a:cubicBezTo>
                  <a:cubicBezTo>
                    <a:pt x="40279" y="5042"/>
                    <a:pt x="35533" y="8704"/>
                    <a:pt x="31084" y="12230"/>
                  </a:cubicBezTo>
                  <a:cubicBezTo>
                    <a:pt x="22766" y="18862"/>
                    <a:pt x="14959" y="24391"/>
                    <a:pt x="5283" y="24391"/>
                  </a:cubicBezTo>
                  <a:cubicBezTo>
                    <a:pt x="3601" y="24391"/>
                    <a:pt x="1862" y="24224"/>
                    <a:pt x="55" y="23866"/>
                  </a:cubicBezTo>
                  <a:lnTo>
                    <a:pt x="0" y="24246"/>
                  </a:lnTo>
                  <a:cubicBezTo>
                    <a:pt x="1763" y="24571"/>
                    <a:pt x="3499" y="24734"/>
                    <a:pt x="5208" y="24734"/>
                  </a:cubicBezTo>
                  <a:cubicBezTo>
                    <a:pt x="9114" y="24734"/>
                    <a:pt x="12993" y="23866"/>
                    <a:pt x="16926" y="22103"/>
                  </a:cubicBezTo>
                  <a:cubicBezTo>
                    <a:pt x="22133" y="19716"/>
                    <a:pt x="26880" y="16055"/>
                    <a:pt x="31328" y="12528"/>
                  </a:cubicBezTo>
                  <a:cubicBezTo>
                    <a:pt x="39642" y="5900"/>
                    <a:pt x="47445" y="393"/>
                    <a:pt x="57114" y="393"/>
                  </a:cubicBezTo>
                  <a:cubicBezTo>
                    <a:pt x="58801" y="393"/>
                    <a:pt x="60545" y="561"/>
                    <a:pt x="62358" y="919"/>
                  </a:cubicBezTo>
                  <a:lnTo>
                    <a:pt x="62412" y="540"/>
                  </a:lnTo>
                  <a:cubicBezTo>
                    <a:pt x="60655" y="180"/>
                    <a:pt x="58913" y="1"/>
                    <a:pt x="57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6216861" y="1280968"/>
            <a:ext cx="1745898" cy="3491231"/>
            <a:chOff x="6216861" y="1280968"/>
            <a:chExt cx="1745898" cy="3491231"/>
          </a:xfrm>
        </p:grpSpPr>
        <p:sp>
          <p:nvSpPr>
            <p:cNvPr id="293" name="Google Shape;293;p31"/>
            <p:cNvSpPr/>
            <p:nvPr/>
          </p:nvSpPr>
          <p:spPr>
            <a:xfrm>
              <a:off x="7547917" y="1999023"/>
              <a:ext cx="182498" cy="237963"/>
            </a:xfrm>
            <a:custGeom>
              <a:avLst/>
              <a:gdLst/>
              <a:ahLst/>
              <a:cxnLst/>
              <a:rect l="l" t="t" r="r" b="b"/>
              <a:pathLst>
                <a:path w="3771" h="4911" extrusionOk="0">
                  <a:moveTo>
                    <a:pt x="1601" y="1"/>
                  </a:moveTo>
                  <a:lnTo>
                    <a:pt x="1" y="3798"/>
                  </a:lnTo>
                  <a:lnTo>
                    <a:pt x="1872" y="4910"/>
                  </a:lnTo>
                  <a:lnTo>
                    <a:pt x="3771" y="163"/>
                  </a:lnTo>
                  <a:lnTo>
                    <a:pt x="1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200054" y="4473814"/>
              <a:ext cx="168076" cy="188005"/>
            </a:xfrm>
            <a:custGeom>
              <a:avLst/>
              <a:gdLst/>
              <a:ahLst/>
              <a:cxnLst/>
              <a:rect l="l" t="t" r="r" b="b"/>
              <a:pathLst>
                <a:path w="3473" h="3880" extrusionOk="0">
                  <a:moveTo>
                    <a:pt x="3011" y="1"/>
                  </a:moveTo>
                  <a:lnTo>
                    <a:pt x="1" y="408"/>
                  </a:lnTo>
                  <a:lnTo>
                    <a:pt x="435" y="3879"/>
                  </a:lnTo>
                  <a:lnTo>
                    <a:pt x="3473" y="3418"/>
                  </a:lnTo>
                  <a:lnTo>
                    <a:pt x="3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7194827" y="4589234"/>
              <a:ext cx="481772" cy="167218"/>
            </a:xfrm>
            <a:custGeom>
              <a:avLst/>
              <a:gdLst/>
              <a:ahLst/>
              <a:cxnLst/>
              <a:rect l="l" t="t" r="r" b="b"/>
              <a:pathLst>
                <a:path w="9955" h="3451" extrusionOk="0">
                  <a:moveTo>
                    <a:pt x="3844" y="0"/>
                  </a:moveTo>
                  <a:cubicBezTo>
                    <a:pt x="3703" y="0"/>
                    <a:pt x="3570" y="81"/>
                    <a:pt x="3499" y="223"/>
                  </a:cubicBezTo>
                  <a:cubicBezTo>
                    <a:pt x="3364" y="521"/>
                    <a:pt x="3092" y="955"/>
                    <a:pt x="2252" y="1063"/>
                  </a:cubicBezTo>
                  <a:cubicBezTo>
                    <a:pt x="2129" y="1080"/>
                    <a:pt x="2012" y="1088"/>
                    <a:pt x="1900" y="1088"/>
                  </a:cubicBezTo>
                  <a:cubicBezTo>
                    <a:pt x="1294" y="1088"/>
                    <a:pt x="849" y="863"/>
                    <a:pt x="597" y="657"/>
                  </a:cubicBezTo>
                  <a:cubicBezTo>
                    <a:pt x="547" y="607"/>
                    <a:pt x="483" y="583"/>
                    <a:pt x="417" y="583"/>
                  </a:cubicBezTo>
                  <a:cubicBezTo>
                    <a:pt x="304" y="583"/>
                    <a:pt x="187" y="655"/>
                    <a:pt x="136" y="792"/>
                  </a:cubicBezTo>
                  <a:lnTo>
                    <a:pt x="82" y="1036"/>
                  </a:lnTo>
                  <a:lnTo>
                    <a:pt x="82" y="1091"/>
                  </a:lnTo>
                  <a:lnTo>
                    <a:pt x="0" y="2799"/>
                  </a:lnTo>
                  <a:cubicBezTo>
                    <a:pt x="0" y="3179"/>
                    <a:pt x="271" y="3450"/>
                    <a:pt x="624" y="3450"/>
                  </a:cubicBezTo>
                  <a:lnTo>
                    <a:pt x="9412" y="3369"/>
                  </a:lnTo>
                  <a:cubicBezTo>
                    <a:pt x="9711" y="3369"/>
                    <a:pt x="9955" y="3071"/>
                    <a:pt x="9819" y="2772"/>
                  </a:cubicBezTo>
                  <a:cubicBezTo>
                    <a:pt x="9683" y="2447"/>
                    <a:pt x="9412" y="2230"/>
                    <a:pt x="9087" y="2094"/>
                  </a:cubicBezTo>
                  <a:lnTo>
                    <a:pt x="3906" y="6"/>
                  </a:lnTo>
                  <a:cubicBezTo>
                    <a:pt x="3885" y="2"/>
                    <a:pt x="3865" y="0"/>
                    <a:pt x="3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580501" y="4489610"/>
              <a:ext cx="161494" cy="189314"/>
            </a:xfrm>
            <a:custGeom>
              <a:avLst/>
              <a:gdLst/>
              <a:ahLst/>
              <a:cxnLst/>
              <a:rect l="l" t="t" r="r" b="b"/>
              <a:pathLst>
                <a:path w="3337" h="3907" extrusionOk="0">
                  <a:moveTo>
                    <a:pt x="3336" y="0"/>
                  </a:moveTo>
                  <a:lnTo>
                    <a:pt x="326" y="407"/>
                  </a:lnTo>
                  <a:lnTo>
                    <a:pt x="0" y="3906"/>
                  </a:lnTo>
                  <a:lnTo>
                    <a:pt x="3038" y="3472"/>
                  </a:lnTo>
                  <a:lnTo>
                    <a:pt x="33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554223" y="4606241"/>
              <a:ext cx="480514" cy="165958"/>
            </a:xfrm>
            <a:custGeom>
              <a:avLst/>
              <a:gdLst/>
              <a:ahLst/>
              <a:cxnLst/>
              <a:rect l="l" t="t" r="r" b="b"/>
              <a:pathLst>
                <a:path w="9929" h="3425" extrusionOk="0">
                  <a:moveTo>
                    <a:pt x="3801" y="1"/>
                  </a:moveTo>
                  <a:cubicBezTo>
                    <a:pt x="3666" y="1"/>
                    <a:pt x="3541" y="61"/>
                    <a:pt x="3473" y="197"/>
                  </a:cubicBezTo>
                  <a:cubicBezTo>
                    <a:pt x="3337" y="523"/>
                    <a:pt x="3066" y="957"/>
                    <a:pt x="2225" y="1065"/>
                  </a:cubicBezTo>
                  <a:cubicBezTo>
                    <a:pt x="2127" y="1075"/>
                    <a:pt x="2033" y="1080"/>
                    <a:pt x="1942" y="1080"/>
                  </a:cubicBezTo>
                  <a:cubicBezTo>
                    <a:pt x="1301" y="1080"/>
                    <a:pt x="832" y="848"/>
                    <a:pt x="570" y="658"/>
                  </a:cubicBezTo>
                  <a:cubicBezTo>
                    <a:pt x="521" y="608"/>
                    <a:pt x="456" y="584"/>
                    <a:pt x="392" y="584"/>
                  </a:cubicBezTo>
                  <a:cubicBezTo>
                    <a:pt x="281" y="584"/>
                    <a:pt x="171" y="656"/>
                    <a:pt x="136" y="794"/>
                  </a:cubicBezTo>
                  <a:lnTo>
                    <a:pt x="55" y="1011"/>
                  </a:lnTo>
                  <a:lnTo>
                    <a:pt x="55" y="1092"/>
                  </a:lnTo>
                  <a:lnTo>
                    <a:pt x="1" y="2774"/>
                  </a:lnTo>
                  <a:cubicBezTo>
                    <a:pt x="1" y="3154"/>
                    <a:pt x="272" y="3425"/>
                    <a:pt x="598" y="3425"/>
                  </a:cubicBezTo>
                  <a:lnTo>
                    <a:pt x="9386" y="3371"/>
                  </a:lnTo>
                  <a:cubicBezTo>
                    <a:pt x="9684" y="3371"/>
                    <a:pt x="9928" y="3045"/>
                    <a:pt x="9792" y="2747"/>
                  </a:cubicBezTo>
                  <a:cubicBezTo>
                    <a:pt x="9657" y="2448"/>
                    <a:pt x="9386" y="2204"/>
                    <a:pt x="9087" y="2069"/>
                  </a:cubicBezTo>
                  <a:lnTo>
                    <a:pt x="3879" y="7"/>
                  </a:lnTo>
                  <a:cubicBezTo>
                    <a:pt x="3853" y="3"/>
                    <a:pt x="3827" y="1"/>
                    <a:pt x="3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846964" y="2706127"/>
              <a:ext cx="547444" cy="1842647"/>
            </a:xfrm>
            <a:custGeom>
              <a:avLst/>
              <a:gdLst/>
              <a:ahLst/>
              <a:cxnLst/>
              <a:rect l="l" t="t" r="r" b="b"/>
              <a:pathLst>
                <a:path w="11312" h="38028" extrusionOk="0">
                  <a:moveTo>
                    <a:pt x="0" y="0"/>
                  </a:moveTo>
                  <a:lnTo>
                    <a:pt x="4069" y="19258"/>
                  </a:lnTo>
                  <a:lnTo>
                    <a:pt x="5886" y="38028"/>
                  </a:lnTo>
                  <a:lnTo>
                    <a:pt x="11311" y="38028"/>
                  </a:lnTo>
                  <a:lnTo>
                    <a:pt x="10524" y="18933"/>
                  </a:lnTo>
                  <a:lnTo>
                    <a:pt x="7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6535881" y="2706127"/>
              <a:ext cx="527699" cy="1859751"/>
            </a:xfrm>
            <a:custGeom>
              <a:avLst/>
              <a:gdLst/>
              <a:ahLst/>
              <a:cxnLst/>
              <a:rect l="l" t="t" r="r" b="b"/>
              <a:pathLst>
                <a:path w="10904" h="38381" extrusionOk="0">
                  <a:moveTo>
                    <a:pt x="2197" y="0"/>
                  </a:moveTo>
                  <a:lnTo>
                    <a:pt x="1410" y="19258"/>
                  </a:lnTo>
                  <a:lnTo>
                    <a:pt x="0" y="38380"/>
                  </a:lnTo>
                  <a:lnTo>
                    <a:pt x="5289" y="38380"/>
                  </a:lnTo>
                  <a:lnTo>
                    <a:pt x="8463" y="19448"/>
                  </a:lnTo>
                  <a:lnTo>
                    <a:pt x="109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7072727" y="1868921"/>
              <a:ext cx="447654" cy="672943"/>
            </a:xfrm>
            <a:custGeom>
              <a:avLst/>
              <a:gdLst/>
              <a:ahLst/>
              <a:cxnLst/>
              <a:rect l="l" t="t" r="r" b="b"/>
              <a:pathLst>
                <a:path w="9250" h="13888" extrusionOk="0">
                  <a:moveTo>
                    <a:pt x="3717" y="0"/>
                  </a:moveTo>
                  <a:lnTo>
                    <a:pt x="1" y="1465"/>
                  </a:lnTo>
                  <a:lnTo>
                    <a:pt x="5453" y="13888"/>
                  </a:lnTo>
                  <a:lnTo>
                    <a:pt x="9250" y="12206"/>
                  </a:lnTo>
                  <a:lnTo>
                    <a:pt x="3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7387778" y="2231656"/>
              <a:ext cx="76174" cy="148563"/>
            </a:xfrm>
            <a:custGeom>
              <a:avLst/>
              <a:gdLst/>
              <a:ahLst/>
              <a:cxnLst/>
              <a:rect l="l" t="t" r="r" b="b"/>
              <a:pathLst>
                <a:path w="1574" h="3066" extrusionOk="0">
                  <a:moveTo>
                    <a:pt x="597" y="1"/>
                  </a:moveTo>
                  <a:lnTo>
                    <a:pt x="0" y="3065"/>
                  </a:lnTo>
                  <a:lnTo>
                    <a:pt x="1574" y="2225"/>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6548996" y="1769007"/>
              <a:ext cx="710197" cy="934503"/>
            </a:xfrm>
            <a:custGeom>
              <a:avLst/>
              <a:gdLst/>
              <a:ahLst/>
              <a:cxnLst/>
              <a:rect l="l" t="t" r="r" b="b"/>
              <a:pathLst>
                <a:path w="14675" h="19286" extrusionOk="0">
                  <a:moveTo>
                    <a:pt x="7297" y="1"/>
                  </a:moveTo>
                  <a:lnTo>
                    <a:pt x="1194" y="1655"/>
                  </a:lnTo>
                  <a:cubicBezTo>
                    <a:pt x="434" y="1872"/>
                    <a:pt x="0" y="2578"/>
                    <a:pt x="136" y="3337"/>
                  </a:cubicBezTo>
                  <a:lnTo>
                    <a:pt x="2197" y="19286"/>
                  </a:lnTo>
                  <a:lnTo>
                    <a:pt x="13345" y="19286"/>
                  </a:lnTo>
                  <a:lnTo>
                    <a:pt x="14620" y="2551"/>
                  </a:lnTo>
                  <a:cubicBezTo>
                    <a:pt x="14674" y="1764"/>
                    <a:pt x="14132" y="1086"/>
                    <a:pt x="13399" y="950"/>
                  </a:cubicBezTo>
                  <a:lnTo>
                    <a:pt x="72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576533" y="2052905"/>
              <a:ext cx="90644" cy="181416"/>
            </a:xfrm>
            <a:custGeom>
              <a:avLst/>
              <a:gdLst/>
              <a:ahLst/>
              <a:cxnLst/>
              <a:rect l="l" t="t" r="r" b="b"/>
              <a:pathLst>
                <a:path w="1873" h="3744" extrusionOk="0">
                  <a:moveTo>
                    <a:pt x="1872" y="1"/>
                  </a:moveTo>
                  <a:lnTo>
                    <a:pt x="1" y="923"/>
                  </a:lnTo>
                  <a:lnTo>
                    <a:pt x="381" y="3744"/>
                  </a:lnTo>
                  <a:lnTo>
                    <a:pt x="18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6373080" y="2140851"/>
              <a:ext cx="976659" cy="867829"/>
            </a:xfrm>
            <a:custGeom>
              <a:avLst/>
              <a:gdLst/>
              <a:ahLst/>
              <a:cxnLst/>
              <a:rect l="l" t="t" r="r" b="b"/>
              <a:pathLst>
                <a:path w="20181" h="17910" extrusionOk="0">
                  <a:moveTo>
                    <a:pt x="14198" y="1"/>
                  </a:moveTo>
                  <a:cubicBezTo>
                    <a:pt x="13510" y="1"/>
                    <a:pt x="12759" y="199"/>
                    <a:pt x="11962" y="708"/>
                  </a:cubicBezTo>
                  <a:cubicBezTo>
                    <a:pt x="11962" y="708"/>
                    <a:pt x="11230" y="1224"/>
                    <a:pt x="10660" y="2797"/>
                  </a:cubicBezTo>
                  <a:cubicBezTo>
                    <a:pt x="10064" y="4370"/>
                    <a:pt x="7405" y="4614"/>
                    <a:pt x="6402" y="4695"/>
                  </a:cubicBezTo>
                  <a:cubicBezTo>
                    <a:pt x="5425" y="4804"/>
                    <a:pt x="3608" y="5428"/>
                    <a:pt x="1791" y="7408"/>
                  </a:cubicBezTo>
                  <a:cubicBezTo>
                    <a:pt x="1" y="9415"/>
                    <a:pt x="2062" y="12751"/>
                    <a:pt x="2062" y="12751"/>
                  </a:cubicBezTo>
                  <a:cubicBezTo>
                    <a:pt x="2062" y="12751"/>
                    <a:pt x="4840" y="17910"/>
                    <a:pt x="8529" y="17910"/>
                  </a:cubicBezTo>
                  <a:cubicBezTo>
                    <a:pt x="9153" y="17910"/>
                    <a:pt x="9803" y="17762"/>
                    <a:pt x="10470" y="17416"/>
                  </a:cubicBezTo>
                  <a:cubicBezTo>
                    <a:pt x="14078" y="15545"/>
                    <a:pt x="13427" y="13483"/>
                    <a:pt x="14349" y="11449"/>
                  </a:cubicBezTo>
                  <a:cubicBezTo>
                    <a:pt x="14756" y="10500"/>
                    <a:pt x="15488" y="9795"/>
                    <a:pt x="16438" y="9361"/>
                  </a:cubicBezTo>
                  <a:cubicBezTo>
                    <a:pt x="16980" y="9089"/>
                    <a:pt x="17740" y="8737"/>
                    <a:pt x="18391" y="8466"/>
                  </a:cubicBezTo>
                  <a:cubicBezTo>
                    <a:pt x="19638" y="7923"/>
                    <a:pt x="20181" y="6024"/>
                    <a:pt x="19747" y="5048"/>
                  </a:cubicBezTo>
                  <a:cubicBezTo>
                    <a:pt x="19259" y="4072"/>
                    <a:pt x="18255" y="2471"/>
                    <a:pt x="18255" y="2471"/>
                  </a:cubicBezTo>
                  <a:cubicBezTo>
                    <a:pt x="18255" y="2471"/>
                    <a:pt x="16625" y="1"/>
                    <a:pt x="14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6759272" y="1753356"/>
              <a:ext cx="304308" cy="174874"/>
            </a:xfrm>
            <a:custGeom>
              <a:avLst/>
              <a:gdLst/>
              <a:ahLst/>
              <a:cxnLst/>
              <a:rect l="l" t="t" r="r" b="b"/>
              <a:pathLst>
                <a:path w="6288" h="3609" extrusionOk="0">
                  <a:moveTo>
                    <a:pt x="4027" y="1"/>
                  </a:moveTo>
                  <a:cubicBezTo>
                    <a:pt x="2768" y="1"/>
                    <a:pt x="1243" y="161"/>
                    <a:pt x="1243" y="161"/>
                  </a:cubicBezTo>
                  <a:cubicBezTo>
                    <a:pt x="1243" y="161"/>
                    <a:pt x="1225" y="160"/>
                    <a:pt x="1195" y="160"/>
                  </a:cubicBezTo>
                  <a:cubicBezTo>
                    <a:pt x="981" y="160"/>
                    <a:pt x="121" y="222"/>
                    <a:pt x="49" y="1219"/>
                  </a:cubicBezTo>
                  <a:cubicBezTo>
                    <a:pt x="1" y="2217"/>
                    <a:pt x="782" y="3609"/>
                    <a:pt x="2767" y="3609"/>
                  </a:cubicBezTo>
                  <a:cubicBezTo>
                    <a:pt x="2994" y="3609"/>
                    <a:pt x="3236" y="3591"/>
                    <a:pt x="3494" y="3552"/>
                  </a:cubicBezTo>
                  <a:cubicBezTo>
                    <a:pt x="5989" y="3199"/>
                    <a:pt x="6288" y="215"/>
                    <a:pt x="5040" y="53"/>
                  </a:cubicBezTo>
                  <a:cubicBezTo>
                    <a:pt x="4758" y="15"/>
                    <a:pt x="4405" y="1"/>
                    <a:pt x="4027" y="1"/>
                  </a:cubicBezTo>
                  <a:close/>
                </a:path>
              </a:pathLst>
            </a:custGeom>
            <a:solidFill>
              <a:srgbClr val="795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786567" y="1604745"/>
              <a:ext cx="223198" cy="276484"/>
            </a:xfrm>
            <a:custGeom>
              <a:avLst/>
              <a:gdLst/>
              <a:ahLst/>
              <a:cxnLst/>
              <a:rect l="l" t="t" r="r" b="b"/>
              <a:pathLst>
                <a:path w="4612" h="5706" extrusionOk="0">
                  <a:moveTo>
                    <a:pt x="4205" y="0"/>
                  </a:moveTo>
                  <a:lnTo>
                    <a:pt x="1" y="407"/>
                  </a:lnTo>
                  <a:lnTo>
                    <a:pt x="299" y="3798"/>
                  </a:lnTo>
                  <a:cubicBezTo>
                    <a:pt x="401" y="4896"/>
                    <a:pt x="1345" y="5706"/>
                    <a:pt x="2406" y="5706"/>
                  </a:cubicBezTo>
                  <a:cubicBezTo>
                    <a:pt x="2472" y="5706"/>
                    <a:pt x="2538" y="5703"/>
                    <a:pt x="2605" y="5696"/>
                  </a:cubicBezTo>
                  <a:cubicBezTo>
                    <a:pt x="3771" y="5588"/>
                    <a:pt x="4612" y="4584"/>
                    <a:pt x="4503" y="3391"/>
                  </a:cubicBezTo>
                  <a:lnTo>
                    <a:pt x="4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6713055" y="1280968"/>
              <a:ext cx="366302" cy="434641"/>
            </a:xfrm>
            <a:custGeom>
              <a:avLst/>
              <a:gdLst/>
              <a:ahLst/>
              <a:cxnLst/>
              <a:rect l="l" t="t" r="r" b="b"/>
              <a:pathLst>
                <a:path w="7569" h="8970" extrusionOk="0">
                  <a:moveTo>
                    <a:pt x="3908" y="1"/>
                  </a:moveTo>
                  <a:cubicBezTo>
                    <a:pt x="3826" y="1"/>
                    <a:pt x="3745" y="4"/>
                    <a:pt x="3662" y="10"/>
                  </a:cubicBezTo>
                  <a:lnTo>
                    <a:pt x="3283" y="37"/>
                  </a:lnTo>
                  <a:cubicBezTo>
                    <a:pt x="1411" y="173"/>
                    <a:pt x="1" y="1800"/>
                    <a:pt x="136" y="3672"/>
                  </a:cubicBezTo>
                  <a:lnTo>
                    <a:pt x="272" y="5814"/>
                  </a:lnTo>
                  <a:cubicBezTo>
                    <a:pt x="402" y="7578"/>
                    <a:pt x="1895" y="8970"/>
                    <a:pt x="3662" y="8970"/>
                  </a:cubicBezTo>
                  <a:cubicBezTo>
                    <a:pt x="3743" y="8970"/>
                    <a:pt x="3825" y="8967"/>
                    <a:pt x="3907" y="8961"/>
                  </a:cubicBezTo>
                  <a:lnTo>
                    <a:pt x="4259" y="8934"/>
                  </a:lnTo>
                  <a:cubicBezTo>
                    <a:pt x="6131" y="8798"/>
                    <a:pt x="7568" y="7198"/>
                    <a:pt x="7406" y="5299"/>
                  </a:cubicBezTo>
                  <a:lnTo>
                    <a:pt x="7297" y="3156"/>
                  </a:lnTo>
                  <a:cubicBezTo>
                    <a:pt x="7142" y="1368"/>
                    <a:pt x="5649" y="1"/>
                    <a:pt x="3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755062" y="1519706"/>
              <a:ext cx="369738" cy="217369"/>
            </a:xfrm>
            <a:custGeom>
              <a:avLst/>
              <a:gdLst/>
              <a:ahLst/>
              <a:cxnLst/>
              <a:rect l="l" t="t" r="r" b="b"/>
              <a:pathLst>
                <a:path w="7640" h="4486" extrusionOk="0">
                  <a:moveTo>
                    <a:pt x="6573" y="1"/>
                  </a:moveTo>
                  <a:lnTo>
                    <a:pt x="6573" y="1"/>
                  </a:lnTo>
                  <a:cubicBezTo>
                    <a:pt x="6562" y="1"/>
                    <a:pt x="6558" y="32"/>
                    <a:pt x="6565" y="101"/>
                  </a:cubicBezTo>
                  <a:cubicBezTo>
                    <a:pt x="6587" y="753"/>
                    <a:pt x="6293" y="1760"/>
                    <a:pt x="6006" y="1760"/>
                  </a:cubicBezTo>
                  <a:cubicBezTo>
                    <a:pt x="5947" y="1760"/>
                    <a:pt x="5888" y="1717"/>
                    <a:pt x="5832" y="1620"/>
                  </a:cubicBezTo>
                  <a:cubicBezTo>
                    <a:pt x="5598" y="1151"/>
                    <a:pt x="5196" y="1101"/>
                    <a:pt x="5035" y="1101"/>
                  </a:cubicBezTo>
                  <a:cubicBezTo>
                    <a:pt x="4991" y="1101"/>
                    <a:pt x="4964" y="1104"/>
                    <a:pt x="4964" y="1104"/>
                  </a:cubicBezTo>
                  <a:cubicBezTo>
                    <a:pt x="3744" y="1240"/>
                    <a:pt x="3364" y="2434"/>
                    <a:pt x="2659" y="2732"/>
                  </a:cubicBezTo>
                  <a:cubicBezTo>
                    <a:pt x="2488" y="2817"/>
                    <a:pt x="2327" y="2857"/>
                    <a:pt x="2176" y="2857"/>
                  </a:cubicBezTo>
                  <a:cubicBezTo>
                    <a:pt x="1707" y="2857"/>
                    <a:pt x="1345" y="2473"/>
                    <a:pt x="1140" y="1918"/>
                  </a:cubicBezTo>
                  <a:cubicBezTo>
                    <a:pt x="869" y="1213"/>
                    <a:pt x="462" y="1186"/>
                    <a:pt x="462" y="1186"/>
                  </a:cubicBezTo>
                  <a:cubicBezTo>
                    <a:pt x="1" y="1728"/>
                    <a:pt x="136" y="2434"/>
                    <a:pt x="326" y="2840"/>
                  </a:cubicBezTo>
                  <a:cubicBezTo>
                    <a:pt x="380" y="3085"/>
                    <a:pt x="516" y="3274"/>
                    <a:pt x="733" y="3464"/>
                  </a:cubicBezTo>
                  <a:cubicBezTo>
                    <a:pt x="1799" y="4317"/>
                    <a:pt x="2875" y="4486"/>
                    <a:pt x="3559" y="4486"/>
                  </a:cubicBezTo>
                  <a:cubicBezTo>
                    <a:pt x="4006" y="4486"/>
                    <a:pt x="4286" y="4414"/>
                    <a:pt x="4286" y="4414"/>
                  </a:cubicBezTo>
                  <a:cubicBezTo>
                    <a:pt x="7640" y="3743"/>
                    <a:pt x="6694" y="1"/>
                    <a:pt x="6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353384" y="2111972"/>
              <a:ext cx="976659" cy="868604"/>
            </a:xfrm>
            <a:custGeom>
              <a:avLst/>
              <a:gdLst/>
              <a:ahLst/>
              <a:cxnLst/>
              <a:rect l="l" t="t" r="r" b="b"/>
              <a:pathLst>
                <a:path w="20181" h="17926" extrusionOk="0">
                  <a:moveTo>
                    <a:pt x="14198" y="0"/>
                  </a:moveTo>
                  <a:cubicBezTo>
                    <a:pt x="13510" y="0"/>
                    <a:pt x="12759" y="198"/>
                    <a:pt x="11962" y="707"/>
                  </a:cubicBezTo>
                  <a:cubicBezTo>
                    <a:pt x="11962" y="707"/>
                    <a:pt x="11230" y="1223"/>
                    <a:pt x="10661" y="2823"/>
                  </a:cubicBezTo>
                  <a:cubicBezTo>
                    <a:pt x="10064" y="4369"/>
                    <a:pt x="7406" y="4613"/>
                    <a:pt x="6402" y="4722"/>
                  </a:cubicBezTo>
                  <a:cubicBezTo>
                    <a:pt x="5426" y="4830"/>
                    <a:pt x="3635" y="5427"/>
                    <a:pt x="1791" y="7434"/>
                  </a:cubicBezTo>
                  <a:cubicBezTo>
                    <a:pt x="1" y="9441"/>
                    <a:pt x="2062" y="12750"/>
                    <a:pt x="2062" y="12750"/>
                  </a:cubicBezTo>
                  <a:cubicBezTo>
                    <a:pt x="2062" y="12750"/>
                    <a:pt x="4849" y="17926"/>
                    <a:pt x="8547" y="17926"/>
                  </a:cubicBezTo>
                  <a:cubicBezTo>
                    <a:pt x="9166" y="17926"/>
                    <a:pt x="9810" y="17781"/>
                    <a:pt x="10471" y="17443"/>
                  </a:cubicBezTo>
                  <a:cubicBezTo>
                    <a:pt x="14078" y="15571"/>
                    <a:pt x="13427" y="13510"/>
                    <a:pt x="14349" y="11476"/>
                  </a:cubicBezTo>
                  <a:cubicBezTo>
                    <a:pt x="14756" y="10526"/>
                    <a:pt x="15489" y="9794"/>
                    <a:pt x="16438" y="9360"/>
                  </a:cubicBezTo>
                  <a:cubicBezTo>
                    <a:pt x="16980" y="9089"/>
                    <a:pt x="17740" y="8763"/>
                    <a:pt x="18391" y="8492"/>
                  </a:cubicBezTo>
                  <a:cubicBezTo>
                    <a:pt x="19639" y="7950"/>
                    <a:pt x="20181" y="6051"/>
                    <a:pt x="19747" y="5074"/>
                  </a:cubicBezTo>
                  <a:cubicBezTo>
                    <a:pt x="19286" y="4044"/>
                    <a:pt x="18255" y="2471"/>
                    <a:pt x="18255" y="2471"/>
                  </a:cubicBezTo>
                  <a:cubicBezTo>
                    <a:pt x="18255" y="2471"/>
                    <a:pt x="16625" y="0"/>
                    <a:pt x="14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6921783" y="2335495"/>
              <a:ext cx="150992" cy="151180"/>
            </a:xfrm>
            <a:custGeom>
              <a:avLst/>
              <a:gdLst/>
              <a:ahLst/>
              <a:cxnLst/>
              <a:rect l="l" t="t" r="r" b="b"/>
              <a:pathLst>
                <a:path w="3120" h="3120" extrusionOk="0">
                  <a:moveTo>
                    <a:pt x="1547" y="0"/>
                  </a:moveTo>
                  <a:cubicBezTo>
                    <a:pt x="706" y="0"/>
                    <a:pt x="0" y="733"/>
                    <a:pt x="0" y="1573"/>
                  </a:cubicBezTo>
                  <a:cubicBezTo>
                    <a:pt x="0" y="2414"/>
                    <a:pt x="706" y="3120"/>
                    <a:pt x="1547" y="3120"/>
                  </a:cubicBezTo>
                  <a:cubicBezTo>
                    <a:pt x="2387" y="3120"/>
                    <a:pt x="3120" y="2414"/>
                    <a:pt x="3120" y="1573"/>
                  </a:cubicBezTo>
                  <a:cubicBezTo>
                    <a:pt x="3120" y="733"/>
                    <a:pt x="2442" y="0"/>
                    <a:pt x="1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6627735" y="2537891"/>
              <a:ext cx="203501" cy="233989"/>
            </a:xfrm>
            <a:custGeom>
              <a:avLst/>
              <a:gdLst/>
              <a:ahLst/>
              <a:cxnLst/>
              <a:rect l="l" t="t" r="r" b="b"/>
              <a:pathLst>
                <a:path w="4205" h="4829" extrusionOk="0">
                  <a:moveTo>
                    <a:pt x="733" y="0"/>
                  </a:moveTo>
                  <a:lnTo>
                    <a:pt x="1" y="516"/>
                  </a:lnTo>
                  <a:lnTo>
                    <a:pt x="3500" y="4828"/>
                  </a:lnTo>
                  <a:lnTo>
                    <a:pt x="4205" y="4177"/>
                  </a:lnTo>
                  <a:lnTo>
                    <a:pt x="7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6996602" y="1747978"/>
              <a:ext cx="769287" cy="686123"/>
            </a:xfrm>
            <a:custGeom>
              <a:avLst/>
              <a:gdLst/>
              <a:ahLst/>
              <a:cxnLst/>
              <a:rect l="l" t="t" r="r" b="b"/>
              <a:pathLst>
                <a:path w="15896" h="14160" extrusionOk="0">
                  <a:moveTo>
                    <a:pt x="14756" y="1"/>
                  </a:moveTo>
                  <a:lnTo>
                    <a:pt x="1" y="12532"/>
                  </a:lnTo>
                  <a:lnTo>
                    <a:pt x="1058" y="14160"/>
                  </a:lnTo>
                  <a:lnTo>
                    <a:pt x="15895" y="1466"/>
                  </a:lnTo>
                  <a:lnTo>
                    <a:pt x="147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710670" y="1589336"/>
              <a:ext cx="252090" cy="229677"/>
            </a:xfrm>
            <a:custGeom>
              <a:avLst/>
              <a:gdLst/>
              <a:ahLst/>
              <a:cxnLst/>
              <a:rect l="l" t="t" r="r" b="b"/>
              <a:pathLst>
                <a:path w="5209" h="4740" extrusionOk="0">
                  <a:moveTo>
                    <a:pt x="3298" y="0"/>
                  </a:moveTo>
                  <a:cubicBezTo>
                    <a:pt x="3106" y="0"/>
                    <a:pt x="2910" y="62"/>
                    <a:pt x="2740" y="183"/>
                  </a:cubicBezTo>
                  <a:lnTo>
                    <a:pt x="245" y="2163"/>
                  </a:lnTo>
                  <a:lnTo>
                    <a:pt x="1" y="3275"/>
                  </a:lnTo>
                  <a:lnTo>
                    <a:pt x="1194" y="4740"/>
                  </a:lnTo>
                  <a:lnTo>
                    <a:pt x="2551" y="4523"/>
                  </a:lnTo>
                  <a:lnTo>
                    <a:pt x="4802" y="2651"/>
                  </a:lnTo>
                  <a:cubicBezTo>
                    <a:pt x="5182" y="2326"/>
                    <a:pt x="5209" y="1783"/>
                    <a:pt x="4910" y="1403"/>
                  </a:cubicBezTo>
                  <a:lnTo>
                    <a:pt x="3934" y="291"/>
                  </a:lnTo>
                  <a:cubicBezTo>
                    <a:pt x="3768" y="96"/>
                    <a:pt x="3536" y="0"/>
                    <a:pt x="32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6714362" y="1762466"/>
              <a:ext cx="1010826" cy="867490"/>
            </a:xfrm>
            <a:custGeom>
              <a:avLst/>
              <a:gdLst/>
              <a:ahLst/>
              <a:cxnLst/>
              <a:rect l="l" t="t" r="r" b="b"/>
              <a:pathLst>
                <a:path w="20887" h="17903" extrusionOk="0">
                  <a:moveTo>
                    <a:pt x="20778" y="0"/>
                  </a:moveTo>
                  <a:lnTo>
                    <a:pt x="1" y="17794"/>
                  </a:lnTo>
                  <a:lnTo>
                    <a:pt x="82" y="17902"/>
                  </a:lnTo>
                  <a:lnTo>
                    <a:pt x="20886" y="109"/>
                  </a:lnTo>
                  <a:lnTo>
                    <a:pt x="207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6727525" y="1780879"/>
              <a:ext cx="1012085" cy="866133"/>
            </a:xfrm>
            <a:custGeom>
              <a:avLst/>
              <a:gdLst/>
              <a:ahLst/>
              <a:cxnLst/>
              <a:rect l="l" t="t" r="r" b="b"/>
              <a:pathLst>
                <a:path w="20913" h="17875" extrusionOk="0">
                  <a:moveTo>
                    <a:pt x="20831" y="0"/>
                  </a:moveTo>
                  <a:lnTo>
                    <a:pt x="0" y="17766"/>
                  </a:lnTo>
                  <a:lnTo>
                    <a:pt x="109" y="17875"/>
                  </a:lnTo>
                  <a:lnTo>
                    <a:pt x="20913" y="109"/>
                  </a:lnTo>
                  <a:lnTo>
                    <a:pt x="208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6740640" y="1800551"/>
              <a:ext cx="1012085" cy="867490"/>
            </a:xfrm>
            <a:custGeom>
              <a:avLst/>
              <a:gdLst/>
              <a:ahLst/>
              <a:cxnLst/>
              <a:rect l="l" t="t" r="r" b="b"/>
              <a:pathLst>
                <a:path w="20913" h="17903" extrusionOk="0">
                  <a:moveTo>
                    <a:pt x="20832" y="1"/>
                  </a:moveTo>
                  <a:lnTo>
                    <a:pt x="0" y="17794"/>
                  </a:lnTo>
                  <a:lnTo>
                    <a:pt x="109" y="17903"/>
                  </a:lnTo>
                  <a:lnTo>
                    <a:pt x="20913" y="109"/>
                  </a:lnTo>
                  <a:lnTo>
                    <a:pt x="208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515106" y="1876577"/>
              <a:ext cx="233699" cy="209374"/>
            </a:xfrm>
            <a:custGeom>
              <a:avLst/>
              <a:gdLst/>
              <a:ahLst/>
              <a:cxnLst/>
              <a:rect l="l" t="t" r="r" b="b"/>
              <a:pathLst>
                <a:path w="4829" h="4321" extrusionOk="0">
                  <a:moveTo>
                    <a:pt x="2402" y="1"/>
                  </a:moveTo>
                  <a:cubicBezTo>
                    <a:pt x="1474" y="1"/>
                    <a:pt x="621" y="593"/>
                    <a:pt x="353" y="1551"/>
                  </a:cubicBezTo>
                  <a:cubicBezTo>
                    <a:pt x="0" y="2690"/>
                    <a:pt x="651" y="3884"/>
                    <a:pt x="1791" y="4236"/>
                  </a:cubicBezTo>
                  <a:cubicBezTo>
                    <a:pt x="1994" y="4293"/>
                    <a:pt x="2198" y="4320"/>
                    <a:pt x="2398" y="4320"/>
                  </a:cubicBezTo>
                  <a:cubicBezTo>
                    <a:pt x="3347" y="4320"/>
                    <a:pt x="4207" y="3712"/>
                    <a:pt x="4476" y="2772"/>
                  </a:cubicBezTo>
                  <a:cubicBezTo>
                    <a:pt x="4829" y="1605"/>
                    <a:pt x="4178" y="439"/>
                    <a:pt x="3011" y="86"/>
                  </a:cubicBezTo>
                  <a:cubicBezTo>
                    <a:pt x="2808" y="28"/>
                    <a:pt x="2603" y="1"/>
                    <a:pt x="2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715717" y="2395918"/>
              <a:ext cx="248121" cy="114402"/>
            </a:xfrm>
            <a:custGeom>
              <a:avLst/>
              <a:gdLst/>
              <a:ahLst/>
              <a:cxnLst/>
              <a:rect l="l" t="t" r="r" b="b"/>
              <a:pathLst>
                <a:path w="5127" h="2361" extrusionOk="0">
                  <a:moveTo>
                    <a:pt x="461" y="1"/>
                  </a:moveTo>
                  <a:lnTo>
                    <a:pt x="0" y="2144"/>
                  </a:lnTo>
                  <a:lnTo>
                    <a:pt x="5126" y="2361"/>
                  </a:lnTo>
                  <a:lnTo>
                    <a:pt x="4557" y="218"/>
                  </a:lnTo>
                  <a:lnTo>
                    <a:pt x="4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6837769" y="2352309"/>
              <a:ext cx="208776" cy="202833"/>
            </a:xfrm>
            <a:custGeom>
              <a:avLst/>
              <a:gdLst/>
              <a:ahLst/>
              <a:cxnLst/>
              <a:rect l="l" t="t" r="r" b="b"/>
              <a:pathLst>
                <a:path w="4314" h="4186" extrusionOk="0">
                  <a:moveTo>
                    <a:pt x="2179" y="1"/>
                  </a:moveTo>
                  <a:cubicBezTo>
                    <a:pt x="2131" y="1"/>
                    <a:pt x="2083" y="2"/>
                    <a:pt x="2035" y="6"/>
                  </a:cubicBezTo>
                  <a:cubicBezTo>
                    <a:pt x="868" y="60"/>
                    <a:pt x="1" y="1064"/>
                    <a:pt x="55" y="2203"/>
                  </a:cubicBezTo>
                  <a:cubicBezTo>
                    <a:pt x="134" y="3335"/>
                    <a:pt x="1055" y="4185"/>
                    <a:pt x="2176" y="4185"/>
                  </a:cubicBezTo>
                  <a:cubicBezTo>
                    <a:pt x="2210" y="4185"/>
                    <a:pt x="2244" y="4185"/>
                    <a:pt x="2279" y="4183"/>
                  </a:cubicBezTo>
                  <a:cubicBezTo>
                    <a:pt x="3418" y="4102"/>
                    <a:pt x="4313" y="3125"/>
                    <a:pt x="4232" y="1959"/>
                  </a:cubicBezTo>
                  <a:cubicBezTo>
                    <a:pt x="4180" y="868"/>
                    <a:pt x="3257" y="1"/>
                    <a:pt x="2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312960" y="2112069"/>
              <a:ext cx="379417" cy="495162"/>
            </a:xfrm>
            <a:custGeom>
              <a:avLst/>
              <a:gdLst/>
              <a:ahLst/>
              <a:cxnLst/>
              <a:rect l="l" t="t" r="r" b="b"/>
              <a:pathLst>
                <a:path w="7840" h="10219" extrusionOk="0">
                  <a:moveTo>
                    <a:pt x="4991" y="0"/>
                  </a:moveTo>
                  <a:lnTo>
                    <a:pt x="516" y="7161"/>
                  </a:lnTo>
                  <a:cubicBezTo>
                    <a:pt x="489" y="7215"/>
                    <a:pt x="434" y="7297"/>
                    <a:pt x="407" y="7405"/>
                  </a:cubicBezTo>
                  <a:cubicBezTo>
                    <a:pt x="0" y="8436"/>
                    <a:pt x="516" y="9656"/>
                    <a:pt x="1574" y="10090"/>
                  </a:cubicBezTo>
                  <a:cubicBezTo>
                    <a:pt x="1814" y="10177"/>
                    <a:pt x="2064" y="10218"/>
                    <a:pt x="2310" y="10218"/>
                  </a:cubicBezTo>
                  <a:cubicBezTo>
                    <a:pt x="3145" y="10218"/>
                    <a:pt x="3945" y="9741"/>
                    <a:pt x="4259" y="8924"/>
                  </a:cubicBezTo>
                  <a:lnTo>
                    <a:pt x="7839" y="1112"/>
                  </a:lnTo>
                  <a:lnTo>
                    <a:pt x="49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6216861" y="1866305"/>
              <a:ext cx="596033" cy="682149"/>
            </a:xfrm>
            <a:custGeom>
              <a:avLst/>
              <a:gdLst/>
              <a:ahLst/>
              <a:cxnLst/>
              <a:rect l="l" t="t" r="r" b="b"/>
              <a:pathLst>
                <a:path w="12316" h="14078" extrusionOk="0">
                  <a:moveTo>
                    <a:pt x="7541" y="0"/>
                  </a:moveTo>
                  <a:lnTo>
                    <a:pt x="7324" y="163"/>
                  </a:lnTo>
                  <a:lnTo>
                    <a:pt x="7324" y="109"/>
                  </a:lnTo>
                  <a:cubicBezTo>
                    <a:pt x="7135" y="298"/>
                    <a:pt x="6429" y="1058"/>
                    <a:pt x="6212" y="1248"/>
                  </a:cubicBezTo>
                  <a:cubicBezTo>
                    <a:pt x="5805" y="1655"/>
                    <a:pt x="5426" y="2089"/>
                    <a:pt x="5073" y="2550"/>
                  </a:cubicBezTo>
                  <a:cubicBezTo>
                    <a:pt x="4314" y="3418"/>
                    <a:pt x="3636" y="4340"/>
                    <a:pt x="2985" y="5316"/>
                  </a:cubicBezTo>
                  <a:cubicBezTo>
                    <a:pt x="2686" y="5805"/>
                    <a:pt x="2388" y="6293"/>
                    <a:pt x="2117" y="6808"/>
                  </a:cubicBezTo>
                  <a:cubicBezTo>
                    <a:pt x="1845" y="7324"/>
                    <a:pt x="1574" y="7839"/>
                    <a:pt x="1330" y="8381"/>
                  </a:cubicBezTo>
                  <a:cubicBezTo>
                    <a:pt x="815" y="9412"/>
                    <a:pt x="462" y="10497"/>
                    <a:pt x="109" y="11609"/>
                  </a:cubicBezTo>
                  <a:lnTo>
                    <a:pt x="82" y="11799"/>
                  </a:lnTo>
                  <a:cubicBezTo>
                    <a:pt x="55" y="11935"/>
                    <a:pt x="1" y="12097"/>
                    <a:pt x="55" y="12260"/>
                  </a:cubicBezTo>
                  <a:cubicBezTo>
                    <a:pt x="82" y="13274"/>
                    <a:pt x="975" y="14078"/>
                    <a:pt x="2037" y="14078"/>
                  </a:cubicBezTo>
                  <a:cubicBezTo>
                    <a:pt x="2054" y="14078"/>
                    <a:pt x="2072" y="14078"/>
                    <a:pt x="2089" y="14077"/>
                  </a:cubicBezTo>
                  <a:lnTo>
                    <a:pt x="12207" y="13725"/>
                  </a:lnTo>
                  <a:lnTo>
                    <a:pt x="12315" y="10605"/>
                  </a:lnTo>
                  <a:lnTo>
                    <a:pt x="4965" y="10226"/>
                  </a:lnTo>
                  <a:cubicBezTo>
                    <a:pt x="5019" y="10090"/>
                    <a:pt x="5073" y="10009"/>
                    <a:pt x="5127" y="9873"/>
                  </a:cubicBezTo>
                  <a:cubicBezTo>
                    <a:pt x="5290" y="9412"/>
                    <a:pt x="5561" y="9005"/>
                    <a:pt x="5778" y="8571"/>
                  </a:cubicBezTo>
                  <a:cubicBezTo>
                    <a:pt x="6022" y="8164"/>
                    <a:pt x="6239" y="7730"/>
                    <a:pt x="6511" y="7324"/>
                  </a:cubicBezTo>
                  <a:cubicBezTo>
                    <a:pt x="7053" y="6510"/>
                    <a:pt x="7650" y="5696"/>
                    <a:pt x="8274" y="4937"/>
                  </a:cubicBezTo>
                  <a:cubicBezTo>
                    <a:pt x="8599" y="4584"/>
                    <a:pt x="8925" y="4204"/>
                    <a:pt x="9277" y="3825"/>
                  </a:cubicBezTo>
                  <a:lnTo>
                    <a:pt x="9766" y="3309"/>
                  </a:lnTo>
                  <a:lnTo>
                    <a:pt x="10037" y="3092"/>
                  </a:lnTo>
                  <a:lnTo>
                    <a:pt x="10281" y="2875"/>
                  </a:lnTo>
                  <a:lnTo>
                    <a:pt x="75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6713055" y="1282034"/>
              <a:ext cx="316407" cy="295139"/>
            </a:xfrm>
            <a:custGeom>
              <a:avLst/>
              <a:gdLst/>
              <a:ahLst/>
              <a:cxnLst/>
              <a:rect l="l" t="t" r="r" b="b"/>
              <a:pathLst>
                <a:path w="6538" h="6091" extrusionOk="0">
                  <a:moveTo>
                    <a:pt x="3962" y="1"/>
                  </a:moveTo>
                  <a:cubicBezTo>
                    <a:pt x="3863" y="1"/>
                    <a:pt x="3763" y="6"/>
                    <a:pt x="3662" y="15"/>
                  </a:cubicBezTo>
                  <a:lnTo>
                    <a:pt x="3283" y="42"/>
                  </a:lnTo>
                  <a:cubicBezTo>
                    <a:pt x="1411" y="178"/>
                    <a:pt x="1" y="1805"/>
                    <a:pt x="136" y="3677"/>
                  </a:cubicBezTo>
                  <a:lnTo>
                    <a:pt x="272" y="5820"/>
                  </a:lnTo>
                  <a:cubicBezTo>
                    <a:pt x="272" y="5928"/>
                    <a:pt x="299" y="6009"/>
                    <a:pt x="299" y="6091"/>
                  </a:cubicBezTo>
                  <a:cubicBezTo>
                    <a:pt x="597" y="5982"/>
                    <a:pt x="1601" y="5277"/>
                    <a:pt x="1791" y="4897"/>
                  </a:cubicBezTo>
                  <a:cubicBezTo>
                    <a:pt x="2089" y="4355"/>
                    <a:pt x="2279" y="3406"/>
                    <a:pt x="1628" y="2592"/>
                  </a:cubicBezTo>
                  <a:cubicBezTo>
                    <a:pt x="1520" y="2456"/>
                    <a:pt x="1465" y="2294"/>
                    <a:pt x="1493" y="2104"/>
                  </a:cubicBezTo>
                  <a:cubicBezTo>
                    <a:pt x="1516" y="1846"/>
                    <a:pt x="1681" y="1507"/>
                    <a:pt x="2198" y="1507"/>
                  </a:cubicBezTo>
                  <a:cubicBezTo>
                    <a:pt x="2279" y="1507"/>
                    <a:pt x="2369" y="1516"/>
                    <a:pt x="2469" y="1534"/>
                  </a:cubicBezTo>
                  <a:cubicBezTo>
                    <a:pt x="3070" y="1629"/>
                    <a:pt x="4039" y="1880"/>
                    <a:pt x="4926" y="1880"/>
                  </a:cubicBezTo>
                  <a:cubicBezTo>
                    <a:pt x="5560" y="1880"/>
                    <a:pt x="6153" y="1752"/>
                    <a:pt x="6538" y="1344"/>
                  </a:cubicBezTo>
                  <a:cubicBezTo>
                    <a:pt x="5919" y="503"/>
                    <a:pt x="4986" y="1"/>
                    <a:pt x="3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6659240" y="1483413"/>
              <a:ext cx="119487" cy="116292"/>
            </a:xfrm>
            <a:custGeom>
              <a:avLst/>
              <a:gdLst/>
              <a:ahLst/>
              <a:cxnLst/>
              <a:rect l="l" t="t" r="r" b="b"/>
              <a:pathLst>
                <a:path w="2469" h="2400" extrusionOk="0">
                  <a:moveTo>
                    <a:pt x="1275" y="1"/>
                  </a:moveTo>
                  <a:cubicBezTo>
                    <a:pt x="1231" y="1"/>
                    <a:pt x="1185" y="3"/>
                    <a:pt x="1140" y="9"/>
                  </a:cubicBezTo>
                  <a:cubicBezTo>
                    <a:pt x="489" y="36"/>
                    <a:pt x="1" y="606"/>
                    <a:pt x="28" y="1284"/>
                  </a:cubicBezTo>
                  <a:cubicBezTo>
                    <a:pt x="54" y="1903"/>
                    <a:pt x="571" y="2400"/>
                    <a:pt x="1205" y="2400"/>
                  </a:cubicBezTo>
                  <a:cubicBezTo>
                    <a:pt x="1237" y="2400"/>
                    <a:pt x="1270" y="2399"/>
                    <a:pt x="1303" y="2396"/>
                  </a:cubicBezTo>
                  <a:cubicBezTo>
                    <a:pt x="1954" y="2369"/>
                    <a:pt x="2469" y="1799"/>
                    <a:pt x="2442" y="1121"/>
                  </a:cubicBezTo>
                  <a:cubicBezTo>
                    <a:pt x="2366" y="490"/>
                    <a:pt x="1868"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31"/>
          <p:cNvSpPr/>
          <p:nvPr/>
        </p:nvSpPr>
        <p:spPr>
          <a:xfrm>
            <a:off x="8323689" y="4276699"/>
            <a:ext cx="820489" cy="533635"/>
          </a:xfrm>
          <a:custGeom>
            <a:avLst/>
            <a:gdLst/>
            <a:ahLst/>
            <a:cxnLst/>
            <a:rect l="l" t="t" r="r" b="b"/>
            <a:pathLst>
              <a:path w="16954" h="11013" extrusionOk="0">
                <a:moveTo>
                  <a:pt x="16953" y="0"/>
                </a:moveTo>
                <a:lnTo>
                  <a:pt x="10118" y="2496"/>
                </a:lnTo>
                <a:lnTo>
                  <a:pt x="8491" y="6347"/>
                </a:lnTo>
                <a:lnTo>
                  <a:pt x="3364" y="6781"/>
                </a:lnTo>
                <a:lnTo>
                  <a:pt x="1" y="11012"/>
                </a:lnTo>
                <a:lnTo>
                  <a:pt x="16953" y="11012"/>
                </a:lnTo>
                <a:lnTo>
                  <a:pt x="169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738830" y="4473814"/>
            <a:ext cx="2108183" cy="674300"/>
          </a:xfrm>
          <a:custGeom>
            <a:avLst/>
            <a:gdLst/>
            <a:ahLst/>
            <a:cxnLst/>
            <a:rect l="l" t="t" r="r" b="b"/>
            <a:pathLst>
              <a:path w="43562" h="13916" extrusionOk="0">
                <a:moveTo>
                  <a:pt x="23172" y="0"/>
                </a:moveTo>
                <a:cubicBezTo>
                  <a:pt x="23169" y="0"/>
                  <a:pt x="23167" y="0"/>
                  <a:pt x="23164" y="1"/>
                </a:cubicBezTo>
                <a:cubicBezTo>
                  <a:pt x="22513" y="55"/>
                  <a:pt x="4015" y="5832"/>
                  <a:pt x="4015" y="5832"/>
                </a:cubicBezTo>
                <a:lnTo>
                  <a:pt x="0" y="13915"/>
                </a:lnTo>
                <a:lnTo>
                  <a:pt x="43561" y="13915"/>
                </a:lnTo>
                <a:lnTo>
                  <a:pt x="41798" y="10443"/>
                </a:lnTo>
                <a:cubicBezTo>
                  <a:pt x="41798" y="10443"/>
                  <a:pt x="23927" y="0"/>
                  <a:pt x="23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5280950" y="1525909"/>
            <a:ext cx="48" cy="1357"/>
          </a:xfrm>
          <a:custGeom>
            <a:avLst/>
            <a:gdLst/>
            <a:ahLst/>
            <a:cxnLst/>
            <a:rect l="l" t="t" r="r" b="b"/>
            <a:pathLst>
              <a:path w="1" h="28" extrusionOk="0">
                <a:moveTo>
                  <a:pt x="1" y="27"/>
                </a:moveTo>
                <a:cubicBezTo>
                  <a:pt x="1" y="0"/>
                  <a:pt x="1" y="27"/>
                  <a:pt x="1" y="27"/>
                </a:cubicBezTo>
                <a:close/>
              </a:path>
            </a:pathLst>
          </a:custGeom>
          <a:solidFill>
            <a:srgbClr val="FE6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5278337" y="1524552"/>
            <a:ext cx="48" cy="48"/>
          </a:xfrm>
          <a:custGeom>
            <a:avLst/>
            <a:gdLst/>
            <a:ahLst/>
            <a:cxnLst/>
            <a:rect l="l" t="t" r="r" b="b"/>
            <a:pathLst>
              <a:path w="1" h="1" extrusionOk="0">
                <a:moveTo>
                  <a:pt x="0" y="1"/>
                </a:moveTo>
                <a:close/>
              </a:path>
            </a:pathLst>
          </a:custGeom>
          <a:solidFill>
            <a:srgbClr val="FE6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193017" y="1473335"/>
            <a:ext cx="601259" cy="1636325"/>
          </a:xfrm>
          <a:custGeom>
            <a:avLst/>
            <a:gdLst/>
            <a:ahLst/>
            <a:cxnLst/>
            <a:rect l="l" t="t" r="r" b="b"/>
            <a:pathLst>
              <a:path w="12424" h="33770" extrusionOk="0">
                <a:moveTo>
                  <a:pt x="1845" y="1085"/>
                </a:moveTo>
                <a:cubicBezTo>
                  <a:pt x="1872" y="1085"/>
                  <a:pt x="1899" y="1085"/>
                  <a:pt x="1980" y="1112"/>
                </a:cubicBezTo>
                <a:cubicBezTo>
                  <a:pt x="2170" y="1194"/>
                  <a:pt x="2441" y="1356"/>
                  <a:pt x="2658" y="1600"/>
                </a:cubicBezTo>
                <a:cubicBezTo>
                  <a:pt x="3092" y="2034"/>
                  <a:pt x="3472" y="2631"/>
                  <a:pt x="3743" y="3282"/>
                </a:cubicBezTo>
                <a:cubicBezTo>
                  <a:pt x="4015" y="3933"/>
                  <a:pt x="4177" y="4611"/>
                  <a:pt x="4313" y="5289"/>
                </a:cubicBezTo>
                <a:lnTo>
                  <a:pt x="4340" y="5533"/>
                </a:lnTo>
                <a:lnTo>
                  <a:pt x="4394" y="5805"/>
                </a:lnTo>
                <a:cubicBezTo>
                  <a:pt x="4422" y="5967"/>
                  <a:pt x="4422" y="6130"/>
                  <a:pt x="4449" y="6320"/>
                </a:cubicBezTo>
                <a:cubicBezTo>
                  <a:pt x="4476" y="6645"/>
                  <a:pt x="4476" y="6944"/>
                  <a:pt x="4449" y="7296"/>
                </a:cubicBezTo>
                <a:cubicBezTo>
                  <a:pt x="4394" y="7947"/>
                  <a:pt x="4205" y="8571"/>
                  <a:pt x="3988" y="9222"/>
                </a:cubicBezTo>
                <a:cubicBezTo>
                  <a:pt x="3798" y="9602"/>
                  <a:pt x="3635" y="10009"/>
                  <a:pt x="3472" y="10388"/>
                </a:cubicBezTo>
                <a:cubicBezTo>
                  <a:pt x="3174" y="9466"/>
                  <a:pt x="2848" y="8490"/>
                  <a:pt x="2550" y="7486"/>
                </a:cubicBezTo>
                <a:cubicBezTo>
                  <a:pt x="2360" y="6781"/>
                  <a:pt x="2170" y="6076"/>
                  <a:pt x="2007" y="5371"/>
                </a:cubicBezTo>
                <a:cubicBezTo>
                  <a:pt x="1845" y="4638"/>
                  <a:pt x="1709" y="3933"/>
                  <a:pt x="1628" y="3201"/>
                </a:cubicBezTo>
                <a:cubicBezTo>
                  <a:pt x="1601" y="2821"/>
                  <a:pt x="1574" y="2468"/>
                  <a:pt x="1574" y="2143"/>
                </a:cubicBezTo>
                <a:cubicBezTo>
                  <a:pt x="1574" y="1790"/>
                  <a:pt x="1601" y="1465"/>
                  <a:pt x="1709" y="1221"/>
                </a:cubicBezTo>
                <a:cubicBezTo>
                  <a:pt x="1736" y="1166"/>
                  <a:pt x="1763" y="1112"/>
                  <a:pt x="1763" y="1085"/>
                </a:cubicBezTo>
                <a:close/>
                <a:moveTo>
                  <a:pt x="7297" y="17224"/>
                </a:moveTo>
                <a:cubicBezTo>
                  <a:pt x="7975" y="17251"/>
                  <a:pt x="8761" y="17522"/>
                  <a:pt x="9439" y="18037"/>
                </a:cubicBezTo>
                <a:cubicBezTo>
                  <a:pt x="9765" y="18282"/>
                  <a:pt x="10063" y="18580"/>
                  <a:pt x="10335" y="18960"/>
                </a:cubicBezTo>
                <a:cubicBezTo>
                  <a:pt x="10470" y="19122"/>
                  <a:pt x="10579" y="19312"/>
                  <a:pt x="10687" y="19529"/>
                </a:cubicBezTo>
                <a:cubicBezTo>
                  <a:pt x="10768" y="19638"/>
                  <a:pt x="10796" y="19719"/>
                  <a:pt x="10823" y="19828"/>
                </a:cubicBezTo>
                <a:lnTo>
                  <a:pt x="10850" y="19909"/>
                </a:lnTo>
                <a:lnTo>
                  <a:pt x="10850" y="19936"/>
                </a:lnTo>
                <a:lnTo>
                  <a:pt x="10850" y="19963"/>
                </a:lnTo>
                <a:lnTo>
                  <a:pt x="10958" y="20207"/>
                </a:lnTo>
                <a:cubicBezTo>
                  <a:pt x="11202" y="21075"/>
                  <a:pt x="11067" y="22214"/>
                  <a:pt x="10443" y="23164"/>
                </a:cubicBezTo>
                <a:cubicBezTo>
                  <a:pt x="10145" y="23652"/>
                  <a:pt x="9684" y="24140"/>
                  <a:pt x="9168" y="24466"/>
                </a:cubicBezTo>
                <a:cubicBezTo>
                  <a:pt x="8409" y="22811"/>
                  <a:pt x="7676" y="21075"/>
                  <a:pt x="6890" y="19258"/>
                </a:cubicBezTo>
                <a:cubicBezTo>
                  <a:pt x="6646" y="18688"/>
                  <a:pt x="6374" y="18065"/>
                  <a:pt x="6157" y="17468"/>
                </a:cubicBezTo>
                <a:lnTo>
                  <a:pt x="6347" y="17359"/>
                </a:lnTo>
                <a:cubicBezTo>
                  <a:pt x="6646" y="17251"/>
                  <a:pt x="6944" y="17224"/>
                  <a:pt x="7297" y="17224"/>
                </a:cubicBezTo>
                <a:close/>
                <a:moveTo>
                  <a:pt x="4069" y="13996"/>
                </a:moveTo>
                <a:cubicBezTo>
                  <a:pt x="4340" y="14728"/>
                  <a:pt x="4666" y="15406"/>
                  <a:pt x="4937" y="16084"/>
                </a:cubicBezTo>
                <a:cubicBezTo>
                  <a:pt x="4883" y="16084"/>
                  <a:pt x="4883" y="16112"/>
                  <a:pt x="4855" y="16112"/>
                </a:cubicBezTo>
                <a:lnTo>
                  <a:pt x="4720" y="16247"/>
                </a:lnTo>
                <a:cubicBezTo>
                  <a:pt x="4611" y="16356"/>
                  <a:pt x="4557" y="16410"/>
                  <a:pt x="4449" y="16491"/>
                </a:cubicBezTo>
                <a:cubicBezTo>
                  <a:pt x="3771" y="17197"/>
                  <a:pt x="3364" y="18037"/>
                  <a:pt x="3255" y="18824"/>
                </a:cubicBezTo>
                <a:cubicBezTo>
                  <a:pt x="3120" y="19611"/>
                  <a:pt x="3228" y="20316"/>
                  <a:pt x="3445" y="20858"/>
                </a:cubicBezTo>
                <a:cubicBezTo>
                  <a:pt x="3635" y="21401"/>
                  <a:pt x="3933" y="21835"/>
                  <a:pt x="4259" y="22079"/>
                </a:cubicBezTo>
                <a:cubicBezTo>
                  <a:pt x="4557" y="22350"/>
                  <a:pt x="4855" y="22459"/>
                  <a:pt x="5018" y="22486"/>
                </a:cubicBezTo>
                <a:cubicBezTo>
                  <a:pt x="5072" y="22486"/>
                  <a:pt x="5127" y="22513"/>
                  <a:pt x="5154" y="22513"/>
                </a:cubicBezTo>
                <a:lnTo>
                  <a:pt x="5344" y="22513"/>
                </a:lnTo>
                <a:cubicBezTo>
                  <a:pt x="5344" y="22513"/>
                  <a:pt x="5289" y="22513"/>
                  <a:pt x="5262" y="22486"/>
                </a:cubicBezTo>
                <a:cubicBezTo>
                  <a:pt x="5235" y="22459"/>
                  <a:pt x="5154" y="22404"/>
                  <a:pt x="5100" y="22377"/>
                </a:cubicBezTo>
                <a:cubicBezTo>
                  <a:pt x="4964" y="22269"/>
                  <a:pt x="4747" y="22079"/>
                  <a:pt x="4611" y="21808"/>
                </a:cubicBezTo>
                <a:cubicBezTo>
                  <a:pt x="4449" y="21536"/>
                  <a:pt x="4340" y="21130"/>
                  <a:pt x="4313" y="20696"/>
                </a:cubicBezTo>
                <a:cubicBezTo>
                  <a:pt x="4286" y="20234"/>
                  <a:pt x="4340" y="19692"/>
                  <a:pt x="4557" y="19204"/>
                </a:cubicBezTo>
                <a:cubicBezTo>
                  <a:pt x="4747" y="18688"/>
                  <a:pt x="5100" y="18173"/>
                  <a:pt x="5615" y="17793"/>
                </a:cubicBezTo>
                <a:lnTo>
                  <a:pt x="5642" y="17793"/>
                </a:lnTo>
                <a:cubicBezTo>
                  <a:pt x="5886" y="18390"/>
                  <a:pt x="6157" y="18932"/>
                  <a:pt x="6429" y="19502"/>
                </a:cubicBezTo>
                <a:cubicBezTo>
                  <a:pt x="6971" y="20696"/>
                  <a:pt x="7541" y="21835"/>
                  <a:pt x="8083" y="22947"/>
                </a:cubicBezTo>
                <a:cubicBezTo>
                  <a:pt x="8354" y="23489"/>
                  <a:pt x="8626" y="24032"/>
                  <a:pt x="8870" y="24574"/>
                </a:cubicBezTo>
                <a:cubicBezTo>
                  <a:pt x="8870" y="24628"/>
                  <a:pt x="8897" y="24656"/>
                  <a:pt x="8897" y="24683"/>
                </a:cubicBezTo>
                <a:cubicBezTo>
                  <a:pt x="8463" y="24927"/>
                  <a:pt x="8056" y="25090"/>
                  <a:pt x="7649" y="25198"/>
                </a:cubicBezTo>
                <a:cubicBezTo>
                  <a:pt x="7324" y="25252"/>
                  <a:pt x="7025" y="25334"/>
                  <a:pt x="6727" y="25361"/>
                </a:cubicBezTo>
                <a:cubicBezTo>
                  <a:pt x="6578" y="25374"/>
                  <a:pt x="6415" y="25381"/>
                  <a:pt x="6252" y="25381"/>
                </a:cubicBezTo>
                <a:cubicBezTo>
                  <a:pt x="6090" y="25381"/>
                  <a:pt x="5927" y="25374"/>
                  <a:pt x="5778" y="25361"/>
                </a:cubicBezTo>
                <a:lnTo>
                  <a:pt x="5534" y="25334"/>
                </a:lnTo>
                <a:lnTo>
                  <a:pt x="5289" y="25307"/>
                </a:lnTo>
                <a:lnTo>
                  <a:pt x="5154" y="25252"/>
                </a:lnTo>
                <a:lnTo>
                  <a:pt x="5072" y="25225"/>
                </a:lnTo>
                <a:lnTo>
                  <a:pt x="4828" y="25171"/>
                </a:lnTo>
                <a:cubicBezTo>
                  <a:pt x="4530" y="25062"/>
                  <a:pt x="4232" y="24954"/>
                  <a:pt x="3933" y="24818"/>
                </a:cubicBezTo>
                <a:cubicBezTo>
                  <a:pt x="3662" y="24683"/>
                  <a:pt x="3391" y="24520"/>
                  <a:pt x="3174" y="24276"/>
                </a:cubicBezTo>
                <a:cubicBezTo>
                  <a:pt x="2930" y="24086"/>
                  <a:pt x="2713" y="23842"/>
                  <a:pt x="2550" y="23571"/>
                </a:cubicBezTo>
                <a:cubicBezTo>
                  <a:pt x="2387" y="23299"/>
                  <a:pt x="2224" y="23028"/>
                  <a:pt x="2116" y="22730"/>
                </a:cubicBezTo>
                <a:cubicBezTo>
                  <a:pt x="2035" y="22594"/>
                  <a:pt x="2007" y="22404"/>
                  <a:pt x="1953" y="22269"/>
                </a:cubicBezTo>
                <a:cubicBezTo>
                  <a:pt x="1899" y="22106"/>
                  <a:pt x="1845" y="21970"/>
                  <a:pt x="1845" y="21808"/>
                </a:cubicBezTo>
                <a:cubicBezTo>
                  <a:pt x="1574" y="20560"/>
                  <a:pt x="1736" y="19204"/>
                  <a:pt x="2143" y="17902"/>
                </a:cubicBezTo>
                <a:cubicBezTo>
                  <a:pt x="2360" y="17251"/>
                  <a:pt x="2631" y="16627"/>
                  <a:pt x="2930" y="16003"/>
                </a:cubicBezTo>
                <a:cubicBezTo>
                  <a:pt x="3092" y="15705"/>
                  <a:pt x="3228" y="15406"/>
                  <a:pt x="3445" y="15081"/>
                </a:cubicBezTo>
                <a:cubicBezTo>
                  <a:pt x="3635" y="14783"/>
                  <a:pt x="3798" y="14457"/>
                  <a:pt x="4015" y="14132"/>
                </a:cubicBezTo>
                <a:cubicBezTo>
                  <a:pt x="4042" y="14104"/>
                  <a:pt x="4042" y="14077"/>
                  <a:pt x="4069" y="13996"/>
                </a:cubicBezTo>
                <a:close/>
                <a:moveTo>
                  <a:pt x="1709" y="0"/>
                </a:moveTo>
                <a:cubicBezTo>
                  <a:pt x="1628" y="0"/>
                  <a:pt x="1546" y="27"/>
                  <a:pt x="1465" y="27"/>
                </a:cubicBezTo>
                <a:cubicBezTo>
                  <a:pt x="1438" y="27"/>
                  <a:pt x="1438" y="27"/>
                  <a:pt x="1411" y="81"/>
                </a:cubicBezTo>
                <a:lnTo>
                  <a:pt x="1357" y="81"/>
                </a:lnTo>
                <a:cubicBezTo>
                  <a:pt x="1329" y="81"/>
                  <a:pt x="1275" y="109"/>
                  <a:pt x="1221" y="136"/>
                </a:cubicBezTo>
                <a:cubicBezTo>
                  <a:pt x="1058" y="244"/>
                  <a:pt x="923" y="380"/>
                  <a:pt x="814" y="488"/>
                </a:cubicBezTo>
                <a:cubicBezTo>
                  <a:pt x="733" y="624"/>
                  <a:pt x="651" y="760"/>
                  <a:pt x="624" y="841"/>
                </a:cubicBezTo>
                <a:cubicBezTo>
                  <a:pt x="434" y="1329"/>
                  <a:pt x="434" y="1763"/>
                  <a:pt x="434" y="2170"/>
                </a:cubicBezTo>
                <a:cubicBezTo>
                  <a:pt x="434" y="2577"/>
                  <a:pt x="516" y="2984"/>
                  <a:pt x="543" y="3363"/>
                </a:cubicBezTo>
                <a:cubicBezTo>
                  <a:pt x="787" y="4882"/>
                  <a:pt x="1221" y="6347"/>
                  <a:pt x="1655" y="7757"/>
                </a:cubicBezTo>
                <a:cubicBezTo>
                  <a:pt x="2062" y="9032"/>
                  <a:pt x="2469" y="10253"/>
                  <a:pt x="2930" y="11419"/>
                </a:cubicBezTo>
                <a:lnTo>
                  <a:pt x="2007" y="13155"/>
                </a:lnTo>
                <a:cubicBezTo>
                  <a:pt x="1845" y="13508"/>
                  <a:pt x="1628" y="13806"/>
                  <a:pt x="1465" y="14132"/>
                </a:cubicBezTo>
                <a:cubicBezTo>
                  <a:pt x="1248" y="14484"/>
                  <a:pt x="1085" y="14864"/>
                  <a:pt x="950" y="15217"/>
                </a:cubicBezTo>
                <a:cubicBezTo>
                  <a:pt x="651" y="15976"/>
                  <a:pt x="407" y="16708"/>
                  <a:pt x="244" y="17522"/>
                </a:cubicBezTo>
                <a:cubicBezTo>
                  <a:pt x="82" y="18309"/>
                  <a:pt x="0" y="19122"/>
                  <a:pt x="27" y="19909"/>
                </a:cubicBezTo>
                <a:cubicBezTo>
                  <a:pt x="82" y="20696"/>
                  <a:pt x="217" y="21509"/>
                  <a:pt x="489" y="22242"/>
                </a:cubicBezTo>
                <a:cubicBezTo>
                  <a:pt x="543" y="22459"/>
                  <a:pt x="624" y="22621"/>
                  <a:pt x="678" y="22784"/>
                </a:cubicBezTo>
                <a:cubicBezTo>
                  <a:pt x="787" y="22947"/>
                  <a:pt x="841" y="23137"/>
                  <a:pt x="950" y="23299"/>
                </a:cubicBezTo>
                <a:cubicBezTo>
                  <a:pt x="1167" y="23625"/>
                  <a:pt x="1384" y="23950"/>
                  <a:pt x="1628" y="24249"/>
                </a:cubicBezTo>
                <a:cubicBezTo>
                  <a:pt x="2143" y="24818"/>
                  <a:pt x="2794" y="25307"/>
                  <a:pt x="3499" y="25578"/>
                </a:cubicBezTo>
                <a:lnTo>
                  <a:pt x="3771" y="25659"/>
                </a:lnTo>
                <a:lnTo>
                  <a:pt x="4042" y="25768"/>
                </a:lnTo>
                <a:cubicBezTo>
                  <a:pt x="4205" y="25849"/>
                  <a:pt x="4422" y="25876"/>
                  <a:pt x="4584" y="25903"/>
                </a:cubicBezTo>
                <a:lnTo>
                  <a:pt x="4828" y="25930"/>
                </a:lnTo>
                <a:lnTo>
                  <a:pt x="4964" y="25985"/>
                </a:lnTo>
                <a:lnTo>
                  <a:pt x="5100" y="25985"/>
                </a:lnTo>
                <a:lnTo>
                  <a:pt x="5371" y="26012"/>
                </a:lnTo>
                <a:lnTo>
                  <a:pt x="5642" y="26012"/>
                </a:lnTo>
                <a:cubicBezTo>
                  <a:pt x="5754" y="26016"/>
                  <a:pt x="5865" y="26018"/>
                  <a:pt x="5977" y="26018"/>
                </a:cubicBezTo>
                <a:cubicBezTo>
                  <a:pt x="6569" y="26018"/>
                  <a:pt x="7156" y="25955"/>
                  <a:pt x="7703" y="25795"/>
                </a:cubicBezTo>
                <a:cubicBezTo>
                  <a:pt x="8165" y="25713"/>
                  <a:pt x="8626" y="25524"/>
                  <a:pt x="9033" y="25307"/>
                </a:cubicBezTo>
                <a:cubicBezTo>
                  <a:pt x="9168" y="25605"/>
                  <a:pt x="9304" y="25876"/>
                  <a:pt x="9439" y="26175"/>
                </a:cubicBezTo>
                <a:cubicBezTo>
                  <a:pt x="9656" y="26690"/>
                  <a:pt x="9873" y="27232"/>
                  <a:pt x="10063" y="27693"/>
                </a:cubicBezTo>
                <a:cubicBezTo>
                  <a:pt x="10280" y="28209"/>
                  <a:pt x="10443" y="28724"/>
                  <a:pt x="10579" y="29185"/>
                </a:cubicBezTo>
                <a:cubicBezTo>
                  <a:pt x="10660" y="29429"/>
                  <a:pt x="10687" y="29701"/>
                  <a:pt x="10714" y="29945"/>
                </a:cubicBezTo>
                <a:cubicBezTo>
                  <a:pt x="10714" y="29999"/>
                  <a:pt x="10741" y="30080"/>
                  <a:pt x="10741" y="30107"/>
                </a:cubicBezTo>
                <a:lnTo>
                  <a:pt x="10741" y="30324"/>
                </a:lnTo>
                <a:lnTo>
                  <a:pt x="10741" y="30650"/>
                </a:lnTo>
                <a:cubicBezTo>
                  <a:pt x="10714" y="31138"/>
                  <a:pt x="10579" y="31572"/>
                  <a:pt x="10389" y="31898"/>
                </a:cubicBezTo>
                <a:cubicBezTo>
                  <a:pt x="10145" y="32277"/>
                  <a:pt x="9873" y="32576"/>
                  <a:pt x="9521" y="32766"/>
                </a:cubicBezTo>
                <a:lnTo>
                  <a:pt x="9385" y="32820"/>
                </a:lnTo>
                <a:lnTo>
                  <a:pt x="9358" y="32847"/>
                </a:lnTo>
                <a:lnTo>
                  <a:pt x="9331" y="32847"/>
                </a:lnTo>
                <a:lnTo>
                  <a:pt x="9250" y="32901"/>
                </a:lnTo>
                <a:cubicBezTo>
                  <a:pt x="9168" y="32928"/>
                  <a:pt x="9087" y="32955"/>
                  <a:pt x="8978" y="32983"/>
                </a:cubicBezTo>
                <a:cubicBezTo>
                  <a:pt x="8816" y="33064"/>
                  <a:pt x="8626" y="33091"/>
                  <a:pt x="8436" y="33091"/>
                </a:cubicBezTo>
                <a:cubicBezTo>
                  <a:pt x="8273" y="33091"/>
                  <a:pt x="8110" y="33091"/>
                  <a:pt x="7948" y="33064"/>
                </a:cubicBezTo>
                <a:cubicBezTo>
                  <a:pt x="7758" y="33037"/>
                  <a:pt x="7622" y="32983"/>
                  <a:pt x="7459" y="32928"/>
                </a:cubicBezTo>
                <a:cubicBezTo>
                  <a:pt x="7188" y="32793"/>
                  <a:pt x="6944" y="32576"/>
                  <a:pt x="6808" y="32386"/>
                </a:cubicBezTo>
                <a:cubicBezTo>
                  <a:pt x="6754" y="32277"/>
                  <a:pt x="6673" y="32142"/>
                  <a:pt x="6646" y="32033"/>
                </a:cubicBezTo>
                <a:cubicBezTo>
                  <a:pt x="6619" y="31979"/>
                  <a:pt x="6619" y="31952"/>
                  <a:pt x="6619" y="31871"/>
                </a:cubicBezTo>
                <a:lnTo>
                  <a:pt x="6619" y="31762"/>
                </a:lnTo>
                <a:lnTo>
                  <a:pt x="6619" y="31735"/>
                </a:lnTo>
                <a:lnTo>
                  <a:pt x="6619" y="31681"/>
                </a:lnTo>
                <a:cubicBezTo>
                  <a:pt x="6619" y="31572"/>
                  <a:pt x="6591" y="31464"/>
                  <a:pt x="6619" y="31355"/>
                </a:cubicBezTo>
                <a:cubicBezTo>
                  <a:pt x="6619" y="31274"/>
                  <a:pt x="6646" y="31165"/>
                  <a:pt x="6646" y="31084"/>
                </a:cubicBezTo>
                <a:cubicBezTo>
                  <a:pt x="6673" y="31003"/>
                  <a:pt x="6727" y="30894"/>
                  <a:pt x="6754" y="30813"/>
                </a:cubicBezTo>
                <a:cubicBezTo>
                  <a:pt x="6918" y="30878"/>
                  <a:pt x="7103" y="30914"/>
                  <a:pt x="7295" y="30914"/>
                </a:cubicBezTo>
                <a:cubicBezTo>
                  <a:pt x="7420" y="30914"/>
                  <a:pt x="7548" y="30899"/>
                  <a:pt x="7676" y="30867"/>
                </a:cubicBezTo>
                <a:cubicBezTo>
                  <a:pt x="8436" y="30623"/>
                  <a:pt x="8897" y="29809"/>
                  <a:pt x="8653" y="29050"/>
                </a:cubicBezTo>
                <a:cubicBezTo>
                  <a:pt x="8450" y="28395"/>
                  <a:pt x="7870" y="27965"/>
                  <a:pt x="7243" y="27965"/>
                </a:cubicBezTo>
                <a:cubicBezTo>
                  <a:pt x="7117" y="27965"/>
                  <a:pt x="6990" y="27983"/>
                  <a:pt x="6863" y="28019"/>
                </a:cubicBezTo>
                <a:cubicBezTo>
                  <a:pt x="6320" y="28155"/>
                  <a:pt x="5778" y="28480"/>
                  <a:pt x="5398" y="29158"/>
                </a:cubicBezTo>
                <a:cubicBezTo>
                  <a:pt x="5100" y="29701"/>
                  <a:pt x="4964" y="30460"/>
                  <a:pt x="5045" y="31138"/>
                </a:cubicBezTo>
                <a:cubicBezTo>
                  <a:pt x="5100" y="31301"/>
                  <a:pt x="5127" y="31464"/>
                  <a:pt x="5181" y="31626"/>
                </a:cubicBezTo>
                <a:cubicBezTo>
                  <a:pt x="5262" y="31816"/>
                  <a:pt x="5289" y="31979"/>
                  <a:pt x="5398" y="32169"/>
                </a:cubicBezTo>
                <a:cubicBezTo>
                  <a:pt x="5561" y="32494"/>
                  <a:pt x="5805" y="32820"/>
                  <a:pt x="6130" y="33091"/>
                </a:cubicBezTo>
                <a:cubicBezTo>
                  <a:pt x="6456" y="33362"/>
                  <a:pt x="6863" y="33579"/>
                  <a:pt x="7270" y="33661"/>
                </a:cubicBezTo>
                <a:cubicBezTo>
                  <a:pt x="7459" y="33742"/>
                  <a:pt x="7703" y="33769"/>
                  <a:pt x="7893" y="33769"/>
                </a:cubicBezTo>
                <a:cubicBezTo>
                  <a:pt x="8110" y="33769"/>
                  <a:pt x="8354" y="33769"/>
                  <a:pt x="8571" y="33742"/>
                </a:cubicBezTo>
                <a:cubicBezTo>
                  <a:pt x="8816" y="33715"/>
                  <a:pt x="9033" y="33634"/>
                  <a:pt x="9222" y="33579"/>
                </a:cubicBezTo>
                <a:cubicBezTo>
                  <a:pt x="9331" y="33525"/>
                  <a:pt x="9439" y="33471"/>
                  <a:pt x="9521" y="33444"/>
                </a:cubicBezTo>
                <a:lnTo>
                  <a:pt x="9602" y="33389"/>
                </a:lnTo>
                <a:lnTo>
                  <a:pt x="9629" y="33362"/>
                </a:lnTo>
                <a:lnTo>
                  <a:pt x="9656" y="33335"/>
                </a:lnTo>
                <a:lnTo>
                  <a:pt x="9792" y="33227"/>
                </a:lnTo>
                <a:cubicBezTo>
                  <a:pt x="10009" y="33091"/>
                  <a:pt x="10172" y="32928"/>
                  <a:pt x="10335" y="32766"/>
                </a:cubicBezTo>
                <a:cubicBezTo>
                  <a:pt x="10524" y="32576"/>
                  <a:pt x="10660" y="32386"/>
                  <a:pt x="10796" y="32142"/>
                </a:cubicBezTo>
                <a:cubicBezTo>
                  <a:pt x="11013" y="31708"/>
                  <a:pt x="11148" y="31192"/>
                  <a:pt x="11148" y="30650"/>
                </a:cubicBezTo>
                <a:lnTo>
                  <a:pt x="11148" y="30243"/>
                </a:lnTo>
                <a:lnTo>
                  <a:pt x="11121" y="30053"/>
                </a:lnTo>
                <a:cubicBezTo>
                  <a:pt x="11121" y="29972"/>
                  <a:pt x="11094" y="29918"/>
                  <a:pt x="11094" y="29836"/>
                </a:cubicBezTo>
                <a:cubicBezTo>
                  <a:pt x="11067" y="29565"/>
                  <a:pt x="10985" y="29321"/>
                  <a:pt x="10931" y="29050"/>
                </a:cubicBezTo>
                <a:cubicBezTo>
                  <a:pt x="10660" y="28046"/>
                  <a:pt x="10199" y="27015"/>
                  <a:pt x="9765" y="25985"/>
                </a:cubicBezTo>
                <a:lnTo>
                  <a:pt x="9358" y="25062"/>
                </a:lnTo>
                <a:cubicBezTo>
                  <a:pt x="10036" y="24683"/>
                  <a:pt x="10606" y="24222"/>
                  <a:pt x="11121" y="23625"/>
                </a:cubicBezTo>
                <a:cubicBezTo>
                  <a:pt x="11555" y="23137"/>
                  <a:pt x="11908" y="22513"/>
                  <a:pt x="12152" y="21862"/>
                </a:cubicBezTo>
                <a:cubicBezTo>
                  <a:pt x="12233" y="21563"/>
                  <a:pt x="12342" y="21238"/>
                  <a:pt x="12369" y="20885"/>
                </a:cubicBezTo>
                <a:cubicBezTo>
                  <a:pt x="12423" y="20723"/>
                  <a:pt x="12423" y="20560"/>
                  <a:pt x="12423" y="20370"/>
                </a:cubicBezTo>
                <a:lnTo>
                  <a:pt x="12423" y="20099"/>
                </a:lnTo>
                <a:lnTo>
                  <a:pt x="12423" y="19882"/>
                </a:lnTo>
                <a:lnTo>
                  <a:pt x="12369" y="19665"/>
                </a:lnTo>
                <a:lnTo>
                  <a:pt x="12342" y="19394"/>
                </a:lnTo>
                <a:cubicBezTo>
                  <a:pt x="12315" y="19231"/>
                  <a:pt x="12287" y="19068"/>
                  <a:pt x="12206" y="18878"/>
                </a:cubicBezTo>
                <a:cubicBezTo>
                  <a:pt x="12179" y="18661"/>
                  <a:pt x="12043" y="18336"/>
                  <a:pt x="11881" y="18037"/>
                </a:cubicBezTo>
                <a:cubicBezTo>
                  <a:pt x="11718" y="17766"/>
                  <a:pt x="11528" y="17495"/>
                  <a:pt x="11338" y="17224"/>
                </a:cubicBezTo>
                <a:cubicBezTo>
                  <a:pt x="11121" y="16980"/>
                  <a:pt x="10931" y="16735"/>
                  <a:pt x="10687" y="16546"/>
                </a:cubicBezTo>
                <a:cubicBezTo>
                  <a:pt x="9786" y="15773"/>
                  <a:pt x="8664" y="15294"/>
                  <a:pt x="7555" y="15294"/>
                </a:cubicBezTo>
                <a:cubicBezTo>
                  <a:pt x="7496" y="15294"/>
                  <a:pt x="7437" y="15295"/>
                  <a:pt x="7378" y="15298"/>
                </a:cubicBezTo>
                <a:cubicBezTo>
                  <a:pt x="7053" y="15298"/>
                  <a:pt x="6781" y="15325"/>
                  <a:pt x="6483" y="15406"/>
                </a:cubicBezTo>
                <a:cubicBezTo>
                  <a:pt x="6212" y="15461"/>
                  <a:pt x="5940" y="15542"/>
                  <a:pt x="5669" y="15678"/>
                </a:cubicBezTo>
                <a:lnTo>
                  <a:pt x="5479" y="15759"/>
                </a:lnTo>
                <a:cubicBezTo>
                  <a:pt x="5127" y="14918"/>
                  <a:pt x="4828" y="14077"/>
                  <a:pt x="4476" y="13236"/>
                </a:cubicBezTo>
                <a:cubicBezTo>
                  <a:pt x="5072" y="12206"/>
                  <a:pt x="5561" y="11121"/>
                  <a:pt x="5940" y="9927"/>
                </a:cubicBezTo>
                <a:cubicBezTo>
                  <a:pt x="6185" y="9168"/>
                  <a:pt x="6374" y="8300"/>
                  <a:pt x="6374" y="7432"/>
                </a:cubicBezTo>
                <a:cubicBezTo>
                  <a:pt x="6374" y="6998"/>
                  <a:pt x="6347" y="6537"/>
                  <a:pt x="6293" y="6130"/>
                </a:cubicBezTo>
                <a:cubicBezTo>
                  <a:pt x="6239" y="5940"/>
                  <a:pt x="6212" y="5723"/>
                  <a:pt x="6157" y="5506"/>
                </a:cubicBezTo>
                <a:lnTo>
                  <a:pt x="6076" y="5235"/>
                </a:lnTo>
                <a:lnTo>
                  <a:pt x="6022" y="4909"/>
                </a:lnTo>
                <a:cubicBezTo>
                  <a:pt x="5778" y="4150"/>
                  <a:pt x="5479" y="3363"/>
                  <a:pt x="5072" y="2658"/>
                </a:cubicBezTo>
                <a:cubicBezTo>
                  <a:pt x="4666" y="1926"/>
                  <a:pt x="4150" y="1248"/>
                  <a:pt x="3445" y="678"/>
                </a:cubicBezTo>
                <a:cubicBezTo>
                  <a:pt x="3255" y="543"/>
                  <a:pt x="3065" y="407"/>
                  <a:pt x="2848" y="298"/>
                </a:cubicBezTo>
                <a:cubicBezTo>
                  <a:pt x="2658" y="217"/>
                  <a:pt x="2414" y="109"/>
                  <a:pt x="2143" y="27"/>
                </a:cubicBezTo>
                <a:cubicBezTo>
                  <a:pt x="2007" y="0"/>
                  <a:pt x="1872" y="0"/>
                  <a:pt x="1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8071648" y="1611335"/>
            <a:ext cx="626231" cy="527869"/>
          </a:xfrm>
          <a:custGeom>
            <a:avLst/>
            <a:gdLst/>
            <a:ahLst/>
            <a:cxnLst/>
            <a:rect l="l" t="t" r="r" b="b"/>
            <a:pathLst>
              <a:path w="12940" h="10894" extrusionOk="0">
                <a:moveTo>
                  <a:pt x="6348" y="1112"/>
                </a:moveTo>
                <a:lnTo>
                  <a:pt x="12125" y="2170"/>
                </a:lnTo>
                <a:lnTo>
                  <a:pt x="11990" y="2577"/>
                </a:lnTo>
                <a:lnTo>
                  <a:pt x="6212" y="1573"/>
                </a:lnTo>
                <a:lnTo>
                  <a:pt x="6348" y="1112"/>
                </a:lnTo>
                <a:close/>
                <a:moveTo>
                  <a:pt x="6158" y="0"/>
                </a:moveTo>
                <a:lnTo>
                  <a:pt x="5860" y="1031"/>
                </a:lnTo>
                <a:lnTo>
                  <a:pt x="3825" y="7540"/>
                </a:lnTo>
                <a:cubicBezTo>
                  <a:pt x="3581" y="7079"/>
                  <a:pt x="3147" y="6754"/>
                  <a:pt x="2605" y="6537"/>
                </a:cubicBezTo>
                <a:cubicBezTo>
                  <a:pt x="2372" y="6463"/>
                  <a:pt x="2139" y="6429"/>
                  <a:pt x="1914" y="6429"/>
                </a:cubicBezTo>
                <a:cubicBezTo>
                  <a:pt x="1147" y="6429"/>
                  <a:pt x="482" y="6836"/>
                  <a:pt x="272" y="7486"/>
                </a:cubicBezTo>
                <a:cubicBezTo>
                  <a:pt x="1" y="8327"/>
                  <a:pt x="598" y="9276"/>
                  <a:pt x="1656" y="9602"/>
                </a:cubicBezTo>
                <a:cubicBezTo>
                  <a:pt x="1897" y="9674"/>
                  <a:pt x="2140" y="9709"/>
                  <a:pt x="2373" y="9709"/>
                </a:cubicBezTo>
                <a:cubicBezTo>
                  <a:pt x="3112" y="9709"/>
                  <a:pt x="3762" y="9353"/>
                  <a:pt x="3988" y="8653"/>
                </a:cubicBezTo>
                <a:lnTo>
                  <a:pt x="6050" y="2034"/>
                </a:lnTo>
                <a:lnTo>
                  <a:pt x="11881" y="3011"/>
                </a:lnTo>
                <a:lnTo>
                  <a:pt x="10118" y="8653"/>
                </a:lnTo>
                <a:cubicBezTo>
                  <a:pt x="9901" y="8219"/>
                  <a:pt x="9440" y="7866"/>
                  <a:pt x="8925" y="7676"/>
                </a:cubicBezTo>
                <a:cubicBezTo>
                  <a:pt x="8681" y="7593"/>
                  <a:pt x="8435" y="7553"/>
                  <a:pt x="8199" y="7553"/>
                </a:cubicBezTo>
                <a:cubicBezTo>
                  <a:pt x="7437" y="7553"/>
                  <a:pt x="6772" y="7963"/>
                  <a:pt x="6565" y="8625"/>
                </a:cubicBezTo>
                <a:cubicBezTo>
                  <a:pt x="6294" y="9466"/>
                  <a:pt x="6918" y="10443"/>
                  <a:pt x="7921" y="10795"/>
                </a:cubicBezTo>
                <a:cubicBezTo>
                  <a:pt x="8150" y="10862"/>
                  <a:pt x="8377" y="10893"/>
                  <a:pt x="8596" y="10893"/>
                </a:cubicBezTo>
                <a:cubicBezTo>
                  <a:pt x="9364" y="10893"/>
                  <a:pt x="10028" y="10506"/>
                  <a:pt x="10281" y="9873"/>
                </a:cubicBezTo>
                <a:lnTo>
                  <a:pt x="12912" y="1383"/>
                </a:lnTo>
                <a:lnTo>
                  <a:pt x="12939" y="1248"/>
                </a:lnTo>
                <a:lnTo>
                  <a:pt x="6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7638513" y="402189"/>
            <a:ext cx="399065" cy="612617"/>
          </a:xfrm>
          <a:custGeom>
            <a:avLst/>
            <a:gdLst/>
            <a:ahLst/>
            <a:cxnLst/>
            <a:rect l="l" t="t" r="r" b="b"/>
            <a:pathLst>
              <a:path w="8246" h="12643" extrusionOk="0">
                <a:moveTo>
                  <a:pt x="4313" y="1926"/>
                </a:moveTo>
                <a:cubicBezTo>
                  <a:pt x="4611" y="2414"/>
                  <a:pt x="5181" y="2930"/>
                  <a:pt x="6157" y="3608"/>
                </a:cubicBezTo>
                <a:cubicBezTo>
                  <a:pt x="7459" y="4476"/>
                  <a:pt x="7324" y="5425"/>
                  <a:pt x="7107" y="5995"/>
                </a:cubicBezTo>
                <a:cubicBezTo>
                  <a:pt x="6917" y="5832"/>
                  <a:pt x="6700" y="5696"/>
                  <a:pt x="6510" y="5561"/>
                </a:cubicBezTo>
                <a:cubicBezTo>
                  <a:pt x="4801" y="4557"/>
                  <a:pt x="4394" y="2984"/>
                  <a:pt x="4340" y="2685"/>
                </a:cubicBezTo>
                <a:lnTo>
                  <a:pt x="4313" y="1926"/>
                </a:lnTo>
                <a:close/>
                <a:moveTo>
                  <a:pt x="4231" y="0"/>
                </a:moveTo>
                <a:lnTo>
                  <a:pt x="3635" y="27"/>
                </a:lnTo>
                <a:lnTo>
                  <a:pt x="4069" y="9358"/>
                </a:lnTo>
                <a:cubicBezTo>
                  <a:pt x="3659" y="8999"/>
                  <a:pt x="3056" y="8786"/>
                  <a:pt x="2419" y="8786"/>
                </a:cubicBezTo>
                <a:cubicBezTo>
                  <a:pt x="2382" y="8786"/>
                  <a:pt x="2344" y="8787"/>
                  <a:pt x="2306" y="8788"/>
                </a:cubicBezTo>
                <a:cubicBezTo>
                  <a:pt x="1004" y="8843"/>
                  <a:pt x="0" y="9738"/>
                  <a:pt x="54" y="10823"/>
                </a:cubicBezTo>
                <a:cubicBezTo>
                  <a:pt x="107" y="11872"/>
                  <a:pt x="1099" y="12643"/>
                  <a:pt x="2342" y="12643"/>
                </a:cubicBezTo>
                <a:cubicBezTo>
                  <a:pt x="2384" y="12643"/>
                  <a:pt x="2426" y="12642"/>
                  <a:pt x="2468" y="12640"/>
                </a:cubicBezTo>
                <a:cubicBezTo>
                  <a:pt x="3770" y="12586"/>
                  <a:pt x="4747" y="11772"/>
                  <a:pt x="4720" y="10606"/>
                </a:cubicBezTo>
                <a:lnTo>
                  <a:pt x="4394" y="4476"/>
                </a:lnTo>
                <a:lnTo>
                  <a:pt x="4394" y="4476"/>
                </a:lnTo>
                <a:cubicBezTo>
                  <a:pt x="4720" y="4910"/>
                  <a:pt x="5289" y="5452"/>
                  <a:pt x="6266" y="6130"/>
                </a:cubicBezTo>
                <a:cubicBezTo>
                  <a:pt x="8246" y="7459"/>
                  <a:pt x="6917" y="9032"/>
                  <a:pt x="6917" y="9032"/>
                </a:cubicBezTo>
                <a:cubicBezTo>
                  <a:pt x="7893" y="8490"/>
                  <a:pt x="8246" y="7188"/>
                  <a:pt x="7242" y="6130"/>
                </a:cubicBezTo>
                <a:cubicBezTo>
                  <a:pt x="8002" y="5371"/>
                  <a:pt x="7975" y="3933"/>
                  <a:pt x="6401" y="2984"/>
                </a:cubicBezTo>
                <a:cubicBezTo>
                  <a:pt x="4503" y="1845"/>
                  <a:pt x="4231" y="27"/>
                  <a:pt x="4231" y="27"/>
                </a:cubicBezTo>
                <a:lnTo>
                  <a:pt x="4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1936044" y="1728686"/>
            <a:ext cx="5271911" cy="20785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t>GIỚI THIỆU </a:t>
            </a:r>
            <a:br>
              <a:rPr lang="en-US" sz="3600"/>
            </a:br>
            <a:r>
              <a:rPr lang="en-US" sz="3600"/>
              <a:t>VÀ CÁC NGHIÊN CỨU </a:t>
            </a:r>
            <a:br>
              <a:rPr lang="en-US" sz="3600"/>
            </a:br>
            <a:r>
              <a:rPr lang="en-US" sz="3600"/>
              <a:t>LIÊN QUAN</a:t>
            </a:r>
          </a:p>
        </p:txBody>
      </p:sp>
      <p:sp>
        <p:nvSpPr>
          <p:cNvPr id="347" name="Google Shape;347;p33"/>
          <p:cNvSpPr txBox="1">
            <a:spLocks noGrp="1"/>
          </p:cNvSpPr>
          <p:nvPr>
            <p:ph type="title" idx="2"/>
          </p:nvPr>
        </p:nvSpPr>
        <p:spPr>
          <a:xfrm>
            <a:off x="4197474" y="1005930"/>
            <a:ext cx="749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01</a:t>
            </a:r>
            <a:endParaRPr sz="3600"/>
          </a:p>
        </p:txBody>
      </p:sp>
      <p:sp>
        <p:nvSpPr>
          <p:cNvPr id="348" name="Google Shape;348;p33"/>
          <p:cNvSpPr/>
          <p:nvPr/>
        </p:nvSpPr>
        <p:spPr>
          <a:xfrm>
            <a:off x="824728" y="1389217"/>
            <a:ext cx="601353" cy="1636325"/>
          </a:xfrm>
          <a:custGeom>
            <a:avLst/>
            <a:gdLst/>
            <a:ahLst/>
            <a:cxnLst/>
            <a:rect l="l" t="t" r="r" b="b"/>
            <a:pathLst>
              <a:path w="12424" h="33770" extrusionOk="0">
                <a:moveTo>
                  <a:pt x="1845" y="1058"/>
                </a:moveTo>
                <a:cubicBezTo>
                  <a:pt x="1872" y="1058"/>
                  <a:pt x="1899" y="1058"/>
                  <a:pt x="1981" y="1085"/>
                </a:cubicBezTo>
                <a:cubicBezTo>
                  <a:pt x="2170" y="1166"/>
                  <a:pt x="2442" y="1329"/>
                  <a:pt x="2659" y="1573"/>
                </a:cubicBezTo>
                <a:cubicBezTo>
                  <a:pt x="3093" y="2007"/>
                  <a:pt x="3472" y="2631"/>
                  <a:pt x="3744" y="3255"/>
                </a:cubicBezTo>
                <a:cubicBezTo>
                  <a:pt x="4015" y="3906"/>
                  <a:pt x="4178" y="4584"/>
                  <a:pt x="4313" y="5262"/>
                </a:cubicBezTo>
                <a:lnTo>
                  <a:pt x="4340" y="5506"/>
                </a:lnTo>
                <a:lnTo>
                  <a:pt x="4395" y="5778"/>
                </a:lnTo>
                <a:cubicBezTo>
                  <a:pt x="4422" y="5940"/>
                  <a:pt x="4422" y="6103"/>
                  <a:pt x="4449" y="6293"/>
                </a:cubicBezTo>
                <a:cubicBezTo>
                  <a:pt x="4476" y="6618"/>
                  <a:pt x="4476" y="6917"/>
                  <a:pt x="4449" y="7269"/>
                </a:cubicBezTo>
                <a:cubicBezTo>
                  <a:pt x="4395" y="7920"/>
                  <a:pt x="4205" y="8544"/>
                  <a:pt x="3988" y="9195"/>
                </a:cubicBezTo>
                <a:cubicBezTo>
                  <a:pt x="3798" y="9575"/>
                  <a:pt x="3635" y="9982"/>
                  <a:pt x="3472" y="10361"/>
                </a:cubicBezTo>
                <a:cubicBezTo>
                  <a:pt x="3174" y="9439"/>
                  <a:pt x="2849" y="8490"/>
                  <a:pt x="2550" y="7459"/>
                </a:cubicBezTo>
                <a:cubicBezTo>
                  <a:pt x="2360" y="6754"/>
                  <a:pt x="2170" y="6049"/>
                  <a:pt x="2008" y="5344"/>
                </a:cubicBezTo>
                <a:cubicBezTo>
                  <a:pt x="1845" y="4611"/>
                  <a:pt x="1709" y="3906"/>
                  <a:pt x="1628" y="3174"/>
                </a:cubicBezTo>
                <a:cubicBezTo>
                  <a:pt x="1601" y="2794"/>
                  <a:pt x="1574" y="2441"/>
                  <a:pt x="1574" y="2116"/>
                </a:cubicBezTo>
                <a:cubicBezTo>
                  <a:pt x="1574" y="1763"/>
                  <a:pt x="1601" y="1438"/>
                  <a:pt x="1709" y="1194"/>
                </a:cubicBezTo>
                <a:cubicBezTo>
                  <a:pt x="1736" y="1139"/>
                  <a:pt x="1764" y="1085"/>
                  <a:pt x="1764" y="1058"/>
                </a:cubicBezTo>
                <a:close/>
                <a:moveTo>
                  <a:pt x="7297" y="17197"/>
                </a:moveTo>
                <a:cubicBezTo>
                  <a:pt x="7975" y="17224"/>
                  <a:pt x="8762" y="17495"/>
                  <a:pt x="9440" y="18010"/>
                </a:cubicBezTo>
                <a:cubicBezTo>
                  <a:pt x="9765" y="18254"/>
                  <a:pt x="10063" y="18553"/>
                  <a:pt x="10335" y="18933"/>
                </a:cubicBezTo>
                <a:cubicBezTo>
                  <a:pt x="10470" y="19095"/>
                  <a:pt x="10579" y="19285"/>
                  <a:pt x="10687" y="19502"/>
                </a:cubicBezTo>
                <a:cubicBezTo>
                  <a:pt x="10742" y="19611"/>
                  <a:pt x="10796" y="19692"/>
                  <a:pt x="10823" y="19801"/>
                </a:cubicBezTo>
                <a:lnTo>
                  <a:pt x="10850" y="19882"/>
                </a:lnTo>
                <a:lnTo>
                  <a:pt x="10850" y="19909"/>
                </a:lnTo>
                <a:lnTo>
                  <a:pt x="10850" y="19936"/>
                </a:lnTo>
                <a:lnTo>
                  <a:pt x="10959" y="20180"/>
                </a:lnTo>
                <a:cubicBezTo>
                  <a:pt x="11203" y="21075"/>
                  <a:pt x="11067" y="22187"/>
                  <a:pt x="10443" y="23137"/>
                </a:cubicBezTo>
                <a:cubicBezTo>
                  <a:pt x="10145" y="23652"/>
                  <a:pt x="9684" y="24113"/>
                  <a:pt x="9168" y="24466"/>
                </a:cubicBezTo>
                <a:cubicBezTo>
                  <a:pt x="8409" y="22784"/>
                  <a:pt x="7677" y="21075"/>
                  <a:pt x="6890" y="19231"/>
                </a:cubicBezTo>
                <a:cubicBezTo>
                  <a:pt x="6646" y="18661"/>
                  <a:pt x="6375" y="18037"/>
                  <a:pt x="6158" y="17441"/>
                </a:cubicBezTo>
                <a:lnTo>
                  <a:pt x="6348" y="17332"/>
                </a:lnTo>
                <a:cubicBezTo>
                  <a:pt x="6646" y="17224"/>
                  <a:pt x="6944" y="17197"/>
                  <a:pt x="7297" y="17197"/>
                </a:cubicBezTo>
                <a:close/>
                <a:moveTo>
                  <a:pt x="4069" y="13969"/>
                </a:moveTo>
                <a:cubicBezTo>
                  <a:pt x="4340" y="14701"/>
                  <a:pt x="4666" y="15379"/>
                  <a:pt x="4937" y="16057"/>
                </a:cubicBezTo>
                <a:cubicBezTo>
                  <a:pt x="4883" y="16057"/>
                  <a:pt x="4883" y="16085"/>
                  <a:pt x="4856" y="16085"/>
                </a:cubicBezTo>
                <a:lnTo>
                  <a:pt x="4720" y="16220"/>
                </a:lnTo>
                <a:cubicBezTo>
                  <a:pt x="4612" y="16329"/>
                  <a:pt x="4557" y="16383"/>
                  <a:pt x="4449" y="16464"/>
                </a:cubicBezTo>
                <a:cubicBezTo>
                  <a:pt x="3771" y="17170"/>
                  <a:pt x="3364" y="18010"/>
                  <a:pt x="3255" y="18797"/>
                </a:cubicBezTo>
                <a:cubicBezTo>
                  <a:pt x="3120" y="19584"/>
                  <a:pt x="3228" y="20289"/>
                  <a:pt x="3445" y="20831"/>
                </a:cubicBezTo>
                <a:cubicBezTo>
                  <a:pt x="3635" y="21374"/>
                  <a:pt x="3933" y="21808"/>
                  <a:pt x="4259" y="22052"/>
                </a:cubicBezTo>
                <a:cubicBezTo>
                  <a:pt x="4557" y="22323"/>
                  <a:pt x="4856" y="22432"/>
                  <a:pt x="5018" y="22459"/>
                </a:cubicBezTo>
                <a:cubicBezTo>
                  <a:pt x="5073" y="22459"/>
                  <a:pt x="5127" y="22486"/>
                  <a:pt x="5154" y="22486"/>
                </a:cubicBezTo>
                <a:lnTo>
                  <a:pt x="5344" y="22486"/>
                </a:lnTo>
                <a:cubicBezTo>
                  <a:pt x="5344" y="22486"/>
                  <a:pt x="5290" y="22486"/>
                  <a:pt x="5263" y="22459"/>
                </a:cubicBezTo>
                <a:cubicBezTo>
                  <a:pt x="5235" y="22432"/>
                  <a:pt x="5154" y="22377"/>
                  <a:pt x="5100" y="22350"/>
                </a:cubicBezTo>
                <a:cubicBezTo>
                  <a:pt x="4964" y="22242"/>
                  <a:pt x="4747" y="22052"/>
                  <a:pt x="4612" y="21781"/>
                </a:cubicBezTo>
                <a:cubicBezTo>
                  <a:pt x="4449" y="21509"/>
                  <a:pt x="4340" y="21102"/>
                  <a:pt x="4313" y="20641"/>
                </a:cubicBezTo>
                <a:cubicBezTo>
                  <a:pt x="4286" y="20207"/>
                  <a:pt x="4340" y="19665"/>
                  <a:pt x="4557" y="19150"/>
                </a:cubicBezTo>
                <a:cubicBezTo>
                  <a:pt x="4747" y="18661"/>
                  <a:pt x="5100" y="18146"/>
                  <a:pt x="5615" y="17766"/>
                </a:cubicBezTo>
                <a:lnTo>
                  <a:pt x="5642" y="17766"/>
                </a:lnTo>
                <a:cubicBezTo>
                  <a:pt x="5886" y="18336"/>
                  <a:pt x="6158" y="18905"/>
                  <a:pt x="6402" y="19475"/>
                </a:cubicBezTo>
                <a:cubicBezTo>
                  <a:pt x="6944" y="20641"/>
                  <a:pt x="7541" y="21808"/>
                  <a:pt x="8083" y="22920"/>
                </a:cubicBezTo>
                <a:cubicBezTo>
                  <a:pt x="8355" y="23462"/>
                  <a:pt x="8626" y="24005"/>
                  <a:pt x="8870" y="24547"/>
                </a:cubicBezTo>
                <a:cubicBezTo>
                  <a:pt x="8870" y="24574"/>
                  <a:pt x="8897" y="24629"/>
                  <a:pt x="8897" y="24656"/>
                </a:cubicBezTo>
                <a:cubicBezTo>
                  <a:pt x="8490" y="24900"/>
                  <a:pt x="8083" y="25063"/>
                  <a:pt x="7649" y="25171"/>
                </a:cubicBezTo>
                <a:cubicBezTo>
                  <a:pt x="7324" y="25225"/>
                  <a:pt x="7026" y="25307"/>
                  <a:pt x="6727" y="25334"/>
                </a:cubicBezTo>
                <a:cubicBezTo>
                  <a:pt x="6564" y="25347"/>
                  <a:pt x="6402" y="25354"/>
                  <a:pt x="6242" y="25354"/>
                </a:cubicBezTo>
                <a:cubicBezTo>
                  <a:pt x="6083" y="25354"/>
                  <a:pt x="5927" y="25347"/>
                  <a:pt x="5778" y="25334"/>
                </a:cubicBezTo>
                <a:lnTo>
                  <a:pt x="5534" y="25307"/>
                </a:lnTo>
                <a:lnTo>
                  <a:pt x="5290" y="25280"/>
                </a:lnTo>
                <a:lnTo>
                  <a:pt x="5154" y="25225"/>
                </a:lnTo>
                <a:lnTo>
                  <a:pt x="5046" y="25198"/>
                </a:lnTo>
                <a:lnTo>
                  <a:pt x="4829" y="25144"/>
                </a:lnTo>
                <a:cubicBezTo>
                  <a:pt x="4503" y="25035"/>
                  <a:pt x="4232" y="24927"/>
                  <a:pt x="3933" y="24791"/>
                </a:cubicBezTo>
                <a:cubicBezTo>
                  <a:pt x="3662" y="24656"/>
                  <a:pt x="3391" y="24493"/>
                  <a:pt x="3174" y="24249"/>
                </a:cubicBezTo>
                <a:cubicBezTo>
                  <a:pt x="2930" y="24059"/>
                  <a:pt x="2713" y="23815"/>
                  <a:pt x="2550" y="23544"/>
                </a:cubicBezTo>
                <a:cubicBezTo>
                  <a:pt x="2387" y="23272"/>
                  <a:pt x="2225" y="23001"/>
                  <a:pt x="2116" y="22703"/>
                </a:cubicBezTo>
                <a:cubicBezTo>
                  <a:pt x="2035" y="22567"/>
                  <a:pt x="2008" y="22377"/>
                  <a:pt x="1953" y="22242"/>
                </a:cubicBezTo>
                <a:cubicBezTo>
                  <a:pt x="1899" y="22079"/>
                  <a:pt x="1845" y="21943"/>
                  <a:pt x="1845" y="21781"/>
                </a:cubicBezTo>
                <a:cubicBezTo>
                  <a:pt x="1574" y="20533"/>
                  <a:pt x="1736" y="19177"/>
                  <a:pt x="2143" y="17875"/>
                </a:cubicBezTo>
                <a:cubicBezTo>
                  <a:pt x="2360" y="17224"/>
                  <a:pt x="2632" y="16600"/>
                  <a:pt x="2930" y="15976"/>
                </a:cubicBezTo>
                <a:cubicBezTo>
                  <a:pt x="3093" y="15678"/>
                  <a:pt x="3228" y="15379"/>
                  <a:pt x="3445" y="15054"/>
                </a:cubicBezTo>
                <a:cubicBezTo>
                  <a:pt x="3635" y="14756"/>
                  <a:pt x="3798" y="14430"/>
                  <a:pt x="4015" y="14105"/>
                </a:cubicBezTo>
                <a:cubicBezTo>
                  <a:pt x="4042" y="14077"/>
                  <a:pt x="4042" y="14050"/>
                  <a:pt x="4069" y="13969"/>
                </a:cubicBezTo>
                <a:close/>
                <a:moveTo>
                  <a:pt x="1709" y="0"/>
                </a:moveTo>
                <a:cubicBezTo>
                  <a:pt x="1628" y="0"/>
                  <a:pt x="1547" y="27"/>
                  <a:pt x="1465" y="27"/>
                </a:cubicBezTo>
                <a:cubicBezTo>
                  <a:pt x="1438" y="27"/>
                  <a:pt x="1438" y="27"/>
                  <a:pt x="1411" y="82"/>
                </a:cubicBezTo>
                <a:lnTo>
                  <a:pt x="1357" y="82"/>
                </a:lnTo>
                <a:cubicBezTo>
                  <a:pt x="1330" y="82"/>
                  <a:pt x="1275" y="109"/>
                  <a:pt x="1221" y="136"/>
                </a:cubicBezTo>
                <a:cubicBezTo>
                  <a:pt x="1058" y="244"/>
                  <a:pt x="923" y="380"/>
                  <a:pt x="814" y="488"/>
                </a:cubicBezTo>
                <a:cubicBezTo>
                  <a:pt x="733" y="624"/>
                  <a:pt x="651" y="760"/>
                  <a:pt x="624" y="841"/>
                </a:cubicBezTo>
                <a:cubicBezTo>
                  <a:pt x="462" y="1329"/>
                  <a:pt x="462" y="1763"/>
                  <a:pt x="462" y="2170"/>
                </a:cubicBezTo>
                <a:cubicBezTo>
                  <a:pt x="462" y="2577"/>
                  <a:pt x="516" y="2984"/>
                  <a:pt x="543" y="3364"/>
                </a:cubicBezTo>
                <a:cubicBezTo>
                  <a:pt x="787" y="4882"/>
                  <a:pt x="1221" y="6347"/>
                  <a:pt x="1655" y="7758"/>
                </a:cubicBezTo>
                <a:cubicBezTo>
                  <a:pt x="2089" y="9032"/>
                  <a:pt x="2496" y="10253"/>
                  <a:pt x="2930" y="11419"/>
                </a:cubicBezTo>
                <a:lnTo>
                  <a:pt x="2008" y="13155"/>
                </a:lnTo>
                <a:cubicBezTo>
                  <a:pt x="1845" y="13508"/>
                  <a:pt x="1628" y="13806"/>
                  <a:pt x="1465" y="14132"/>
                </a:cubicBezTo>
                <a:cubicBezTo>
                  <a:pt x="1275" y="14484"/>
                  <a:pt x="1085" y="14864"/>
                  <a:pt x="950" y="15217"/>
                </a:cubicBezTo>
                <a:cubicBezTo>
                  <a:pt x="651" y="15976"/>
                  <a:pt x="407" y="16708"/>
                  <a:pt x="245" y="17522"/>
                </a:cubicBezTo>
                <a:cubicBezTo>
                  <a:pt x="82" y="18309"/>
                  <a:pt x="1" y="19122"/>
                  <a:pt x="55" y="19909"/>
                </a:cubicBezTo>
                <a:cubicBezTo>
                  <a:pt x="82" y="20696"/>
                  <a:pt x="218" y="21509"/>
                  <a:pt x="489" y="22242"/>
                </a:cubicBezTo>
                <a:cubicBezTo>
                  <a:pt x="543" y="22459"/>
                  <a:pt x="624" y="22621"/>
                  <a:pt x="679" y="22784"/>
                </a:cubicBezTo>
                <a:cubicBezTo>
                  <a:pt x="787" y="22947"/>
                  <a:pt x="868" y="23137"/>
                  <a:pt x="950" y="23299"/>
                </a:cubicBezTo>
                <a:cubicBezTo>
                  <a:pt x="1167" y="23625"/>
                  <a:pt x="1411" y="23950"/>
                  <a:pt x="1628" y="24249"/>
                </a:cubicBezTo>
                <a:cubicBezTo>
                  <a:pt x="2143" y="24818"/>
                  <a:pt x="2794" y="25307"/>
                  <a:pt x="3499" y="25578"/>
                </a:cubicBezTo>
                <a:lnTo>
                  <a:pt x="3771" y="25686"/>
                </a:lnTo>
                <a:lnTo>
                  <a:pt x="4042" y="25768"/>
                </a:lnTo>
                <a:cubicBezTo>
                  <a:pt x="4205" y="25849"/>
                  <a:pt x="4422" y="25876"/>
                  <a:pt x="4584" y="25903"/>
                </a:cubicBezTo>
                <a:lnTo>
                  <a:pt x="4829" y="25958"/>
                </a:lnTo>
                <a:lnTo>
                  <a:pt x="4964" y="25985"/>
                </a:lnTo>
                <a:lnTo>
                  <a:pt x="5100" y="25985"/>
                </a:lnTo>
                <a:lnTo>
                  <a:pt x="5371" y="26012"/>
                </a:lnTo>
                <a:lnTo>
                  <a:pt x="5642" y="26012"/>
                </a:lnTo>
                <a:cubicBezTo>
                  <a:pt x="5757" y="26016"/>
                  <a:pt x="5871" y="26019"/>
                  <a:pt x="5985" y="26019"/>
                </a:cubicBezTo>
                <a:cubicBezTo>
                  <a:pt x="6575" y="26019"/>
                  <a:pt x="7158" y="25958"/>
                  <a:pt x="7704" y="25822"/>
                </a:cubicBezTo>
                <a:cubicBezTo>
                  <a:pt x="8192" y="25714"/>
                  <a:pt x="8626" y="25524"/>
                  <a:pt x="9033" y="25307"/>
                </a:cubicBezTo>
                <a:cubicBezTo>
                  <a:pt x="9168" y="25605"/>
                  <a:pt x="9304" y="25876"/>
                  <a:pt x="9440" y="26175"/>
                </a:cubicBezTo>
                <a:cubicBezTo>
                  <a:pt x="9684" y="26690"/>
                  <a:pt x="9874" y="27232"/>
                  <a:pt x="10091" y="27721"/>
                </a:cubicBezTo>
                <a:cubicBezTo>
                  <a:pt x="10280" y="28209"/>
                  <a:pt x="10443" y="28724"/>
                  <a:pt x="10579" y="29212"/>
                </a:cubicBezTo>
                <a:cubicBezTo>
                  <a:pt x="10660" y="29429"/>
                  <a:pt x="10687" y="29701"/>
                  <a:pt x="10714" y="29945"/>
                </a:cubicBezTo>
                <a:cubicBezTo>
                  <a:pt x="10714" y="29999"/>
                  <a:pt x="10769" y="30080"/>
                  <a:pt x="10769" y="30108"/>
                </a:cubicBezTo>
                <a:lnTo>
                  <a:pt x="10769" y="30325"/>
                </a:lnTo>
                <a:lnTo>
                  <a:pt x="10769" y="30650"/>
                </a:lnTo>
                <a:cubicBezTo>
                  <a:pt x="10714" y="31138"/>
                  <a:pt x="10579" y="31572"/>
                  <a:pt x="10389" y="31898"/>
                </a:cubicBezTo>
                <a:cubicBezTo>
                  <a:pt x="10145" y="32277"/>
                  <a:pt x="9874" y="32576"/>
                  <a:pt x="9548" y="32766"/>
                </a:cubicBezTo>
                <a:lnTo>
                  <a:pt x="9412" y="32820"/>
                </a:lnTo>
                <a:lnTo>
                  <a:pt x="9358" y="32847"/>
                </a:lnTo>
                <a:lnTo>
                  <a:pt x="9331" y="32847"/>
                </a:lnTo>
                <a:lnTo>
                  <a:pt x="9277" y="32901"/>
                </a:lnTo>
                <a:cubicBezTo>
                  <a:pt x="9168" y="32928"/>
                  <a:pt x="9087" y="32956"/>
                  <a:pt x="9006" y="32983"/>
                </a:cubicBezTo>
                <a:cubicBezTo>
                  <a:pt x="8816" y="33064"/>
                  <a:pt x="8626" y="33091"/>
                  <a:pt x="8463" y="33091"/>
                </a:cubicBezTo>
                <a:cubicBezTo>
                  <a:pt x="8273" y="33091"/>
                  <a:pt x="8111" y="33091"/>
                  <a:pt x="7948" y="33064"/>
                </a:cubicBezTo>
                <a:cubicBezTo>
                  <a:pt x="7785" y="33037"/>
                  <a:pt x="7649" y="33010"/>
                  <a:pt x="7460" y="32928"/>
                </a:cubicBezTo>
                <a:cubicBezTo>
                  <a:pt x="7188" y="32793"/>
                  <a:pt x="6971" y="32576"/>
                  <a:pt x="6836" y="32386"/>
                </a:cubicBezTo>
                <a:cubicBezTo>
                  <a:pt x="6754" y="32277"/>
                  <a:pt x="6700" y="32142"/>
                  <a:pt x="6646" y="32033"/>
                </a:cubicBezTo>
                <a:cubicBezTo>
                  <a:pt x="6619" y="31979"/>
                  <a:pt x="6619" y="31952"/>
                  <a:pt x="6619" y="31871"/>
                </a:cubicBezTo>
                <a:lnTo>
                  <a:pt x="6619" y="31762"/>
                </a:lnTo>
                <a:lnTo>
                  <a:pt x="6619" y="31735"/>
                </a:lnTo>
                <a:lnTo>
                  <a:pt x="6619" y="31681"/>
                </a:lnTo>
                <a:cubicBezTo>
                  <a:pt x="6619" y="31572"/>
                  <a:pt x="6592" y="31464"/>
                  <a:pt x="6619" y="31355"/>
                </a:cubicBezTo>
                <a:cubicBezTo>
                  <a:pt x="6619" y="31274"/>
                  <a:pt x="6646" y="31165"/>
                  <a:pt x="6646" y="31084"/>
                </a:cubicBezTo>
                <a:cubicBezTo>
                  <a:pt x="6700" y="31003"/>
                  <a:pt x="6727" y="30894"/>
                  <a:pt x="6754" y="30813"/>
                </a:cubicBezTo>
                <a:cubicBezTo>
                  <a:pt x="6919" y="30878"/>
                  <a:pt x="7113" y="30914"/>
                  <a:pt x="7307" y="30914"/>
                </a:cubicBezTo>
                <a:cubicBezTo>
                  <a:pt x="7433" y="30914"/>
                  <a:pt x="7559" y="30899"/>
                  <a:pt x="7677" y="30867"/>
                </a:cubicBezTo>
                <a:cubicBezTo>
                  <a:pt x="8463" y="30623"/>
                  <a:pt x="8897" y="29809"/>
                  <a:pt x="8653" y="29050"/>
                </a:cubicBezTo>
                <a:cubicBezTo>
                  <a:pt x="8448" y="28413"/>
                  <a:pt x="7882" y="27967"/>
                  <a:pt x="7241" y="27967"/>
                </a:cubicBezTo>
                <a:cubicBezTo>
                  <a:pt x="7117" y="27967"/>
                  <a:pt x="6990" y="27984"/>
                  <a:pt x="6863" y="28019"/>
                </a:cubicBezTo>
                <a:cubicBezTo>
                  <a:pt x="6320" y="28155"/>
                  <a:pt x="5778" y="28480"/>
                  <a:pt x="5398" y="29158"/>
                </a:cubicBezTo>
                <a:cubicBezTo>
                  <a:pt x="5100" y="29701"/>
                  <a:pt x="4964" y="30460"/>
                  <a:pt x="5073" y="31138"/>
                </a:cubicBezTo>
                <a:cubicBezTo>
                  <a:pt x="5100" y="31301"/>
                  <a:pt x="5127" y="31464"/>
                  <a:pt x="5208" y="31627"/>
                </a:cubicBezTo>
                <a:cubicBezTo>
                  <a:pt x="5263" y="31816"/>
                  <a:pt x="5290" y="31979"/>
                  <a:pt x="5398" y="32169"/>
                </a:cubicBezTo>
                <a:cubicBezTo>
                  <a:pt x="5561" y="32494"/>
                  <a:pt x="5805" y="32820"/>
                  <a:pt x="6158" y="33091"/>
                </a:cubicBezTo>
                <a:cubicBezTo>
                  <a:pt x="6456" y="33362"/>
                  <a:pt x="6863" y="33579"/>
                  <a:pt x="7270" y="33661"/>
                </a:cubicBezTo>
                <a:cubicBezTo>
                  <a:pt x="7460" y="33742"/>
                  <a:pt x="7704" y="33769"/>
                  <a:pt x="7921" y="33769"/>
                </a:cubicBezTo>
                <a:cubicBezTo>
                  <a:pt x="8111" y="33769"/>
                  <a:pt x="8355" y="33769"/>
                  <a:pt x="8599" y="33742"/>
                </a:cubicBezTo>
                <a:cubicBezTo>
                  <a:pt x="8816" y="33715"/>
                  <a:pt x="9033" y="33634"/>
                  <a:pt x="9223" y="33579"/>
                </a:cubicBezTo>
                <a:cubicBezTo>
                  <a:pt x="9331" y="33525"/>
                  <a:pt x="9440" y="33471"/>
                  <a:pt x="9548" y="33444"/>
                </a:cubicBezTo>
                <a:lnTo>
                  <a:pt x="9602" y="33390"/>
                </a:lnTo>
                <a:lnTo>
                  <a:pt x="9629" y="33362"/>
                </a:lnTo>
                <a:lnTo>
                  <a:pt x="9684" y="33335"/>
                </a:lnTo>
                <a:lnTo>
                  <a:pt x="9819" y="33227"/>
                </a:lnTo>
                <a:cubicBezTo>
                  <a:pt x="10009" y="33091"/>
                  <a:pt x="10172" y="32928"/>
                  <a:pt x="10362" y="32766"/>
                </a:cubicBezTo>
                <a:cubicBezTo>
                  <a:pt x="10525" y="32576"/>
                  <a:pt x="10660" y="32386"/>
                  <a:pt x="10796" y="32142"/>
                </a:cubicBezTo>
                <a:cubicBezTo>
                  <a:pt x="11040" y="31708"/>
                  <a:pt x="11176" y="31193"/>
                  <a:pt x="11176" y="30650"/>
                </a:cubicBezTo>
                <a:lnTo>
                  <a:pt x="11176" y="30243"/>
                </a:lnTo>
                <a:lnTo>
                  <a:pt x="11121" y="30053"/>
                </a:lnTo>
                <a:cubicBezTo>
                  <a:pt x="11121" y="29972"/>
                  <a:pt x="11094" y="29918"/>
                  <a:pt x="11094" y="29836"/>
                </a:cubicBezTo>
                <a:cubicBezTo>
                  <a:pt x="11067" y="29565"/>
                  <a:pt x="10986" y="29321"/>
                  <a:pt x="10931" y="29050"/>
                </a:cubicBezTo>
                <a:cubicBezTo>
                  <a:pt x="10660" y="28046"/>
                  <a:pt x="10226" y="27015"/>
                  <a:pt x="9765" y="25985"/>
                </a:cubicBezTo>
                <a:lnTo>
                  <a:pt x="9358" y="25063"/>
                </a:lnTo>
                <a:cubicBezTo>
                  <a:pt x="10036" y="24683"/>
                  <a:pt x="10633" y="24222"/>
                  <a:pt x="11121" y="23625"/>
                </a:cubicBezTo>
                <a:cubicBezTo>
                  <a:pt x="11582" y="23137"/>
                  <a:pt x="11908" y="22513"/>
                  <a:pt x="12152" y="21862"/>
                </a:cubicBezTo>
                <a:cubicBezTo>
                  <a:pt x="12261" y="21564"/>
                  <a:pt x="12342" y="21238"/>
                  <a:pt x="12396" y="20885"/>
                </a:cubicBezTo>
                <a:cubicBezTo>
                  <a:pt x="12423" y="20723"/>
                  <a:pt x="12423" y="20560"/>
                  <a:pt x="12423" y="20370"/>
                </a:cubicBezTo>
                <a:lnTo>
                  <a:pt x="12423" y="20099"/>
                </a:lnTo>
                <a:lnTo>
                  <a:pt x="12423" y="19882"/>
                </a:lnTo>
                <a:lnTo>
                  <a:pt x="12396" y="19665"/>
                </a:lnTo>
                <a:lnTo>
                  <a:pt x="12342" y="19394"/>
                </a:lnTo>
                <a:cubicBezTo>
                  <a:pt x="12315" y="19231"/>
                  <a:pt x="12288" y="19068"/>
                  <a:pt x="12206" y="18878"/>
                </a:cubicBezTo>
                <a:cubicBezTo>
                  <a:pt x="12179" y="18634"/>
                  <a:pt x="12044" y="18309"/>
                  <a:pt x="11881" y="18037"/>
                </a:cubicBezTo>
                <a:cubicBezTo>
                  <a:pt x="11718" y="17766"/>
                  <a:pt x="11528" y="17495"/>
                  <a:pt x="11338" y="17224"/>
                </a:cubicBezTo>
                <a:cubicBezTo>
                  <a:pt x="11121" y="17007"/>
                  <a:pt x="10931" y="16763"/>
                  <a:pt x="10687" y="16546"/>
                </a:cubicBezTo>
                <a:cubicBezTo>
                  <a:pt x="9764" y="15755"/>
                  <a:pt x="8611" y="15297"/>
                  <a:pt x="7476" y="15297"/>
                </a:cubicBezTo>
                <a:cubicBezTo>
                  <a:pt x="7443" y="15297"/>
                  <a:pt x="7411" y="15297"/>
                  <a:pt x="7378" y="15298"/>
                </a:cubicBezTo>
                <a:cubicBezTo>
                  <a:pt x="7053" y="15298"/>
                  <a:pt x="6781" y="15325"/>
                  <a:pt x="6483" y="15406"/>
                </a:cubicBezTo>
                <a:cubicBezTo>
                  <a:pt x="6212" y="15461"/>
                  <a:pt x="5941" y="15542"/>
                  <a:pt x="5669" y="15678"/>
                </a:cubicBezTo>
                <a:lnTo>
                  <a:pt x="5480" y="15759"/>
                </a:lnTo>
                <a:cubicBezTo>
                  <a:pt x="5127" y="14918"/>
                  <a:pt x="4829" y="14077"/>
                  <a:pt x="4476" y="13237"/>
                </a:cubicBezTo>
                <a:cubicBezTo>
                  <a:pt x="5073" y="12206"/>
                  <a:pt x="5561" y="11121"/>
                  <a:pt x="5941" y="9927"/>
                </a:cubicBezTo>
                <a:cubicBezTo>
                  <a:pt x="6185" y="9168"/>
                  <a:pt x="6375" y="8300"/>
                  <a:pt x="6375" y="7432"/>
                </a:cubicBezTo>
                <a:cubicBezTo>
                  <a:pt x="6375" y="6998"/>
                  <a:pt x="6348" y="6537"/>
                  <a:pt x="6293" y="6130"/>
                </a:cubicBezTo>
                <a:cubicBezTo>
                  <a:pt x="6239" y="5940"/>
                  <a:pt x="6212" y="5723"/>
                  <a:pt x="6158" y="5506"/>
                </a:cubicBezTo>
                <a:lnTo>
                  <a:pt x="6076" y="5235"/>
                </a:lnTo>
                <a:lnTo>
                  <a:pt x="5995" y="4910"/>
                </a:lnTo>
                <a:cubicBezTo>
                  <a:pt x="5778" y="4150"/>
                  <a:pt x="5480" y="3364"/>
                  <a:pt x="5046" y="2658"/>
                </a:cubicBezTo>
                <a:cubicBezTo>
                  <a:pt x="4639" y="1926"/>
                  <a:pt x="4150" y="1248"/>
                  <a:pt x="3445" y="678"/>
                </a:cubicBezTo>
                <a:cubicBezTo>
                  <a:pt x="3255" y="543"/>
                  <a:pt x="3066" y="407"/>
                  <a:pt x="2849" y="299"/>
                </a:cubicBezTo>
                <a:cubicBezTo>
                  <a:pt x="2659" y="217"/>
                  <a:pt x="2415" y="109"/>
                  <a:pt x="2143" y="27"/>
                </a:cubicBezTo>
                <a:cubicBezTo>
                  <a:pt x="2008" y="0"/>
                  <a:pt x="1872"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589897" y="2608878"/>
            <a:ext cx="971583" cy="828144"/>
          </a:xfrm>
          <a:custGeom>
            <a:avLst/>
            <a:gdLst/>
            <a:ahLst/>
            <a:cxnLst/>
            <a:rect l="l" t="t" r="r" b="b"/>
            <a:pathLst>
              <a:path w="20073" h="17091" extrusionOk="0">
                <a:moveTo>
                  <a:pt x="9793" y="1736"/>
                </a:moveTo>
                <a:lnTo>
                  <a:pt x="18825" y="3309"/>
                </a:lnTo>
                <a:lnTo>
                  <a:pt x="18608" y="3960"/>
                </a:lnTo>
                <a:lnTo>
                  <a:pt x="9603" y="2441"/>
                </a:lnTo>
                <a:lnTo>
                  <a:pt x="9793" y="1736"/>
                </a:lnTo>
                <a:close/>
                <a:moveTo>
                  <a:pt x="9548" y="0"/>
                </a:moveTo>
                <a:lnTo>
                  <a:pt x="9087" y="1546"/>
                </a:lnTo>
                <a:lnTo>
                  <a:pt x="5941" y="11690"/>
                </a:lnTo>
                <a:cubicBezTo>
                  <a:pt x="5561" y="11012"/>
                  <a:pt x="4883" y="10470"/>
                  <a:pt x="4042" y="10199"/>
                </a:cubicBezTo>
                <a:cubicBezTo>
                  <a:pt x="3678" y="10081"/>
                  <a:pt x="3312" y="10026"/>
                  <a:pt x="2960" y="10026"/>
                </a:cubicBezTo>
                <a:cubicBezTo>
                  <a:pt x="1764" y="10026"/>
                  <a:pt x="722" y="10664"/>
                  <a:pt x="408" y="11690"/>
                </a:cubicBezTo>
                <a:cubicBezTo>
                  <a:pt x="1" y="13019"/>
                  <a:pt x="950" y="14484"/>
                  <a:pt x="2550" y="14972"/>
                </a:cubicBezTo>
                <a:cubicBezTo>
                  <a:pt x="2927" y="15098"/>
                  <a:pt x="3306" y="15159"/>
                  <a:pt x="3672" y="15159"/>
                </a:cubicBezTo>
                <a:cubicBezTo>
                  <a:pt x="4808" y="15159"/>
                  <a:pt x="5809" y="14568"/>
                  <a:pt x="6158" y="13481"/>
                </a:cubicBezTo>
                <a:lnTo>
                  <a:pt x="6158" y="13535"/>
                </a:lnTo>
                <a:lnTo>
                  <a:pt x="9386" y="3255"/>
                </a:lnTo>
                <a:lnTo>
                  <a:pt x="18445" y="4801"/>
                </a:lnTo>
                <a:lnTo>
                  <a:pt x="15733" y="13562"/>
                </a:lnTo>
                <a:cubicBezTo>
                  <a:pt x="15353" y="12884"/>
                  <a:pt x="14675" y="12341"/>
                  <a:pt x="13834" y="12070"/>
                </a:cubicBezTo>
                <a:cubicBezTo>
                  <a:pt x="13470" y="11953"/>
                  <a:pt x="13104" y="11897"/>
                  <a:pt x="12751" y="11897"/>
                </a:cubicBezTo>
                <a:cubicBezTo>
                  <a:pt x="11556" y="11897"/>
                  <a:pt x="10514" y="12535"/>
                  <a:pt x="10199" y="13562"/>
                </a:cubicBezTo>
                <a:cubicBezTo>
                  <a:pt x="9793" y="14891"/>
                  <a:pt x="10715" y="16410"/>
                  <a:pt x="12315" y="16925"/>
                </a:cubicBezTo>
                <a:cubicBezTo>
                  <a:pt x="12670" y="17037"/>
                  <a:pt x="13030" y="17091"/>
                  <a:pt x="13378" y="17091"/>
                </a:cubicBezTo>
                <a:cubicBezTo>
                  <a:pt x="14546" y="17091"/>
                  <a:pt x="15588" y="16490"/>
                  <a:pt x="15923" y="15488"/>
                </a:cubicBezTo>
                <a:lnTo>
                  <a:pt x="15895" y="15325"/>
                </a:lnTo>
                <a:lnTo>
                  <a:pt x="19991" y="2170"/>
                </a:lnTo>
                <a:lnTo>
                  <a:pt x="20073" y="1926"/>
                </a:lnTo>
                <a:lnTo>
                  <a:pt x="9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635879" y="1093496"/>
            <a:ext cx="643318" cy="988482"/>
          </a:xfrm>
          <a:custGeom>
            <a:avLst/>
            <a:gdLst/>
            <a:ahLst/>
            <a:cxnLst/>
            <a:rect l="l" t="t" r="r" b="b"/>
            <a:pathLst>
              <a:path w="13291" h="20400" extrusionOk="0">
                <a:moveTo>
                  <a:pt x="6917" y="3065"/>
                </a:moveTo>
                <a:lnTo>
                  <a:pt x="6917" y="3065"/>
                </a:lnTo>
                <a:cubicBezTo>
                  <a:pt x="7432" y="3798"/>
                  <a:pt x="8300" y="4666"/>
                  <a:pt x="9900" y="5751"/>
                </a:cubicBezTo>
                <a:cubicBezTo>
                  <a:pt x="11962" y="7161"/>
                  <a:pt x="11772" y="8680"/>
                  <a:pt x="11392" y="9602"/>
                </a:cubicBezTo>
                <a:cubicBezTo>
                  <a:pt x="11175" y="9412"/>
                  <a:pt x="10877" y="9168"/>
                  <a:pt x="10497" y="8924"/>
                </a:cubicBezTo>
                <a:cubicBezTo>
                  <a:pt x="7785" y="7269"/>
                  <a:pt x="7080" y="4747"/>
                  <a:pt x="6971" y="4259"/>
                </a:cubicBezTo>
                <a:lnTo>
                  <a:pt x="6917" y="3065"/>
                </a:lnTo>
                <a:close/>
                <a:moveTo>
                  <a:pt x="6835" y="0"/>
                </a:moveTo>
                <a:lnTo>
                  <a:pt x="5859" y="55"/>
                </a:lnTo>
                <a:lnTo>
                  <a:pt x="6564" y="15108"/>
                </a:lnTo>
                <a:cubicBezTo>
                  <a:pt x="5904" y="14524"/>
                  <a:pt x="4981" y="14154"/>
                  <a:pt x="3909" y="14154"/>
                </a:cubicBezTo>
                <a:cubicBezTo>
                  <a:pt x="3836" y="14154"/>
                  <a:pt x="3763" y="14155"/>
                  <a:pt x="3689" y="14159"/>
                </a:cubicBezTo>
                <a:cubicBezTo>
                  <a:pt x="1628" y="14240"/>
                  <a:pt x="0" y="15705"/>
                  <a:pt x="54" y="17441"/>
                </a:cubicBezTo>
                <a:cubicBezTo>
                  <a:pt x="134" y="19141"/>
                  <a:pt x="1775" y="20399"/>
                  <a:pt x="3830" y="20399"/>
                </a:cubicBezTo>
                <a:cubicBezTo>
                  <a:pt x="3874" y="20399"/>
                  <a:pt x="3917" y="20399"/>
                  <a:pt x="3960" y="20397"/>
                </a:cubicBezTo>
                <a:cubicBezTo>
                  <a:pt x="6022" y="20289"/>
                  <a:pt x="7622" y="18960"/>
                  <a:pt x="7595" y="17088"/>
                </a:cubicBezTo>
                <a:lnTo>
                  <a:pt x="7568" y="17088"/>
                </a:lnTo>
                <a:lnTo>
                  <a:pt x="7568" y="17143"/>
                </a:lnTo>
                <a:lnTo>
                  <a:pt x="7107" y="7242"/>
                </a:lnTo>
                <a:lnTo>
                  <a:pt x="7107" y="7242"/>
                </a:lnTo>
                <a:cubicBezTo>
                  <a:pt x="7622" y="7975"/>
                  <a:pt x="8544" y="8816"/>
                  <a:pt x="10090" y="9900"/>
                </a:cubicBezTo>
                <a:cubicBezTo>
                  <a:pt x="13264" y="12070"/>
                  <a:pt x="11148" y="14512"/>
                  <a:pt x="11148" y="14512"/>
                </a:cubicBezTo>
                <a:cubicBezTo>
                  <a:pt x="12748" y="13671"/>
                  <a:pt x="13291" y="11582"/>
                  <a:pt x="11691" y="9873"/>
                </a:cubicBezTo>
                <a:cubicBezTo>
                  <a:pt x="12938" y="8626"/>
                  <a:pt x="12884" y="6347"/>
                  <a:pt x="10362" y="4828"/>
                </a:cubicBezTo>
                <a:cubicBezTo>
                  <a:pt x="7324" y="2957"/>
                  <a:pt x="6835" y="82"/>
                  <a:pt x="6835" y="27"/>
                </a:cubicBezTo>
                <a:lnTo>
                  <a:pt x="6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2D38-D1C3-4D9A-A1D2-86A24A744485}"/>
              </a:ext>
            </a:extLst>
          </p:cNvPr>
          <p:cNvSpPr>
            <a:spLocks noGrp="1"/>
          </p:cNvSpPr>
          <p:nvPr>
            <p:ph type="title"/>
          </p:nvPr>
        </p:nvSpPr>
        <p:spPr/>
        <p:txBody>
          <a:bodyPr/>
          <a:lstStyle/>
          <a:p>
            <a:r>
              <a:rPr lang="en-US"/>
              <a:t>Giới thiệu</a:t>
            </a:r>
          </a:p>
        </p:txBody>
      </p:sp>
      <p:sp>
        <p:nvSpPr>
          <p:cNvPr id="3" name="Text Placeholder 2">
            <a:extLst>
              <a:ext uri="{FF2B5EF4-FFF2-40B4-BE49-F238E27FC236}">
                <a16:creationId xmlns:a16="http://schemas.microsoft.com/office/drawing/2014/main" id="{E1E48627-0251-4F07-9D32-D63635E8DABC}"/>
              </a:ext>
            </a:extLst>
          </p:cNvPr>
          <p:cNvSpPr>
            <a:spLocks noGrp="1"/>
          </p:cNvSpPr>
          <p:nvPr>
            <p:ph type="body" idx="1"/>
          </p:nvPr>
        </p:nvSpPr>
        <p:spPr>
          <a:xfrm>
            <a:off x="713100" y="1017725"/>
            <a:ext cx="7717800" cy="3825208"/>
          </a:xfrm>
        </p:spPr>
        <p:txBody>
          <a:bodyPr/>
          <a:lstStyle/>
          <a:p>
            <a:r>
              <a:rPr lang="vi-VN" sz="2000"/>
              <a:t>Phân loại văn bản là một bài toán quan trọng và phổ biến trong học máy có giám sát (supervised learning). Một số ứng dụng của nó như: phát hiện email spam, phân tích cám xúc, phát hiện ngôn ngữ của văn bản viết tay, phân lớp, v.v. Một vài thuật toán như: Mạng neural (ANN),  support vector machines (SVM), thuật toán di truyền, Phân lớp Naive Bayes, K-Láng giềng (KNN) và phân lớp Rocchio</a:t>
            </a:r>
            <a:br>
              <a:rPr lang="en-US" sz="2000"/>
            </a:br>
            <a:endParaRPr lang="en-US" sz="2000"/>
          </a:p>
          <a:p>
            <a:r>
              <a:rPr lang="vi-VN" sz="2000"/>
              <a:t>Để có thể phân loại thành công, người ta có thể dựa vào một số đặc điểm của âm thanh như là: nhịp độ  (tempo), nhịp điệu (rhythm), âm sắc (timbre), cao độ (pitch), độ lớn (loudness) hoặc đặc điểm của lời bài hát như là: từ và độ dài của câu, tần số của từ, câu và cấu trúc đoạn, từ đồng nghĩa, từ đồng âm v.v. </a:t>
            </a:r>
            <a:endParaRPr lang="en-US" sz="2000"/>
          </a:p>
        </p:txBody>
      </p:sp>
    </p:spTree>
    <p:extLst>
      <p:ext uri="{BB962C8B-B14F-4D97-AF65-F5344CB8AC3E}">
        <p14:creationId xmlns:p14="http://schemas.microsoft.com/office/powerpoint/2010/main" val="34795063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B6A0-07BF-4B81-9E91-23AE244C59B2}"/>
              </a:ext>
            </a:extLst>
          </p:cNvPr>
          <p:cNvSpPr>
            <a:spLocks noGrp="1"/>
          </p:cNvSpPr>
          <p:nvPr>
            <p:ph type="title"/>
          </p:nvPr>
        </p:nvSpPr>
        <p:spPr/>
        <p:txBody>
          <a:bodyPr/>
          <a:lstStyle/>
          <a:p>
            <a:r>
              <a:rPr lang="en-US"/>
              <a:t>CÁC NGHIÊN CỨU LIÊN QUAN</a:t>
            </a:r>
          </a:p>
        </p:txBody>
      </p:sp>
      <p:sp>
        <p:nvSpPr>
          <p:cNvPr id="3" name="Text Placeholder 2">
            <a:extLst>
              <a:ext uri="{FF2B5EF4-FFF2-40B4-BE49-F238E27FC236}">
                <a16:creationId xmlns:a16="http://schemas.microsoft.com/office/drawing/2014/main" id="{09ED12A2-BA95-4321-8ECF-7A8B321CE281}"/>
              </a:ext>
            </a:extLst>
          </p:cNvPr>
          <p:cNvSpPr>
            <a:spLocks noGrp="1"/>
          </p:cNvSpPr>
          <p:nvPr>
            <p:ph type="body" idx="1"/>
          </p:nvPr>
        </p:nvSpPr>
        <p:spPr/>
        <p:txBody>
          <a:bodyPr/>
          <a:lstStyle/>
          <a:p>
            <a:r>
              <a:rPr lang="en-US" sz="2400"/>
              <a:t>Phân loại âm thanh dựa trên Hệ số bề mặt tần số Mel </a:t>
            </a:r>
          </a:p>
          <a:p>
            <a:r>
              <a:rPr lang="vi-VN" sz="2400"/>
              <a:t>Tự động nhận dạng các nghệ sĩ biểu diễn trong các buổi hòa nhạc dương cầm</a:t>
            </a:r>
            <a:endParaRPr lang="en-US" sz="2400"/>
          </a:p>
          <a:p>
            <a:r>
              <a:rPr lang="en-US" sz="2400"/>
              <a:t>Tự động dự đoán thời gian xuất bản gần đúng của một bài hát với lời bài hát</a:t>
            </a:r>
          </a:p>
          <a:p>
            <a:pPr marL="139700" indent="0">
              <a:buNone/>
            </a:pPr>
            <a:endParaRPr lang="en-US" sz="2400"/>
          </a:p>
          <a:p>
            <a:pPr>
              <a:buFont typeface="Wingdings" panose="05000000000000000000" pitchFamily="2" charset="2"/>
              <a:buChar char="Ø"/>
            </a:pPr>
            <a:r>
              <a:rPr lang="vi-VN" sz="2400">
                <a:effectLst/>
                <a:cs typeface="Times New Roman" panose="02020603050405020304" pitchFamily="18" charset="0"/>
              </a:rPr>
              <a:t> Tùy vào các kiểu phân lớp, cách kết hợp âm thanh và thông tin từ lời bài hát là một cách phổ biến để phân loại nhạc.  </a:t>
            </a:r>
            <a:endParaRPr lang="en-US" sz="2400">
              <a:effectLst/>
              <a:cs typeface="Times New Roman" panose="02020603050405020304" pitchFamily="18" charset="0"/>
            </a:endParaRPr>
          </a:p>
          <a:p>
            <a:endParaRPr lang="en-US"/>
          </a:p>
        </p:txBody>
      </p:sp>
    </p:spTree>
    <p:extLst>
      <p:ext uri="{BB962C8B-B14F-4D97-AF65-F5344CB8AC3E}">
        <p14:creationId xmlns:p14="http://schemas.microsoft.com/office/powerpoint/2010/main" val="9295436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2760-0BD2-4AE4-85C8-16087C3A3389}"/>
              </a:ext>
            </a:extLst>
          </p:cNvPr>
          <p:cNvSpPr>
            <a:spLocks noGrp="1"/>
          </p:cNvSpPr>
          <p:nvPr>
            <p:ph type="title"/>
          </p:nvPr>
        </p:nvSpPr>
        <p:spPr/>
        <p:txBody>
          <a:bodyPr/>
          <a:lstStyle/>
          <a:p>
            <a:r>
              <a:rPr lang="en-US"/>
              <a:t>MỤC TIÊU</a:t>
            </a:r>
          </a:p>
        </p:txBody>
      </p:sp>
      <p:sp>
        <p:nvSpPr>
          <p:cNvPr id="3" name="Text Placeholder 2">
            <a:extLst>
              <a:ext uri="{FF2B5EF4-FFF2-40B4-BE49-F238E27FC236}">
                <a16:creationId xmlns:a16="http://schemas.microsoft.com/office/drawing/2014/main" id="{3E6A9FAF-863C-4ED9-BFEF-40EAB563B4DA}"/>
              </a:ext>
            </a:extLst>
          </p:cNvPr>
          <p:cNvSpPr>
            <a:spLocks noGrp="1"/>
          </p:cNvSpPr>
          <p:nvPr>
            <p:ph type="body" idx="1"/>
          </p:nvPr>
        </p:nvSpPr>
        <p:spPr/>
        <p:txBody>
          <a:bodyPr/>
          <a:lstStyle/>
          <a:p>
            <a:pPr marL="139700" indent="0">
              <a:buNone/>
            </a:pPr>
            <a:r>
              <a:rPr lang="en-US" sz="2400"/>
              <a:t>Mục tiêu của nghiên cứu này để kiểm tra xem thuật toán phân lớp phân lớp Naive Bayes có thể  dự đoán thành công thể loại nhạc dựa trên lời bài hát hay không. </a:t>
            </a:r>
          </a:p>
          <a:p>
            <a:pPr marL="139700" indent="0">
              <a:buNone/>
            </a:pPr>
            <a:endParaRPr lang="en-US" sz="2400"/>
          </a:p>
          <a:p>
            <a:pPr marL="139700" indent="0">
              <a:buNone/>
            </a:pPr>
            <a:r>
              <a:rPr lang="en-US" sz="2400"/>
              <a:t>Tập dữ liệu training bao gồm 3 nhãn: Nhạc Trẻ, Nhạc Cách mạng, Nhạc Trịnh, mỗi nhãn có 100 lời bài hát</a:t>
            </a:r>
          </a:p>
        </p:txBody>
      </p:sp>
      <p:sp>
        <p:nvSpPr>
          <p:cNvPr id="4" name="Google Shape;457;p39">
            <a:extLst>
              <a:ext uri="{FF2B5EF4-FFF2-40B4-BE49-F238E27FC236}">
                <a16:creationId xmlns:a16="http://schemas.microsoft.com/office/drawing/2014/main" id="{7BCE3A46-F2F8-4422-8969-219F89B9E7C7}"/>
              </a:ext>
            </a:extLst>
          </p:cNvPr>
          <p:cNvSpPr/>
          <p:nvPr/>
        </p:nvSpPr>
        <p:spPr>
          <a:xfrm rot="5400000">
            <a:off x="16383" y="3440239"/>
            <a:ext cx="2042315" cy="2075081"/>
          </a:xfrm>
          <a:custGeom>
            <a:avLst/>
            <a:gdLst/>
            <a:ahLst/>
            <a:cxnLst/>
            <a:rect l="l" t="t" r="r" b="b"/>
            <a:pathLst>
              <a:path w="69573" h="70605" extrusionOk="0">
                <a:moveTo>
                  <a:pt x="40388" y="1"/>
                </a:moveTo>
                <a:lnTo>
                  <a:pt x="31925" y="35777"/>
                </a:lnTo>
                <a:cubicBezTo>
                  <a:pt x="31925" y="35777"/>
                  <a:pt x="12499" y="556"/>
                  <a:pt x="12051" y="556"/>
                </a:cubicBezTo>
                <a:cubicBezTo>
                  <a:pt x="12046" y="556"/>
                  <a:pt x="12043" y="561"/>
                  <a:pt x="12043" y="570"/>
                </a:cubicBezTo>
                <a:cubicBezTo>
                  <a:pt x="12043" y="1438"/>
                  <a:pt x="15678" y="45054"/>
                  <a:pt x="15678" y="45054"/>
                </a:cubicBezTo>
                <a:lnTo>
                  <a:pt x="922" y="41121"/>
                </a:lnTo>
                <a:lnTo>
                  <a:pt x="11338" y="59511"/>
                </a:lnTo>
                <a:lnTo>
                  <a:pt x="0" y="56147"/>
                </a:lnTo>
                <a:lnTo>
                  <a:pt x="0" y="56147"/>
                </a:lnTo>
                <a:lnTo>
                  <a:pt x="11338" y="70604"/>
                </a:lnTo>
                <a:lnTo>
                  <a:pt x="64392" y="70604"/>
                </a:lnTo>
                <a:lnTo>
                  <a:pt x="69573" y="48851"/>
                </a:lnTo>
                <a:lnTo>
                  <a:pt x="57828" y="56147"/>
                </a:lnTo>
                <a:lnTo>
                  <a:pt x="65640" y="24711"/>
                </a:lnTo>
                <a:lnTo>
                  <a:pt x="49311" y="43833"/>
                </a:lnTo>
                <a:lnTo>
                  <a:pt x="40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65;p39">
            <a:extLst>
              <a:ext uri="{FF2B5EF4-FFF2-40B4-BE49-F238E27FC236}">
                <a16:creationId xmlns:a16="http://schemas.microsoft.com/office/drawing/2014/main" id="{95614256-8F74-4717-94C1-00348385A1A3}"/>
              </a:ext>
            </a:extLst>
          </p:cNvPr>
          <p:cNvGrpSpPr/>
          <p:nvPr/>
        </p:nvGrpSpPr>
        <p:grpSpPr>
          <a:xfrm rot="575706">
            <a:off x="-450622" y="3990841"/>
            <a:ext cx="2502022" cy="1069150"/>
            <a:chOff x="3044375" y="2213925"/>
            <a:chExt cx="1167875" cy="499050"/>
          </a:xfrm>
        </p:grpSpPr>
        <p:sp>
          <p:nvSpPr>
            <p:cNvPr id="6" name="Google Shape;466;p39">
              <a:extLst>
                <a:ext uri="{FF2B5EF4-FFF2-40B4-BE49-F238E27FC236}">
                  <a16:creationId xmlns:a16="http://schemas.microsoft.com/office/drawing/2014/main" id="{973FEA93-6215-4ABB-A693-833E3056C7D8}"/>
                </a:ext>
              </a:extLst>
            </p:cNvPr>
            <p:cNvSpPr/>
            <p:nvPr/>
          </p:nvSpPr>
          <p:spPr>
            <a:xfrm>
              <a:off x="3653600" y="2288200"/>
              <a:ext cx="24075" cy="92800"/>
            </a:xfrm>
            <a:custGeom>
              <a:avLst/>
              <a:gdLst/>
              <a:ahLst/>
              <a:cxnLst/>
              <a:rect l="l" t="t" r="r" b="b"/>
              <a:pathLst>
                <a:path w="963" h="3712" extrusionOk="0">
                  <a:moveTo>
                    <a:pt x="0" y="1"/>
                  </a:moveTo>
                  <a:lnTo>
                    <a:pt x="28" y="3711"/>
                  </a:lnTo>
                  <a:lnTo>
                    <a:pt x="963" y="371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7;p39">
              <a:extLst>
                <a:ext uri="{FF2B5EF4-FFF2-40B4-BE49-F238E27FC236}">
                  <a16:creationId xmlns:a16="http://schemas.microsoft.com/office/drawing/2014/main" id="{9E809C4D-8636-469B-ACEF-3869BC50F97D}"/>
                </a:ext>
              </a:extLst>
            </p:cNvPr>
            <p:cNvSpPr/>
            <p:nvPr/>
          </p:nvSpPr>
          <p:spPr>
            <a:xfrm>
              <a:off x="3553850" y="2288900"/>
              <a:ext cx="24100" cy="93150"/>
            </a:xfrm>
            <a:custGeom>
              <a:avLst/>
              <a:gdLst/>
              <a:ahLst/>
              <a:cxnLst/>
              <a:rect l="l" t="t" r="r" b="b"/>
              <a:pathLst>
                <a:path w="964" h="3726" extrusionOk="0">
                  <a:moveTo>
                    <a:pt x="935" y="1"/>
                  </a:moveTo>
                  <a:lnTo>
                    <a:pt x="1" y="15"/>
                  </a:lnTo>
                  <a:lnTo>
                    <a:pt x="29" y="3725"/>
                  </a:lnTo>
                  <a:lnTo>
                    <a:pt x="963" y="371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8;p39">
              <a:extLst>
                <a:ext uri="{FF2B5EF4-FFF2-40B4-BE49-F238E27FC236}">
                  <a16:creationId xmlns:a16="http://schemas.microsoft.com/office/drawing/2014/main" id="{9BB73A3F-3C85-4697-9B7D-488AEA78576B}"/>
                </a:ext>
              </a:extLst>
            </p:cNvPr>
            <p:cNvSpPr/>
            <p:nvPr/>
          </p:nvSpPr>
          <p:spPr>
            <a:xfrm>
              <a:off x="3457950" y="2289950"/>
              <a:ext cx="24100" cy="92775"/>
            </a:xfrm>
            <a:custGeom>
              <a:avLst/>
              <a:gdLst/>
              <a:ahLst/>
              <a:cxnLst/>
              <a:rect l="l" t="t" r="r" b="b"/>
              <a:pathLst>
                <a:path w="964" h="3711" extrusionOk="0">
                  <a:moveTo>
                    <a:pt x="1" y="1"/>
                  </a:moveTo>
                  <a:lnTo>
                    <a:pt x="29" y="3711"/>
                  </a:lnTo>
                  <a:lnTo>
                    <a:pt x="963" y="371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9;p39">
              <a:extLst>
                <a:ext uri="{FF2B5EF4-FFF2-40B4-BE49-F238E27FC236}">
                  <a16:creationId xmlns:a16="http://schemas.microsoft.com/office/drawing/2014/main" id="{B29790D6-7EE8-493C-A18D-CA54F8466FB9}"/>
                </a:ext>
              </a:extLst>
            </p:cNvPr>
            <p:cNvSpPr/>
            <p:nvPr/>
          </p:nvSpPr>
          <p:spPr>
            <a:xfrm>
              <a:off x="3044375" y="2234150"/>
              <a:ext cx="1158475" cy="400350"/>
            </a:xfrm>
            <a:custGeom>
              <a:avLst/>
              <a:gdLst/>
              <a:ahLst/>
              <a:cxnLst/>
              <a:rect l="l" t="t" r="r" b="b"/>
              <a:pathLst>
                <a:path w="46339" h="16014" extrusionOk="0">
                  <a:moveTo>
                    <a:pt x="45445" y="1"/>
                  </a:moveTo>
                  <a:lnTo>
                    <a:pt x="36923" y="7198"/>
                  </a:lnTo>
                  <a:lnTo>
                    <a:pt x="2707" y="6961"/>
                  </a:lnTo>
                  <a:lnTo>
                    <a:pt x="266" y="5706"/>
                  </a:lnTo>
                  <a:lnTo>
                    <a:pt x="1" y="9556"/>
                  </a:lnTo>
                  <a:lnTo>
                    <a:pt x="2344" y="8677"/>
                  </a:lnTo>
                  <a:lnTo>
                    <a:pt x="36797" y="9123"/>
                  </a:lnTo>
                  <a:lnTo>
                    <a:pt x="46338" y="16014"/>
                  </a:lnTo>
                  <a:lnTo>
                    <a:pt x="454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0;p39">
              <a:extLst>
                <a:ext uri="{FF2B5EF4-FFF2-40B4-BE49-F238E27FC236}">
                  <a16:creationId xmlns:a16="http://schemas.microsoft.com/office/drawing/2014/main" id="{CEA08955-A88F-4EB5-895B-7924BA4E259A}"/>
                </a:ext>
              </a:extLst>
            </p:cNvPr>
            <p:cNvSpPr/>
            <p:nvPr/>
          </p:nvSpPr>
          <p:spPr>
            <a:xfrm>
              <a:off x="4180500" y="2213925"/>
              <a:ext cx="31750" cy="441850"/>
            </a:xfrm>
            <a:custGeom>
              <a:avLst/>
              <a:gdLst/>
              <a:ahLst/>
              <a:cxnLst/>
              <a:rect l="l" t="t" r="r" b="b"/>
              <a:pathLst>
                <a:path w="1270" h="17674" extrusionOk="0">
                  <a:moveTo>
                    <a:pt x="0" y="1"/>
                  </a:moveTo>
                  <a:lnTo>
                    <a:pt x="475" y="17576"/>
                  </a:lnTo>
                  <a:lnTo>
                    <a:pt x="1270" y="17674"/>
                  </a:lnTo>
                  <a:lnTo>
                    <a:pt x="7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1;p39">
              <a:extLst>
                <a:ext uri="{FF2B5EF4-FFF2-40B4-BE49-F238E27FC236}">
                  <a16:creationId xmlns:a16="http://schemas.microsoft.com/office/drawing/2014/main" id="{57813998-5F83-4A9F-B26A-2BDF02AF8FCB}"/>
                </a:ext>
              </a:extLst>
            </p:cNvPr>
            <p:cNvSpPr/>
            <p:nvPr/>
          </p:nvSpPr>
          <p:spPr>
            <a:xfrm>
              <a:off x="3283950" y="2408850"/>
              <a:ext cx="682450" cy="270650"/>
            </a:xfrm>
            <a:custGeom>
              <a:avLst/>
              <a:gdLst/>
              <a:ahLst/>
              <a:cxnLst/>
              <a:rect l="l" t="t" r="r" b="b"/>
              <a:pathLst>
                <a:path w="27298" h="10826" extrusionOk="0">
                  <a:moveTo>
                    <a:pt x="4682" y="1046"/>
                  </a:moveTo>
                  <a:cubicBezTo>
                    <a:pt x="4707" y="1046"/>
                    <a:pt x="4732" y="1047"/>
                    <a:pt x="4757" y="1047"/>
                  </a:cubicBezTo>
                  <a:lnTo>
                    <a:pt x="21509" y="1480"/>
                  </a:lnTo>
                  <a:cubicBezTo>
                    <a:pt x="22541" y="1508"/>
                    <a:pt x="23448" y="2010"/>
                    <a:pt x="23825" y="2777"/>
                  </a:cubicBezTo>
                  <a:lnTo>
                    <a:pt x="25945" y="6948"/>
                  </a:lnTo>
                  <a:cubicBezTo>
                    <a:pt x="26238" y="7533"/>
                    <a:pt x="26196" y="8161"/>
                    <a:pt x="25819" y="8719"/>
                  </a:cubicBezTo>
                  <a:cubicBezTo>
                    <a:pt x="25568" y="9068"/>
                    <a:pt x="25220" y="9361"/>
                    <a:pt x="24787" y="9556"/>
                  </a:cubicBezTo>
                  <a:cubicBezTo>
                    <a:pt x="24392" y="9730"/>
                    <a:pt x="23958" y="9817"/>
                    <a:pt x="23510" y="9817"/>
                  </a:cubicBezTo>
                  <a:cubicBezTo>
                    <a:pt x="23420" y="9817"/>
                    <a:pt x="23330" y="9814"/>
                    <a:pt x="23239" y="9807"/>
                  </a:cubicBezTo>
                  <a:lnTo>
                    <a:pt x="3460" y="7952"/>
                  </a:lnTo>
                  <a:cubicBezTo>
                    <a:pt x="2609" y="7882"/>
                    <a:pt x="1856" y="7464"/>
                    <a:pt x="1465" y="6850"/>
                  </a:cubicBezTo>
                  <a:cubicBezTo>
                    <a:pt x="1158" y="6390"/>
                    <a:pt x="1075" y="5860"/>
                    <a:pt x="1256" y="5357"/>
                  </a:cubicBezTo>
                  <a:lnTo>
                    <a:pt x="2163" y="2623"/>
                  </a:lnTo>
                  <a:cubicBezTo>
                    <a:pt x="2316" y="2163"/>
                    <a:pt x="2651" y="1759"/>
                    <a:pt x="3097" y="1480"/>
                  </a:cubicBezTo>
                  <a:cubicBezTo>
                    <a:pt x="3552" y="1199"/>
                    <a:pt x="4108" y="1046"/>
                    <a:pt x="4682" y="1046"/>
                  </a:cubicBezTo>
                  <a:close/>
                  <a:moveTo>
                    <a:pt x="4698" y="0"/>
                  </a:moveTo>
                  <a:cubicBezTo>
                    <a:pt x="3068" y="0"/>
                    <a:pt x="1626" y="914"/>
                    <a:pt x="1186" y="2275"/>
                  </a:cubicBezTo>
                  <a:lnTo>
                    <a:pt x="266" y="5009"/>
                  </a:lnTo>
                  <a:cubicBezTo>
                    <a:pt x="1" y="5832"/>
                    <a:pt x="112" y="6655"/>
                    <a:pt x="586" y="7394"/>
                  </a:cubicBezTo>
                  <a:cubicBezTo>
                    <a:pt x="851" y="7812"/>
                    <a:pt x="1256" y="8203"/>
                    <a:pt x="1716" y="8454"/>
                  </a:cubicBezTo>
                  <a:cubicBezTo>
                    <a:pt x="2204" y="8733"/>
                    <a:pt x="2748" y="8914"/>
                    <a:pt x="3348" y="8970"/>
                  </a:cubicBezTo>
                  <a:lnTo>
                    <a:pt x="23113" y="10811"/>
                  </a:lnTo>
                  <a:cubicBezTo>
                    <a:pt x="23267" y="10811"/>
                    <a:pt x="23406" y="10825"/>
                    <a:pt x="23546" y="10825"/>
                  </a:cubicBezTo>
                  <a:cubicBezTo>
                    <a:pt x="24104" y="10825"/>
                    <a:pt x="24662" y="10714"/>
                    <a:pt x="25178" y="10477"/>
                  </a:cubicBezTo>
                  <a:cubicBezTo>
                    <a:pt x="25778" y="10198"/>
                    <a:pt x="26294" y="9779"/>
                    <a:pt x="26642" y="9277"/>
                  </a:cubicBezTo>
                  <a:cubicBezTo>
                    <a:pt x="27228" y="8412"/>
                    <a:pt x="27298" y="7380"/>
                    <a:pt x="26824" y="6459"/>
                  </a:cubicBezTo>
                  <a:lnTo>
                    <a:pt x="24731" y="2303"/>
                  </a:lnTo>
                  <a:cubicBezTo>
                    <a:pt x="24452" y="1759"/>
                    <a:pt x="24006" y="1298"/>
                    <a:pt x="23434" y="964"/>
                  </a:cubicBezTo>
                  <a:cubicBezTo>
                    <a:pt x="22876" y="629"/>
                    <a:pt x="22207" y="461"/>
                    <a:pt x="21523" y="434"/>
                  </a:cubicBezTo>
                  <a:lnTo>
                    <a:pt x="4771" y="1"/>
                  </a:lnTo>
                  <a:cubicBezTo>
                    <a:pt x="4746" y="1"/>
                    <a:pt x="4722" y="0"/>
                    <a:pt x="4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2;p39">
              <a:extLst>
                <a:ext uri="{FF2B5EF4-FFF2-40B4-BE49-F238E27FC236}">
                  <a16:creationId xmlns:a16="http://schemas.microsoft.com/office/drawing/2014/main" id="{5C999219-6E9B-45C2-B78A-7828A0771E3A}"/>
                </a:ext>
              </a:extLst>
            </p:cNvPr>
            <p:cNvSpPr/>
            <p:nvPr/>
          </p:nvSpPr>
          <p:spPr>
            <a:xfrm>
              <a:off x="3635100" y="2337375"/>
              <a:ext cx="88250" cy="374900"/>
            </a:xfrm>
            <a:custGeom>
              <a:avLst/>
              <a:gdLst/>
              <a:ahLst/>
              <a:cxnLst/>
              <a:rect l="l" t="t" r="r" b="b"/>
              <a:pathLst>
                <a:path w="3530" h="14996" extrusionOk="0">
                  <a:moveTo>
                    <a:pt x="2065" y="1"/>
                  </a:moveTo>
                  <a:lnTo>
                    <a:pt x="168" y="15"/>
                  </a:lnTo>
                  <a:lnTo>
                    <a:pt x="1" y="14995"/>
                  </a:lnTo>
                  <a:lnTo>
                    <a:pt x="3530" y="14675"/>
                  </a:lnTo>
                  <a:lnTo>
                    <a:pt x="20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3;p39">
              <a:extLst>
                <a:ext uri="{FF2B5EF4-FFF2-40B4-BE49-F238E27FC236}">
                  <a16:creationId xmlns:a16="http://schemas.microsoft.com/office/drawing/2014/main" id="{CD16905A-A632-4398-A252-268A45AEEA41}"/>
                </a:ext>
              </a:extLst>
            </p:cNvPr>
            <p:cNvSpPr/>
            <p:nvPr/>
          </p:nvSpPr>
          <p:spPr>
            <a:xfrm>
              <a:off x="3501900" y="2338425"/>
              <a:ext cx="90000" cy="374550"/>
            </a:xfrm>
            <a:custGeom>
              <a:avLst/>
              <a:gdLst/>
              <a:ahLst/>
              <a:cxnLst/>
              <a:rect l="l" t="t" r="r" b="b"/>
              <a:pathLst>
                <a:path w="3600" h="14982" extrusionOk="0">
                  <a:moveTo>
                    <a:pt x="3599" y="0"/>
                  </a:moveTo>
                  <a:lnTo>
                    <a:pt x="1744" y="14"/>
                  </a:lnTo>
                  <a:lnTo>
                    <a:pt x="0" y="14981"/>
                  </a:lnTo>
                  <a:lnTo>
                    <a:pt x="3362" y="14967"/>
                  </a:lnTo>
                  <a:lnTo>
                    <a:pt x="35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4;p39">
              <a:extLst>
                <a:ext uri="{FF2B5EF4-FFF2-40B4-BE49-F238E27FC236}">
                  <a16:creationId xmlns:a16="http://schemas.microsoft.com/office/drawing/2014/main" id="{6777B7ED-35B0-4A4E-B2FE-45AF89F70B11}"/>
                </a:ext>
              </a:extLst>
            </p:cNvPr>
            <p:cNvSpPr/>
            <p:nvPr/>
          </p:nvSpPr>
          <p:spPr>
            <a:xfrm>
              <a:off x="3368700" y="2336675"/>
              <a:ext cx="125550" cy="359550"/>
            </a:xfrm>
            <a:custGeom>
              <a:avLst/>
              <a:gdLst/>
              <a:ahLst/>
              <a:cxnLst/>
              <a:rect l="l" t="t" r="r" b="b"/>
              <a:pathLst>
                <a:path w="5022" h="14382" extrusionOk="0">
                  <a:moveTo>
                    <a:pt x="3097" y="1"/>
                  </a:moveTo>
                  <a:lnTo>
                    <a:pt x="0" y="14256"/>
                  </a:lnTo>
                  <a:lnTo>
                    <a:pt x="4199" y="14382"/>
                  </a:lnTo>
                  <a:lnTo>
                    <a:pt x="5022" y="84"/>
                  </a:lnTo>
                  <a:lnTo>
                    <a:pt x="3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5;p39">
              <a:extLst>
                <a:ext uri="{FF2B5EF4-FFF2-40B4-BE49-F238E27FC236}">
                  <a16:creationId xmlns:a16="http://schemas.microsoft.com/office/drawing/2014/main" id="{34C4AD2C-42D9-4769-B125-E162E7F00403}"/>
                </a:ext>
              </a:extLst>
            </p:cNvPr>
            <p:cNvSpPr/>
            <p:nvPr/>
          </p:nvSpPr>
          <p:spPr>
            <a:xfrm>
              <a:off x="3831075" y="2434675"/>
              <a:ext cx="78150" cy="234350"/>
            </a:xfrm>
            <a:custGeom>
              <a:avLst/>
              <a:gdLst/>
              <a:ahLst/>
              <a:cxnLst/>
              <a:rect l="l" t="t" r="r" b="b"/>
              <a:pathLst>
                <a:path w="3126" h="9374" extrusionOk="0">
                  <a:moveTo>
                    <a:pt x="908" y="0"/>
                  </a:moveTo>
                  <a:lnTo>
                    <a:pt x="1" y="223"/>
                  </a:lnTo>
                  <a:lnTo>
                    <a:pt x="2205" y="9374"/>
                  </a:lnTo>
                  <a:lnTo>
                    <a:pt x="3125" y="9151"/>
                  </a:lnTo>
                  <a:lnTo>
                    <a:pt x="9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6;p39">
              <a:extLst>
                <a:ext uri="{FF2B5EF4-FFF2-40B4-BE49-F238E27FC236}">
                  <a16:creationId xmlns:a16="http://schemas.microsoft.com/office/drawing/2014/main" id="{52E5BA3B-DA64-424D-BF2A-5DB441E83CDA}"/>
                </a:ext>
              </a:extLst>
            </p:cNvPr>
            <p:cNvSpPr/>
            <p:nvPr/>
          </p:nvSpPr>
          <p:spPr>
            <a:xfrm>
              <a:off x="3773900" y="2579725"/>
              <a:ext cx="86500" cy="86875"/>
            </a:xfrm>
            <a:custGeom>
              <a:avLst/>
              <a:gdLst/>
              <a:ahLst/>
              <a:cxnLst/>
              <a:rect l="l" t="t" r="r" b="b"/>
              <a:pathLst>
                <a:path w="3460" h="3475" extrusionOk="0">
                  <a:moveTo>
                    <a:pt x="1763" y="948"/>
                  </a:moveTo>
                  <a:cubicBezTo>
                    <a:pt x="2187" y="948"/>
                    <a:pt x="2525" y="1313"/>
                    <a:pt x="2525" y="1731"/>
                  </a:cubicBezTo>
                  <a:cubicBezTo>
                    <a:pt x="2539" y="2163"/>
                    <a:pt x="2176" y="2526"/>
                    <a:pt x="1744" y="2526"/>
                  </a:cubicBezTo>
                  <a:cubicBezTo>
                    <a:pt x="1728" y="2527"/>
                    <a:pt x="1713" y="2527"/>
                    <a:pt x="1697" y="2527"/>
                  </a:cubicBezTo>
                  <a:cubicBezTo>
                    <a:pt x="1273" y="2527"/>
                    <a:pt x="935" y="2162"/>
                    <a:pt x="935" y="1745"/>
                  </a:cubicBezTo>
                  <a:cubicBezTo>
                    <a:pt x="935" y="1312"/>
                    <a:pt x="1284" y="949"/>
                    <a:pt x="1716" y="949"/>
                  </a:cubicBezTo>
                  <a:cubicBezTo>
                    <a:pt x="1732" y="948"/>
                    <a:pt x="1747" y="948"/>
                    <a:pt x="1763" y="948"/>
                  </a:cubicBezTo>
                  <a:close/>
                  <a:moveTo>
                    <a:pt x="1716" y="1"/>
                  </a:moveTo>
                  <a:cubicBezTo>
                    <a:pt x="768" y="1"/>
                    <a:pt x="0" y="782"/>
                    <a:pt x="0" y="1745"/>
                  </a:cubicBezTo>
                  <a:cubicBezTo>
                    <a:pt x="14" y="2707"/>
                    <a:pt x="781" y="3474"/>
                    <a:pt x="1744" y="3474"/>
                  </a:cubicBezTo>
                  <a:cubicBezTo>
                    <a:pt x="2692" y="3474"/>
                    <a:pt x="3460" y="2693"/>
                    <a:pt x="3460" y="1731"/>
                  </a:cubicBezTo>
                  <a:cubicBezTo>
                    <a:pt x="3460" y="768"/>
                    <a:pt x="2678" y="1"/>
                    <a:pt x="1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7;p39">
              <a:extLst>
                <a:ext uri="{FF2B5EF4-FFF2-40B4-BE49-F238E27FC236}">
                  <a16:creationId xmlns:a16="http://schemas.microsoft.com/office/drawing/2014/main" id="{2C6A930A-B459-465C-B0CB-D80ACBA99B39}"/>
                </a:ext>
              </a:extLst>
            </p:cNvPr>
            <p:cNvSpPr/>
            <p:nvPr/>
          </p:nvSpPr>
          <p:spPr>
            <a:xfrm>
              <a:off x="3621850" y="2279150"/>
              <a:ext cx="86500" cy="18500"/>
            </a:xfrm>
            <a:custGeom>
              <a:avLst/>
              <a:gdLst/>
              <a:ahLst/>
              <a:cxnLst/>
              <a:rect l="l" t="t" r="r" b="b"/>
              <a:pathLst>
                <a:path w="3460" h="740" extrusionOk="0">
                  <a:moveTo>
                    <a:pt x="1716" y="0"/>
                  </a:moveTo>
                  <a:cubicBezTo>
                    <a:pt x="782" y="0"/>
                    <a:pt x="1" y="168"/>
                    <a:pt x="1" y="377"/>
                  </a:cubicBezTo>
                  <a:cubicBezTo>
                    <a:pt x="1" y="586"/>
                    <a:pt x="768" y="740"/>
                    <a:pt x="1730" y="740"/>
                  </a:cubicBezTo>
                  <a:cubicBezTo>
                    <a:pt x="2679" y="740"/>
                    <a:pt x="3460" y="572"/>
                    <a:pt x="3446" y="363"/>
                  </a:cubicBezTo>
                  <a:cubicBezTo>
                    <a:pt x="3446" y="154"/>
                    <a:pt x="2679" y="0"/>
                    <a:pt x="1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8;p39">
              <a:extLst>
                <a:ext uri="{FF2B5EF4-FFF2-40B4-BE49-F238E27FC236}">
                  <a16:creationId xmlns:a16="http://schemas.microsoft.com/office/drawing/2014/main" id="{E210DA1C-20D8-41A0-BB74-BED6DC88D789}"/>
                </a:ext>
              </a:extLst>
            </p:cNvPr>
            <p:cNvSpPr/>
            <p:nvPr/>
          </p:nvSpPr>
          <p:spPr>
            <a:xfrm>
              <a:off x="3522825" y="2279850"/>
              <a:ext cx="86150" cy="18850"/>
            </a:xfrm>
            <a:custGeom>
              <a:avLst/>
              <a:gdLst/>
              <a:ahLst/>
              <a:cxnLst/>
              <a:rect l="l" t="t" r="r" b="b"/>
              <a:pathLst>
                <a:path w="3446" h="754" extrusionOk="0">
                  <a:moveTo>
                    <a:pt x="1702" y="0"/>
                  </a:moveTo>
                  <a:cubicBezTo>
                    <a:pt x="767" y="0"/>
                    <a:pt x="0" y="181"/>
                    <a:pt x="0" y="391"/>
                  </a:cubicBezTo>
                  <a:cubicBezTo>
                    <a:pt x="0" y="600"/>
                    <a:pt x="767" y="753"/>
                    <a:pt x="1716" y="753"/>
                  </a:cubicBezTo>
                  <a:cubicBezTo>
                    <a:pt x="2665" y="753"/>
                    <a:pt x="3446" y="572"/>
                    <a:pt x="3432" y="363"/>
                  </a:cubicBezTo>
                  <a:cubicBezTo>
                    <a:pt x="3432" y="154"/>
                    <a:pt x="2665" y="0"/>
                    <a:pt x="1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9;p39">
              <a:extLst>
                <a:ext uri="{FF2B5EF4-FFF2-40B4-BE49-F238E27FC236}">
                  <a16:creationId xmlns:a16="http://schemas.microsoft.com/office/drawing/2014/main" id="{A6D2EBDA-2780-438C-A11D-9E8E7144F403}"/>
                </a:ext>
              </a:extLst>
            </p:cNvPr>
            <p:cNvSpPr/>
            <p:nvPr/>
          </p:nvSpPr>
          <p:spPr>
            <a:xfrm>
              <a:off x="3426925" y="2280875"/>
              <a:ext cx="86150" cy="18525"/>
            </a:xfrm>
            <a:custGeom>
              <a:avLst/>
              <a:gdLst/>
              <a:ahLst/>
              <a:cxnLst/>
              <a:rect l="l" t="t" r="r" b="b"/>
              <a:pathLst>
                <a:path w="3446" h="741" extrusionOk="0">
                  <a:moveTo>
                    <a:pt x="1702" y="1"/>
                  </a:moveTo>
                  <a:cubicBezTo>
                    <a:pt x="768" y="1"/>
                    <a:pt x="0" y="168"/>
                    <a:pt x="0" y="378"/>
                  </a:cubicBezTo>
                  <a:cubicBezTo>
                    <a:pt x="0" y="587"/>
                    <a:pt x="768" y="740"/>
                    <a:pt x="1716" y="740"/>
                  </a:cubicBezTo>
                  <a:cubicBezTo>
                    <a:pt x="2665" y="740"/>
                    <a:pt x="3446" y="573"/>
                    <a:pt x="3432" y="364"/>
                  </a:cubicBezTo>
                  <a:cubicBezTo>
                    <a:pt x="3432" y="154"/>
                    <a:pt x="2665"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0;p39">
              <a:extLst>
                <a:ext uri="{FF2B5EF4-FFF2-40B4-BE49-F238E27FC236}">
                  <a16:creationId xmlns:a16="http://schemas.microsoft.com/office/drawing/2014/main" id="{997A8FBB-C2B0-4904-81AE-F8582B5D3DA7}"/>
                </a:ext>
              </a:extLst>
            </p:cNvPr>
            <p:cNvSpPr/>
            <p:nvPr/>
          </p:nvSpPr>
          <p:spPr>
            <a:xfrm>
              <a:off x="3108200" y="2391425"/>
              <a:ext cx="24775" cy="74650"/>
            </a:xfrm>
            <a:custGeom>
              <a:avLst/>
              <a:gdLst/>
              <a:ahLst/>
              <a:cxnLst/>
              <a:rect l="l" t="t" r="r" b="b"/>
              <a:pathLst>
                <a:path w="991" h="2986" extrusionOk="0">
                  <a:moveTo>
                    <a:pt x="977" y="1"/>
                  </a:moveTo>
                  <a:lnTo>
                    <a:pt x="0" y="15"/>
                  </a:lnTo>
                  <a:lnTo>
                    <a:pt x="14" y="2986"/>
                  </a:lnTo>
                  <a:lnTo>
                    <a:pt x="991" y="2986"/>
                  </a:ln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1;p39">
              <a:extLst>
                <a:ext uri="{FF2B5EF4-FFF2-40B4-BE49-F238E27FC236}">
                  <a16:creationId xmlns:a16="http://schemas.microsoft.com/office/drawing/2014/main" id="{6E2A03FB-B734-4466-8525-126DA16A7DDA}"/>
                </a:ext>
              </a:extLst>
            </p:cNvPr>
            <p:cNvSpPr/>
            <p:nvPr/>
          </p:nvSpPr>
          <p:spPr>
            <a:xfrm>
              <a:off x="3132250" y="2399800"/>
              <a:ext cx="20600" cy="61050"/>
            </a:xfrm>
            <a:custGeom>
              <a:avLst/>
              <a:gdLst/>
              <a:ahLst/>
              <a:cxnLst/>
              <a:rect l="l" t="t" r="r" b="b"/>
              <a:pathLst>
                <a:path w="824" h="2442" extrusionOk="0">
                  <a:moveTo>
                    <a:pt x="1" y="0"/>
                  </a:moveTo>
                  <a:lnTo>
                    <a:pt x="29" y="2441"/>
                  </a:lnTo>
                  <a:lnTo>
                    <a:pt x="824" y="2441"/>
                  </a:lnTo>
                  <a:lnTo>
                    <a:pt x="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227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1936045" y="1615797"/>
            <a:ext cx="5271911" cy="20785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t>Thuật toán </a:t>
            </a:r>
            <a:br>
              <a:rPr lang="en-US" sz="3600"/>
            </a:br>
            <a:r>
              <a:rPr lang="en-US" sz="3600"/>
              <a:t>Naive Bayes  </a:t>
            </a:r>
          </a:p>
        </p:txBody>
      </p:sp>
      <p:sp>
        <p:nvSpPr>
          <p:cNvPr id="347" name="Google Shape;347;p33"/>
          <p:cNvSpPr txBox="1">
            <a:spLocks noGrp="1"/>
          </p:cNvSpPr>
          <p:nvPr>
            <p:ph type="title" idx="2"/>
          </p:nvPr>
        </p:nvSpPr>
        <p:spPr>
          <a:xfrm>
            <a:off x="4143022" y="1005930"/>
            <a:ext cx="857956"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02</a:t>
            </a:r>
            <a:endParaRPr sz="3600"/>
          </a:p>
        </p:txBody>
      </p:sp>
      <p:sp>
        <p:nvSpPr>
          <p:cNvPr id="348" name="Google Shape;348;p33"/>
          <p:cNvSpPr/>
          <p:nvPr/>
        </p:nvSpPr>
        <p:spPr>
          <a:xfrm>
            <a:off x="824728" y="1389217"/>
            <a:ext cx="601353" cy="1636325"/>
          </a:xfrm>
          <a:custGeom>
            <a:avLst/>
            <a:gdLst/>
            <a:ahLst/>
            <a:cxnLst/>
            <a:rect l="l" t="t" r="r" b="b"/>
            <a:pathLst>
              <a:path w="12424" h="33770" extrusionOk="0">
                <a:moveTo>
                  <a:pt x="1845" y="1058"/>
                </a:moveTo>
                <a:cubicBezTo>
                  <a:pt x="1872" y="1058"/>
                  <a:pt x="1899" y="1058"/>
                  <a:pt x="1981" y="1085"/>
                </a:cubicBezTo>
                <a:cubicBezTo>
                  <a:pt x="2170" y="1166"/>
                  <a:pt x="2442" y="1329"/>
                  <a:pt x="2659" y="1573"/>
                </a:cubicBezTo>
                <a:cubicBezTo>
                  <a:pt x="3093" y="2007"/>
                  <a:pt x="3472" y="2631"/>
                  <a:pt x="3744" y="3255"/>
                </a:cubicBezTo>
                <a:cubicBezTo>
                  <a:pt x="4015" y="3906"/>
                  <a:pt x="4178" y="4584"/>
                  <a:pt x="4313" y="5262"/>
                </a:cubicBezTo>
                <a:lnTo>
                  <a:pt x="4340" y="5506"/>
                </a:lnTo>
                <a:lnTo>
                  <a:pt x="4395" y="5778"/>
                </a:lnTo>
                <a:cubicBezTo>
                  <a:pt x="4422" y="5940"/>
                  <a:pt x="4422" y="6103"/>
                  <a:pt x="4449" y="6293"/>
                </a:cubicBezTo>
                <a:cubicBezTo>
                  <a:pt x="4476" y="6618"/>
                  <a:pt x="4476" y="6917"/>
                  <a:pt x="4449" y="7269"/>
                </a:cubicBezTo>
                <a:cubicBezTo>
                  <a:pt x="4395" y="7920"/>
                  <a:pt x="4205" y="8544"/>
                  <a:pt x="3988" y="9195"/>
                </a:cubicBezTo>
                <a:cubicBezTo>
                  <a:pt x="3798" y="9575"/>
                  <a:pt x="3635" y="9982"/>
                  <a:pt x="3472" y="10361"/>
                </a:cubicBezTo>
                <a:cubicBezTo>
                  <a:pt x="3174" y="9439"/>
                  <a:pt x="2849" y="8490"/>
                  <a:pt x="2550" y="7459"/>
                </a:cubicBezTo>
                <a:cubicBezTo>
                  <a:pt x="2360" y="6754"/>
                  <a:pt x="2170" y="6049"/>
                  <a:pt x="2008" y="5344"/>
                </a:cubicBezTo>
                <a:cubicBezTo>
                  <a:pt x="1845" y="4611"/>
                  <a:pt x="1709" y="3906"/>
                  <a:pt x="1628" y="3174"/>
                </a:cubicBezTo>
                <a:cubicBezTo>
                  <a:pt x="1601" y="2794"/>
                  <a:pt x="1574" y="2441"/>
                  <a:pt x="1574" y="2116"/>
                </a:cubicBezTo>
                <a:cubicBezTo>
                  <a:pt x="1574" y="1763"/>
                  <a:pt x="1601" y="1438"/>
                  <a:pt x="1709" y="1194"/>
                </a:cubicBezTo>
                <a:cubicBezTo>
                  <a:pt x="1736" y="1139"/>
                  <a:pt x="1764" y="1085"/>
                  <a:pt x="1764" y="1058"/>
                </a:cubicBezTo>
                <a:close/>
                <a:moveTo>
                  <a:pt x="7297" y="17197"/>
                </a:moveTo>
                <a:cubicBezTo>
                  <a:pt x="7975" y="17224"/>
                  <a:pt x="8762" y="17495"/>
                  <a:pt x="9440" y="18010"/>
                </a:cubicBezTo>
                <a:cubicBezTo>
                  <a:pt x="9765" y="18254"/>
                  <a:pt x="10063" y="18553"/>
                  <a:pt x="10335" y="18933"/>
                </a:cubicBezTo>
                <a:cubicBezTo>
                  <a:pt x="10470" y="19095"/>
                  <a:pt x="10579" y="19285"/>
                  <a:pt x="10687" y="19502"/>
                </a:cubicBezTo>
                <a:cubicBezTo>
                  <a:pt x="10742" y="19611"/>
                  <a:pt x="10796" y="19692"/>
                  <a:pt x="10823" y="19801"/>
                </a:cubicBezTo>
                <a:lnTo>
                  <a:pt x="10850" y="19882"/>
                </a:lnTo>
                <a:lnTo>
                  <a:pt x="10850" y="19909"/>
                </a:lnTo>
                <a:lnTo>
                  <a:pt x="10850" y="19936"/>
                </a:lnTo>
                <a:lnTo>
                  <a:pt x="10959" y="20180"/>
                </a:lnTo>
                <a:cubicBezTo>
                  <a:pt x="11203" y="21075"/>
                  <a:pt x="11067" y="22187"/>
                  <a:pt x="10443" y="23137"/>
                </a:cubicBezTo>
                <a:cubicBezTo>
                  <a:pt x="10145" y="23652"/>
                  <a:pt x="9684" y="24113"/>
                  <a:pt x="9168" y="24466"/>
                </a:cubicBezTo>
                <a:cubicBezTo>
                  <a:pt x="8409" y="22784"/>
                  <a:pt x="7677" y="21075"/>
                  <a:pt x="6890" y="19231"/>
                </a:cubicBezTo>
                <a:cubicBezTo>
                  <a:pt x="6646" y="18661"/>
                  <a:pt x="6375" y="18037"/>
                  <a:pt x="6158" y="17441"/>
                </a:cubicBezTo>
                <a:lnTo>
                  <a:pt x="6348" y="17332"/>
                </a:lnTo>
                <a:cubicBezTo>
                  <a:pt x="6646" y="17224"/>
                  <a:pt x="6944" y="17197"/>
                  <a:pt x="7297" y="17197"/>
                </a:cubicBezTo>
                <a:close/>
                <a:moveTo>
                  <a:pt x="4069" y="13969"/>
                </a:moveTo>
                <a:cubicBezTo>
                  <a:pt x="4340" y="14701"/>
                  <a:pt x="4666" y="15379"/>
                  <a:pt x="4937" y="16057"/>
                </a:cubicBezTo>
                <a:cubicBezTo>
                  <a:pt x="4883" y="16057"/>
                  <a:pt x="4883" y="16085"/>
                  <a:pt x="4856" y="16085"/>
                </a:cubicBezTo>
                <a:lnTo>
                  <a:pt x="4720" y="16220"/>
                </a:lnTo>
                <a:cubicBezTo>
                  <a:pt x="4612" y="16329"/>
                  <a:pt x="4557" y="16383"/>
                  <a:pt x="4449" y="16464"/>
                </a:cubicBezTo>
                <a:cubicBezTo>
                  <a:pt x="3771" y="17170"/>
                  <a:pt x="3364" y="18010"/>
                  <a:pt x="3255" y="18797"/>
                </a:cubicBezTo>
                <a:cubicBezTo>
                  <a:pt x="3120" y="19584"/>
                  <a:pt x="3228" y="20289"/>
                  <a:pt x="3445" y="20831"/>
                </a:cubicBezTo>
                <a:cubicBezTo>
                  <a:pt x="3635" y="21374"/>
                  <a:pt x="3933" y="21808"/>
                  <a:pt x="4259" y="22052"/>
                </a:cubicBezTo>
                <a:cubicBezTo>
                  <a:pt x="4557" y="22323"/>
                  <a:pt x="4856" y="22432"/>
                  <a:pt x="5018" y="22459"/>
                </a:cubicBezTo>
                <a:cubicBezTo>
                  <a:pt x="5073" y="22459"/>
                  <a:pt x="5127" y="22486"/>
                  <a:pt x="5154" y="22486"/>
                </a:cubicBezTo>
                <a:lnTo>
                  <a:pt x="5344" y="22486"/>
                </a:lnTo>
                <a:cubicBezTo>
                  <a:pt x="5344" y="22486"/>
                  <a:pt x="5290" y="22486"/>
                  <a:pt x="5263" y="22459"/>
                </a:cubicBezTo>
                <a:cubicBezTo>
                  <a:pt x="5235" y="22432"/>
                  <a:pt x="5154" y="22377"/>
                  <a:pt x="5100" y="22350"/>
                </a:cubicBezTo>
                <a:cubicBezTo>
                  <a:pt x="4964" y="22242"/>
                  <a:pt x="4747" y="22052"/>
                  <a:pt x="4612" y="21781"/>
                </a:cubicBezTo>
                <a:cubicBezTo>
                  <a:pt x="4449" y="21509"/>
                  <a:pt x="4340" y="21102"/>
                  <a:pt x="4313" y="20641"/>
                </a:cubicBezTo>
                <a:cubicBezTo>
                  <a:pt x="4286" y="20207"/>
                  <a:pt x="4340" y="19665"/>
                  <a:pt x="4557" y="19150"/>
                </a:cubicBezTo>
                <a:cubicBezTo>
                  <a:pt x="4747" y="18661"/>
                  <a:pt x="5100" y="18146"/>
                  <a:pt x="5615" y="17766"/>
                </a:cubicBezTo>
                <a:lnTo>
                  <a:pt x="5642" y="17766"/>
                </a:lnTo>
                <a:cubicBezTo>
                  <a:pt x="5886" y="18336"/>
                  <a:pt x="6158" y="18905"/>
                  <a:pt x="6402" y="19475"/>
                </a:cubicBezTo>
                <a:cubicBezTo>
                  <a:pt x="6944" y="20641"/>
                  <a:pt x="7541" y="21808"/>
                  <a:pt x="8083" y="22920"/>
                </a:cubicBezTo>
                <a:cubicBezTo>
                  <a:pt x="8355" y="23462"/>
                  <a:pt x="8626" y="24005"/>
                  <a:pt x="8870" y="24547"/>
                </a:cubicBezTo>
                <a:cubicBezTo>
                  <a:pt x="8870" y="24574"/>
                  <a:pt x="8897" y="24629"/>
                  <a:pt x="8897" y="24656"/>
                </a:cubicBezTo>
                <a:cubicBezTo>
                  <a:pt x="8490" y="24900"/>
                  <a:pt x="8083" y="25063"/>
                  <a:pt x="7649" y="25171"/>
                </a:cubicBezTo>
                <a:cubicBezTo>
                  <a:pt x="7324" y="25225"/>
                  <a:pt x="7026" y="25307"/>
                  <a:pt x="6727" y="25334"/>
                </a:cubicBezTo>
                <a:cubicBezTo>
                  <a:pt x="6564" y="25347"/>
                  <a:pt x="6402" y="25354"/>
                  <a:pt x="6242" y="25354"/>
                </a:cubicBezTo>
                <a:cubicBezTo>
                  <a:pt x="6083" y="25354"/>
                  <a:pt x="5927" y="25347"/>
                  <a:pt x="5778" y="25334"/>
                </a:cubicBezTo>
                <a:lnTo>
                  <a:pt x="5534" y="25307"/>
                </a:lnTo>
                <a:lnTo>
                  <a:pt x="5290" y="25280"/>
                </a:lnTo>
                <a:lnTo>
                  <a:pt x="5154" y="25225"/>
                </a:lnTo>
                <a:lnTo>
                  <a:pt x="5046" y="25198"/>
                </a:lnTo>
                <a:lnTo>
                  <a:pt x="4829" y="25144"/>
                </a:lnTo>
                <a:cubicBezTo>
                  <a:pt x="4503" y="25035"/>
                  <a:pt x="4232" y="24927"/>
                  <a:pt x="3933" y="24791"/>
                </a:cubicBezTo>
                <a:cubicBezTo>
                  <a:pt x="3662" y="24656"/>
                  <a:pt x="3391" y="24493"/>
                  <a:pt x="3174" y="24249"/>
                </a:cubicBezTo>
                <a:cubicBezTo>
                  <a:pt x="2930" y="24059"/>
                  <a:pt x="2713" y="23815"/>
                  <a:pt x="2550" y="23544"/>
                </a:cubicBezTo>
                <a:cubicBezTo>
                  <a:pt x="2387" y="23272"/>
                  <a:pt x="2225" y="23001"/>
                  <a:pt x="2116" y="22703"/>
                </a:cubicBezTo>
                <a:cubicBezTo>
                  <a:pt x="2035" y="22567"/>
                  <a:pt x="2008" y="22377"/>
                  <a:pt x="1953" y="22242"/>
                </a:cubicBezTo>
                <a:cubicBezTo>
                  <a:pt x="1899" y="22079"/>
                  <a:pt x="1845" y="21943"/>
                  <a:pt x="1845" y="21781"/>
                </a:cubicBezTo>
                <a:cubicBezTo>
                  <a:pt x="1574" y="20533"/>
                  <a:pt x="1736" y="19177"/>
                  <a:pt x="2143" y="17875"/>
                </a:cubicBezTo>
                <a:cubicBezTo>
                  <a:pt x="2360" y="17224"/>
                  <a:pt x="2632" y="16600"/>
                  <a:pt x="2930" y="15976"/>
                </a:cubicBezTo>
                <a:cubicBezTo>
                  <a:pt x="3093" y="15678"/>
                  <a:pt x="3228" y="15379"/>
                  <a:pt x="3445" y="15054"/>
                </a:cubicBezTo>
                <a:cubicBezTo>
                  <a:pt x="3635" y="14756"/>
                  <a:pt x="3798" y="14430"/>
                  <a:pt x="4015" y="14105"/>
                </a:cubicBezTo>
                <a:cubicBezTo>
                  <a:pt x="4042" y="14077"/>
                  <a:pt x="4042" y="14050"/>
                  <a:pt x="4069" y="13969"/>
                </a:cubicBezTo>
                <a:close/>
                <a:moveTo>
                  <a:pt x="1709" y="0"/>
                </a:moveTo>
                <a:cubicBezTo>
                  <a:pt x="1628" y="0"/>
                  <a:pt x="1547" y="27"/>
                  <a:pt x="1465" y="27"/>
                </a:cubicBezTo>
                <a:cubicBezTo>
                  <a:pt x="1438" y="27"/>
                  <a:pt x="1438" y="27"/>
                  <a:pt x="1411" y="82"/>
                </a:cubicBezTo>
                <a:lnTo>
                  <a:pt x="1357" y="82"/>
                </a:lnTo>
                <a:cubicBezTo>
                  <a:pt x="1330" y="82"/>
                  <a:pt x="1275" y="109"/>
                  <a:pt x="1221" y="136"/>
                </a:cubicBezTo>
                <a:cubicBezTo>
                  <a:pt x="1058" y="244"/>
                  <a:pt x="923" y="380"/>
                  <a:pt x="814" y="488"/>
                </a:cubicBezTo>
                <a:cubicBezTo>
                  <a:pt x="733" y="624"/>
                  <a:pt x="651" y="760"/>
                  <a:pt x="624" y="841"/>
                </a:cubicBezTo>
                <a:cubicBezTo>
                  <a:pt x="462" y="1329"/>
                  <a:pt x="462" y="1763"/>
                  <a:pt x="462" y="2170"/>
                </a:cubicBezTo>
                <a:cubicBezTo>
                  <a:pt x="462" y="2577"/>
                  <a:pt x="516" y="2984"/>
                  <a:pt x="543" y="3364"/>
                </a:cubicBezTo>
                <a:cubicBezTo>
                  <a:pt x="787" y="4882"/>
                  <a:pt x="1221" y="6347"/>
                  <a:pt x="1655" y="7758"/>
                </a:cubicBezTo>
                <a:cubicBezTo>
                  <a:pt x="2089" y="9032"/>
                  <a:pt x="2496" y="10253"/>
                  <a:pt x="2930" y="11419"/>
                </a:cubicBezTo>
                <a:lnTo>
                  <a:pt x="2008" y="13155"/>
                </a:lnTo>
                <a:cubicBezTo>
                  <a:pt x="1845" y="13508"/>
                  <a:pt x="1628" y="13806"/>
                  <a:pt x="1465" y="14132"/>
                </a:cubicBezTo>
                <a:cubicBezTo>
                  <a:pt x="1275" y="14484"/>
                  <a:pt x="1085" y="14864"/>
                  <a:pt x="950" y="15217"/>
                </a:cubicBezTo>
                <a:cubicBezTo>
                  <a:pt x="651" y="15976"/>
                  <a:pt x="407" y="16708"/>
                  <a:pt x="245" y="17522"/>
                </a:cubicBezTo>
                <a:cubicBezTo>
                  <a:pt x="82" y="18309"/>
                  <a:pt x="1" y="19122"/>
                  <a:pt x="55" y="19909"/>
                </a:cubicBezTo>
                <a:cubicBezTo>
                  <a:pt x="82" y="20696"/>
                  <a:pt x="218" y="21509"/>
                  <a:pt x="489" y="22242"/>
                </a:cubicBezTo>
                <a:cubicBezTo>
                  <a:pt x="543" y="22459"/>
                  <a:pt x="624" y="22621"/>
                  <a:pt x="679" y="22784"/>
                </a:cubicBezTo>
                <a:cubicBezTo>
                  <a:pt x="787" y="22947"/>
                  <a:pt x="868" y="23137"/>
                  <a:pt x="950" y="23299"/>
                </a:cubicBezTo>
                <a:cubicBezTo>
                  <a:pt x="1167" y="23625"/>
                  <a:pt x="1411" y="23950"/>
                  <a:pt x="1628" y="24249"/>
                </a:cubicBezTo>
                <a:cubicBezTo>
                  <a:pt x="2143" y="24818"/>
                  <a:pt x="2794" y="25307"/>
                  <a:pt x="3499" y="25578"/>
                </a:cubicBezTo>
                <a:lnTo>
                  <a:pt x="3771" y="25686"/>
                </a:lnTo>
                <a:lnTo>
                  <a:pt x="4042" y="25768"/>
                </a:lnTo>
                <a:cubicBezTo>
                  <a:pt x="4205" y="25849"/>
                  <a:pt x="4422" y="25876"/>
                  <a:pt x="4584" y="25903"/>
                </a:cubicBezTo>
                <a:lnTo>
                  <a:pt x="4829" y="25958"/>
                </a:lnTo>
                <a:lnTo>
                  <a:pt x="4964" y="25985"/>
                </a:lnTo>
                <a:lnTo>
                  <a:pt x="5100" y="25985"/>
                </a:lnTo>
                <a:lnTo>
                  <a:pt x="5371" y="26012"/>
                </a:lnTo>
                <a:lnTo>
                  <a:pt x="5642" y="26012"/>
                </a:lnTo>
                <a:cubicBezTo>
                  <a:pt x="5757" y="26016"/>
                  <a:pt x="5871" y="26019"/>
                  <a:pt x="5985" y="26019"/>
                </a:cubicBezTo>
                <a:cubicBezTo>
                  <a:pt x="6575" y="26019"/>
                  <a:pt x="7158" y="25958"/>
                  <a:pt x="7704" y="25822"/>
                </a:cubicBezTo>
                <a:cubicBezTo>
                  <a:pt x="8192" y="25714"/>
                  <a:pt x="8626" y="25524"/>
                  <a:pt x="9033" y="25307"/>
                </a:cubicBezTo>
                <a:cubicBezTo>
                  <a:pt x="9168" y="25605"/>
                  <a:pt x="9304" y="25876"/>
                  <a:pt x="9440" y="26175"/>
                </a:cubicBezTo>
                <a:cubicBezTo>
                  <a:pt x="9684" y="26690"/>
                  <a:pt x="9874" y="27232"/>
                  <a:pt x="10091" y="27721"/>
                </a:cubicBezTo>
                <a:cubicBezTo>
                  <a:pt x="10280" y="28209"/>
                  <a:pt x="10443" y="28724"/>
                  <a:pt x="10579" y="29212"/>
                </a:cubicBezTo>
                <a:cubicBezTo>
                  <a:pt x="10660" y="29429"/>
                  <a:pt x="10687" y="29701"/>
                  <a:pt x="10714" y="29945"/>
                </a:cubicBezTo>
                <a:cubicBezTo>
                  <a:pt x="10714" y="29999"/>
                  <a:pt x="10769" y="30080"/>
                  <a:pt x="10769" y="30108"/>
                </a:cubicBezTo>
                <a:lnTo>
                  <a:pt x="10769" y="30325"/>
                </a:lnTo>
                <a:lnTo>
                  <a:pt x="10769" y="30650"/>
                </a:lnTo>
                <a:cubicBezTo>
                  <a:pt x="10714" y="31138"/>
                  <a:pt x="10579" y="31572"/>
                  <a:pt x="10389" y="31898"/>
                </a:cubicBezTo>
                <a:cubicBezTo>
                  <a:pt x="10145" y="32277"/>
                  <a:pt x="9874" y="32576"/>
                  <a:pt x="9548" y="32766"/>
                </a:cubicBezTo>
                <a:lnTo>
                  <a:pt x="9412" y="32820"/>
                </a:lnTo>
                <a:lnTo>
                  <a:pt x="9358" y="32847"/>
                </a:lnTo>
                <a:lnTo>
                  <a:pt x="9331" y="32847"/>
                </a:lnTo>
                <a:lnTo>
                  <a:pt x="9277" y="32901"/>
                </a:lnTo>
                <a:cubicBezTo>
                  <a:pt x="9168" y="32928"/>
                  <a:pt x="9087" y="32956"/>
                  <a:pt x="9006" y="32983"/>
                </a:cubicBezTo>
                <a:cubicBezTo>
                  <a:pt x="8816" y="33064"/>
                  <a:pt x="8626" y="33091"/>
                  <a:pt x="8463" y="33091"/>
                </a:cubicBezTo>
                <a:cubicBezTo>
                  <a:pt x="8273" y="33091"/>
                  <a:pt x="8111" y="33091"/>
                  <a:pt x="7948" y="33064"/>
                </a:cubicBezTo>
                <a:cubicBezTo>
                  <a:pt x="7785" y="33037"/>
                  <a:pt x="7649" y="33010"/>
                  <a:pt x="7460" y="32928"/>
                </a:cubicBezTo>
                <a:cubicBezTo>
                  <a:pt x="7188" y="32793"/>
                  <a:pt x="6971" y="32576"/>
                  <a:pt x="6836" y="32386"/>
                </a:cubicBezTo>
                <a:cubicBezTo>
                  <a:pt x="6754" y="32277"/>
                  <a:pt x="6700" y="32142"/>
                  <a:pt x="6646" y="32033"/>
                </a:cubicBezTo>
                <a:cubicBezTo>
                  <a:pt x="6619" y="31979"/>
                  <a:pt x="6619" y="31952"/>
                  <a:pt x="6619" y="31871"/>
                </a:cubicBezTo>
                <a:lnTo>
                  <a:pt x="6619" y="31762"/>
                </a:lnTo>
                <a:lnTo>
                  <a:pt x="6619" y="31735"/>
                </a:lnTo>
                <a:lnTo>
                  <a:pt x="6619" y="31681"/>
                </a:lnTo>
                <a:cubicBezTo>
                  <a:pt x="6619" y="31572"/>
                  <a:pt x="6592" y="31464"/>
                  <a:pt x="6619" y="31355"/>
                </a:cubicBezTo>
                <a:cubicBezTo>
                  <a:pt x="6619" y="31274"/>
                  <a:pt x="6646" y="31165"/>
                  <a:pt x="6646" y="31084"/>
                </a:cubicBezTo>
                <a:cubicBezTo>
                  <a:pt x="6700" y="31003"/>
                  <a:pt x="6727" y="30894"/>
                  <a:pt x="6754" y="30813"/>
                </a:cubicBezTo>
                <a:cubicBezTo>
                  <a:pt x="6919" y="30878"/>
                  <a:pt x="7113" y="30914"/>
                  <a:pt x="7307" y="30914"/>
                </a:cubicBezTo>
                <a:cubicBezTo>
                  <a:pt x="7433" y="30914"/>
                  <a:pt x="7559" y="30899"/>
                  <a:pt x="7677" y="30867"/>
                </a:cubicBezTo>
                <a:cubicBezTo>
                  <a:pt x="8463" y="30623"/>
                  <a:pt x="8897" y="29809"/>
                  <a:pt x="8653" y="29050"/>
                </a:cubicBezTo>
                <a:cubicBezTo>
                  <a:pt x="8448" y="28413"/>
                  <a:pt x="7882" y="27967"/>
                  <a:pt x="7241" y="27967"/>
                </a:cubicBezTo>
                <a:cubicBezTo>
                  <a:pt x="7117" y="27967"/>
                  <a:pt x="6990" y="27984"/>
                  <a:pt x="6863" y="28019"/>
                </a:cubicBezTo>
                <a:cubicBezTo>
                  <a:pt x="6320" y="28155"/>
                  <a:pt x="5778" y="28480"/>
                  <a:pt x="5398" y="29158"/>
                </a:cubicBezTo>
                <a:cubicBezTo>
                  <a:pt x="5100" y="29701"/>
                  <a:pt x="4964" y="30460"/>
                  <a:pt x="5073" y="31138"/>
                </a:cubicBezTo>
                <a:cubicBezTo>
                  <a:pt x="5100" y="31301"/>
                  <a:pt x="5127" y="31464"/>
                  <a:pt x="5208" y="31627"/>
                </a:cubicBezTo>
                <a:cubicBezTo>
                  <a:pt x="5263" y="31816"/>
                  <a:pt x="5290" y="31979"/>
                  <a:pt x="5398" y="32169"/>
                </a:cubicBezTo>
                <a:cubicBezTo>
                  <a:pt x="5561" y="32494"/>
                  <a:pt x="5805" y="32820"/>
                  <a:pt x="6158" y="33091"/>
                </a:cubicBezTo>
                <a:cubicBezTo>
                  <a:pt x="6456" y="33362"/>
                  <a:pt x="6863" y="33579"/>
                  <a:pt x="7270" y="33661"/>
                </a:cubicBezTo>
                <a:cubicBezTo>
                  <a:pt x="7460" y="33742"/>
                  <a:pt x="7704" y="33769"/>
                  <a:pt x="7921" y="33769"/>
                </a:cubicBezTo>
                <a:cubicBezTo>
                  <a:pt x="8111" y="33769"/>
                  <a:pt x="8355" y="33769"/>
                  <a:pt x="8599" y="33742"/>
                </a:cubicBezTo>
                <a:cubicBezTo>
                  <a:pt x="8816" y="33715"/>
                  <a:pt x="9033" y="33634"/>
                  <a:pt x="9223" y="33579"/>
                </a:cubicBezTo>
                <a:cubicBezTo>
                  <a:pt x="9331" y="33525"/>
                  <a:pt x="9440" y="33471"/>
                  <a:pt x="9548" y="33444"/>
                </a:cubicBezTo>
                <a:lnTo>
                  <a:pt x="9602" y="33390"/>
                </a:lnTo>
                <a:lnTo>
                  <a:pt x="9629" y="33362"/>
                </a:lnTo>
                <a:lnTo>
                  <a:pt x="9684" y="33335"/>
                </a:lnTo>
                <a:lnTo>
                  <a:pt x="9819" y="33227"/>
                </a:lnTo>
                <a:cubicBezTo>
                  <a:pt x="10009" y="33091"/>
                  <a:pt x="10172" y="32928"/>
                  <a:pt x="10362" y="32766"/>
                </a:cubicBezTo>
                <a:cubicBezTo>
                  <a:pt x="10525" y="32576"/>
                  <a:pt x="10660" y="32386"/>
                  <a:pt x="10796" y="32142"/>
                </a:cubicBezTo>
                <a:cubicBezTo>
                  <a:pt x="11040" y="31708"/>
                  <a:pt x="11176" y="31193"/>
                  <a:pt x="11176" y="30650"/>
                </a:cubicBezTo>
                <a:lnTo>
                  <a:pt x="11176" y="30243"/>
                </a:lnTo>
                <a:lnTo>
                  <a:pt x="11121" y="30053"/>
                </a:lnTo>
                <a:cubicBezTo>
                  <a:pt x="11121" y="29972"/>
                  <a:pt x="11094" y="29918"/>
                  <a:pt x="11094" y="29836"/>
                </a:cubicBezTo>
                <a:cubicBezTo>
                  <a:pt x="11067" y="29565"/>
                  <a:pt x="10986" y="29321"/>
                  <a:pt x="10931" y="29050"/>
                </a:cubicBezTo>
                <a:cubicBezTo>
                  <a:pt x="10660" y="28046"/>
                  <a:pt x="10226" y="27015"/>
                  <a:pt x="9765" y="25985"/>
                </a:cubicBezTo>
                <a:lnTo>
                  <a:pt x="9358" y="25063"/>
                </a:lnTo>
                <a:cubicBezTo>
                  <a:pt x="10036" y="24683"/>
                  <a:pt x="10633" y="24222"/>
                  <a:pt x="11121" y="23625"/>
                </a:cubicBezTo>
                <a:cubicBezTo>
                  <a:pt x="11582" y="23137"/>
                  <a:pt x="11908" y="22513"/>
                  <a:pt x="12152" y="21862"/>
                </a:cubicBezTo>
                <a:cubicBezTo>
                  <a:pt x="12261" y="21564"/>
                  <a:pt x="12342" y="21238"/>
                  <a:pt x="12396" y="20885"/>
                </a:cubicBezTo>
                <a:cubicBezTo>
                  <a:pt x="12423" y="20723"/>
                  <a:pt x="12423" y="20560"/>
                  <a:pt x="12423" y="20370"/>
                </a:cubicBezTo>
                <a:lnTo>
                  <a:pt x="12423" y="20099"/>
                </a:lnTo>
                <a:lnTo>
                  <a:pt x="12423" y="19882"/>
                </a:lnTo>
                <a:lnTo>
                  <a:pt x="12396" y="19665"/>
                </a:lnTo>
                <a:lnTo>
                  <a:pt x="12342" y="19394"/>
                </a:lnTo>
                <a:cubicBezTo>
                  <a:pt x="12315" y="19231"/>
                  <a:pt x="12288" y="19068"/>
                  <a:pt x="12206" y="18878"/>
                </a:cubicBezTo>
                <a:cubicBezTo>
                  <a:pt x="12179" y="18634"/>
                  <a:pt x="12044" y="18309"/>
                  <a:pt x="11881" y="18037"/>
                </a:cubicBezTo>
                <a:cubicBezTo>
                  <a:pt x="11718" y="17766"/>
                  <a:pt x="11528" y="17495"/>
                  <a:pt x="11338" y="17224"/>
                </a:cubicBezTo>
                <a:cubicBezTo>
                  <a:pt x="11121" y="17007"/>
                  <a:pt x="10931" y="16763"/>
                  <a:pt x="10687" y="16546"/>
                </a:cubicBezTo>
                <a:cubicBezTo>
                  <a:pt x="9764" y="15755"/>
                  <a:pt x="8611" y="15297"/>
                  <a:pt x="7476" y="15297"/>
                </a:cubicBezTo>
                <a:cubicBezTo>
                  <a:pt x="7443" y="15297"/>
                  <a:pt x="7411" y="15297"/>
                  <a:pt x="7378" y="15298"/>
                </a:cubicBezTo>
                <a:cubicBezTo>
                  <a:pt x="7053" y="15298"/>
                  <a:pt x="6781" y="15325"/>
                  <a:pt x="6483" y="15406"/>
                </a:cubicBezTo>
                <a:cubicBezTo>
                  <a:pt x="6212" y="15461"/>
                  <a:pt x="5941" y="15542"/>
                  <a:pt x="5669" y="15678"/>
                </a:cubicBezTo>
                <a:lnTo>
                  <a:pt x="5480" y="15759"/>
                </a:lnTo>
                <a:cubicBezTo>
                  <a:pt x="5127" y="14918"/>
                  <a:pt x="4829" y="14077"/>
                  <a:pt x="4476" y="13237"/>
                </a:cubicBezTo>
                <a:cubicBezTo>
                  <a:pt x="5073" y="12206"/>
                  <a:pt x="5561" y="11121"/>
                  <a:pt x="5941" y="9927"/>
                </a:cubicBezTo>
                <a:cubicBezTo>
                  <a:pt x="6185" y="9168"/>
                  <a:pt x="6375" y="8300"/>
                  <a:pt x="6375" y="7432"/>
                </a:cubicBezTo>
                <a:cubicBezTo>
                  <a:pt x="6375" y="6998"/>
                  <a:pt x="6348" y="6537"/>
                  <a:pt x="6293" y="6130"/>
                </a:cubicBezTo>
                <a:cubicBezTo>
                  <a:pt x="6239" y="5940"/>
                  <a:pt x="6212" y="5723"/>
                  <a:pt x="6158" y="5506"/>
                </a:cubicBezTo>
                <a:lnTo>
                  <a:pt x="6076" y="5235"/>
                </a:lnTo>
                <a:lnTo>
                  <a:pt x="5995" y="4910"/>
                </a:lnTo>
                <a:cubicBezTo>
                  <a:pt x="5778" y="4150"/>
                  <a:pt x="5480" y="3364"/>
                  <a:pt x="5046" y="2658"/>
                </a:cubicBezTo>
                <a:cubicBezTo>
                  <a:pt x="4639" y="1926"/>
                  <a:pt x="4150" y="1248"/>
                  <a:pt x="3445" y="678"/>
                </a:cubicBezTo>
                <a:cubicBezTo>
                  <a:pt x="3255" y="543"/>
                  <a:pt x="3066" y="407"/>
                  <a:pt x="2849" y="299"/>
                </a:cubicBezTo>
                <a:cubicBezTo>
                  <a:pt x="2659" y="217"/>
                  <a:pt x="2415" y="109"/>
                  <a:pt x="2143" y="27"/>
                </a:cubicBezTo>
                <a:cubicBezTo>
                  <a:pt x="2008" y="0"/>
                  <a:pt x="1872"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589897" y="2608878"/>
            <a:ext cx="971583" cy="828144"/>
          </a:xfrm>
          <a:custGeom>
            <a:avLst/>
            <a:gdLst/>
            <a:ahLst/>
            <a:cxnLst/>
            <a:rect l="l" t="t" r="r" b="b"/>
            <a:pathLst>
              <a:path w="20073" h="17091" extrusionOk="0">
                <a:moveTo>
                  <a:pt x="9793" y="1736"/>
                </a:moveTo>
                <a:lnTo>
                  <a:pt x="18825" y="3309"/>
                </a:lnTo>
                <a:lnTo>
                  <a:pt x="18608" y="3960"/>
                </a:lnTo>
                <a:lnTo>
                  <a:pt x="9603" y="2441"/>
                </a:lnTo>
                <a:lnTo>
                  <a:pt x="9793" y="1736"/>
                </a:lnTo>
                <a:close/>
                <a:moveTo>
                  <a:pt x="9548" y="0"/>
                </a:moveTo>
                <a:lnTo>
                  <a:pt x="9087" y="1546"/>
                </a:lnTo>
                <a:lnTo>
                  <a:pt x="5941" y="11690"/>
                </a:lnTo>
                <a:cubicBezTo>
                  <a:pt x="5561" y="11012"/>
                  <a:pt x="4883" y="10470"/>
                  <a:pt x="4042" y="10199"/>
                </a:cubicBezTo>
                <a:cubicBezTo>
                  <a:pt x="3678" y="10081"/>
                  <a:pt x="3312" y="10026"/>
                  <a:pt x="2960" y="10026"/>
                </a:cubicBezTo>
                <a:cubicBezTo>
                  <a:pt x="1764" y="10026"/>
                  <a:pt x="722" y="10664"/>
                  <a:pt x="408" y="11690"/>
                </a:cubicBezTo>
                <a:cubicBezTo>
                  <a:pt x="1" y="13019"/>
                  <a:pt x="950" y="14484"/>
                  <a:pt x="2550" y="14972"/>
                </a:cubicBezTo>
                <a:cubicBezTo>
                  <a:pt x="2927" y="15098"/>
                  <a:pt x="3306" y="15159"/>
                  <a:pt x="3672" y="15159"/>
                </a:cubicBezTo>
                <a:cubicBezTo>
                  <a:pt x="4808" y="15159"/>
                  <a:pt x="5809" y="14568"/>
                  <a:pt x="6158" y="13481"/>
                </a:cubicBezTo>
                <a:lnTo>
                  <a:pt x="6158" y="13535"/>
                </a:lnTo>
                <a:lnTo>
                  <a:pt x="9386" y="3255"/>
                </a:lnTo>
                <a:lnTo>
                  <a:pt x="18445" y="4801"/>
                </a:lnTo>
                <a:lnTo>
                  <a:pt x="15733" y="13562"/>
                </a:lnTo>
                <a:cubicBezTo>
                  <a:pt x="15353" y="12884"/>
                  <a:pt x="14675" y="12341"/>
                  <a:pt x="13834" y="12070"/>
                </a:cubicBezTo>
                <a:cubicBezTo>
                  <a:pt x="13470" y="11953"/>
                  <a:pt x="13104" y="11897"/>
                  <a:pt x="12751" y="11897"/>
                </a:cubicBezTo>
                <a:cubicBezTo>
                  <a:pt x="11556" y="11897"/>
                  <a:pt x="10514" y="12535"/>
                  <a:pt x="10199" y="13562"/>
                </a:cubicBezTo>
                <a:cubicBezTo>
                  <a:pt x="9793" y="14891"/>
                  <a:pt x="10715" y="16410"/>
                  <a:pt x="12315" y="16925"/>
                </a:cubicBezTo>
                <a:cubicBezTo>
                  <a:pt x="12670" y="17037"/>
                  <a:pt x="13030" y="17091"/>
                  <a:pt x="13378" y="17091"/>
                </a:cubicBezTo>
                <a:cubicBezTo>
                  <a:pt x="14546" y="17091"/>
                  <a:pt x="15588" y="16490"/>
                  <a:pt x="15923" y="15488"/>
                </a:cubicBezTo>
                <a:lnTo>
                  <a:pt x="15895" y="15325"/>
                </a:lnTo>
                <a:lnTo>
                  <a:pt x="19991" y="2170"/>
                </a:lnTo>
                <a:lnTo>
                  <a:pt x="20073" y="1926"/>
                </a:lnTo>
                <a:lnTo>
                  <a:pt x="9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635879" y="1093496"/>
            <a:ext cx="643318" cy="988482"/>
          </a:xfrm>
          <a:custGeom>
            <a:avLst/>
            <a:gdLst/>
            <a:ahLst/>
            <a:cxnLst/>
            <a:rect l="l" t="t" r="r" b="b"/>
            <a:pathLst>
              <a:path w="13291" h="20400" extrusionOk="0">
                <a:moveTo>
                  <a:pt x="6917" y="3065"/>
                </a:moveTo>
                <a:lnTo>
                  <a:pt x="6917" y="3065"/>
                </a:lnTo>
                <a:cubicBezTo>
                  <a:pt x="7432" y="3798"/>
                  <a:pt x="8300" y="4666"/>
                  <a:pt x="9900" y="5751"/>
                </a:cubicBezTo>
                <a:cubicBezTo>
                  <a:pt x="11962" y="7161"/>
                  <a:pt x="11772" y="8680"/>
                  <a:pt x="11392" y="9602"/>
                </a:cubicBezTo>
                <a:cubicBezTo>
                  <a:pt x="11175" y="9412"/>
                  <a:pt x="10877" y="9168"/>
                  <a:pt x="10497" y="8924"/>
                </a:cubicBezTo>
                <a:cubicBezTo>
                  <a:pt x="7785" y="7269"/>
                  <a:pt x="7080" y="4747"/>
                  <a:pt x="6971" y="4259"/>
                </a:cubicBezTo>
                <a:lnTo>
                  <a:pt x="6917" y="3065"/>
                </a:lnTo>
                <a:close/>
                <a:moveTo>
                  <a:pt x="6835" y="0"/>
                </a:moveTo>
                <a:lnTo>
                  <a:pt x="5859" y="55"/>
                </a:lnTo>
                <a:lnTo>
                  <a:pt x="6564" y="15108"/>
                </a:lnTo>
                <a:cubicBezTo>
                  <a:pt x="5904" y="14524"/>
                  <a:pt x="4981" y="14154"/>
                  <a:pt x="3909" y="14154"/>
                </a:cubicBezTo>
                <a:cubicBezTo>
                  <a:pt x="3836" y="14154"/>
                  <a:pt x="3763" y="14155"/>
                  <a:pt x="3689" y="14159"/>
                </a:cubicBezTo>
                <a:cubicBezTo>
                  <a:pt x="1628" y="14240"/>
                  <a:pt x="0" y="15705"/>
                  <a:pt x="54" y="17441"/>
                </a:cubicBezTo>
                <a:cubicBezTo>
                  <a:pt x="134" y="19141"/>
                  <a:pt x="1775" y="20399"/>
                  <a:pt x="3830" y="20399"/>
                </a:cubicBezTo>
                <a:cubicBezTo>
                  <a:pt x="3874" y="20399"/>
                  <a:pt x="3917" y="20399"/>
                  <a:pt x="3960" y="20397"/>
                </a:cubicBezTo>
                <a:cubicBezTo>
                  <a:pt x="6022" y="20289"/>
                  <a:pt x="7622" y="18960"/>
                  <a:pt x="7595" y="17088"/>
                </a:cubicBezTo>
                <a:lnTo>
                  <a:pt x="7568" y="17088"/>
                </a:lnTo>
                <a:lnTo>
                  <a:pt x="7568" y="17143"/>
                </a:lnTo>
                <a:lnTo>
                  <a:pt x="7107" y="7242"/>
                </a:lnTo>
                <a:lnTo>
                  <a:pt x="7107" y="7242"/>
                </a:lnTo>
                <a:cubicBezTo>
                  <a:pt x="7622" y="7975"/>
                  <a:pt x="8544" y="8816"/>
                  <a:pt x="10090" y="9900"/>
                </a:cubicBezTo>
                <a:cubicBezTo>
                  <a:pt x="13264" y="12070"/>
                  <a:pt x="11148" y="14512"/>
                  <a:pt x="11148" y="14512"/>
                </a:cubicBezTo>
                <a:cubicBezTo>
                  <a:pt x="12748" y="13671"/>
                  <a:pt x="13291" y="11582"/>
                  <a:pt x="11691" y="9873"/>
                </a:cubicBezTo>
                <a:cubicBezTo>
                  <a:pt x="12938" y="8626"/>
                  <a:pt x="12884" y="6347"/>
                  <a:pt x="10362" y="4828"/>
                </a:cubicBezTo>
                <a:cubicBezTo>
                  <a:pt x="7324" y="2957"/>
                  <a:pt x="6835" y="82"/>
                  <a:pt x="6835" y="27"/>
                </a:cubicBezTo>
                <a:lnTo>
                  <a:pt x="6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6982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F797-7E35-4684-8D17-2582F9CF3656}"/>
              </a:ext>
            </a:extLst>
          </p:cNvPr>
          <p:cNvSpPr>
            <a:spLocks noGrp="1"/>
          </p:cNvSpPr>
          <p:nvPr>
            <p:ph type="title"/>
          </p:nvPr>
        </p:nvSpPr>
        <p:spPr/>
        <p:txBody>
          <a:bodyPr/>
          <a:lstStyle/>
          <a:p>
            <a:r>
              <a:rPr lang="en-US"/>
              <a:t>Thuật toán naive bayes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2C04D16-7146-4AD3-97B6-E5A66F01F122}"/>
                  </a:ext>
                </a:extLst>
              </p:cNvPr>
              <p:cNvSpPr>
                <a:spLocks noGrp="1"/>
              </p:cNvSpPr>
              <p:nvPr>
                <p:ph type="body" idx="1"/>
              </p:nvPr>
            </p:nvSpPr>
            <p:spPr>
              <a:xfrm>
                <a:off x="713100" y="1152475"/>
                <a:ext cx="7717800" cy="3546000"/>
              </a:xfrm>
            </p:spPr>
            <p:txBody>
              <a:bodyPr/>
              <a:lstStyle/>
              <a:p>
                <a:pPr marL="139700" indent="0">
                  <a:buNone/>
                </a:pPr>
                <a:r>
                  <a:rPr lang="vi-VN" sz="1800">
                    <a:effectLst/>
                    <a:cs typeface="Times New Roman" panose="02020603050405020304" pitchFamily="18" charset="0"/>
                  </a:rPr>
                  <a:t>Naive Bayes là một thuật toán phân lớp được mô hình hoá dựa trên định lý Bayes trong xác suất thống kê:</a:t>
                </a:r>
                <a:endParaRPr lang="en-US" sz="1800" i="1">
                  <a:effectLst/>
                  <a:latin typeface="Cambria Math" panose="02040503050406030204" pitchFamily="18" charset="0"/>
                  <a:ea typeface="Times New Roman" panose="02020603050405020304" pitchFamily="18" charset="0"/>
                  <a:cs typeface="Times New Roman" panose="02020603050405020304" pitchFamily="18" charset="0"/>
                </a:endParaRPr>
              </a:p>
              <a:p>
                <a:pPr marL="139700" indent="0">
                  <a:buNone/>
                </a:pPr>
                <a14:m>
                  <m:oMathPara xmlns:m="http://schemas.openxmlformats.org/officeDocument/2006/math">
                    <m:oMathParaPr>
                      <m:jc m:val="centerGroup"/>
                    </m:oMathParaPr>
                    <m:oMath xmlns:m="http://schemas.openxmlformats.org/officeDocument/2006/math">
                      <m:r>
                        <a:rPr lang="vi-VN" sz="20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𝑦</m:t>
                          </m:r>
                        </m:e>
                        <m:e>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𝑋</m:t>
                              </m:r>
                            </m:e>
                            <m:e>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vi-VN" sz="20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buNone/>
                </a:pPr>
                <a:r>
                  <a:rPr lang="vi-VN"/>
                  <a:t>Trong đó:</a:t>
                </a:r>
              </a:p>
              <a:p>
                <a:pPr marL="892175"/>
                <a:r>
                  <a:rPr lang="vi-VN"/>
                  <a:t>	P(y|X) gọi là posterior probability: xác suất của mục tiêu y với điều kiện có đặc trưng X</a:t>
                </a:r>
              </a:p>
              <a:p>
                <a:pPr marL="892175"/>
                <a:r>
                  <a:rPr lang="vi-VN"/>
                  <a:t>	P(X|y) gọi là likelihood: xác suất của đặc trưng X khi đã biết mục tiêu y</a:t>
                </a:r>
              </a:p>
              <a:p>
                <a:pPr marL="892175"/>
                <a:r>
                  <a:rPr lang="vi-VN"/>
                  <a:t>	P(y) gọi là prior probability của mục tiêu y</a:t>
                </a:r>
              </a:p>
              <a:p>
                <a:pPr marL="892175"/>
                <a:r>
                  <a:rPr lang="vi-VN"/>
                  <a:t>	P(X) gọi là prior probability của đặc trưng X</a:t>
                </a:r>
                <a:endParaRPr lang="en-US"/>
              </a:p>
              <a:p>
                <a:pPr marL="139700" indent="0">
                  <a:buNone/>
                </a:pPr>
                <a:endParaRPr lang="vi-VN"/>
              </a:p>
              <a:p>
                <a:pPr marL="139700" indent="0">
                  <a:buNone/>
                </a:pPr>
                <a:r>
                  <a:rPr lang="vi-VN" sz="1800"/>
                  <a:t>Ở đây, X là vector các đặc trưng, có thể viết dưới dạng:</a:t>
                </a:r>
                <a:endParaRPr lang="en-US" sz="1800"/>
              </a:p>
              <a:p>
                <a:pPr marL="139700" indent="0">
                  <a:buNone/>
                </a:pPr>
                <a:endParaRPr lang="en-US" sz="1000"/>
              </a:p>
              <a:p>
                <a:pPr marL="139700" indent="0">
                  <a:buNone/>
                </a:pPr>
                <a14:m>
                  <m:oMathPara xmlns:m="http://schemas.openxmlformats.org/officeDocument/2006/math">
                    <m:oMathParaPr>
                      <m:jc m:val="centerGroup"/>
                    </m:oMathParaPr>
                    <m:oMath xmlns:m="http://schemas.openxmlformats.org/officeDocument/2006/math">
                      <m:r>
                        <a:rPr lang="vi-VN" sz="1800" i="1" smtClean="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vi-VN" sz="1800" i="1" smtClean="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vi-VN" sz="1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vi-VN" sz="1800"/>
              </a:p>
              <a:p>
                <a:pPr marL="139700" indent="0">
                  <a:buNone/>
                </a:pPr>
                <a:endParaRPr lang="en-US"/>
              </a:p>
            </p:txBody>
          </p:sp>
        </mc:Choice>
        <mc:Fallback>
          <p:sp>
            <p:nvSpPr>
              <p:cNvPr id="3" name="Text Placeholder 2">
                <a:extLst>
                  <a:ext uri="{FF2B5EF4-FFF2-40B4-BE49-F238E27FC236}">
                    <a16:creationId xmlns:a16="http://schemas.microsoft.com/office/drawing/2014/main" id="{32C04D16-7146-4AD3-97B6-E5A66F01F122}"/>
                  </a:ext>
                </a:extLst>
              </p:cNvPr>
              <p:cNvSpPr>
                <a:spLocks noGrp="1" noRot="1" noChangeAspect="1" noMove="1" noResize="1" noEditPoints="1" noAdjustHandles="1" noChangeArrowheads="1" noChangeShapeType="1" noTextEdit="1"/>
              </p:cNvSpPr>
              <p:nvPr>
                <p:ph type="body" idx="1"/>
              </p:nvPr>
            </p:nvSpPr>
            <p:spPr>
              <a:xfrm>
                <a:off x="713100" y="1152475"/>
                <a:ext cx="7717800" cy="35460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23247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Music Composition Workshop by Slidesgo">
  <a:themeElements>
    <a:clrScheme name="Simple Light">
      <a:dk1>
        <a:srgbClr val="000000"/>
      </a:dk1>
      <a:lt1>
        <a:srgbClr val="FFFFFF"/>
      </a:lt1>
      <a:dk2>
        <a:srgbClr val="595959"/>
      </a:dk2>
      <a:lt2>
        <a:srgbClr val="FFE6D9"/>
      </a:lt2>
      <a:accent1>
        <a:srgbClr val="FCB896"/>
      </a:accent1>
      <a:accent2>
        <a:srgbClr val="F8BC45"/>
      </a:accent2>
      <a:accent3>
        <a:srgbClr val="FC6869"/>
      </a:accent3>
      <a:accent4>
        <a:srgbClr val="775ACA"/>
      </a:accent4>
      <a:accent5>
        <a:srgbClr val="65C7C5"/>
      </a:accent5>
      <a:accent6>
        <a:srgbClr val="0B474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On-screen Show (16:9)</PresentationFormat>
  <Paragraphs>105</Paragraphs>
  <Slides>26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UTM Neutra</vt:lpstr>
      <vt:lpstr>Times New Roman</vt:lpstr>
      <vt:lpstr>Roboto Condensed</vt:lpstr>
      <vt:lpstr>Wingdings</vt:lpstr>
      <vt:lpstr>Arial</vt:lpstr>
      <vt:lpstr>Slackey</vt:lpstr>
      <vt:lpstr>UTM Loko</vt:lpstr>
      <vt:lpstr>Raleway</vt:lpstr>
      <vt:lpstr>Cambria Math</vt:lpstr>
      <vt:lpstr>Music Composition Workshop by Slidesgo</vt:lpstr>
      <vt:lpstr>NAIVE BAYES  VÀ BÀI TOÁN  PHÂN LOẠI BÀI HÁT </vt:lpstr>
      <vt:lpstr>Các nội dung</vt:lpstr>
      <vt:lpstr>Tóm tắt</vt:lpstr>
      <vt:lpstr>GIỚI THIỆU  VÀ CÁC NGHIÊN CỨU  LIÊN QUAN</vt:lpstr>
      <vt:lpstr>Giới thiệu</vt:lpstr>
      <vt:lpstr>CÁC NGHIÊN CỨU LIÊN QUAN</vt:lpstr>
      <vt:lpstr>MỤC TIÊU</vt:lpstr>
      <vt:lpstr>Thuật toán  Naive Bayes  </vt:lpstr>
      <vt:lpstr>Thuật toán naive bayes</vt:lpstr>
      <vt:lpstr>Thuật toán naive bayes</vt:lpstr>
      <vt:lpstr>Thực nghiệm</vt:lpstr>
      <vt:lpstr>Thu thập dữ liệu</vt:lpstr>
      <vt:lpstr>Tiền xử lý (xóa ký tự đặc biệt)</vt:lpstr>
      <vt:lpstr>Tiền xử lý (Đồng Nhất dữ liệu)</vt:lpstr>
      <vt:lpstr>Tiền xử lý (Gắn nhãn poS)</vt:lpstr>
      <vt:lpstr>Tiền xử lý (Gắn nhãn poS)</vt:lpstr>
      <vt:lpstr> tiền xử lý (Feature Extractor)</vt:lpstr>
      <vt:lpstr>Tiền xử lý (loại bỏ Stopwords)</vt:lpstr>
      <vt:lpstr>Kết quả</vt:lpstr>
      <vt:lpstr>Kết quả</vt:lpstr>
      <vt:lpstr>Đánh giá</vt:lpstr>
      <vt:lpstr>Cải tiến</vt:lpstr>
      <vt:lpstr>Kết luận</vt:lpstr>
      <vt:lpstr>Kết luận</vt:lpstr>
      <vt:lpstr>THANKs for YOUr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VÀ BÀI TOÁN  PHÂN LOẠI BÀI HÁT </dc:title>
  <cp:lastModifiedBy>Kiên Nguyễn Trọng</cp:lastModifiedBy>
  <cp:revision>1</cp:revision>
  <dcterms:modified xsi:type="dcterms:W3CDTF">2020-09-06T03:24:48Z</dcterms:modified>
</cp:coreProperties>
</file>