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6"/>
  </p:notesMasterIdLst>
  <p:handoutMasterIdLst>
    <p:handoutMasterId r:id="rId7"/>
  </p:handoutMasterIdLst>
  <p:sldIdLst>
    <p:sldId id="265" r:id="rId3"/>
    <p:sldId id="311" r:id="rId4"/>
    <p:sldId id="314" r:id="rId5"/>
  </p:sldIdLst>
  <p:sldSz cx="12188825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29" autoAdjust="0"/>
  </p:normalViewPr>
  <p:slideViewPr>
    <p:cSldViewPr showGuides="1">
      <p:cViewPr varScale="1">
        <p:scale>
          <a:sx n="120" d="100"/>
          <a:sy n="120" d="100"/>
        </p:scale>
        <p:origin x="120" y="13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5/10/2015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5/10/2015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5/10/2015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5/10/2015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5/10/2015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5/10/2015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5/10/2015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5/10/2015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5/10/2015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4" y="1524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1" y="989274"/>
            <a:ext cx="8107401" cy="3277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1" y="4418272"/>
            <a:ext cx="8115300" cy="183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STRUCTURE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12" y="914400"/>
            <a:ext cx="8439149" cy="3733800"/>
          </a:xfrm>
          <a:prstGeom prst="rect">
            <a:avLst/>
          </a:prstGeom>
        </p:spPr>
      </p:pic>
      <p:sp>
        <p:nvSpPr>
          <p:cNvPr id="7" name="Circular Arrow 6"/>
          <p:cNvSpPr/>
          <p:nvPr/>
        </p:nvSpPr>
        <p:spPr>
          <a:xfrm>
            <a:off x="2589212" y="1447800"/>
            <a:ext cx="3091364" cy="3091364"/>
          </a:xfrm>
          <a:prstGeom prst="circularArrow">
            <a:avLst>
              <a:gd name="adj1" fmla="val 3103"/>
              <a:gd name="adj2" fmla="val 381347"/>
              <a:gd name="adj3" fmla="val 19443143"/>
              <a:gd name="adj4" fmla="val 12575511"/>
              <a:gd name="adj5" fmla="val 3620"/>
            </a:avLst>
          </a:prstGeom>
        </p:spPr>
        <p:style>
          <a:lnRef idx="0">
            <a:schemeClr val="accent1">
              <a:shade val="90000"/>
              <a:hueOff val="361868"/>
              <a:satOff val="12502"/>
              <a:lumOff val="24506"/>
              <a:alphaOff val="0"/>
            </a:schemeClr>
          </a:lnRef>
          <a:fillRef idx="3">
            <a:schemeClr val="accent1">
              <a:shade val="90000"/>
              <a:hueOff val="361868"/>
              <a:satOff val="12502"/>
              <a:lumOff val="24506"/>
              <a:alphaOff val="0"/>
            </a:schemeClr>
          </a:fillRef>
          <a:effectRef idx="3">
            <a:schemeClr val="accent1">
              <a:shade val="90000"/>
              <a:hueOff val="361868"/>
              <a:satOff val="12502"/>
              <a:lumOff val="24506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8" name="Group 7"/>
          <p:cNvGrpSpPr/>
          <p:nvPr/>
        </p:nvGrpSpPr>
        <p:grpSpPr>
          <a:xfrm>
            <a:off x="455612" y="2209800"/>
            <a:ext cx="2658123" cy="864108"/>
            <a:chOff x="3752383" y="617220"/>
            <a:chExt cx="2172943" cy="864108"/>
          </a:xfrm>
        </p:grpSpPr>
        <p:sp>
          <p:nvSpPr>
            <p:cNvPr id="9" name="Rounded Rectangle 8"/>
            <p:cNvSpPr/>
            <p:nvPr/>
          </p:nvSpPr>
          <p:spPr>
            <a:xfrm>
              <a:off x="3752383" y="617220"/>
              <a:ext cx="2172943" cy="86410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alpha val="90000"/>
                <a:hueOff val="0"/>
                <a:satOff val="0"/>
                <a:lumOff val="0"/>
                <a:alphaOff val="-20000"/>
              </a:schemeClr>
            </a:fillRef>
            <a:effectRef idx="3">
              <a:schemeClr val="accent1">
                <a:alpha val="90000"/>
                <a:hueOff val="0"/>
                <a:satOff val="0"/>
                <a:lumOff val="0"/>
                <a:alphaOff val="-2000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3777692" y="642529"/>
              <a:ext cx="2122325" cy="8134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2865" tIns="41910" rIns="62865" bIns="4191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300" dirty="0" smtClean="0"/>
                <a:t>CHALLENGE</a:t>
              </a:r>
              <a:endParaRPr lang="en-US" sz="33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5471" y="3200400"/>
            <a:ext cx="2647304" cy="927023"/>
            <a:chOff x="3752383" y="617220"/>
            <a:chExt cx="2172943" cy="864108"/>
          </a:xfrm>
        </p:grpSpPr>
        <p:sp>
          <p:nvSpPr>
            <p:cNvPr id="12" name="Rounded Rectangle 11"/>
            <p:cNvSpPr/>
            <p:nvPr/>
          </p:nvSpPr>
          <p:spPr>
            <a:xfrm>
              <a:off x="3752383" y="617220"/>
              <a:ext cx="2172943" cy="86410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alpha val="90000"/>
                <a:hueOff val="0"/>
                <a:satOff val="0"/>
                <a:lumOff val="0"/>
                <a:alphaOff val="-20000"/>
              </a:schemeClr>
            </a:fillRef>
            <a:effectRef idx="3">
              <a:schemeClr val="accent1">
                <a:alpha val="90000"/>
                <a:hueOff val="0"/>
                <a:satOff val="0"/>
                <a:lumOff val="0"/>
                <a:alphaOff val="-2000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3777692" y="642529"/>
              <a:ext cx="2122325" cy="8134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2865" tIns="41910" rIns="62865" bIns="4191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300" dirty="0" smtClean="0"/>
                <a:t>CHALLENGE</a:t>
              </a:r>
              <a:endParaRPr lang="en-US" sz="3300" kern="1200" dirty="0"/>
            </a:p>
          </p:txBody>
        </p:sp>
      </p:grpSp>
      <p:sp>
        <p:nvSpPr>
          <p:cNvPr id="15" name="Shape 14"/>
          <p:cNvSpPr/>
          <p:nvPr/>
        </p:nvSpPr>
        <p:spPr>
          <a:xfrm>
            <a:off x="2817812" y="1397099"/>
            <a:ext cx="2779003" cy="2779003"/>
          </a:xfrm>
          <a:prstGeom prst="leftCircularArrow">
            <a:avLst>
              <a:gd name="adj1" fmla="val 3451"/>
              <a:gd name="adj2" fmla="val 427731"/>
              <a:gd name="adj3" fmla="val 2203242"/>
              <a:gd name="adj4" fmla="val 9024489"/>
              <a:gd name="adj5" fmla="val 4027"/>
            </a:avLst>
          </a:prstGeom>
        </p:spPr>
        <p:style>
          <a:lnRef idx="0">
            <a:schemeClr val="accent1">
              <a:shade val="9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90000"/>
              <a:hueOff val="0"/>
              <a:satOff val="0"/>
              <a:lumOff val="0"/>
              <a:alphaOff val="0"/>
            </a:schemeClr>
          </a:fillRef>
          <a:effectRef idx="3">
            <a:schemeClr val="accent1">
              <a:shade val="9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375" y="4709502"/>
            <a:ext cx="8432386" cy="18436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11" y="4709502"/>
            <a:ext cx="2678264" cy="184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1066800"/>
            <a:ext cx="10744200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6106" y="307961"/>
            <a:ext cx="2819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FILE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6</Words>
  <Application>Microsoft Office PowerPoint</Application>
  <PresentationFormat>Custom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Corbel</vt:lpstr>
      <vt:lpstr>Digital Blue Tunnel 16x9</vt:lpstr>
      <vt:lpstr>REQUIREMENTS</vt:lpstr>
      <vt:lpstr>DATA STRUCTURE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2015-05-10T22:10:17Z</dcterms:created>
  <dcterms:modified xsi:type="dcterms:W3CDTF">2015-05-10T22:30:23Z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