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16"/>
  </p:notesMasterIdLst>
  <p:sldIdLst>
    <p:sldId id="299" r:id="rId3"/>
    <p:sldId id="256" r:id="rId4"/>
    <p:sldId id="271" r:id="rId5"/>
    <p:sldId id="324" r:id="rId6"/>
    <p:sldId id="328" r:id="rId7"/>
    <p:sldId id="303" r:id="rId8"/>
    <p:sldId id="323" r:id="rId9"/>
    <p:sldId id="329" r:id="rId10"/>
    <p:sldId id="314" r:id="rId11"/>
    <p:sldId id="326" r:id="rId12"/>
    <p:sldId id="325" r:id="rId13"/>
    <p:sldId id="327" r:id="rId14"/>
    <p:sldId id="31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F4328B-EEBC-4868-B6E3-975510CDC346}" type="datetimeFigureOut">
              <a:rPr lang="en-US" smtClean="0"/>
              <a:t>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8BEAF7-5C33-4445-9F14-34EB717E6F43}" type="slidenum">
              <a:rPr lang="en-US" smtClean="0"/>
              <a:t>‹#›</a:t>
            </a:fld>
            <a:endParaRPr lang="en-US"/>
          </a:p>
        </p:txBody>
      </p:sp>
    </p:spTree>
    <p:extLst>
      <p:ext uri="{BB962C8B-B14F-4D97-AF65-F5344CB8AC3E}">
        <p14:creationId xmlns:p14="http://schemas.microsoft.com/office/powerpoint/2010/main" val="34885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4001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51E81-88BB-4083-903C-C99BBE240A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C84DDE-533F-41E3-B404-B71CE8E973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2A742E-EF2D-438E-9B44-42DF04CC1638}"/>
              </a:ext>
            </a:extLst>
          </p:cNvPr>
          <p:cNvSpPr>
            <a:spLocks noGrp="1"/>
          </p:cNvSpPr>
          <p:nvPr>
            <p:ph type="dt" sz="half" idx="10"/>
          </p:nvPr>
        </p:nvSpPr>
        <p:spPr/>
        <p:txBody>
          <a:bodyPr/>
          <a:lstStyle/>
          <a:p>
            <a:fld id="{6D02DBA2-D5BE-4225-86E1-9A8837E7279C}" type="datetimeFigureOut">
              <a:rPr lang="en-US" smtClean="0"/>
              <a:t>12/6/2021</a:t>
            </a:fld>
            <a:endParaRPr lang="en-US"/>
          </a:p>
        </p:txBody>
      </p:sp>
      <p:sp>
        <p:nvSpPr>
          <p:cNvPr id="5" name="Footer Placeholder 4">
            <a:extLst>
              <a:ext uri="{FF2B5EF4-FFF2-40B4-BE49-F238E27FC236}">
                <a16:creationId xmlns:a16="http://schemas.microsoft.com/office/drawing/2014/main" id="{D81AAF35-5196-4E58-B329-F580BCBC33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C791BA-4093-43BE-85AC-5C6B2C465D01}"/>
              </a:ext>
            </a:extLst>
          </p:cNvPr>
          <p:cNvSpPr>
            <a:spLocks noGrp="1"/>
          </p:cNvSpPr>
          <p:nvPr>
            <p:ph type="sldNum" sz="quarter" idx="12"/>
          </p:nvPr>
        </p:nvSpPr>
        <p:spPr/>
        <p:txBody>
          <a:bodyPr/>
          <a:lstStyle/>
          <a:p>
            <a:fld id="{1286C29D-522A-4BAA-8AC0-65DB47395E98}" type="slidenum">
              <a:rPr lang="en-US" smtClean="0"/>
              <a:t>‹#›</a:t>
            </a:fld>
            <a:endParaRPr lang="en-US"/>
          </a:p>
        </p:txBody>
      </p:sp>
    </p:spTree>
    <p:extLst>
      <p:ext uri="{BB962C8B-B14F-4D97-AF65-F5344CB8AC3E}">
        <p14:creationId xmlns:p14="http://schemas.microsoft.com/office/powerpoint/2010/main" val="1264752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A27C6-BBD1-452A-8F0F-E3596FA64E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5E77BC-0035-44E2-B955-4D22466497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BDE8D4-E59A-4752-93E2-03EDA07BDA2A}"/>
              </a:ext>
            </a:extLst>
          </p:cNvPr>
          <p:cNvSpPr>
            <a:spLocks noGrp="1"/>
          </p:cNvSpPr>
          <p:nvPr>
            <p:ph type="dt" sz="half" idx="10"/>
          </p:nvPr>
        </p:nvSpPr>
        <p:spPr/>
        <p:txBody>
          <a:bodyPr/>
          <a:lstStyle/>
          <a:p>
            <a:fld id="{6D02DBA2-D5BE-4225-86E1-9A8837E7279C}" type="datetimeFigureOut">
              <a:rPr lang="en-US" smtClean="0"/>
              <a:t>12/6/2021</a:t>
            </a:fld>
            <a:endParaRPr lang="en-US"/>
          </a:p>
        </p:txBody>
      </p:sp>
      <p:sp>
        <p:nvSpPr>
          <p:cNvPr id="5" name="Footer Placeholder 4">
            <a:extLst>
              <a:ext uri="{FF2B5EF4-FFF2-40B4-BE49-F238E27FC236}">
                <a16:creationId xmlns:a16="http://schemas.microsoft.com/office/drawing/2014/main" id="{436F6F50-A660-4FF8-9CF1-6B7C55BE2E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148863-835B-40E8-92BD-797BAAD34EF3}"/>
              </a:ext>
            </a:extLst>
          </p:cNvPr>
          <p:cNvSpPr>
            <a:spLocks noGrp="1"/>
          </p:cNvSpPr>
          <p:nvPr>
            <p:ph type="sldNum" sz="quarter" idx="12"/>
          </p:nvPr>
        </p:nvSpPr>
        <p:spPr/>
        <p:txBody>
          <a:bodyPr/>
          <a:lstStyle/>
          <a:p>
            <a:fld id="{1286C29D-522A-4BAA-8AC0-65DB47395E98}" type="slidenum">
              <a:rPr lang="en-US" smtClean="0"/>
              <a:t>‹#›</a:t>
            </a:fld>
            <a:endParaRPr lang="en-US"/>
          </a:p>
        </p:txBody>
      </p:sp>
    </p:spTree>
    <p:extLst>
      <p:ext uri="{BB962C8B-B14F-4D97-AF65-F5344CB8AC3E}">
        <p14:creationId xmlns:p14="http://schemas.microsoft.com/office/powerpoint/2010/main" val="2776751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B071B3-FE5B-4924-9782-78F2E64DC0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B86EF1-7914-4731-861F-6BE4A0DEB0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1AE2E7-DC16-47CD-A1D1-9AE03D731017}"/>
              </a:ext>
            </a:extLst>
          </p:cNvPr>
          <p:cNvSpPr>
            <a:spLocks noGrp="1"/>
          </p:cNvSpPr>
          <p:nvPr>
            <p:ph type="dt" sz="half" idx="10"/>
          </p:nvPr>
        </p:nvSpPr>
        <p:spPr/>
        <p:txBody>
          <a:bodyPr/>
          <a:lstStyle/>
          <a:p>
            <a:fld id="{6D02DBA2-D5BE-4225-86E1-9A8837E7279C}" type="datetimeFigureOut">
              <a:rPr lang="en-US" smtClean="0"/>
              <a:t>12/6/2021</a:t>
            </a:fld>
            <a:endParaRPr lang="en-US"/>
          </a:p>
        </p:txBody>
      </p:sp>
      <p:sp>
        <p:nvSpPr>
          <p:cNvPr id="5" name="Footer Placeholder 4">
            <a:extLst>
              <a:ext uri="{FF2B5EF4-FFF2-40B4-BE49-F238E27FC236}">
                <a16:creationId xmlns:a16="http://schemas.microsoft.com/office/drawing/2014/main" id="{35C7DE28-863F-47BD-911B-FB00B812B4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527D01-4852-49E3-9DF7-3971F8F15166}"/>
              </a:ext>
            </a:extLst>
          </p:cNvPr>
          <p:cNvSpPr>
            <a:spLocks noGrp="1"/>
          </p:cNvSpPr>
          <p:nvPr>
            <p:ph type="sldNum" sz="quarter" idx="12"/>
          </p:nvPr>
        </p:nvSpPr>
        <p:spPr/>
        <p:txBody>
          <a:bodyPr/>
          <a:lstStyle/>
          <a:p>
            <a:fld id="{1286C29D-522A-4BAA-8AC0-65DB47395E98}" type="slidenum">
              <a:rPr lang="en-US" smtClean="0"/>
              <a:t>‹#›</a:t>
            </a:fld>
            <a:endParaRPr lang="en-US"/>
          </a:p>
        </p:txBody>
      </p:sp>
    </p:spTree>
    <p:extLst>
      <p:ext uri="{BB962C8B-B14F-4D97-AF65-F5344CB8AC3E}">
        <p14:creationId xmlns:p14="http://schemas.microsoft.com/office/powerpoint/2010/main" val="1029155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btitle">
  <p:cSld name="Subtitle">
    <p:bg>
      <p:bgPr>
        <a:blipFill>
          <a:blip r:embed="rId2">
            <a:alphaModFix/>
          </a:blip>
          <a:stretch>
            <a:fillRect/>
          </a:stretch>
        </a:blipFill>
        <a:effectLst/>
      </p:bgPr>
    </p:bg>
    <p:spTree>
      <p:nvGrpSpPr>
        <p:cNvPr id="1" name="Shape 12"/>
        <p:cNvGrpSpPr/>
        <p:nvPr/>
      </p:nvGrpSpPr>
      <p:grpSpPr>
        <a:xfrm>
          <a:off x="0" y="0"/>
          <a:ext cx="0" cy="0"/>
          <a:chOff x="0" y="0"/>
          <a:chExt cx="0" cy="0"/>
        </a:xfrm>
      </p:grpSpPr>
      <p:pic>
        <p:nvPicPr>
          <p:cNvPr id="13" name="Google Shape;13;p3" descr="paint_transparent4.png"/>
          <p:cNvPicPr preferRelativeResize="0"/>
          <p:nvPr/>
        </p:nvPicPr>
        <p:blipFill rotWithShape="1">
          <a:blip r:embed="rId3">
            <a:alphaModFix/>
          </a:blip>
          <a:srcRect r="49954"/>
          <a:stretch/>
        </p:blipFill>
        <p:spPr>
          <a:xfrm>
            <a:off x="6090568" y="0"/>
            <a:ext cx="6101433" cy="6858032"/>
          </a:xfrm>
          <a:prstGeom prst="rect">
            <a:avLst/>
          </a:prstGeom>
          <a:noFill/>
          <a:ln>
            <a:noFill/>
          </a:ln>
        </p:spPr>
      </p:pic>
      <p:sp>
        <p:nvSpPr>
          <p:cNvPr id="14" name="Google Shape;14;p3"/>
          <p:cNvSpPr/>
          <p:nvPr/>
        </p:nvSpPr>
        <p:spPr>
          <a:xfrm>
            <a:off x="0" y="-200"/>
            <a:ext cx="70676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3"/>
          <p:cNvSpPr txBox="1">
            <a:spLocks noGrp="1"/>
          </p:cNvSpPr>
          <p:nvPr>
            <p:ph type="ctrTitle"/>
          </p:nvPr>
        </p:nvSpPr>
        <p:spPr>
          <a:xfrm>
            <a:off x="914400" y="3838333"/>
            <a:ext cx="52196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sp>
        <p:nvSpPr>
          <p:cNvPr id="16" name="Google Shape;16;p3"/>
          <p:cNvSpPr txBox="1">
            <a:spLocks noGrp="1"/>
          </p:cNvSpPr>
          <p:nvPr>
            <p:ph type="subTitle" idx="1"/>
          </p:nvPr>
        </p:nvSpPr>
        <p:spPr>
          <a:xfrm>
            <a:off x="914400" y="5310739"/>
            <a:ext cx="52196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400"/>
              <a:buNone/>
              <a:defRPr sz="1867">
                <a:solidFill>
                  <a:schemeClr val="dk2"/>
                </a:solidFill>
              </a:defRPr>
            </a:lvl1pPr>
            <a:lvl2pPr lvl="1" rtl="0">
              <a:spcBef>
                <a:spcPts val="0"/>
              </a:spcBef>
              <a:spcAft>
                <a:spcPts val="0"/>
              </a:spcAft>
              <a:buClr>
                <a:schemeClr val="dk2"/>
              </a:buClr>
              <a:buSzPts val="1400"/>
              <a:buNone/>
              <a:defRPr sz="1867">
                <a:solidFill>
                  <a:schemeClr val="dk2"/>
                </a:solidFill>
              </a:defRPr>
            </a:lvl2pPr>
            <a:lvl3pPr lvl="2" rtl="0">
              <a:spcBef>
                <a:spcPts val="0"/>
              </a:spcBef>
              <a:spcAft>
                <a:spcPts val="0"/>
              </a:spcAft>
              <a:buClr>
                <a:schemeClr val="dk2"/>
              </a:buClr>
              <a:buSzPts val="1400"/>
              <a:buNone/>
              <a:defRPr sz="1867">
                <a:solidFill>
                  <a:schemeClr val="dk2"/>
                </a:solidFill>
              </a:defRPr>
            </a:lvl3pPr>
            <a:lvl4pPr lvl="3" rtl="0">
              <a:spcBef>
                <a:spcPts val="0"/>
              </a:spcBef>
              <a:spcAft>
                <a:spcPts val="0"/>
              </a:spcAft>
              <a:buClr>
                <a:schemeClr val="dk2"/>
              </a:buClr>
              <a:buSzPts val="1400"/>
              <a:buNone/>
              <a:defRPr sz="1867">
                <a:solidFill>
                  <a:schemeClr val="dk2"/>
                </a:solidFill>
              </a:defRPr>
            </a:lvl4pPr>
            <a:lvl5pPr lvl="4" rtl="0">
              <a:spcBef>
                <a:spcPts val="0"/>
              </a:spcBef>
              <a:spcAft>
                <a:spcPts val="0"/>
              </a:spcAft>
              <a:buClr>
                <a:schemeClr val="dk2"/>
              </a:buClr>
              <a:buSzPts val="1400"/>
              <a:buNone/>
              <a:defRPr sz="1867">
                <a:solidFill>
                  <a:schemeClr val="dk2"/>
                </a:solidFill>
              </a:defRPr>
            </a:lvl5pPr>
            <a:lvl6pPr lvl="5" rtl="0">
              <a:spcBef>
                <a:spcPts val="0"/>
              </a:spcBef>
              <a:spcAft>
                <a:spcPts val="0"/>
              </a:spcAft>
              <a:buClr>
                <a:schemeClr val="dk2"/>
              </a:buClr>
              <a:buSzPts val="1400"/>
              <a:buNone/>
              <a:defRPr sz="1867">
                <a:solidFill>
                  <a:schemeClr val="dk2"/>
                </a:solidFill>
              </a:defRPr>
            </a:lvl6pPr>
            <a:lvl7pPr lvl="6" rtl="0">
              <a:spcBef>
                <a:spcPts val="0"/>
              </a:spcBef>
              <a:spcAft>
                <a:spcPts val="0"/>
              </a:spcAft>
              <a:buClr>
                <a:schemeClr val="dk2"/>
              </a:buClr>
              <a:buSzPts val="1400"/>
              <a:buNone/>
              <a:defRPr sz="1867">
                <a:solidFill>
                  <a:schemeClr val="dk2"/>
                </a:solidFill>
              </a:defRPr>
            </a:lvl7pPr>
            <a:lvl8pPr lvl="7" rtl="0">
              <a:spcBef>
                <a:spcPts val="0"/>
              </a:spcBef>
              <a:spcAft>
                <a:spcPts val="0"/>
              </a:spcAft>
              <a:buClr>
                <a:schemeClr val="dk2"/>
              </a:buClr>
              <a:buSzPts val="1400"/>
              <a:buNone/>
              <a:defRPr sz="1867">
                <a:solidFill>
                  <a:schemeClr val="dk2"/>
                </a:solidFill>
              </a:defRPr>
            </a:lvl8pPr>
            <a:lvl9pPr lvl="8" rtl="0">
              <a:spcBef>
                <a:spcPts val="0"/>
              </a:spcBef>
              <a:spcAft>
                <a:spcPts val="0"/>
              </a:spcAft>
              <a:buClr>
                <a:schemeClr val="dk2"/>
              </a:buClr>
              <a:buSzPts val="1400"/>
              <a:buNone/>
              <a:defRPr sz="1867">
                <a:solidFill>
                  <a:schemeClr val="dk2"/>
                </a:solidFill>
              </a:defRPr>
            </a:lvl9pPr>
          </a:lstStyle>
          <a:p>
            <a:endParaRPr/>
          </a:p>
        </p:txBody>
      </p:sp>
    </p:spTree>
    <p:extLst>
      <p:ext uri="{BB962C8B-B14F-4D97-AF65-F5344CB8AC3E}">
        <p14:creationId xmlns:p14="http://schemas.microsoft.com/office/powerpoint/2010/main" val="1812889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bg>
      <p:bgPr>
        <a:blipFill>
          <a:blip r:embed="rId2">
            <a:alphaModFix/>
          </a:blip>
          <a:stretch>
            <a:fillRect/>
          </a:stretch>
        </a:blipFill>
        <a:effectLst/>
      </p:bgPr>
    </p:bg>
    <p:spTree>
      <p:nvGrpSpPr>
        <p:cNvPr id="1" name="Shape 21"/>
        <p:cNvGrpSpPr/>
        <p:nvPr/>
      </p:nvGrpSpPr>
      <p:grpSpPr>
        <a:xfrm>
          <a:off x="0" y="0"/>
          <a:ext cx="0" cy="0"/>
          <a:chOff x="0" y="0"/>
          <a:chExt cx="0" cy="0"/>
        </a:xfrm>
      </p:grpSpPr>
      <p:pic>
        <p:nvPicPr>
          <p:cNvPr id="22" name="Google Shape;22;p5" descr="paint_transparent1.png"/>
          <p:cNvPicPr preferRelativeResize="0"/>
          <p:nvPr/>
        </p:nvPicPr>
        <p:blipFill>
          <a:blip r:embed="rId3">
            <a:alphaModFix/>
          </a:blip>
          <a:stretch>
            <a:fillRect/>
          </a:stretch>
        </p:blipFill>
        <p:spPr>
          <a:xfrm>
            <a:off x="0" y="0"/>
            <a:ext cx="12192000" cy="6858000"/>
          </a:xfrm>
          <a:prstGeom prst="rect">
            <a:avLst/>
          </a:prstGeom>
          <a:noFill/>
          <a:ln>
            <a:noFill/>
          </a:ln>
        </p:spPr>
      </p:pic>
      <p:sp>
        <p:nvSpPr>
          <p:cNvPr id="23" name="Google Shape;23;p5"/>
          <p:cNvSpPr txBox="1">
            <a:spLocks noGrp="1"/>
          </p:cNvSpPr>
          <p:nvPr>
            <p:ph type="title"/>
          </p:nvPr>
        </p:nvSpPr>
        <p:spPr>
          <a:xfrm>
            <a:off x="609600" y="1798633"/>
            <a:ext cx="7348400" cy="1143200"/>
          </a:xfrm>
          <a:prstGeom prst="rect">
            <a:avLst/>
          </a:prstGeom>
        </p:spPr>
        <p:txBody>
          <a:bodyPr spcFirstLastPara="1" wrap="square" lIns="91425" tIns="91425" rIns="91425" bIns="91425" anchor="b" anchorCtr="0">
            <a:noAutofit/>
          </a:bodyPr>
          <a:lstStyle>
            <a:lvl1pPr lvl="0">
              <a:spcBef>
                <a:spcPts val="0"/>
              </a:spcBef>
              <a:spcAft>
                <a:spcPts val="0"/>
              </a:spcAft>
              <a:buSzPts val="4800"/>
              <a:buFont typeface="Lato Hairline"/>
              <a:buNone/>
              <a:defRPr>
                <a:latin typeface="Lato Hairline"/>
                <a:ea typeface="Lato Hairline"/>
                <a:cs typeface="Lato Hairline"/>
                <a:sym typeface="Lato Hairline"/>
              </a:defRPr>
            </a:lvl1pPr>
            <a:lvl2pPr lvl="1">
              <a:spcBef>
                <a:spcPts val="0"/>
              </a:spcBef>
              <a:spcAft>
                <a:spcPts val="0"/>
              </a:spcAft>
              <a:buSzPts val="4800"/>
              <a:buFont typeface="Lato Hairline"/>
              <a:buNone/>
              <a:defRPr>
                <a:latin typeface="Lato Hairline"/>
                <a:ea typeface="Lato Hairline"/>
                <a:cs typeface="Lato Hairline"/>
                <a:sym typeface="Lato Hairline"/>
              </a:defRPr>
            </a:lvl2pPr>
            <a:lvl3pPr lvl="2">
              <a:spcBef>
                <a:spcPts val="0"/>
              </a:spcBef>
              <a:spcAft>
                <a:spcPts val="0"/>
              </a:spcAft>
              <a:buSzPts val="4800"/>
              <a:buFont typeface="Lato Hairline"/>
              <a:buNone/>
              <a:defRPr>
                <a:latin typeface="Lato Hairline"/>
                <a:ea typeface="Lato Hairline"/>
                <a:cs typeface="Lato Hairline"/>
                <a:sym typeface="Lato Hairline"/>
              </a:defRPr>
            </a:lvl3pPr>
            <a:lvl4pPr lvl="3">
              <a:spcBef>
                <a:spcPts val="0"/>
              </a:spcBef>
              <a:spcAft>
                <a:spcPts val="0"/>
              </a:spcAft>
              <a:buSzPts val="4800"/>
              <a:buFont typeface="Lato Hairline"/>
              <a:buNone/>
              <a:defRPr>
                <a:latin typeface="Lato Hairline"/>
                <a:ea typeface="Lato Hairline"/>
                <a:cs typeface="Lato Hairline"/>
                <a:sym typeface="Lato Hairline"/>
              </a:defRPr>
            </a:lvl4pPr>
            <a:lvl5pPr lvl="4">
              <a:spcBef>
                <a:spcPts val="0"/>
              </a:spcBef>
              <a:spcAft>
                <a:spcPts val="0"/>
              </a:spcAft>
              <a:buSzPts val="4800"/>
              <a:buFont typeface="Lato Hairline"/>
              <a:buNone/>
              <a:defRPr>
                <a:latin typeface="Lato Hairline"/>
                <a:ea typeface="Lato Hairline"/>
                <a:cs typeface="Lato Hairline"/>
                <a:sym typeface="Lato Hairline"/>
              </a:defRPr>
            </a:lvl5pPr>
            <a:lvl6pPr lvl="5">
              <a:spcBef>
                <a:spcPts val="0"/>
              </a:spcBef>
              <a:spcAft>
                <a:spcPts val="0"/>
              </a:spcAft>
              <a:buSzPts val="4800"/>
              <a:buFont typeface="Lato Hairline"/>
              <a:buNone/>
              <a:defRPr>
                <a:latin typeface="Lato Hairline"/>
                <a:ea typeface="Lato Hairline"/>
                <a:cs typeface="Lato Hairline"/>
                <a:sym typeface="Lato Hairline"/>
              </a:defRPr>
            </a:lvl6pPr>
            <a:lvl7pPr lvl="6">
              <a:spcBef>
                <a:spcPts val="0"/>
              </a:spcBef>
              <a:spcAft>
                <a:spcPts val="0"/>
              </a:spcAft>
              <a:buSzPts val="4800"/>
              <a:buFont typeface="Lato Hairline"/>
              <a:buNone/>
              <a:defRPr>
                <a:latin typeface="Lato Hairline"/>
                <a:ea typeface="Lato Hairline"/>
                <a:cs typeface="Lato Hairline"/>
                <a:sym typeface="Lato Hairline"/>
              </a:defRPr>
            </a:lvl7pPr>
            <a:lvl8pPr lvl="7">
              <a:spcBef>
                <a:spcPts val="0"/>
              </a:spcBef>
              <a:spcAft>
                <a:spcPts val="0"/>
              </a:spcAft>
              <a:buSzPts val="4800"/>
              <a:buFont typeface="Lato Hairline"/>
              <a:buNone/>
              <a:defRPr>
                <a:latin typeface="Lato Hairline"/>
                <a:ea typeface="Lato Hairline"/>
                <a:cs typeface="Lato Hairline"/>
                <a:sym typeface="Lato Hairline"/>
              </a:defRPr>
            </a:lvl8pPr>
            <a:lvl9pPr lvl="8">
              <a:spcBef>
                <a:spcPts val="0"/>
              </a:spcBef>
              <a:spcAft>
                <a:spcPts val="0"/>
              </a:spcAft>
              <a:buSzPts val="4800"/>
              <a:buFont typeface="Lato Hairline"/>
              <a:buNone/>
              <a:defRPr>
                <a:latin typeface="Lato Hairline"/>
                <a:ea typeface="Lato Hairline"/>
                <a:cs typeface="Lato Hairline"/>
                <a:sym typeface="Lato Hairline"/>
              </a:defRPr>
            </a:lvl9pPr>
          </a:lstStyle>
          <a:p>
            <a:endParaRPr/>
          </a:p>
        </p:txBody>
      </p:sp>
      <p:sp>
        <p:nvSpPr>
          <p:cNvPr id="24" name="Google Shape;24;p5"/>
          <p:cNvSpPr txBox="1">
            <a:spLocks noGrp="1"/>
          </p:cNvSpPr>
          <p:nvPr>
            <p:ph type="body" idx="1"/>
          </p:nvPr>
        </p:nvSpPr>
        <p:spPr>
          <a:xfrm>
            <a:off x="609600" y="2992533"/>
            <a:ext cx="7348400" cy="34736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SzPts val="1800"/>
              <a:buChar char="×"/>
              <a:defRPr/>
            </a:lvl1pPr>
            <a:lvl2pPr marL="1219170" lvl="1" indent="-457189">
              <a:spcBef>
                <a:spcPts val="0"/>
              </a:spcBef>
              <a:spcAft>
                <a:spcPts val="0"/>
              </a:spcAft>
              <a:buSzPts val="1800"/>
              <a:buChar char="×"/>
              <a:defRPr/>
            </a:lvl2pPr>
            <a:lvl3pPr marL="1828754" lvl="2" indent="-457189">
              <a:spcBef>
                <a:spcPts val="0"/>
              </a:spcBef>
              <a:spcAft>
                <a:spcPts val="0"/>
              </a:spcAft>
              <a:buSzPts val="18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11307445" y="62315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8797745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bg>
      <p:bgPr>
        <a:blipFill>
          <a:blip r:embed="rId2">
            <a:alphaModFix/>
          </a:blip>
          <a:stretch>
            <a:fillRect/>
          </a:stretch>
        </a:blipFill>
        <a:effectLst/>
      </p:bgPr>
    </p:bg>
    <p:spTree>
      <p:nvGrpSpPr>
        <p:cNvPr id="1" name="Shape 26"/>
        <p:cNvGrpSpPr/>
        <p:nvPr/>
      </p:nvGrpSpPr>
      <p:grpSpPr>
        <a:xfrm>
          <a:off x="0" y="0"/>
          <a:ext cx="0" cy="0"/>
          <a:chOff x="0" y="0"/>
          <a:chExt cx="0" cy="0"/>
        </a:xfrm>
      </p:grpSpPr>
      <p:pic>
        <p:nvPicPr>
          <p:cNvPr id="27" name="Google Shape;27;p6" descr="paint_transparent1.png"/>
          <p:cNvPicPr preferRelativeResize="0"/>
          <p:nvPr/>
        </p:nvPicPr>
        <p:blipFill>
          <a:blip r:embed="rId3">
            <a:alphaModFix/>
          </a:blip>
          <a:stretch>
            <a:fillRect/>
          </a:stretch>
        </p:blipFill>
        <p:spPr>
          <a:xfrm>
            <a:off x="0" y="0"/>
            <a:ext cx="12192000" cy="6858000"/>
          </a:xfrm>
          <a:prstGeom prst="rect">
            <a:avLst/>
          </a:prstGeom>
          <a:noFill/>
          <a:ln>
            <a:noFill/>
          </a:ln>
        </p:spPr>
      </p:pic>
      <p:sp>
        <p:nvSpPr>
          <p:cNvPr id="28" name="Google Shape;28;p6"/>
          <p:cNvSpPr txBox="1">
            <a:spLocks noGrp="1"/>
          </p:cNvSpPr>
          <p:nvPr>
            <p:ph type="title"/>
          </p:nvPr>
        </p:nvSpPr>
        <p:spPr>
          <a:xfrm>
            <a:off x="609600" y="1798633"/>
            <a:ext cx="7348400" cy="11432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9" name="Google Shape;29;p6"/>
          <p:cNvSpPr txBox="1">
            <a:spLocks noGrp="1"/>
          </p:cNvSpPr>
          <p:nvPr>
            <p:ph type="body" idx="1"/>
          </p:nvPr>
        </p:nvSpPr>
        <p:spPr>
          <a:xfrm>
            <a:off x="609600" y="2949100"/>
            <a:ext cx="3566800" cy="3517200"/>
          </a:xfrm>
          <a:prstGeom prst="rect">
            <a:avLst/>
          </a:prstGeom>
        </p:spPr>
        <p:txBody>
          <a:bodyPr spcFirstLastPara="1" wrap="square" lIns="91425" tIns="91425" rIns="91425" bIns="91425" anchor="t" anchorCtr="0">
            <a:noAutofit/>
          </a:bodyPr>
          <a:lstStyle>
            <a:lvl1pPr marL="609585" lvl="0" indent="-440256">
              <a:spcBef>
                <a:spcPts val="800"/>
              </a:spcBef>
              <a:spcAft>
                <a:spcPts val="0"/>
              </a:spcAft>
              <a:buSzPts val="1600"/>
              <a:buChar char="×"/>
              <a:defRPr sz="2133"/>
            </a:lvl1pPr>
            <a:lvl2pPr marL="1219170" lvl="1" indent="-440256">
              <a:spcBef>
                <a:spcPts val="0"/>
              </a:spcBef>
              <a:spcAft>
                <a:spcPts val="0"/>
              </a:spcAft>
              <a:buSzPts val="1600"/>
              <a:buChar char="×"/>
              <a:defRPr sz="2133"/>
            </a:lvl2pPr>
            <a:lvl3pPr marL="1828754" lvl="2" indent="-440256">
              <a:spcBef>
                <a:spcPts val="0"/>
              </a:spcBef>
              <a:spcAft>
                <a:spcPts val="0"/>
              </a:spcAft>
              <a:buSzPts val="1600"/>
              <a:buChar char="×"/>
              <a:defRPr sz="2133"/>
            </a:lvl3pPr>
            <a:lvl4pPr marL="2438339" lvl="3" indent="-440256">
              <a:spcBef>
                <a:spcPts val="0"/>
              </a:spcBef>
              <a:spcAft>
                <a:spcPts val="0"/>
              </a:spcAft>
              <a:buSzPts val="1600"/>
              <a:buChar char="×"/>
              <a:defRPr sz="2133"/>
            </a:lvl4pPr>
            <a:lvl5pPr marL="3047924" lvl="4" indent="-440256">
              <a:spcBef>
                <a:spcPts val="0"/>
              </a:spcBef>
              <a:spcAft>
                <a:spcPts val="0"/>
              </a:spcAft>
              <a:buSzPts val="1600"/>
              <a:buChar char="○"/>
              <a:defRPr sz="2133"/>
            </a:lvl5pPr>
            <a:lvl6pPr marL="3657509" lvl="5" indent="-440256">
              <a:spcBef>
                <a:spcPts val="0"/>
              </a:spcBef>
              <a:spcAft>
                <a:spcPts val="0"/>
              </a:spcAft>
              <a:buSzPts val="1600"/>
              <a:buChar char="■"/>
              <a:defRPr sz="2133"/>
            </a:lvl6pPr>
            <a:lvl7pPr marL="4267093" lvl="6" indent="-440256">
              <a:spcBef>
                <a:spcPts val="0"/>
              </a:spcBef>
              <a:spcAft>
                <a:spcPts val="0"/>
              </a:spcAft>
              <a:buSzPts val="1600"/>
              <a:buChar char="●"/>
              <a:defRPr sz="2133"/>
            </a:lvl7pPr>
            <a:lvl8pPr marL="4876678" lvl="7" indent="-440256">
              <a:spcBef>
                <a:spcPts val="0"/>
              </a:spcBef>
              <a:spcAft>
                <a:spcPts val="0"/>
              </a:spcAft>
              <a:buSzPts val="1600"/>
              <a:buChar char="○"/>
              <a:defRPr sz="2133"/>
            </a:lvl8pPr>
            <a:lvl9pPr marL="5486263" lvl="8" indent="-440256">
              <a:spcBef>
                <a:spcPts val="0"/>
              </a:spcBef>
              <a:spcAft>
                <a:spcPts val="0"/>
              </a:spcAft>
              <a:buSzPts val="1600"/>
              <a:buChar char="■"/>
              <a:defRPr sz="2133"/>
            </a:lvl9pPr>
          </a:lstStyle>
          <a:p>
            <a:endParaRPr/>
          </a:p>
        </p:txBody>
      </p:sp>
      <p:sp>
        <p:nvSpPr>
          <p:cNvPr id="30" name="Google Shape;30;p6"/>
          <p:cNvSpPr txBox="1">
            <a:spLocks noGrp="1"/>
          </p:cNvSpPr>
          <p:nvPr>
            <p:ph type="body" idx="2"/>
          </p:nvPr>
        </p:nvSpPr>
        <p:spPr>
          <a:xfrm>
            <a:off x="4391208" y="2949100"/>
            <a:ext cx="3566800" cy="3517200"/>
          </a:xfrm>
          <a:prstGeom prst="rect">
            <a:avLst/>
          </a:prstGeom>
        </p:spPr>
        <p:txBody>
          <a:bodyPr spcFirstLastPara="1" wrap="square" lIns="91425" tIns="91425" rIns="91425" bIns="91425" anchor="t" anchorCtr="0">
            <a:noAutofit/>
          </a:bodyPr>
          <a:lstStyle>
            <a:lvl1pPr marL="609585" lvl="0" indent="-440256">
              <a:spcBef>
                <a:spcPts val="800"/>
              </a:spcBef>
              <a:spcAft>
                <a:spcPts val="0"/>
              </a:spcAft>
              <a:buSzPts val="1600"/>
              <a:buChar char="×"/>
              <a:defRPr sz="2133"/>
            </a:lvl1pPr>
            <a:lvl2pPr marL="1219170" lvl="1" indent="-440256">
              <a:spcBef>
                <a:spcPts val="0"/>
              </a:spcBef>
              <a:spcAft>
                <a:spcPts val="0"/>
              </a:spcAft>
              <a:buSzPts val="1600"/>
              <a:buChar char="×"/>
              <a:defRPr sz="2133"/>
            </a:lvl2pPr>
            <a:lvl3pPr marL="1828754" lvl="2" indent="-440256">
              <a:spcBef>
                <a:spcPts val="0"/>
              </a:spcBef>
              <a:spcAft>
                <a:spcPts val="0"/>
              </a:spcAft>
              <a:buSzPts val="1600"/>
              <a:buChar char="×"/>
              <a:defRPr sz="2133"/>
            </a:lvl3pPr>
            <a:lvl4pPr marL="2438339" lvl="3" indent="-440256">
              <a:spcBef>
                <a:spcPts val="0"/>
              </a:spcBef>
              <a:spcAft>
                <a:spcPts val="0"/>
              </a:spcAft>
              <a:buSzPts val="1600"/>
              <a:buChar char="×"/>
              <a:defRPr sz="2133"/>
            </a:lvl4pPr>
            <a:lvl5pPr marL="3047924" lvl="4" indent="-440256">
              <a:spcBef>
                <a:spcPts val="0"/>
              </a:spcBef>
              <a:spcAft>
                <a:spcPts val="0"/>
              </a:spcAft>
              <a:buSzPts val="1600"/>
              <a:buChar char="○"/>
              <a:defRPr sz="2133"/>
            </a:lvl5pPr>
            <a:lvl6pPr marL="3657509" lvl="5" indent="-440256">
              <a:spcBef>
                <a:spcPts val="0"/>
              </a:spcBef>
              <a:spcAft>
                <a:spcPts val="0"/>
              </a:spcAft>
              <a:buSzPts val="1600"/>
              <a:buChar char="■"/>
              <a:defRPr sz="2133"/>
            </a:lvl6pPr>
            <a:lvl7pPr marL="4267093" lvl="6" indent="-440256">
              <a:spcBef>
                <a:spcPts val="0"/>
              </a:spcBef>
              <a:spcAft>
                <a:spcPts val="0"/>
              </a:spcAft>
              <a:buSzPts val="1600"/>
              <a:buChar char="●"/>
              <a:defRPr sz="2133"/>
            </a:lvl7pPr>
            <a:lvl8pPr marL="4876678" lvl="7" indent="-440256">
              <a:spcBef>
                <a:spcPts val="0"/>
              </a:spcBef>
              <a:spcAft>
                <a:spcPts val="0"/>
              </a:spcAft>
              <a:buSzPts val="1600"/>
              <a:buChar char="○"/>
              <a:defRPr sz="2133"/>
            </a:lvl8pPr>
            <a:lvl9pPr marL="5486263" lvl="8" indent="-440256">
              <a:spcBef>
                <a:spcPts val="0"/>
              </a:spcBef>
              <a:spcAft>
                <a:spcPts val="0"/>
              </a:spcAft>
              <a:buSzPts val="1600"/>
              <a:buChar char="■"/>
              <a:defRPr sz="2133"/>
            </a:lvl9pPr>
          </a:lstStyle>
          <a:p>
            <a:endParaRPr/>
          </a:p>
        </p:txBody>
      </p:sp>
      <p:sp>
        <p:nvSpPr>
          <p:cNvPr id="31" name="Google Shape;31;p6"/>
          <p:cNvSpPr txBox="1">
            <a:spLocks noGrp="1"/>
          </p:cNvSpPr>
          <p:nvPr>
            <p:ph type="sldNum" idx="12"/>
          </p:nvPr>
        </p:nvSpPr>
        <p:spPr>
          <a:xfrm>
            <a:off x="11307445" y="62315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897683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3 columns">
  <p:cSld name="Title + 3 columns">
    <p:bg>
      <p:bgPr>
        <a:blipFill>
          <a:blip r:embed="rId2">
            <a:alphaModFix/>
          </a:blip>
          <a:stretch>
            <a:fillRect/>
          </a:stretch>
        </a:blipFill>
        <a:effectLst/>
      </p:bgPr>
    </p:bg>
    <p:spTree>
      <p:nvGrpSpPr>
        <p:cNvPr id="1" name="Shape 32"/>
        <p:cNvGrpSpPr/>
        <p:nvPr/>
      </p:nvGrpSpPr>
      <p:grpSpPr>
        <a:xfrm>
          <a:off x="0" y="0"/>
          <a:ext cx="0" cy="0"/>
          <a:chOff x="0" y="0"/>
          <a:chExt cx="0" cy="0"/>
        </a:xfrm>
      </p:grpSpPr>
      <p:pic>
        <p:nvPicPr>
          <p:cNvPr id="33" name="Google Shape;33;p7" descr="paint_transparent1.png"/>
          <p:cNvPicPr preferRelativeResize="0"/>
          <p:nvPr/>
        </p:nvPicPr>
        <p:blipFill>
          <a:blip r:embed="rId3">
            <a:alphaModFix/>
          </a:blip>
          <a:stretch>
            <a:fillRect/>
          </a:stretch>
        </p:blipFill>
        <p:spPr>
          <a:xfrm>
            <a:off x="0" y="0"/>
            <a:ext cx="12192000" cy="6858000"/>
          </a:xfrm>
          <a:prstGeom prst="rect">
            <a:avLst/>
          </a:prstGeom>
          <a:noFill/>
          <a:ln>
            <a:noFill/>
          </a:ln>
        </p:spPr>
      </p:pic>
      <p:sp>
        <p:nvSpPr>
          <p:cNvPr id="34" name="Google Shape;34;p7"/>
          <p:cNvSpPr txBox="1">
            <a:spLocks noGrp="1"/>
          </p:cNvSpPr>
          <p:nvPr>
            <p:ph type="title"/>
          </p:nvPr>
        </p:nvSpPr>
        <p:spPr>
          <a:xfrm>
            <a:off x="609600" y="1798633"/>
            <a:ext cx="7348400" cy="11432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5" name="Google Shape;35;p7"/>
          <p:cNvSpPr txBox="1">
            <a:spLocks noGrp="1"/>
          </p:cNvSpPr>
          <p:nvPr>
            <p:ph type="body" idx="1"/>
          </p:nvPr>
        </p:nvSpPr>
        <p:spPr>
          <a:xfrm>
            <a:off x="653033" y="3083300"/>
            <a:ext cx="2442000" cy="3484400"/>
          </a:xfrm>
          <a:prstGeom prst="rect">
            <a:avLst/>
          </a:prstGeom>
        </p:spPr>
        <p:txBody>
          <a:bodyPr spcFirstLastPara="1" wrap="square" lIns="91425" tIns="91425" rIns="91425" bIns="91425" anchor="t" anchorCtr="0">
            <a:noAutofit/>
          </a:bodyPr>
          <a:lstStyle>
            <a:lvl1pPr marL="609585" lvl="0" indent="-406390" rtl="0">
              <a:spcBef>
                <a:spcPts val="800"/>
              </a:spcBef>
              <a:spcAft>
                <a:spcPts val="0"/>
              </a:spcAft>
              <a:buSzPts val="1200"/>
              <a:buChar char="×"/>
              <a:defRPr sz="1600"/>
            </a:lvl1pPr>
            <a:lvl2pPr marL="1219170" lvl="1" indent="-406390" rtl="0">
              <a:spcBef>
                <a:spcPts val="0"/>
              </a:spcBef>
              <a:spcAft>
                <a:spcPts val="0"/>
              </a:spcAft>
              <a:buSzPts val="1200"/>
              <a:buChar char="×"/>
              <a:defRPr sz="1600"/>
            </a:lvl2pPr>
            <a:lvl3pPr marL="1828754" lvl="2" indent="-406390" rtl="0">
              <a:spcBef>
                <a:spcPts val="0"/>
              </a:spcBef>
              <a:spcAft>
                <a:spcPts val="0"/>
              </a:spcAft>
              <a:buSzPts val="1200"/>
              <a:buChar char="×"/>
              <a:defRPr sz="1600"/>
            </a:lvl3pPr>
            <a:lvl4pPr marL="2438339" lvl="3" indent="-406390" rtl="0">
              <a:spcBef>
                <a:spcPts val="0"/>
              </a:spcBef>
              <a:spcAft>
                <a:spcPts val="0"/>
              </a:spcAft>
              <a:buSzPts val="1200"/>
              <a:buChar char="×"/>
              <a:defRPr sz="1600"/>
            </a:lvl4pPr>
            <a:lvl5pPr marL="3047924" lvl="4" indent="-406390" rtl="0">
              <a:spcBef>
                <a:spcPts val="0"/>
              </a:spcBef>
              <a:spcAft>
                <a:spcPts val="0"/>
              </a:spcAft>
              <a:buSzPts val="1200"/>
              <a:buChar char="○"/>
              <a:defRPr sz="1600"/>
            </a:lvl5pPr>
            <a:lvl6pPr marL="3657509" lvl="5" indent="-406390" rtl="0">
              <a:spcBef>
                <a:spcPts val="0"/>
              </a:spcBef>
              <a:spcAft>
                <a:spcPts val="0"/>
              </a:spcAft>
              <a:buSzPts val="1200"/>
              <a:buChar char="■"/>
              <a:defRPr sz="1600"/>
            </a:lvl6pPr>
            <a:lvl7pPr marL="4267093" lvl="6" indent="-406390" rtl="0">
              <a:spcBef>
                <a:spcPts val="0"/>
              </a:spcBef>
              <a:spcAft>
                <a:spcPts val="0"/>
              </a:spcAft>
              <a:buSzPts val="1200"/>
              <a:buChar char="●"/>
              <a:defRPr sz="1600"/>
            </a:lvl7pPr>
            <a:lvl8pPr marL="4876678" lvl="7" indent="-406390" rtl="0">
              <a:spcBef>
                <a:spcPts val="0"/>
              </a:spcBef>
              <a:spcAft>
                <a:spcPts val="0"/>
              </a:spcAft>
              <a:buSzPts val="1200"/>
              <a:buChar char="○"/>
              <a:defRPr sz="1600"/>
            </a:lvl8pPr>
            <a:lvl9pPr marL="5486263" lvl="8" indent="-406390" rtl="0">
              <a:spcBef>
                <a:spcPts val="0"/>
              </a:spcBef>
              <a:spcAft>
                <a:spcPts val="0"/>
              </a:spcAft>
              <a:buSzPts val="1200"/>
              <a:buChar char="■"/>
              <a:defRPr sz="1600"/>
            </a:lvl9pPr>
          </a:lstStyle>
          <a:p>
            <a:endParaRPr/>
          </a:p>
        </p:txBody>
      </p:sp>
      <p:sp>
        <p:nvSpPr>
          <p:cNvPr id="36" name="Google Shape;36;p7"/>
          <p:cNvSpPr txBox="1">
            <a:spLocks noGrp="1"/>
          </p:cNvSpPr>
          <p:nvPr>
            <p:ph type="body" idx="2"/>
          </p:nvPr>
        </p:nvSpPr>
        <p:spPr>
          <a:xfrm>
            <a:off x="3220181" y="3083300"/>
            <a:ext cx="2442000" cy="3484400"/>
          </a:xfrm>
          <a:prstGeom prst="rect">
            <a:avLst/>
          </a:prstGeom>
        </p:spPr>
        <p:txBody>
          <a:bodyPr spcFirstLastPara="1" wrap="square" lIns="91425" tIns="91425" rIns="91425" bIns="91425" anchor="t" anchorCtr="0">
            <a:noAutofit/>
          </a:bodyPr>
          <a:lstStyle>
            <a:lvl1pPr marL="609585" lvl="0" indent="-406390" rtl="0">
              <a:spcBef>
                <a:spcPts val="800"/>
              </a:spcBef>
              <a:spcAft>
                <a:spcPts val="0"/>
              </a:spcAft>
              <a:buSzPts val="1200"/>
              <a:buChar char="×"/>
              <a:defRPr sz="1600"/>
            </a:lvl1pPr>
            <a:lvl2pPr marL="1219170" lvl="1" indent="-406390" rtl="0">
              <a:spcBef>
                <a:spcPts val="0"/>
              </a:spcBef>
              <a:spcAft>
                <a:spcPts val="0"/>
              </a:spcAft>
              <a:buSzPts val="1200"/>
              <a:buChar char="×"/>
              <a:defRPr sz="1600"/>
            </a:lvl2pPr>
            <a:lvl3pPr marL="1828754" lvl="2" indent="-406390" rtl="0">
              <a:spcBef>
                <a:spcPts val="0"/>
              </a:spcBef>
              <a:spcAft>
                <a:spcPts val="0"/>
              </a:spcAft>
              <a:buSzPts val="1200"/>
              <a:buChar char="×"/>
              <a:defRPr sz="1600"/>
            </a:lvl3pPr>
            <a:lvl4pPr marL="2438339" lvl="3" indent="-406390" rtl="0">
              <a:spcBef>
                <a:spcPts val="0"/>
              </a:spcBef>
              <a:spcAft>
                <a:spcPts val="0"/>
              </a:spcAft>
              <a:buSzPts val="1200"/>
              <a:buChar char="×"/>
              <a:defRPr sz="1600"/>
            </a:lvl4pPr>
            <a:lvl5pPr marL="3047924" lvl="4" indent="-406390" rtl="0">
              <a:spcBef>
                <a:spcPts val="0"/>
              </a:spcBef>
              <a:spcAft>
                <a:spcPts val="0"/>
              </a:spcAft>
              <a:buSzPts val="1200"/>
              <a:buChar char="○"/>
              <a:defRPr sz="1600"/>
            </a:lvl5pPr>
            <a:lvl6pPr marL="3657509" lvl="5" indent="-406390" rtl="0">
              <a:spcBef>
                <a:spcPts val="0"/>
              </a:spcBef>
              <a:spcAft>
                <a:spcPts val="0"/>
              </a:spcAft>
              <a:buSzPts val="1200"/>
              <a:buChar char="■"/>
              <a:defRPr sz="1600"/>
            </a:lvl6pPr>
            <a:lvl7pPr marL="4267093" lvl="6" indent="-406390" rtl="0">
              <a:spcBef>
                <a:spcPts val="0"/>
              </a:spcBef>
              <a:spcAft>
                <a:spcPts val="0"/>
              </a:spcAft>
              <a:buSzPts val="1200"/>
              <a:buChar char="●"/>
              <a:defRPr sz="1600"/>
            </a:lvl7pPr>
            <a:lvl8pPr marL="4876678" lvl="7" indent="-406390" rtl="0">
              <a:spcBef>
                <a:spcPts val="0"/>
              </a:spcBef>
              <a:spcAft>
                <a:spcPts val="0"/>
              </a:spcAft>
              <a:buSzPts val="1200"/>
              <a:buChar char="○"/>
              <a:defRPr sz="1600"/>
            </a:lvl8pPr>
            <a:lvl9pPr marL="5486263" lvl="8" indent="-406390" rtl="0">
              <a:spcBef>
                <a:spcPts val="0"/>
              </a:spcBef>
              <a:spcAft>
                <a:spcPts val="0"/>
              </a:spcAft>
              <a:buSzPts val="1200"/>
              <a:buChar char="■"/>
              <a:defRPr sz="1600"/>
            </a:lvl9pPr>
          </a:lstStyle>
          <a:p>
            <a:endParaRPr/>
          </a:p>
        </p:txBody>
      </p:sp>
      <p:sp>
        <p:nvSpPr>
          <p:cNvPr id="37" name="Google Shape;37;p7"/>
          <p:cNvSpPr txBox="1">
            <a:spLocks noGrp="1"/>
          </p:cNvSpPr>
          <p:nvPr>
            <p:ph type="body" idx="3"/>
          </p:nvPr>
        </p:nvSpPr>
        <p:spPr>
          <a:xfrm>
            <a:off x="5787329" y="3083300"/>
            <a:ext cx="2442000" cy="3484400"/>
          </a:xfrm>
          <a:prstGeom prst="rect">
            <a:avLst/>
          </a:prstGeom>
        </p:spPr>
        <p:txBody>
          <a:bodyPr spcFirstLastPara="1" wrap="square" lIns="91425" tIns="91425" rIns="91425" bIns="91425" anchor="t" anchorCtr="0">
            <a:noAutofit/>
          </a:bodyPr>
          <a:lstStyle>
            <a:lvl1pPr marL="609585" lvl="0" indent="-406390" rtl="0">
              <a:spcBef>
                <a:spcPts val="800"/>
              </a:spcBef>
              <a:spcAft>
                <a:spcPts val="0"/>
              </a:spcAft>
              <a:buSzPts val="1200"/>
              <a:buChar char="×"/>
              <a:defRPr sz="1600"/>
            </a:lvl1pPr>
            <a:lvl2pPr marL="1219170" lvl="1" indent="-406390" rtl="0">
              <a:spcBef>
                <a:spcPts val="0"/>
              </a:spcBef>
              <a:spcAft>
                <a:spcPts val="0"/>
              </a:spcAft>
              <a:buSzPts val="1200"/>
              <a:buChar char="×"/>
              <a:defRPr sz="1600"/>
            </a:lvl2pPr>
            <a:lvl3pPr marL="1828754" lvl="2" indent="-406390" rtl="0">
              <a:spcBef>
                <a:spcPts val="0"/>
              </a:spcBef>
              <a:spcAft>
                <a:spcPts val="0"/>
              </a:spcAft>
              <a:buSzPts val="1200"/>
              <a:buChar char="×"/>
              <a:defRPr sz="1600"/>
            </a:lvl3pPr>
            <a:lvl4pPr marL="2438339" lvl="3" indent="-406390" rtl="0">
              <a:spcBef>
                <a:spcPts val="0"/>
              </a:spcBef>
              <a:spcAft>
                <a:spcPts val="0"/>
              </a:spcAft>
              <a:buSzPts val="1200"/>
              <a:buChar char="×"/>
              <a:defRPr sz="1600"/>
            </a:lvl4pPr>
            <a:lvl5pPr marL="3047924" lvl="4" indent="-406390" rtl="0">
              <a:spcBef>
                <a:spcPts val="0"/>
              </a:spcBef>
              <a:spcAft>
                <a:spcPts val="0"/>
              </a:spcAft>
              <a:buSzPts val="1200"/>
              <a:buChar char="○"/>
              <a:defRPr sz="1600"/>
            </a:lvl5pPr>
            <a:lvl6pPr marL="3657509" lvl="5" indent="-406390" rtl="0">
              <a:spcBef>
                <a:spcPts val="0"/>
              </a:spcBef>
              <a:spcAft>
                <a:spcPts val="0"/>
              </a:spcAft>
              <a:buSzPts val="1200"/>
              <a:buChar char="■"/>
              <a:defRPr sz="1600"/>
            </a:lvl6pPr>
            <a:lvl7pPr marL="4267093" lvl="6" indent="-406390" rtl="0">
              <a:spcBef>
                <a:spcPts val="0"/>
              </a:spcBef>
              <a:spcAft>
                <a:spcPts val="0"/>
              </a:spcAft>
              <a:buSzPts val="1200"/>
              <a:buChar char="●"/>
              <a:defRPr sz="1600"/>
            </a:lvl7pPr>
            <a:lvl8pPr marL="4876678" lvl="7" indent="-406390" rtl="0">
              <a:spcBef>
                <a:spcPts val="0"/>
              </a:spcBef>
              <a:spcAft>
                <a:spcPts val="0"/>
              </a:spcAft>
              <a:buSzPts val="1200"/>
              <a:buChar char="○"/>
              <a:defRPr sz="1600"/>
            </a:lvl8pPr>
            <a:lvl9pPr marL="5486263" lvl="8" indent="-406390" rtl="0">
              <a:spcBef>
                <a:spcPts val="0"/>
              </a:spcBef>
              <a:spcAft>
                <a:spcPts val="0"/>
              </a:spcAft>
              <a:buSzPts val="1200"/>
              <a:buChar char="■"/>
              <a:defRPr sz="1600"/>
            </a:lvl9pPr>
          </a:lstStyle>
          <a:p>
            <a:endParaRPr/>
          </a:p>
        </p:txBody>
      </p:sp>
      <p:sp>
        <p:nvSpPr>
          <p:cNvPr id="38" name="Google Shape;38;p7"/>
          <p:cNvSpPr txBox="1">
            <a:spLocks noGrp="1"/>
          </p:cNvSpPr>
          <p:nvPr>
            <p:ph type="sldNum" idx="12"/>
          </p:nvPr>
        </p:nvSpPr>
        <p:spPr>
          <a:xfrm>
            <a:off x="11307445" y="62315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04562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39"/>
        <p:cNvGrpSpPr/>
        <p:nvPr/>
      </p:nvGrpSpPr>
      <p:grpSpPr>
        <a:xfrm>
          <a:off x="0" y="0"/>
          <a:ext cx="0" cy="0"/>
          <a:chOff x="0" y="0"/>
          <a:chExt cx="0" cy="0"/>
        </a:xfrm>
      </p:grpSpPr>
      <p:pic>
        <p:nvPicPr>
          <p:cNvPr id="40" name="Google Shape;40;p8" descr="paint_transparent1.png"/>
          <p:cNvPicPr preferRelativeResize="0"/>
          <p:nvPr/>
        </p:nvPicPr>
        <p:blipFill>
          <a:blip r:embed="rId3">
            <a:alphaModFix/>
          </a:blip>
          <a:stretch>
            <a:fillRect/>
          </a:stretch>
        </p:blipFill>
        <p:spPr>
          <a:xfrm>
            <a:off x="0" y="0"/>
            <a:ext cx="12192000" cy="6858000"/>
          </a:xfrm>
          <a:prstGeom prst="rect">
            <a:avLst/>
          </a:prstGeom>
          <a:noFill/>
          <a:ln>
            <a:noFill/>
          </a:ln>
        </p:spPr>
      </p:pic>
      <p:sp>
        <p:nvSpPr>
          <p:cNvPr id="41" name="Google Shape;41;p8"/>
          <p:cNvSpPr txBox="1">
            <a:spLocks noGrp="1"/>
          </p:cNvSpPr>
          <p:nvPr>
            <p:ph type="title"/>
          </p:nvPr>
        </p:nvSpPr>
        <p:spPr>
          <a:xfrm>
            <a:off x="609600" y="1798633"/>
            <a:ext cx="7348400" cy="11432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2" name="Google Shape;42;p8"/>
          <p:cNvSpPr txBox="1">
            <a:spLocks noGrp="1"/>
          </p:cNvSpPr>
          <p:nvPr>
            <p:ph type="sldNum" idx="12"/>
          </p:nvPr>
        </p:nvSpPr>
        <p:spPr>
          <a:xfrm>
            <a:off x="11307445" y="62315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67381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43"/>
        <p:cNvGrpSpPr/>
        <p:nvPr/>
      </p:nvGrpSpPr>
      <p:grpSpPr>
        <a:xfrm>
          <a:off x="0" y="0"/>
          <a:ext cx="0" cy="0"/>
          <a:chOff x="0" y="0"/>
          <a:chExt cx="0" cy="0"/>
        </a:xfrm>
      </p:grpSpPr>
      <p:pic>
        <p:nvPicPr>
          <p:cNvPr id="44" name="Google Shape;44;p9" descr="paint_transparent1.png"/>
          <p:cNvPicPr preferRelativeResize="0"/>
          <p:nvPr/>
        </p:nvPicPr>
        <p:blipFill>
          <a:blip r:embed="rId3">
            <a:alphaModFix/>
          </a:blip>
          <a:stretch>
            <a:fillRect/>
          </a:stretch>
        </p:blipFill>
        <p:spPr>
          <a:xfrm>
            <a:off x="0" y="0"/>
            <a:ext cx="12192000" cy="6858000"/>
          </a:xfrm>
          <a:prstGeom prst="rect">
            <a:avLst/>
          </a:prstGeom>
          <a:noFill/>
          <a:ln>
            <a:noFill/>
          </a:ln>
        </p:spPr>
      </p:pic>
      <p:sp>
        <p:nvSpPr>
          <p:cNvPr id="45" name="Google Shape;45;p9"/>
          <p:cNvSpPr txBox="1">
            <a:spLocks noGrp="1"/>
          </p:cNvSpPr>
          <p:nvPr>
            <p:ph type="body" idx="1"/>
          </p:nvPr>
        </p:nvSpPr>
        <p:spPr>
          <a:xfrm>
            <a:off x="609600" y="5875079"/>
            <a:ext cx="10972800" cy="692800"/>
          </a:xfrm>
          <a:prstGeom prst="rect">
            <a:avLst/>
          </a:prstGeom>
        </p:spPr>
        <p:txBody>
          <a:bodyPr spcFirstLastPara="1" wrap="square" lIns="91425" tIns="91425" rIns="91425" bIns="91425" anchor="t" anchorCtr="0">
            <a:noAutofit/>
          </a:bodyPr>
          <a:lstStyle>
            <a:lvl1pPr marL="609585" lvl="0" indent="-304792">
              <a:spcBef>
                <a:spcPts val="480"/>
              </a:spcBef>
              <a:spcAft>
                <a:spcPts val="0"/>
              </a:spcAft>
              <a:buSzPts val="1400"/>
              <a:buNone/>
              <a:defRPr sz="1867"/>
            </a:lvl1pPr>
          </a:lstStyle>
          <a:p>
            <a:endParaRPr/>
          </a:p>
        </p:txBody>
      </p:sp>
      <p:sp>
        <p:nvSpPr>
          <p:cNvPr id="46" name="Google Shape;46;p9"/>
          <p:cNvSpPr txBox="1">
            <a:spLocks noGrp="1"/>
          </p:cNvSpPr>
          <p:nvPr>
            <p:ph type="sldNum" idx="12"/>
          </p:nvPr>
        </p:nvSpPr>
        <p:spPr>
          <a:xfrm>
            <a:off x="11307445" y="62315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097890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circle" type="blank">
  <p:cSld name="Blank circle">
    <p:bg>
      <p:bgPr>
        <a:blipFill>
          <a:blip r:embed="rId2">
            <a:alphaModFix/>
          </a:blip>
          <a:stretch>
            <a:fillRect/>
          </a:stretch>
        </a:blipFill>
        <a:effectLst/>
      </p:bgPr>
    </p:bg>
    <p:spTree>
      <p:nvGrpSpPr>
        <p:cNvPr id="1" name="Shape 47"/>
        <p:cNvGrpSpPr/>
        <p:nvPr/>
      </p:nvGrpSpPr>
      <p:grpSpPr>
        <a:xfrm>
          <a:off x="0" y="0"/>
          <a:ext cx="0" cy="0"/>
          <a:chOff x="0" y="0"/>
          <a:chExt cx="0" cy="0"/>
        </a:xfrm>
      </p:grpSpPr>
      <p:pic>
        <p:nvPicPr>
          <p:cNvPr id="48" name="Google Shape;48;p10" descr="paint_transparent4.png"/>
          <p:cNvPicPr preferRelativeResize="0"/>
          <p:nvPr/>
        </p:nvPicPr>
        <p:blipFill>
          <a:blip r:embed="rId3">
            <a:alphaModFix/>
          </a:blip>
          <a:stretch>
            <a:fillRect/>
          </a:stretch>
        </p:blipFill>
        <p:spPr>
          <a:xfrm>
            <a:off x="0" y="1"/>
            <a:ext cx="12192000" cy="6858017"/>
          </a:xfrm>
          <a:prstGeom prst="rect">
            <a:avLst/>
          </a:prstGeom>
          <a:noFill/>
          <a:ln>
            <a:noFill/>
          </a:ln>
        </p:spPr>
      </p:pic>
      <p:sp>
        <p:nvSpPr>
          <p:cNvPr id="49" name="Google Shape;49;p10"/>
          <p:cNvSpPr txBox="1">
            <a:spLocks noGrp="1"/>
          </p:cNvSpPr>
          <p:nvPr>
            <p:ph type="sldNum" idx="12"/>
          </p:nvPr>
        </p:nvSpPr>
        <p:spPr>
          <a:xfrm>
            <a:off x="5730200" y="6231535"/>
            <a:ext cx="731600" cy="524800"/>
          </a:xfrm>
          <a:prstGeom prst="rect">
            <a:avLst/>
          </a:prstGeom>
        </p:spPr>
        <p:txBody>
          <a:bodyPr spcFirstLastPara="1" wrap="square" lIns="91425" tIns="91425" rIns="91425" bIns="91425" anchor="ctr"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740295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rectangle">
  <p:cSld name="Blank rectangle">
    <p:bg>
      <p:bgPr>
        <a:blipFill>
          <a:blip r:embed="rId2">
            <a:alphaModFix/>
          </a:blip>
          <a:stretch>
            <a:fillRect/>
          </a:stretch>
        </a:blipFill>
        <a:effectLst/>
      </p:bgPr>
    </p:bg>
    <p:spTree>
      <p:nvGrpSpPr>
        <p:cNvPr id="1" name="Shape 50"/>
        <p:cNvGrpSpPr/>
        <p:nvPr/>
      </p:nvGrpSpPr>
      <p:grpSpPr>
        <a:xfrm>
          <a:off x="0" y="0"/>
          <a:ext cx="0" cy="0"/>
          <a:chOff x="0" y="0"/>
          <a:chExt cx="0" cy="0"/>
        </a:xfrm>
      </p:grpSpPr>
      <p:pic>
        <p:nvPicPr>
          <p:cNvPr id="51" name="Google Shape;51;p11" descr="paint_transparent3.png"/>
          <p:cNvPicPr preferRelativeResize="0"/>
          <p:nvPr/>
        </p:nvPicPr>
        <p:blipFill>
          <a:blip r:embed="rId3">
            <a:alphaModFix/>
          </a:blip>
          <a:stretch>
            <a:fillRect/>
          </a:stretch>
        </p:blipFill>
        <p:spPr>
          <a:xfrm>
            <a:off x="0" y="1"/>
            <a:ext cx="12192000" cy="6858004"/>
          </a:xfrm>
          <a:prstGeom prst="rect">
            <a:avLst/>
          </a:prstGeom>
          <a:noFill/>
          <a:ln>
            <a:noFill/>
          </a:ln>
        </p:spPr>
      </p:pic>
      <p:sp>
        <p:nvSpPr>
          <p:cNvPr id="52" name="Google Shape;52;p11"/>
          <p:cNvSpPr txBox="1">
            <a:spLocks noGrp="1"/>
          </p:cNvSpPr>
          <p:nvPr>
            <p:ph type="sldNum" idx="12"/>
          </p:nvPr>
        </p:nvSpPr>
        <p:spPr>
          <a:xfrm>
            <a:off x="5730200" y="5930631"/>
            <a:ext cx="731600" cy="524800"/>
          </a:xfrm>
          <a:prstGeom prst="rect">
            <a:avLst/>
          </a:prstGeom>
        </p:spPr>
        <p:txBody>
          <a:bodyPr spcFirstLastPara="1" wrap="square" lIns="91425" tIns="91425" rIns="91425" bIns="91425" anchor="ctr" anchorCtr="0">
            <a:noAutofit/>
          </a:bodyPr>
          <a:lstStyle>
            <a:lvl1pPr lvl="0" algn="ctr" rtl="0">
              <a:buNone/>
              <a:defRPr>
                <a:solidFill>
                  <a:srgbClr val="999999"/>
                </a:solidFill>
              </a:defRPr>
            </a:lvl1pPr>
            <a:lvl2pPr lvl="1" algn="ctr" rtl="0">
              <a:buNone/>
              <a:defRPr>
                <a:solidFill>
                  <a:srgbClr val="999999"/>
                </a:solidFill>
              </a:defRPr>
            </a:lvl2pPr>
            <a:lvl3pPr lvl="2" algn="ctr" rtl="0">
              <a:buNone/>
              <a:defRPr>
                <a:solidFill>
                  <a:srgbClr val="999999"/>
                </a:solidFill>
              </a:defRPr>
            </a:lvl3pPr>
            <a:lvl4pPr lvl="3" algn="ctr" rtl="0">
              <a:buNone/>
              <a:defRPr>
                <a:solidFill>
                  <a:srgbClr val="999999"/>
                </a:solidFill>
              </a:defRPr>
            </a:lvl4pPr>
            <a:lvl5pPr lvl="4" algn="ctr" rtl="0">
              <a:buNone/>
              <a:defRPr>
                <a:solidFill>
                  <a:srgbClr val="999999"/>
                </a:solidFill>
              </a:defRPr>
            </a:lvl5pPr>
            <a:lvl6pPr lvl="5" algn="ctr" rtl="0">
              <a:buNone/>
              <a:defRPr>
                <a:solidFill>
                  <a:srgbClr val="999999"/>
                </a:solidFill>
              </a:defRPr>
            </a:lvl6pPr>
            <a:lvl7pPr lvl="6" algn="ctr" rtl="0">
              <a:buNone/>
              <a:defRPr>
                <a:solidFill>
                  <a:srgbClr val="999999"/>
                </a:solidFill>
              </a:defRPr>
            </a:lvl7pPr>
            <a:lvl8pPr lvl="7" algn="ctr" rtl="0">
              <a:buNone/>
              <a:defRPr>
                <a:solidFill>
                  <a:srgbClr val="999999"/>
                </a:solidFill>
              </a:defRPr>
            </a:lvl8pPr>
            <a:lvl9pPr lvl="8" algn="ctr" rtl="0">
              <a:buNone/>
              <a:defRPr>
                <a:solidFill>
                  <a:srgbClr val="999999"/>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20702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7A56F-9600-4ADB-8856-F1F9C4E2AB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727E54-5234-4032-873A-6FC3C5ACE2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74F2D1-7722-4E48-871A-FDF8DE449E82}"/>
              </a:ext>
            </a:extLst>
          </p:cNvPr>
          <p:cNvSpPr>
            <a:spLocks noGrp="1"/>
          </p:cNvSpPr>
          <p:nvPr>
            <p:ph type="dt" sz="half" idx="10"/>
          </p:nvPr>
        </p:nvSpPr>
        <p:spPr/>
        <p:txBody>
          <a:bodyPr/>
          <a:lstStyle/>
          <a:p>
            <a:fld id="{6D02DBA2-D5BE-4225-86E1-9A8837E7279C}" type="datetimeFigureOut">
              <a:rPr lang="en-US" smtClean="0"/>
              <a:t>12/6/2021</a:t>
            </a:fld>
            <a:endParaRPr lang="en-US"/>
          </a:p>
        </p:txBody>
      </p:sp>
      <p:sp>
        <p:nvSpPr>
          <p:cNvPr id="5" name="Footer Placeholder 4">
            <a:extLst>
              <a:ext uri="{FF2B5EF4-FFF2-40B4-BE49-F238E27FC236}">
                <a16:creationId xmlns:a16="http://schemas.microsoft.com/office/drawing/2014/main" id="{7B032570-3E70-4494-9028-4CA3ABCCE1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A541BF-684F-49CC-ADE8-A269C5A9923E}"/>
              </a:ext>
            </a:extLst>
          </p:cNvPr>
          <p:cNvSpPr>
            <a:spLocks noGrp="1"/>
          </p:cNvSpPr>
          <p:nvPr>
            <p:ph type="sldNum" sz="quarter" idx="12"/>
          </p:nvPr>
        </p:nvSpPr>
        <p:spPr/>
        <p:txBody>
          <a:bodyPr/>
          <a:lstStyle/>
          <a:p>
            <a:fld id="{1286C29D-522A-4BAA-8AC0-65DB47395E98}" type="slidenum">
              <a:rPr lang="en-US" smtClean="0"/>
              <a:t>‹#›</a:t>
            </a:fld>
            <a:endParaRPr lang="en-US"/>
          </a:p>
        </p:txBody>
      </p:sp>
    </p:spTree>
    <p:extLst>
      <p:ext uri="{BB962C8B-B14F-4D97-AF65-F5344CB8AC3E}">
        <p14:creationId xmlns:p14="http://schemas.microsoft.com/office/powerpoint/2010/main" val="385221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6A8FB-BB3F-42BB-9EC3-092163196A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35312A-42F4-4D83-8EF3-A4268F8EB3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3FFEF7-38D1-4CDC-9E57-693BD4D5470B}"/>
              </a:ext>
            </a:extLst>
          </p:cNvPr>
          <p:cNvSpPr>
            <a:spLocks noGrp="1"/>
          </p:cNvSpPr>
          <p:nvPr>
            <p:ph type="dt" sz="half" idx="10"/>
          </p:nvPr>
        </p:nvSpPr>
        <p:spPr/>
        <p:txBody>
          <a:bodyPr/>
          <a:lstStyle/>
          <a:p>
            <a:fld id="{6D02DBA2-D5BE-4225-86E1-9A8837E7279C}" type="datetimeFigureOut">
              <a:rPr lang="en-US" smtClean="0"/>
              <a:t>12/6/2021</a:t>
            </a:fld>
            <a:endParaRPr lang="en-US"/>
          </a:p>
        </p:txBody>
      </p:sp>
      <p:sp>
        <p:nvSpPr>
          <p:cNvPr id="5" name="Footer Placeholder 4">
            <a:extLst>
              <a:ext uri="{FF2B5EF4-FFF2-40B4-BE49-F238E27FC236}">
                <a16:creationId xmlns:a16="http://schemas.microsoft.com/office/drawing/2014/main" id="{132F157F-E2C4-4D30-865A-E0F8C0F14E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8D42C-28DB-401A-B20A-25B604F62E9F}"/>
              </a:ext>
            </a:extLst>
          </p:cNvPr>
          <p:cNvSpPr>
            <a:spLocks noGrp="1"/>
          </p:cNvSpPr>
          <p:nvPr>
            <p:ph type="sldNum" sz="quarter" idx="12"/>
          </p:nvPr>
        </p:nvSpPr>
        <p:spPr/>
        <p:txBody>
          <a:bodyPr/>
          <a:lstStyle/>
          <a:p>
            <a:fld id="{1286C29D-522A-4BAA-8AC0-65DB47395E98}" type="slidenum">
              <a:rPr lang="en-US" smtClean="0"/>
              <a:t>‹#›</a:t>
            </a:fld>
            <a:endParaRPr lang="en-US"/>
          </a:p>
        </p:txBody>
      </p:sp>
    </p:spTree>
    <p:extLst>
      <p:ext uri="{BB962C8B-B14F-4D97-AF65-F5344CB8AC3E}">
        <p14:creationId xmlns:p14="http://schemas.microsoft.com/office/powerpoint/2010/main" val="549608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F233D-B0A4-4CAD-ACAC-8EEA39777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9DF9A7-44F2-4076-90F0-10D780891D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2917F3-0A7F-4D7E-A472-B9CC4B813E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384365-0C39-4439-90C9-D9ED689CFD65}"/>
              </a:ext>
            </a:extLst>
          </p:cNvPr>
          <p:cNvSpPr>
            <a:spLocks noGrp="1"/>
          </p:cNvSpPr>
          <p:nvPr>
            <p:ph type="dt" sz="half" idx="10"/>
          </p:nvPr>
        </p:nvSpPr>
        <p:spPr/>
        <p:txBody>
          <a:bodyPr/>
          <a:lstStyle/>
          <a:p>
            <a:fld id="{6D02DBA2-D5BE-4225-86E1-9A8837E7279C}" type="datetimeFigureOut">
              <a:rPr lang="en-US" smtClean="0"/>
              <a:t>12/6/2021</a:t>
            </a:fld>
            <a:endParaRPr lang="en-US"/>
          </a:p>
        </p:txBody>
      </p:sp>
      <p:sp>
        <p:nvSpPr>
          <p:cNvPr id="6" name="Footer Placeholder 5">
            <a:extLst>
              <a:ext uri="{FF2B5EF4-FFF2-40B4-BE49-F238E27FC236}">
                <a16:creationId xmlns:a16="http://schemas.microsoft.com/office/drawing/2014/main" id="{97FDF35D-84D1-4829-AF47-1252D04EF4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4B3E54-1BAB-47CE-BE21-CD167B3C8FD2}"/>
              </a:ext>
            </a:extLst>
          </p:cNvPr>
          <p:cNvSpPr>
            <a:spLocks noGrp="1"/>
          </p:cNvSpPr>
          <p:nvPr>
            <p:ph type="sldNum" sz="quarter" idx="12"/>
          </p:nvPr>
        </p:nvSpPr>
        <p:spPr/>
        <p:txBody>
          <a:bodyPr/>
          <a:lstStyle/>
          <a:p>
            <a:fld id="{1286C29D-522A-4BAA-8AC0-65DB47395E98}" type="slidenum">
              <a:rPr lang="en-US" smtClean="0"/>
              <a:t>‹#›</a:t>
            </a:fld>
            <a:endParaRPr lang="en-US"/>
          </a:p>
        </p:txBody>
      </p:sp>
    </p:spTree>
    <p:extLst>
      <p:ext uri="{BB962C8B-B14F-4D97-AF65-F5344CB8AC3E}">
        <p14:creationId xmlns:p14="http://schemas.microsoft.com/office/powerpoint/2010/main" val="2013460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A3D5-1C67-41D3-8278-FDA7F56090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F92342-982C-4598-A8EC-4EEC6DF34D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3FECCB-11D6-482C-8100-538FE49A70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709E43-CC46-4959-87F9-5A0BD6126B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617D9C-3BAA-46A9-A25C-01A20BC8B1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620AC7-E023-4AC0-9023-EE65E2BB5971}"/>
              </a:ext>
            </a:extLst>
          </p:cNvPr>
          <p:cNvSpPr>
            <a:spLocks noGrp="1"/>
          </p:cNvSpPr>
          <p:nvPr>
            <p:ph type="dt" sz="half" idx="10"/>
          </p:nvPr>
        </p:nvSpPr>
        <p:spPr/>
        <p:txBody>
          <a:bodyPr/>
          <a:lstStyle/>
          <a:p>
            <a:fld id="{6D02DBA2-D5BE-4225-86E1-9A8837E7279C}" type="datetimeFigureOut">
              <a:rPr lang="en-US" smtClean="0"/>
              <a:t>12/6/2021</a:t>
            </a:fld>
            <a:endParaRPr lang="en-US"/>
          </a:p>
        </p:txBody>
      </p:sp>
      <p:sp>
        <p:nvSpPr>
          <p:cNvPr id="8" name="Footer Placeholder 7">
            <a:extLst>
              <a:ext uri="{FF2B5EF4-FFF2-40B4-BE49-F238E27FC236}">
                <a16:creationId xmlns:a16="http://schemas.microsoft.com/office/drawing/2014/main" id="{ACB51D57-87F9-498C-AEBF-A797626C9D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85038E-C4B9-467E-9E3C-4B21C7204C5F}"/>
              </a:ext>
            </a:extLst>
          </p:cNvPr>
          <p:cNvSpPr>
            <a:spLocks noGrp="1"/>
          </p:cNvSpPr>
          <p:nvPr>
            <p:ph type="sldNum" sz="quarter" idx="12"/>
          </p:nvPr>
        </p:nvSpPr>
        <p:spPr/>
        <p:txBody>
          <a:bodyPr/>
          <a:lstStyle/>
          <a:p>
            <a:fld id="{1286C29D-522A-4BAA-8AC0-65DB47395E98}" type="slidenum">
              <a:rPr lang="en-US" smtClean="0"/>
              <a:t>‹#›</a:t>
            </a:fld>
            <a:endParaRPr lang="en-US"/>
          </a:p>
        </p:txBody>
      </p:sp>
    </p:spTree>
    <p:extLst>
      <p:ext uri="{BB962C8B-B14F-4D97-AF65-F5344CB8AC3E}">
        <p14:creationId xmlns:p14="http://schemas.microsoft.com/office/powerpoint/2010/main" val="1282035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6FF96-3680-47A7-A771-25CA445B57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B767E7-18E2-41D3-B361-EFC3ADBC41B9}"/>
              </a:ext>
            </a:extLst>
          </p:cNvPr>
          <p:cNvSpPr>
            <a:spLocks noGrp="1"/>
          </p:cNvSpPr>
          <p:nvPr>
            <p:ph type="dt" sz="half" idx="10"/>
          </p:nvPr>
        </p:nvSpPr>
        <p:spPr/>
        <p:txBody>
          <a:bodyPr/>
          <a:lstStyle/>
          <a:p>
            <a:fld id="{6D02DBA2-D5BE-4225-86E1-9A8837E7279C}" type="datetimeFigureOut">
              <a:rPr lang="en-US" smtClean="0"/>
              <a:t>12/6/2021</a:t>
            </a:fld>
            <a:endParaRPr lang="en-US"/>
          </a:p>
        </p:txBody>
      </p:sp>
      <p:sp>
        <p:nvSpPr>
          <p:cNvPr id="4" name="Footer Placeholder 3">
            <a:extLst>
              <a:ext uri="{FF2B5EF4-FFF2-40B4-BE49-F238E27FC236}">
                <a16:creationId xmlns:a16="http://schemas.microsoft.com/office/drawing/2014/main" id="{0941D391-B7F0-419B-A390-8262B714E9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B98A65-F861-49D2-8D2A-B0FD612BC4BC}"/>
              </a:ext>
            </a:extLst>
          </p:cNvPr>
          <p:cNvSpPr>
            <a:spLocks noGrp="1"/>
          </p:cNvSpPr>
          <p:nvPr>
            <p:ph type="sldNum" sz="quarter" idx="12"/>
          </p:nvPr>
        </p:nvSpPr>
        <p:spPr/>
        <p:txBody>
          <a:bodyPr/>
          <a:lstStyle/>
          <a:p>
            <a:fld id="{1286C29D-522A-4BAA-8AC0-65DB47395E98}" type="slidenum">
              <a:rPr lang="en-US" smtClean="0"/>
              <a:t>‹#›</a:t>
            </a:fld>
            <a:endParaRPr lang="en-US"/>
          </a:p>
        </p:txBody>
      </p:sp>
    </p:spTree>
    <p:extLst>
      <p:ext uri="{BB962C8B-B14F-4D97-AF65-F5344CB8AC3E}">
        <p14:creationId xmlns:p14="http://schemas.microsoft.com/office/powerpoint/2010/main" val="177532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986EC5-4FC5-40A4-BC98-377501B30C87}"/>
              </a:ext>
            </a:extLst>
          </p:cNvPr>
          <p:cNvSpPr>
            <a:spLocks noGrp="1"/>
          </p:cNvSpPr>
          <p:nvPr>
            <p:ph type="dt" sz="half" idx="10"/>
          </p:nvPr>
        </p:nvSpPr>
        <p:spPr/>
        <p:txBody>
          <a:bodyPr/>
          <a:lstStyle/>
          <a:p>
            <a:fld id="{6D02DBA2-D5BE-4225-86E1-9A8837E7279C}" type="datetimeFigureOut">
              <a:rPr lang="en-US" smtClean="0"/>
              <a:t>12/6/2021</a:t>
            </a:fld>
            <a:endParaRPr lang="en-US"/>
          </a:p>
        </p:txBody>
      </p:sp>
      <p:sp>
        <p:nvSpPr>
          <p:cNvPr id="3" name="Footer Placeholder 2">
            <a:extLst>
              <a:ext uri="{FF2B5EF4-FFF2-40B4-BE49-F238E27FC236}">
                <a16:creationId xmlns:a16="http://schemas.microsoft.com/office/drawing/2014/main" id="{23F51FC3-B032-4362-9656-F101B0D507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BBE8E7-A6FB-47EF-AA20-73B4E0658951}"/>
              </a:ext>
            </a:extLst>
          </p:cNvPr>
          <p:cNvSpPr>
            <a:spLocks noGrp="1"/>
          </p:cNvSpPr>
          <p:nvPr>
            <p:ph type="sldNum" sz="quarter" idx="12"/>
          </p:nvPr>
        </p:nvSpPr>
        <p:spPr/>
        <p:txBody>
          <a:bodyPr/>
          <a:lstStyle/>
          <a:p>
            <a:fld id="{1286C29D-522A-4BAA-8AC0-65DB47395E98}" type="slidenum">
              <a:rPr lang="en-US" smtClean="0"/>
              <a:t>‹#›</a:t>
            </a:fld>
            <a:endParaRPr lang="en-US"/>
          </a:p>
        </p:txBody>
      </p:sp>
    </p:spTree>
    <p:extLst>
      <p:ext uri="{BB962C8B-B14F-4D97-AF65-F5344CB8AC3E}">
        <p14:creationId xmlns:p14="http://schemas.microsoft.com/office/powerpoint/2010/main" val="1363279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50F68-DBC8-4F11-BF32-254FF4115F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F8B49A-7B27-4379-B2FF-E6C74E5176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CBF8BF-A4BD-44D7-9228-597EAC3739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722B72-DB93-4909-948C-AA469A8D5D74}"/>
              </a:ext>
            </a:extLst>
          </p:cNvPr>
          <p:cNvSpPr>
            <a:spLocks noGrp="1"/>
          </p:cNvSpPr>
          <p:nvPr>
            <p:ph type="dt" sz="half" idx="10"/>
          </p:nvPr>
        </p:nvSpPr>
        <p:spPr/>
        <p:txBody>
          <a:bodyPr/>
          <a:lstStyle/>
          <a:p>
            <a:fld id="{6D02DBA2-D5BE-4225-86E1-9A8837E7279C}" type="datetimeFigureOut">
              <a:rPr lang="en-US" smtClean="0"/>
              <a:t>12/6/2021</a:t>
            </a:fld>
            <a:endParaRPr lang="en-US"/>
          </a:p>
        </p:txBody>
      </p:sp>
      <p:sp>
        <p:nvSpPr>
          <p:cNvPr id="6" name="Footer Placeholder 5">
            <a:extLst>
              <a:ext uri="{FF2B5EF4-FFF2-40B4-BE49-F238E27FC236}">
                <a16:creationId xmlns:a16="http://schemas.microsoft.com/office/drawing/2014/main" id="{474761DB-6A54-426F-BB42-8480460146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263714-88DF-46B1-BD75-8CF4FCA841D1}"/>
              </a:ext>
            </a:extLst>
          </p:cNvPr>
          <p:cNvSpPr>
            <a:spLocks noGrp="1"/>
          </p:cNvSpPr>
          <p:nvPr>
            <p:ph type="sldNum" sz="quarter" idx="12"/>
          </p:nvPr>
        </p:nvSpPr>
        <p:spPr/>
        <p:txBody>
          <a:bodyPr/>
          <a:lstStyle/>
          <a:p>
            <a:fld id="{1286C29D-522A-4BAA-8AC0-65DB47395E98}" type="slidenum">
              <a:rPr lang="en-US" smtClean="0"/>
              <a:t>‹#›</a:t>
            </a:fld>
            <a:endParaRPr lang="en-US"/>
          </a:p>
        </p:txBody>
      </p:sp>
    </p:spTree>
    <p:extLst>
      <p:ext uri="{BB962C8B-B14F-4D97-AF65-F5344CB8AC3E}">
        <p14:creationId xmlns:p14="http://schemas.microsoft.com/office/powerpoint/2010/main" val="3377069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8B4E-C4AD-402C-88C2-39B90D6816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77272A-8304-4DF0-99E0-7F1BB7FD54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4FFAF2-88E7-414F-9E37-E4394D4A14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73A52C-0FFF-49BF-A4A8-CEB3D358DCF9}"/>
              </a:ext>
            </a:extLst>
          </p:cNvPr>
          <p:cNvSpPr>
            <a:spLocks noGrp="1"/>
          </p:cNvSpPr>
          <p:nvPr>
            <p:ph type="dt" sz="half" idx="10"/>
          </p:nvPr>
        </p:nvSpPr>
        <p:spPr/>
        <p:txBody>
          <a:bodyPr/>
          <a:lstStyle/>
          <a:p>
            <a:fld id="{6D02DBA2-D5BE-4225-86E1-9A8837E7279C}" type="datetimeFigureOut">
              <a:rPr lang="en-US" smtClean="0"/>
              <a:t>12/6/2021</a:t>
            </a:fld>
            <a:endParaRPr lang="en-US"/>
          </a:p>
        </p:txBody>
      </p:sp>
      <p:sp>
        <p:nvSpPr>
          <p:cNvPr id="6" name="Footer Placeholder 5">
            <a:extLst>
              <a:ext uri="{FF2B5EF4-FFF2-40B4-BE49-F238E27FC236}">
                <a16:creationId xmlns:a16="http://schemas.microsoft.com/office/drawing/2014/main" id="{0C0D2DE3-FFF9-4B6A-86B6-9C352EC387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429CFF-CD7F-4A38-A922-CCAA0EE03050}"/>
              </a:ext>
            </a:extLst>
          </p:cNvPr>
          <p:cNvSpPr>
            <a:spLocks noGrp="1"/>
          </p:cNvSpPr>
          <p:nvPr>
            <p:ph type="sldNum" sz="quarter" idx="12"/>
          </p:nvPr>
        </p:nvSpPr>
        <p:spPr/>
        <p:txBody>
          <a:bodyPr/>
          <a:lstStyle/>
          <a:p>
            <a:fld id="{1286C29D-522A-4BAA-8AC0-65DB47395E98}" type="slidenum">
              <a:rPr lang="en-US" smtClean="0"/>
              <a:t>‹#›</a:t>
            </a:fld>
            <a:endParaRPr lang="en-US"/>
          </a:p>
        </p:txBody>
      </p:sp>
    </p:spTree>
    <p:extLst>
      <p:ext uri="{BB962C8B-B14F-4D97-AF65-F5344CB8AC3E}">
        <p14:creationId xmlns:p14="http://schemas.microsoft.com/office/powerpoint/2010/main" val="1232568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D5A6CB-198E-4A1F-8E33-6E84A2A40A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B08789-45B1-490A-982C-0543347D4F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28DF6F-9748-4674-BCAB-042C15FEFF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02DBA2-D5BE-4225-86E1-9A8837E7279C}" type="datetimeFigureOut">
              <a:rPr lang="en-US" smtClean="0"/>
              <a:t>12/6/2021</a:t>
            </a:fld>
            <a:endParaRPr lang="en-US"/>
          </a:p>
        </p:txBody>
      </p:sp>
      <p:sp>
        <p:nvSpPr>
          <p:cNvPr id="5" name="Footer Placeholder 4">
            <a:extLst>
              <a:ext uri="{FF2B5EF4-FFF2-40B4-BE49-F238E27FC236}">
                <a16:creationId xmlns:a16="http://schemas.microsoft.com/office/drawing/2014/main" id="{2E88731E-715A-4381-A6B0-5972C433BC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F430C4-048B-46AB-B7B8-C0C28347DB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86C29D-522A-4BAA-8AC0-65DB47395E98}" type="slidenum">
              <a:rPr lang="en-US" smtClean="0"/>
              <a:t>‹#›</a:t>
            </a:fld>
            <a:endParaRPr lang="en-US"/>
          </a:p>
        </p:txBody>
      </p:sp>
    </p:spTree>
    <p:extLst>
      <p:ext uri="{BB962C8B-B14F-4D97-AF65-F5344CB8AC3E}">
        <p14:creationId xmlns:p14="http://schemas.microsoft.com/office/powerpoint/2010/main" val="2592452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1798633"/>
            <a:ext cx="7348400" cy="1143200"/>
          </a:xfrm>
          <a:prstGeom prst="rect">
            <a:avLst/>
          </a:prstGeom>
          <a:noFill/>
          <a:ln>
            <a:noFill/>
          </a:ln>
        </p:spPr>
        <p:txBody>
          <a:bodyPr spcFirstLastPara="1" wrap="square" lIns="91425" tIns="91425" rIns="91425" bIns="91425" anchor="b" anchorCtr="0">
            <a:noAutofit/>
          </a:bodyPr>
          <a:lstStyle>
            <a:lvl1pPr lvl="0">
              <a:lnSpc>
                <a:spcPct val="80000"/>
              </a:lnSpc>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1pPr>
            <a:lvl2pPr lvl="1">
              <a:lnSpc>
                <a:spcPct val="80000"/>
              </a:lnSpc>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2pPr>
            <a:lvl3pPr lvl="2">
              <a:lnSpc>
                <a:spcPct val="80000"/>
              </a:lnSpc>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3pPr>
            <a:lvl4pPr lvl="3">
              <a:lnSpc>
                <a:spcPct val="80000"/>
              </a:lnSpc>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4pPr>
            <a:lvl5pPr lvl="4">
              <a:lnSpc>
                <a:spcPct val="80000"/>
              </a:lnSpc>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5pPr>
            <a:lvl6pPr lvl="5">
              <a:lnSpc>
                <a:spcPct val="80000"/>
              </a:lnSpc>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6pPr>
            <a:lvl7pPr lvl="6">
              <a:lnSpc>
                <a:spcPct val="80000"/>
              </a:lnSpc>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7pPr>
            <a:lvl8pPr lvl="7">
              <a:lnSpc>
                <a:spcPct val="80000"/>
              </a:lnSpc>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8pPr>
            <a:lvl9pPr lvl="8">
              <a:lnSpc>
                <a:spcPct val="80000"/>
              </a:lnSpc>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9pPr>
          </a:lstStyle>
          <a:p>
            <a:endParaRPr/>
          </a:p>
        </p:txBody>
      </p:sp>
      <p:sp>
        <p:nvSpPr>
          <p:cNvPr id="7" name="Google Shape;7;p1"/>
          <p:cNvSpPr txBox="1">
            <a:spLocks noGrp="1"/>
          </p:cNvSpPr>
          <p:nvPr>
            <p:ph type="body" idx="1"/>
          </p:nvPr>
        </p:nvSpPr>
        <p:spPr>
          <a:xfrm>
            <a:off x="609600" y="2992533"/>
            <a:ext cx="7348400" cy="34736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chemeClr val="lt2"/>
              </a:buClr>
              <a:buSzPts val="1800"/>
              <a:buFont typeface="Lato Light"/>
              <a:buChar char="×"/>
              <a:defRPr sz="1800">
                <a:solidFill>
                  <a:schemeClr val="dk2"/>
                </a:solidFill>
                <a:latin typeface="Lato Light"/>
                <a:ea typeface="Lato Light"/>
                <a:cs typeface="Lato Light"/>
                <a:sym typeface="Lato Light"/>
              </a:defRPr>
            </a:lvl1pPr>
            <a:lvl2pPr marL="914400" lvl="1" indent="-342900">
              <a:spcBef>
                <a:spcPts val="0"/>
              </a:spcBef>
              <a:spcAft>
                <a:spcPts val="0"/>
              </a:spcAft>
              <a:buClr>
                <a:schemeClr val="lt2"/>
              </a:buClr>
              <a:buSzPts val="1800"/>
              <a:buFont typeface="Lato Light"/>
              <a:buChar char="×"/>
              <a:defRPr sz="1800">
                <a:solidFill>
                  <a:schemeClr val="dk2"/>
                </a:solidFill>
                <a:latin typeface="Lato Light"/>
                <a:ea typeface="Lato Light"/>
                <a:cs typeface="Lato Light"/>
                <a:sym typeface="Lato Light"/>
              </a:defRPr>
            </a:lvl2pPr>
            <a:lvl3pPr marL="1371600" lvl="2" indent="-342900">
              <a:spcBef>
                <a:spcPts val="0"/>
              </a:spcBef>
              <a:spcAft>
                <a:spcPts val="0"/>
              </a:spcAft>
              <a:buClr>
                <a:schemeClr val="lt2"/>
              </a:buClr>
              <a:buSzPts val="1800"/>
              <a:buFont typeface="Lato Light"/>
              <a:buChar char="×"/>
              <a:defRPr sz="1800">
                <a:solidFill>
                  <a:schemeClr val="dk2"/>
                </a:solidFill>
                <a:latin typeface="Lato Light"/>
                <a:ea typeface="Lato Light"/>
                <a:cs typeface="Lato Light"/>
                <a:sym typeface="Lato Light"/>
              </a:defRPr>
            </a:lvl3pPr>
            <a:lvl4pPr marL="1828800" lvl="3"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4pPr>
            <a:lvl5pPr marL="2286000" lvl="4"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5pPr>
            <a:lvl6pPr marL="2743200" lvl="5"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6pPr>
            <a:lvl7pPr marL="3200400" lvl="6"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7pPr>
            <a:lvl8pPr marL="3657600" lvl="7"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8pPr>
            <a:lvl9pPr marL="4114800" lvl="8"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9pPr>
          </a:lstStyle>
          <a:p>
            <a:endParaRPr/>
          </a:p>
        </p:txBody>
      </p:sp>
      <p:sp>
        <p:nvSpPr>
          <p:cNvPr id="8" name="Google Shape;8;p1"/>
          <p:cNvSpPr txBox="1">
            <a:spLocks noGrp="1"/>
          </p:cNvSpPr>
          <p:nvPr>
            <p:ph type="sldNum" idx="12"/>
          </p:nvPr>
        </p:nvSpPr>
        <p:spPr>
          <a:xfrm>
            <a:off x="11307445" y="6231535"/>
            <a:ext cx="731600" cy="524800"/>
          </a:xfrm>
          <a:prstGeom prst="rect">
            <a:avLst/>
          </a:prstGeom>
          <a:noFill/>
          <a:ln>
            <a:noFill/>
          </a:ln>
        </p:spPr>
        <p:txBody>
          <a:bodyPr spcFirstLastPara="1" wrap="square" lIns="91425" tIns="91425" rIns="91425" bIns="91425" anchor="ctr" anchorCtr="0">
            <a:noAutofit/>
          </a:bodyPr>
          <a:lstStyle>
            <a:lvl1pPr lvl="0" algn="r">
              <a:buNone/>
              <a:defRPr sz="2400">
                <a:solidFill>
                  <a:schemeClr val="lt1"/>
                </a:solidFill>
                <a:latin typeface="Lato Light"/>
                <a:ea typeface="Lato Light"/>
                <a:cs typeface="Lato Light"/>
                <a:sym typeface="Lato Light"/>
              </a:defRPr>
            </a:lvl1pPr>
            <a:lvl2pPr lvl="1" algn="r">
              <a:buNone/>
              <a:defRPr sz="2400">
                <a:solidFill>
                  <a:schemeClr val="lt1"/>
                </a:solidFill>
                <a:latin typeface="Lato Light"/>
                <a:ea typeface="Lato Light"/>
                <a:cs typeface="Lato Light"/>
                <a:sym typeface="Lato Light"/>
              </a:defRPr>
            </a:lvl2pPr>
            <a:lvl3pPr lvl="2" algn="r">
              <a:buNone/>
              <a:defRPr sz="2400">
                <a:solidFill>
                  <a:schemeClr val="lt1"/>
                </a:solidFill>
                <a:latin typeface="Lato Light"/>
                <a:ea typeface="Lato Light"/>
                <a:cs typeface="Lato Light"/>
                <a:sym typeface="Lato Light"/>
              </a:defRPr>
            </a:lvl3pPr>
            <a:lvl4pPr lvl="3" algn="r">
              <a:buNone/>
              <a:defRPr sz="2400">
                <a:solidFill>
                  <a:schemeClr val="lt1"/>
                </a:solidFill>
                <a:latin typeface="Lato Light"/>
                <a:ea typeface="Lato Light"/>
                <a:cs typeface="Lato Light"/>
                <a:sym typeface="Lato Light"/>
              </a:defRPr>
            </a:lvl4pPr>
            <a:lvl5pPr lvl="4" algn="r">
              <a:buNone/>
              <a:defRPr sz="2400">
                <a:solidFill>
                  <a:schemeClr val="lt1"/>
                </a:solidFill>
                <a:latin typeface="Lato Light"/>
                <a:ea typeface="Lato Light"/>
                <a:cs typeface="Lato Light"/>
                <a:sym typeface="Lato Light"/>
              </a:defRPr>
            </a:lvl5pPr>
            <a:lvl6pPr lvl="5" algn="r">
              <a:buNone/>
              <a:defRPr sz="2400">
                <a:solidFill>
                  <a:schemeClr val="lt1"/>
                </a:solidFill>
                <a:latin typeface="Lato Light"/>
                <a:ea typeface="Lato Light"/>
                <a:cs typeface="Lato Light"/>
                <a:sym typeface="Lato Light"/>
              </a:defRPr>
            </a:lvl6pPr>
            <a:lvl7pPr lvl="6" algn="r">
              <a:buNone/>
              <a:defRPr sz="2400">
                <a:solidFill>
                  <a:schemeClr val="lt1"/>
                </a:solidFill>
                <a:latin typeface="Lato Light"/>
                <a:ea typeface="Lato Light"/>
                <a:cs typeface="Lato Light"/>
                <a:sym typeface="Lato Light"/>
              </a:defRPr>
            </a:lvl7pPr>
            <a:lvl8pPr lvl="7" algn="r">
              <a:buNone/>
              <a:defRPr sz="2400">
                <a:solidFill>
                  <a:schemeClr val="lt1"/>
                </a:solidFill>
                <a:latin typeface="Lato Light"/>
                <a:ea typeface="Lato Light"/>
                <a:cs typeface="Lato Light"/>
                <a:sym typeface="Lato Light"/>
              </a:defRPr>
            </a:lvl8pPr>
            <a:lvl9pPr lvl="8" algn="r">
              <a:buNone/>
              <a:defRPr sz="2400">
                <a:solidFill>
                  <a:schemeClr val="lt1"/>
                </a:solidFill>
                <a:latin typeface="Lato Light"/>
                <a:ea typeface="Lato Light"/>
                <a:cs typeface="Lato Light"/>
                <a:sym typeface="Lato Light"/>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95443558"/>
      </p:ext>
    </p:extLst>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jpg"/><Relationship Id="rId1" Type="http://schemas.openxmlformats.org/officeDocument/2006/relationships/slideLayout" Target="../slideLayouts/slideLayout1.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jpg"/><Relationship Id="rId1" Type="http://schemas.openxmlformats.org/officeDocument/2006/relationships/slideLayout" Target="../slideLayouts/slideLayout18.xml"/><Relationship Id="rId6" Type="http://schemas.openxmlformats.org/officeDocument/2006/relationships/image" Target="../media/image21.jpg"/><Relationship Id="rId5" Type="http://schemas.openxmlformats.org/officeDocument/2006/relationships/image" Target="../media/image20.png"/><Relationship Id="rId4" Type="http://schemas.openxmlformats.org/officeDocument/2006/relationships/image" Target="../media/image19.jpg"/></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ackground pattern&#10;&#10;Description automatically generated">
            <a:extLst>
              <a:ext uri="{FF2B5EF4-FFF2-40B4-BE49-F238E27FC236}">
                <a16:creationId xmlns:a16="http://schemas.microsoft.com/office/drawing/2014/main" id="{DEED0DB5-ED73-4F74-ABD3-4F17337E8363}"/>
              </a:ext>
            </a:extLst>
          </p:cNvPr>
          <p:cNvPicPr>
            <a:picLocks noChangeAspect="1"/>
          </p:cNvPicPr>
          <p:nvPr/>
        </p:nvPicPr>
        <p:blipFill>
          <a:blip r:embed="rId2"/>
          <a:stretch>
            <a:fillRect/>
          </a:stretch>
        </p:blipFill>
        <p:spPr>
          <a:xfrm>
            <a:off x="0" y="0"/>
            <a:ext cx="12192000" cy="6858000"/>
          </a:xfrm>
          <a:prstGeom prst="rect">
            <a:avLst/>
          </a:prstGeom>
        </p:spPr>
      </p:pic>
      <p:pic>
        <p:nvPicPr>
          <p:cNvPr id="7" name="Picture 6" descr="Logo&#10;&#10;Description automatically generated">
            <a:extLst>
              <a:ext uri="{FF2B5EF4-FFF2-40B4-BE49-F238E27FC236}">
                <a16:creationId xmlns:a16="http://schemas.microsoft.com/office/drawing/2014/main" id="{4F507A74-23FA-4E81-8314-89894BBDC181}"/>
              </a:ext>
            </a:extLst>
          </p:cNvPr>
          <p:cNvPicPr>
            <a:picLocks noChangeAspect="1"/>
          </p:cNvPicPr>
          <p:nvPr/>
        </p:nvPicPr>
        <p:blipFill>
          <a:blip r:embed="rId3"/>
          <a:stretch>
            <a:fillRect/>
          </a:stretch>
        </p:blipFill>
        <p:spPr>
          <a:xfrm>
            <a:off x="5031127" y="163596"/>
            <a:ext cx="2129743" cy="2103120"/>
          </a:xfrm>
          <a:prstGeom prst="rect">
            <a:avLst/>
          </a:prstGeom>
        </p:spPr>
      </p:pic>
      <p:sp>
        <p:nvSpPr>
          <p:cNvPr id="8" name="TextBox 7">
            <a:extLst>
              <a:ext uri="{FF2B5EF4-FFF2-40B4-BE49-F238E27FC236}">
                <a16:creationId xmlns:a16="http://schemas.microsoft.com/office/drawing/2014/main" id="{941CACD7-15A6-43E4-9085-4911D572A1BC}"/>
              </a:ext>
            </a:extLst>
          </p:cNvPr>
          <p:cNvSpPr txBox="1"/>
          <p:nvPr/>
        </p:nvSpPr>
        <p:spPr>
          <a:xfrm>
            <a:off x="2029148" y="2430311"/>
            <a:ext cx="8133700" cy="2123658"/>
          </a:xfrm>
          <a:prstGeom prst="rect">
            <a:avLst/>
          </a:prstGeom>
          <a:noFill/>
        </p:spPr>
        <p:txBody>
          <a:bodyPr wrap="none" rtlCol="0">
            <a:spAutoFit/>
          </a:bodyPr>
          <a:lstStyle/>
          <a:p>
            <a:pPr algn="ctr"/>
            <a:r>
              <a:rPr lang="en-US" sz="4267" dirty="0" err="1">
                <a:solidFill>
                  <a:schemeClr val="bg1"/>
                </a:solidFill>
              </a:rPr>
              <a:t>Đề</a:t>
            </a:r>
            <a:r>
              <a:rPr lang="en-US" sz="4267" dirty="0">
                <a:solidFill>
                  <a:schemeClr val="bg1"/>
                </a:solidFill>
              </a:rPr>
              <a:t> </a:t>
            </a:r>
            <a:r>
              <a:rPr lang="en-US" sz="4267" dirty="0" err="1">
                <a:solidFill>
                  <a:schemeClr val="bg1"/>
                </a:solidFill>
              </a:rPr>
              <a:t>tài</a:t>
            </a:r>
            <a:r>
              <a:rPr lang="en-US" sz="4267" dirty="0">
                <a:solidFill>
                  <a:schemeClr val="bg1"/>
                </a:solidFill>
              </a:rPr>
              <a:t>: </a:t>
            </a:r>
            <a:r>
              <a:rPr lang="vi-VN" sz="4400" b="0" i="0" dirty="0">
                <a:solidFill>
                  <a:schemeClr val="bg1"/>
                </a:solidFill>
                <a:effectLst/>
                <a:latin typeface="Roboto" panose="02000000000000000000" pitchFamily="2" charset="0"/>
              </a:rPr>
              <a:t>Ứng dụng thuật toán </a:t>
            </a:r>
            <a:r>
              <a:rPr lang="en-US" sz="4400" dirty="0">
                <a:solidFill>
                  <a:schemeClr val="bg1"/>
                </a:solidFill>
                <a:latin typeface="Roboto" panose="02000000000000000000" pitchFamily="2" charset="0"/>
              </a:rPr>
              <a:t>KNN</a:t>
            </a:r>
            <a:endParaRPr lang="en-US" sz="4400" b="0" i="0" dirty="0">
              <a:solidFill>
                <a:schemeClr val="bg1"/>
              </a:solidFill>
              <a:effectLst/>
              <a:latin typeface="Roboto" panose="02000000000000000000" pitchFamily="2" charset="0"/>
            </a:endParaRPr>
          </a:p>
          <a:p>
            <a:pPr algn="ctr"/>
            <a:r>
              <a:rPr lang="vi-VN" sz="4400" b="0" i="0" dirty="0">
                <a:solidFill>
                  <a:schemeClr val="bg1"/>
                </a:solidFill>
                <a:effectLst/>
                <a:latin typeface="Roboto" panose="02000000000000000000" pitchFamily="2" charset="0"/>
              </a:rPr>
              <a:t> trong giải quyết bài toán chuẩn</a:t>
            </a:r>
            <a:endParaRPr lang="en-US" sz="4400" b="0" i="0" dirty="0">
              <a:solidFill>
                <a:schemeClr val="bg1"/>
              </a:solidFill>
              <a:effectLst/>
              <a:latin typeface="Roboto" panose="02000000000000000000" pitchFamily="2" charset="0"/>
            </a:endParaRPr>
          </a:p>
          <a:p>
            <a:pPr algn="ctr"/>
            <a:r>
              <a:rPr lang="vi-VN" sz="4400" b="0" i="0" dirty="0">
                <a:solidFill>
                  <a:schemeClr val="bg1"/>
                </a:solidFill>
                <a:effectLst/>
                <a:latin typeface="Roboto" panose="02000000000000000000" pitchFamily="2" charset="0"/>
              </a:rPr>
              <a:t> đoán bệnh tiểu đường</a:t>
            </a:r>
            <a:endParaRPr lang="en-US" sz="4267" dirty="0">
              <a:solidFill>
                <a:schemeClr val="bg1"/>
              </a:solidFill>
            </a:endParaRPr>
          </a:p>
        </p:txBody>
      </p:sp>
      <p:sp>
        <p:nvSpPr>
          <p:cNvPr id="9" name="TextBox 8">
            <a:extLst>
              <a:ext uri="{FF2B5EF4-FFF2-40B4-BE49-F238E27FC236}">
                <a16:creationId xmlns:a16="http://schemas.microsoft.com/office/drawing/2014/main" id="{05D04031-B9F8-4A03-9354-37E36EF0D4B0}"/>
              </a:ext>
            </a:extLst>
          </p:cNvPr>
          <p:cNvSpPr txBox="1"/>
          <p:nvPr/>
        </p:nvSpPr>
        <p:spPr>
          <a:xfrm>
            <a:off x="9087203" y="4795442"/>
            <a:ext cx="2580578" cy="1938992"/>
          </a:xfrm>
          <a:prstGeom prst="rect">
            <a:avLst/>
          </a:prstGeom>
          <a:noFill/>
        </p:spPr>
        <p:txBody>
          <a:bodyPr wrap="none" rtlCol="0">
            <a:spAutoFit/>
          </a:bodyPr>
          <a:lstStyle/>
          <a:p>
            <a:r>
              <a:rPr lang="en-US" sz="2400" dirty="0" err="1">
                <a:solidFill>
                  <a:schemeClr val="bg1"/>
                </a:solidFill>
              </a:rPr>
              <a:t>Nguyễn</a:t>
            </a:r>
            <a:r>
              <a:rPr lang="en-US" sz="2400" dirty="0">
                <a:solidFill>
                  <a:schemeClr val="bg1"/>
                </a:solidFill>
              </a:rPr>
              <a:t> </a:t>
            </a:r>
            <a:r>
              <a:rPr lang="en-US" sz="2400" dirty="0" err="1">
                <a:solidFill>
                  <a:schemeClr val="bg1"/>
                </a:solidFill>
              </a:rPr>
              <a:t>Trọng</a:t>
            </a:r>
            <a:r>
              <a:rPr lang="en-US" sz="2400" dirty="0">
                <a:solidFill>
                  <a:schemeClr val="bg1"/>
                </a:solidFill>
              </a:rPr>
              <a:t> </a:t>
            </a:r>
            <a:r>
              <a:rPr lang="en-US" sz="2400" dirty="0" err="1">
                <a:solidFill>
                  <a:schemeClr val="bg1"/>
                </a:solidFill>
              </a:rPr>
              <a:t>Liêm</a:t>
            </a:r>
            <a:endParaRPr lang="en-US" sz="2400" dirty="0">
              <a:solidFill>
                <a:schemeClr val="bg1"/>
              </a:solidFill>
            </a:endParaRPr>
          </a:p>
          <a:p>
            <a:r>
              <a:rPr lang="en-US" sz="2400" dirty="0" err="1">
                <a:solidFill>
                  <a:schemeClr val="bg1"/>
                </a:solidFill>
              </a:rPr>
              <a:t>Nguyễn</a:t>
            </a:r>
            <a:r>
              <a:rPr lang="en-US" sz="2400" dirty="0">
                <a:solidFill>
                  <a:schemeClr val="bg1"/>
                </a:solidFill>
              </a:rPr>
              <a:t> </a:t>
            </a:r>
            <a:r>
              <a:rPr lang="en-US" sz="2400" dirty="0" err="1">
                <a:solidFill>
                  <a:schemeClr val="bg1"/>
                </a:solidFill>
              </a:rPr>
              <a:t>Duy</a:t>
            </a:r>
            <a:r>
              <a:rPr lang="en-US" sz="2400" dirty="0">
                <a:solidFill>
                  <a:schemeClr val="bg1"/>
                </a:solidFill>
              </a:rPr>
              <a:t> </a:t>
            </a:r>
            <a:r>
              <a:rPr lang="en-US" sz="2400" dirty="0" err="1">
                <a:solidFill>
                  <a:schemeClr val="bg1"/>
                </a:solidFill>
              </a:rPr>
              <a:t>Khang</a:t>
            </a:r>
            <a:endParaRPr lang="en-US" sz="2400" dirty="0">
              <a:solidFill>
                <a:schemeClr val="bg1"/>
              </a:solidFill>
            </a:endParaRPr>
          </a:p>
          <a:p>
            <a:r>
              <a:rPr lang="en-US" sz="2400" dirty="0" err="1">
                <a:solidFill>
                  <a:schemeClr val="bg1"/>
                </a:solidFill>
              </a:rPr>
              <a:t>Trần</a:t>
            </a:r>
            <a:r>
              <a:rPr lang="en-US" sz="2400" dirty="0">
                <a:solidFill>
                  <a:schemeClr val="bg1"/>
                </a:solidFill>
              </a:rPr>
              <a:t> </a:t>
            </a:r>
            <a:r>
              <a:rPr lang="en-US" sz="2400" dirty="0" err="1">
                <a:solidFill>
                  <a:schemeClr val="bg1"/>
                </a:solidFill>
              </a:rPr>
              <a:t>Phương</a:t>
            </a:r>
            <a:r>
              <a:rPr lang="en-US" sz="2400" dirty="0">
                <a:solidFill>
                  <a:schemeClr val="bg1"/>
                </a:solidFill>
              </a:rPr>
              <a:t> </a:t>
            </a:r>
            <a:r>
              <a:rPr lang="en-US" sz="2400" dirty="0" err="1">
                <a:solidFill>
                  <a:schemeClr val="bg1"/>
                </a:solidFill>
              </a:rPr>
              <a:t>Bình</a:t>
            </a:r>
            <a:endParaRPr lang="en-US" sz="2400" dirty="0">
              <a:solidFill>
                <a:schemeClr val="bg1"/>
              </a:solidFill>
            </a:endParaRPr>
          </a:p>
          <a:p>
            <a:r>
              <a:rPr lang="en-US" sz="2400" dirty="0" err="1">
                <a:solidFill>
                  <a:schemeClr val="bg1"/>
                </a:solidFill>
              </a:rPr>
              <a:t>Nguyễn</a:t>
            </a:r>
            <a:r>
              <a:rPr lang="en-US" sz="2400" dirty="0">
                <a:solidFill>
                  <a:schemeClr val="bg1"/>
                </a:solidFill>
              </a:rPr>
              <a:t> Cao </a:t>
            </a:r>
            <a:r>
              <a:rPr lang="en-US" sz="2400" dirty="0" err="1">
                <a:solidFill>
                  <a:schemeClr val="bg1"/>
                </a:solidFill>
              </a:rPr>
              <a:t>Trí</a:t>
            </a:r>
            <a:endParaRPr lang="en-US" sz="2400" dirty="0">
              <a:solidFill>
                <a:schemeClr val="bg1"/>
              </a:solidFill>
            </a:endParaRPr>
          </a:p>
          <a:p>
            <a:r>
              <a:rPr lang="en-US" sz="2400" dirty="0" err="1">
                <a:solidFill>
                  <a:schemeClr val="bg1"/>
                </a:solidFill>
              </a:rPr>
              <a:t>Ngô</a:t>
            </a:r>
            <a:r>
              <a:rPr lang="en-US" sz="2400" dirty="0">
                <a:solidFill>
                  <a:schemeClr val="bg1"/>
                </a:solidFill>
              </a:rPr>
              <a:t> Quang </a:t>
            </a:r>
            <a:r>
              <a:rPr lang="en-US" sz="2400" dirty="0" err="1">
                <a:solidFill>
                  <a:schemeClr val="bg1"/>
                </a:solidFill>
              </a:rPr>
              <a:t>Hùng</a:t>
            </a:r>
            <a:endParaRPr lang="en-US" sz="2400" dirty="0">
              <a:solidFill>
                <a:schemeClr val="bg1"/>
              </a:solidFill>
            </a:endParaRPr>
          </a:p>
        </p:txBody>
      </p:sp>
    </p:spTree>
    <p:extLst>
      <p:ext uri="{BB962C8B-B14F-4D97-AF65-F5344CB8AC3E}">
        <p14:creationId xmlns:p14="http://schemas.microsoft.com/office/powerpoint/2010/main" val="3278910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759121-C0C1-44F3-885A-B0080D4C9E32}"/>
              </a:ext>
            </a:extLst>
          </p:cNvPr>
          <p:cNvSpPr>
            <a:spLocks noGrp="1"/>
          </p:cNvSpPr>
          <p:nvPr>
            <p:ph type="sldNum" idx="12"/>
          </p:nvPr>
        </p:nvSpPr>
        <p:spPr/>
        <p:txBody>
          <a:bodyPr/>
          <a:lstStyle/>
          <a:p>
            <a:fld id="{00000000-1234-1234-1234-123412341234}" type="slidenum">
              <a:rPr lang="en" smtClean="0"/>
              <a:pPr/>
              <a:t>10</a:t>
            </a:fld>
            <a:endParaRPr lang="en"/>
          </a:p>
        </p:txBody>
      </p:sp>
      <p:pic>
        <p:nvPicPr>
          <p:cNvPr id="3" name="Picture 2" descr="A picture containing outdoor, nature, sun, night sky&#10;&#10;Description automatically generated">
            <a:extLst>
              <a:ext uri="{FF2B5EF4-FFF2-40B4-BE49-F238E27FC236}">
                <a16:creationId xmlns:a16="http://schemas.microsoft.com/office/drawing/2014/main" id="{ADF60749-653D-47B8-BBA5-58B76D8DDE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4653"/>
          </a:xfrm>
          <a:prstGeom prst="rect">
            <a:avLst/>
          </a:prstGeom>
        </p:spPr>
      </p:pic>
      <p:pic>
        <p:nvPicPr>
          <p:cNvPr id="5" name="Picture 4">
            <a:extLst>
              <a:ext uri="{FF2B5EF4-FFF2-40B4-BE49-F238E27FC236}">
                <a16:creationId xmlns:a16="http://schemas.microsoft.com/office/drawing/2014/main" id="{6D369E64-9787-483A-A869-EA79B3779568}"/>
              </a:ext>
            </a:extLst>
          </p:cNvPr>
          <p:cNvPicPr>
            <a:picLocks noChangeAspect="1"/>
          </p:cNvPicPr>
          <p:nvPr/>
        </p:nvPicPr>
        <p:blipFill>
          <a:blip r:embed="rId3"/>
          <a:stretch>
            <a:fillRect/>
          </a:stretch>
        </p:blipFill>
        <p:spPr>
          <a:xfrm>
            <a:off x="2024062" y="890587"/>
            <a:ext cx="8143875" cy="5076825"/>
          </a:xfrm>
          <a:prstGeom prst="rect">
            <a:avLst/>
          </a:prstGeom>
        </p:spPr>
      </p:pic>
    </p:spTree>
    <p:extLst>
      <p:ext uri="{BB962C8B-B14F-4D97-AF65-F5344CB8AC3E}">
        <p14:creationId xmlns:p14="http://schemas.microsoft.com/office/powerpoint/2010/main" val="3315581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64413B-9C34-45BC-AC2F-A8B48A6E7862}"/>
              </a:ext>
            </a:extLst>
          </p:cNvPr>
          <p:cNvSpPr>
            <a:spLocks noGrp="1"/>
          </p:cNvSpPr>
          <p:nvPr>
            <p:ph type="sldNum" idx="12"/>
          </p:nvPr>
        </p:nvSpPr>
        <p:spPr/>
        <p:txBody>
          <a:bodyPr/>
          <a:lstStyle/>
          <a:p>
            <a:fld id="{00000000-1234-1234-1234-123412341234}" type="slidenum">
              <a:rPr lang="en" smtClean="0"/>
              <a:pPr/>
              <a:t>11</a:t>
            </a:fld>
            <a:endParaRPr lang="en"/>
          </a:p>
        </p:txBody>
      </p:sp>
      <p:sp>
        <p:nvSpPr>
          <p:cNvPr id="3" name="TextBox 2">
            <a:extLst>
              <a:ext uri="{FF2B5EF4-FFF2-40B4-BE49-F238E27FC236}">
                <a16:creationId xmlns:a16="http://schemas.microsoft.com/office/drawing/2014/main" id="{A0C8565F-9FD8-4D8A-B9F3-91C1848D3B9F}"/>
              </a:ext>
            </a:extLst>
          </p:cNvPr>
          <p:cNvSpPr txBox="1"/>
          <p:nvPr/>
        </p:nvSpPr>
        <p:spPr>
          <a:xfrm>
            <a:off x="3183683" y="2767280"/>
            <a:ext cx="5824633" cy="1323439"/>
          </a:xfrm>
          <a:prstGeom prst="rect">
            <a:avLst/>
          </a:prstGeom>
          <a:noFill/>
        </p:spPr>
        <p:txBody>
          <a:bodyPr wrap="square" rtlCol="0">
            <a:spAutoFit/>
          </a:bodyPr>
          <a:lstStyle/>
          <a:p>
            <a:pPr algn="ctr" defTabSz="1219170">
              <a:buClr>
                <a:srgbClr val="000000"/>
              </a:buClr>
            </a:pPr>
            <a:r>
              <a:rPr lang="en-US" sz="8000" kern="0" dirty="0" err="1">
                <a:solidFill>
                  <a:srgbClr val="000000"/>
                </a:solidFill>
                <a:latin typeface="Consolas" panose="020B0609020204030204" pitchFamily="49" charset="0"/>
                <a:cs typeface="Arial"/>
                <a:sym typeface="Arial"/>
              </a:rPr>
              <a:t>Kết</a:t>
            </a:r>
            <a:r>
              <a:rPr lang="en-US" sz="8000" kern="0" dirty="0">
                <a:solidFill>
                  <a:srgbClr val="000000"/>
                </a:solidFill>
                <a:latin typeface="Consolas" panose="020B0609020204030204" pitchFamily="49" charset="0"/>
                <a:cs typeface="Arial"/>
                <a:sym typeface="Arial"/>
              </a:rPr>
              <a:t> </a:t>
            </a:r>
            <a:r>
              <a:rPr lang="en-US" sz="8000" kern="0" dirty="0" err="1">
                <a:solidFill>
                  <a:srgbClr val="000000"/>
                </a:solidFill>
                <a:latin typeface="Consolas" panose="020B0609020204030204" pitchFamily="49" charset="0"/>
                <a:cs typeface="Arial"/>
                <a:sym typeface="Arial"/>
              </a:rPr>
              <a:t>luận</a:t>
            </a:r>
            <a:endParaRPr lang="en-US" sz="8000" kern="0" dirty="0">
              <a:solidFill>
                <a:srgbClr val="000000"/>
              </a:solidFill>
              <a:latin typeface="Consolas" panose="020B0609020204030204" pitchFamily="49" charset="0"/>
              <a:cs typeface="Arial"/>
              <a:sym typeface="Arial"/>
            </a:endParaRPr>
          </a:p>
        </p:txBody>
      </p:sp>
    </p:spTree>
    <p:extLst>
      <p:ext uri="{BB962C8B-B14F-4D97-AF65-F5344CB8AC3E}">
        <p14:creationId xmlns:p14="http://schemas.microsoft.com/office/powerpoint/2010/main" val="2497530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3A2F50-597F-4946-BAE4-B9D23C7E7C54}"/>
              </a:ext>
            </a:extLst>
          </p:cNvPr>
          <p:cNvSpPr>
            <a:spLocks noGrp="1"/>
          </p:cNvSpPr>
          <p:nvPr>
            <p:ph type="sldNum" idx="12"/>
          </p:nvPr>
        </p:nvSpPr>
        <p:spPr/>
        <p:txBody>
          <a:bodyPr/>
          <a:lstStyle/>
          <a:p>
            <a:fld id="{00000000-1234-1234-1234-123412341234}" type="slidenum">
              <a:rPr lang="en" smtClean="0"/>
              <a:pPr/>
              <a:t>12</a:t>
            </a:fld>
            <a:endParaRPr lang="en"/>
          </a:p>
        </p:txBody>
      </p:sp>
      <p:pic>
        <p:nvPicPr>
          <p:cNvPr id="3" name="Picture 2" descr="A picture containing outdoor, nature, sun, night sky&#10;&#10;Description automatically generated">
            <a:extLst>
              <a:ext uri="{FF2B5EF4-FFF2-40B4-BE49-F238E27FC236}">
                <a16:creationId xmlns:a16="http://schemas.microsoft.com/office/drawing/2014/main" id="{FEC9D2E6-FE4E-44EB-B22E-F183D8C05E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4" name="TextBox 3">
            <a:extLst>
              <a:ext uri="{FF2B5EF4-FFF2-40B4-BE49-F238E27FC236}">
                <a16:creationId xmlns:a16="http://schemas.microsoft.com/office/drawing/2014/main" id="{A5C32036-9753-4BAB-9509-DAFF7E61CD9D}"/>
              </a:ext>
            </a:extLst>
          </p:cNvPr>
          <p:cNvSpPr txBox="1"/>
          <p:nvPr/>
        </p:nvSpPr>
        <p:spPr>
          <a:xfrm>
            <a:off x="1155877" y="1168559"/>
            <a:ext cx="4762842" cy="1200329"/>
          </a:xfrm>
          <a:prstGeom prst="rect">
            <a:avLst/>
          </a:prstGeom>
          <a:noFill/>
        </p:spPr>
        <p:txBody>
          <a:bodyPr wrap="none" rtlCol="0">
            <a:spAutoFit/>
          </a:bodyPr>
          <a:lstStyle/>
          <a:p>
            <a:r>
              <a:rPr lang="en-US" dirty="0" err="1"/>
              <a:t>Tỷ</a:t>
            </a:r>
            <a:r>
              <a:rPr lang="en-US" dirty="0"/>
              <a:t> </a:t>
            </a:r>
            <a:r>
              <a:rPr lang="en-US" dirty="0" err="1"/>
              <a:t>lệ</a:t>
            </a:r>
            <a:r>
              <a:rPr lang="en-US" dirty="0"/>
              <a:t> </a:t>
            </a:r>
            <a:r>
              <a:rPr lang="en-US" dirty="0" err="1"/>
              <a:t>chính</a:t>
            </a:r>
            <a:r>
              <a:rPr lang="en-US" dirty="0"/>
              <a:t> </a:t>
            </a:r>
            <a:r>
              <a:rPr lang="en-US" dirty="0" err="1"/>
              <a:t>xác</a:t>
            </a:r>
            <a:r>
              <a:rPr lang="en-US" dirty="0"/>
              <a:t> </a:t>
            </a:r>
            <a:r>
              <a:rPr lang="en-US" dirty="0" err="1"/>
              <a:t>của</a:t>
            </a:r>
            <a:r>
              <a:rPr lang="en-US" dirty="0"/>
              <a:t> </a:t>
            </a:r>
            <a:r>
              <a:rPr lang="en-US" dirty="0" err="1"/>
              <a:t>bài</a:t>
            </a:r>
            <a:r>
              <a:rPr lang="en-US" dirty="0"/>
              <a:t> </a:t>
            </a:r>
            <a:r>
              <a:rPr lang="en-US" dirty="0" err="1"/>
              <a:t>toán</a:t>
            </a:r>
            <a:r>
              <a:rPr lang="en-US" dirty="0"/>
              <a:t> </a:t>
            </a:r>
            <a:r>
              <a:rPr lang="en-US" dirty="0" err="1"/>
              <a:t>là</a:t>
            </a:r>
            <a:r>
              <a:rPr lang="en-US" dirty="0"/>
              <a:t> 73.1771 %</a:t>
            </a:r>
          </a:p>
          <a:p>
            <a:endParaRPr lang="en-US" dirty="0"/>
          </a:p>
          <a:p>
            <a:r>
              <a:rPr lang="en-US" dirty="0" err="1"/>
              <a:t>Tỷ</a:t>
            </a:r>
            <a:r>
              <a:rPr lang="en-US" dirty="0"/>
              <a:t> </a:t>
            </a:r>
            <a:r>
              <a:rPr lang="en-US" dirty="0" err="1"/>
              <a:t>lệ</a:t>
            </a:r>
            <a:r>
              <a:rPr lang="en-US" dirty="0"/>
              <a:t> ko </a:t>
            </a:r>
            <a:r>
              <a:rPr lang="en-US" dirty="0" err="1"/>
              <a:t>chính</a:t>
            </a:r>
            <a:r>
              <a:rPr lang="en-US" dirty="0"/>
              <a:t> </a:t>
            </a:r>
            <a:r>
              <a:rPr lang="en-US" dirty="0" err="1"/>
              <a:t>xác</a:t>
            </a:r>
            <a:r>
              <a:rPr lang="en-US" dirty="0"/>
              <a:t> </a:t>
            </a:r>
            <a:r>
              <a:rPr lang="en-US" dirty="0" err="1"/>
              <a:t>của</a:t>
            </a:r>
            <a:r>
              <a:rPr lang="en-US" dirty="0"/>
              <a:t> </a:t>
            </a:r>
            <a:r>
              <a:rPr lang="en-US" dirty="0" err="1"/>
              <a:t>bài</a:t>
            </a:r>
            <a:r>
              <a:rPr lang="en-US" dirty="0"/>
              <a:t> </a:t>
            </a:r>
            <a:r>
              <a:rPr lang="en-US" dirty="0" err="1"/>
              <a:t>toán</a:t>
            </a:r>
            <a:r>
              <a:rPr lang="en-US" dirty="0"/>
              <a:t> </a:t>
            </a:r>
            <a:r>
              <a:rPr lang="en-US" dirty="0" err="1"/>
              <a:t>là</a:t>
            </a:r>
            <a:r>
              <a:rPr lang="en-US" dirty="0"/>
              <a:t> 26.8229 %</a:t>
            </a:r>
          </a:p>
          <a:p>
            <a:endParaRPr lang="en-US" dirty="0"/>
          </a:p>
        </p:txBody>
      </p:sp>
      <p:sp>
        <p:nvSpPr>
          <p:cNvPr id="8" name="TextBox 7">
            <a:extLst>
              <a:ext uri="{FF2B5EF4-FFF2-40B4-BE49-F238E27FC236}">
                <a16:creationId xmlns:a16="http://schemas.microsoft.com/office/drawing/2014/main" id="{C958C303-7E11-4980-A452-48683C20EC94}"/>
              </a:ext>
            </a:extLst>
          </p:cNvPr>
          <p:cNvSpPr txBox="1"/>
          <p:nvPr/>
        </p:nvSpPr>
        <p:spPr>
          <a:xfrm>
            <a:off x="1155877" y="2516692"/>
            <a:ext cx="10320776" cy="1200329"/>
          </a:xfrm>
          <a:prstGeom prst="rect">
            <a:avLst/>
          </a:prstGeom>
          <a:noFill/>
        </p:spPr>
        <p:txBody>
          <a:bodyPr wrap="square">
            <a:spAutoFit/>
          </a:bodyPr>
          <a:lstStyle/>
          <a:p>
            <a:r>
              <a:rPr lang="vi-VN" b="0" i="0" dirty="0">
                <a:solidFill>
                  <a:srgbClr val="1B1B1B"/>
                </a:solidFill>
                <a:effectLst/>
                <a:latin typeface="Open Sans" panose="020B0606030504020204" pitchFamily="34" charset="0"/>
              </a:rPr>
              <a:t>Vấn đề của chúng ta rõ ràng vẫn là thống kê được những mối liện hệ và tìm được những xác suất của nó với vấn đề mà chúng ta quan tâm (ở đây chính là việc có bị tiểu đường hay không). Tuy độ chính xác còn chưa cao do bản chất cuả phương pháp cũng như tập dữ liệu chưa đủ lớn tuy nhiên nó cũng giúp bạn hình dung được cách cài đặt thuật toán </a:t>
            </a:r>
            <a:r>
              <a:rPr lang="en-US" b="1" i="1" dirty="0">
                <a:solidFill>
                  <a:srgbClr val="1B1B1B"/>
                </a:solidFill>
                <a:latin typeface="Open Sans" panose="020B0606030504020204" pitchFamily="34" charset="0"/>
              </a:rPr>
              <a:t>KNN</a:t>
            </a:r>
            <a:endParaRPr lang="en-US" dirty="0"/>
          </a:p>
        </p:txBody>
      </p:sp>
    </p:spTree>
    <p:extLst>
      <p:ext uri="{BB962C8B-B14F-4D97-AF65-F5344CB8AC3E}">
        <p14:creationId xmlns:p14="http://schemas.microsoft.com/office/powerpoint/2010/main" val="1928421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C6FF2F-DB26-4BB1-8F8B-B2AF7213102E}"/>
              </a:ext>
            </a:extLst>
          </p:cNvPr>
          <p:cNvSpPr>
            <a:spLocks noGrp="1"/>
          </p:cNvSpPr>
          <p:nvPr>
            <p:ph type="sldNum" idx="12"/>
          </p:nvPr>
        </p:nvSpPr>
        <p:spPr/>
        <p:txBody>
          <a:bodyPr/>
          <a:lstStyle/>
          <a:p>
            <a:fld id="{00000000-1234-1234-1234-123412341234}" type="slidenum">
              <a:rPr lang="en" smtClean="0"/>
              <a:pPr/>
              <a:t>13</a:t>
            </a:fld>
            <a:endParaRPr lang="en" dirty="0"/>
          </a:p>
        </p:txBody>
      </p:sp>
      <p:sp>
        <p:nvSpPr>
          <p:cNvPr id="4" name="TextBox 3">
            <a:extLst>
              <a:ext uri="{FF2B5EF4-FFF2-40B4-BE49-F238E27FC236}">
                <a16:creationId xmlns:a16="http://schemas.microsoft.com/office/drawing/2014/main" id="{064E10CF-D94D-4F94-861F-1762BC649272}"/>
              </a:ext>
            </a:extLst>
          </p:cNvPr>
          <p:cNvSpPr txBox="1"/>
          <p:nvPr/>
        </p:nvSpPr>
        <p:spPr>
          <a:xfrm>
            <a:off x="952499" y="2559529"/>
            <a:ext cx="10287001" cy="1938992"/>
          </a:xfrm>
          <a:prstGeom prst="rect">
            <a:avLst/>
          </a:prstGeom>
          <a:noFill/>
        </p:spPr>
        <p:txBody>
          <a:bodyPr wrap="square" rtlCol="0">
            <a:spAutoFit/>
          </a:bodyPr>
          <a:lstStyle/>
          <a:p>
            <a:pPr algn="ctr" defTabSz="1219170">
              <a:buClr>
                <a:srgbClr val="000000"/>
              </a:buClr>
            </a:pPr>
            <a:r>
              <a:rPr lang="en-US" sz="4000" kern="0" dirty="0">
                <a:solidFill>
                  <a:srgbClr val="000000"/>
                </a:solidFill>
                <a:latin typeface="Consolas" panose="020B0609020204030204" pitchFamily="49" charset="0"/>
                <a:cs typeface="Arial"/>
                <a:sym typeface="Arial"/>
              </a:rPr>
              <a:t>BÀI THUYẾT TRÌNH ĐẾN ĐÂY LÀ KẾT THÚC CẢM ƠN THẦY CÔ VÀ  CÁC BẠN ĐÃ THEO DÕI</a:t>
            </a:r>
          </a:p>
        </p:txBody>
      </p:sp>
    </p:spTree>
    <p:extLst>
      <p:ext uri="{BB962C8B-B14F-4D97-AF65-F5344CB8AC3E}">
        <p14:creationId xmlns:p14="http://schemas.microsoft.com/office/powerpoint/2010/main" val="299225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4F97F-A905-4ED7-8311-8AC27990678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58A9E13-7D1C-4B35-8CAC-C3998DF1C4C9}"/>
              </a:ext>
            </a:extLst>
          </p:cNvPr>
          <p:cNvSpPr>
            <a:spLocks noGrp="1"/>
          </p:cNvSpPr>
          <p:nvPr>
            <p:ph type="subTitle" idx="1"/>
          </p:nvPr>
        </p:nvSpPr>
        <p:spPr/>
        <p:txBody>
          <a:bodyPr/>
          <a:lstStyle/>
          <a:p>
            <a:endParaRPr lang="en-US"/>
          </a:p>
        </p:txBody>
      </p:sp>
      <p:pic>
        <p:nvPicPr>
          <p:cNvPr id="5" name="Picture 4" descr="A picture containing outdoor, nature, sun, night sky&#10;&#10;Description automatically generated">
            <a:extLst>
              <a:ext uri="{FF2B5EF4-FFF2-40B4-BE49-F238E27FC236}">
                <a16:creationId xmlns:a16="http://schemas.microsoft.com/office/drawing/2014/main" id="{0139DDA7-21FF-4BDD-9137-4F544FFC1F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47"/>
            <a:ext cx="12192000" cy="6854653"/>
          </a:xfrm>
          <a:prstGeom prst="rect">
            <a:avLst/>
          </a:prstGeom>
        </p:spPr>
      </p:pic>
      <p:sp>
        <p:nvSpPr>
          <p:cNvPr id="8" name="TextBox 7">
            <a:extLst>
              <a:ext uri="{FF2B5EF4-FFF2-40B4-BE49-F238E27FC236}">
                <a16:creationId xmlns:a16="http://schemas.microsoft.com/office/drawing/2014/main" id="{F2D0FDAF-74FD-4CFC-83B0-3D53061635A1}"/>
              </a:ext>
            </a:extLst>
          </p:cNvPr>
          <p:cNvSpPr txBox="1"/>
          <p:nvPr/>
        </p:nvSpPr>
        <p:spPr>
          <a:xfrm>
            <a:off x="4968536" y="1008333"/>
            <a:ext cx="2254928" cy="707886"/>
          </a:xfrm>
          <a:prstGeom prst="rect">
            <a:avLst/>
          </a:prstGeom>
          <a:noFill/>
        </p:spPr>
        <p:txBody>
          <a:bodyPr wrap="square" rtlCol="0">
            <a:spAutoFit/>
          </a:bodyPr>
          <a:lstStyle/>
          <a:p>
            <a:r>
              <a:rPr lang="en-US" sz="4000">
                <a:solidFill>
                  <a:srgbClr val="FF0000"/>
                </a:solidFill>
              </a:rPr>
              <a:t>MỤC LỤC</a:t>
            </a:r>
            <a:endParaRPr lang="en-US" sz="4000" dirty="0">
              <a:solidFill>
                <a:srgbClr val="FF0000"/>
              </a:solidFill>
            </a:endParaRPr>
          </a:p>
        </p:txBody>
      </p:sp>
      <p:sp>
        <p:nvSpPr>
          <p:cNvPr id="9" name="TextBox 8">
            <a:extLst>
              <a:ext uri="{FF2B5EF4-FFF2-40B4-BE49-F238E27FC236}">
                <a16:creationId xmlns:a16="http://schemas.microsoft.com/office/drawing/2014/main" id="{7C4DAAFA-9516-43B4-82E4-DA83ACF7FA25}"/>
              </a:ext>
            </a:extLst>
          </p:cNvPr>
          <p:cNvSpPr txBox="1"/>
          <p:nvPr/>
        </p:nvSpPr>
        <p:spPr>
          <a:xfrm>
            <a:off x="4272845" y="3121390"/>
            <a:ext cx="1391382" cy="645113"/>
          </a:xfrm>
          <a:prstGeom prst="rect">
            <a:avLst/>
          </a:prstGeom>
          <a:noFill/>
        </p:spPr>
        <p:txBody>
          <a:bodyPr wrap="square" rtlCol="0">
            <a:spAutoFit/>
          </a:bodyPr>
          <a:lstStyle/>
          <a:p>
            <a:pPr marR="0">
              <a:lnSpc>
                <a:spcPct val="107000"/>
              </a:lnSpc>
              <a:spcBef>
                <a:spcPts val="0"/>
              </a:spcBef>
              <a:spcAft>
                <a:spcPts val="800"/>
              </a:spcAft>
            </a:pPr>
            <a:r>
              <a:rPr lang="en-US" sz="3600" dirty="0">
                <a:latin typeface="Times New Roman" panose="02020603050405020304" pitchFamily="18" charset="0"/>
                <a:ea typeface="Calibri" panose="020F0502020204030204" pitchFamily="34" charset="0"/>
                <a:cs typeface="Times New Roman" panose="02020603050405020304" pitchFamily="18" charset="0"/>
              </a:rPr>
              <a:t>Demo</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EEF0B21F-FB1B-4CDF-859A-CA16D2BFEB4B}"/>
              </a:ext>
            </a:extLst>
          </p:cNvPr>
          <p:cNvSpPr txBox="1"/>
          <p:nvPr/>
        </p:nvSpPr>
        <p:spPr>
          <a:xfrm>
            <a:off x="4208951" y="2118556"/>
            <a:ext cx="3774098" cy="645113"/>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3600" b="0" i="0" u="none" strike="noStrike" kern="1200" cap="none" spc="0" normalizeH="0" baseline="0" noProof="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Giới thiệu về đề tài</a:t>
            </a:r>
            <a:endParaRPr kumimoji="0" lang="en-US" sz="36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6" name="Graphic 15" descr="Badge 1 outline">
            <a:extLst>
              <a:ext uri="{FF2B5EF4-FFF2-40B4-BE49-F238E27FC236}">
                <a16:creationId xmlns:a16="http://schemas.microsoft.com/office/drawing/2014/main" id="{A467BE5A-CCC4-4A9D-996A-F8BB321624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01108" y="1983912"/>
            <a:ext cx="914400" cy="914400"/>
          </a:xfrm>
          <a:prstGeom prst="rect">
            <a:avLst/>
          </a:prstGeom>
        </p:spPr>
      </p:pic>
      <p:pic>
        <p:nvPicPr>
          <p:cNvPr id="18" name="Graphic 17" descr="Badge outline">
            <a:extLst>
              <a:ext uri="{FF2B5EF4-FFF2-40B4-BE49-F238E27FC236}">
                <a16:creationId xmlns:a16="http://schemas.microsoft.com/office/drawing/2014/main" id="{C02AFA10-C7A4-48B4-BFCA-5E53F2F4ACA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58445" y="2986746"/>
            <a:ext cx="914400" cy="914400"/>
          </a:xfrm>
          <a:prstGeom prst="rect">
            <a:avLst/>
          </a:prstGeom>
        </p:spPr>
      </p:pic>
      <p:sp>
        <p:nvSpPr>
          <p:cNvPr id="19" name="TextBox 18">
            <a:extLst>
              <a:ext uri="{FF2B5EF4-FFF2-40B4-BE49-F238E27FC236}">
                <a16:creationId xmlns:a16="http://schemas.microsoft.com/office/drawing/2014/main" id="{6F2A49A6-A1AA-42A7-BB25-FA417F63F5AE}"/>
              </a:ext>
            </a:extLst>
          </p:cNvPr>
          <p:cNvSpPr txBox="1"/>
          <p:nvPr/>
        </p:nvSpPr>
        <p:spPr>
          <a:xfrm>
            <a:off x="4272845" y="4035790"/>
            <a:ext cx="1997326" cy="645113"/>
          </a:xfrm>
          <a:prstGeom prst="rect">
            <a:avLst/>
          </a:prstGeom>
          <a:noFill/>
        </p:spPr>
        <p:txBody>
          <a:bodyPr wrap="square" rtlCol="0">
            <a:spAutoFit/>
          </a:bodyPr>
          <a:lstStyle/>
          <a:p>
            <a:pPr marR="0">
              <a:lnSpc>
                <a:spcPct val="107000"/>
              </a:lnSpc>
              <a:spcBef>
                <a:spcPts val="0"/>
              </a:spcBef>
              <a:spcAft>
                <a:spcPts val="800"/>
              </a:spcAft>
            </a:pPr>
            <a:r>
              <a:rPr lang="en-US" sz="3600" dirty="0" err="1">
                <a:latin typeface="Times New Roman" panose="02020603050405020304" pitchFamily="18" charset="0"/>
                <a:ea typeface="Calibri" panose="020F0502020204030204" pitchFamily="34" charset="0"/>
                <a:cs typeface="Times New Roman" panose="02020603050405020304" pitchFamily="18" charset="0"/>
              </a:rPr>
              <a:t>Kết</a:t>
            </a:r>
            <a:r>
              <a:rPr lang="en-US" sz="3600" dirty="0">
                <a:latin typeface="Times New Roman" panose="02020603050405020304" pitchFamily="18" charset="0"/>
                <a:ea typeface="Calibri" panose="020F0502020204030204" pitchFamily="34" charset="0"/>
                <a:cs typeface="Times New Roman" panose="02020603050405020304" pitchFamily="18" charset="0"/>
              </a:rPr>
              <a:t> </a:t>
            </a:r>
            <a:r>
              <a:rPr lang="en-US" sz="3600" dirty="0" err="1">
                <a:latin typeface="Times New Roman" panose="02020603050405020304" pitchFamily="18" charset="0"/>
                <a:ea typeface="Calibri" panose="020F0502020204030204" pitchFamily="34" charset="0"/>
                <a:cs typeface="Times New Roman" panose="02020603050405020304" pitchFamily="18" charset="0"/>
              </a:rPr>
              <a:t>luận</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2" name="Graphic 11" descr="Badge 3 outline">
            <a:extLst>
              <a:ext uri="{FF2B5EF4-FFF2-40B4-BE49-F238E27FC236}">
                <a16:creationId xmlns:a16="http://schemas.microsoft.com/office/drawing/2014/main" id="{52A733EA-DA8E-4C63-954B-E5F78D5DA1A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358445" y="3901146"/>
            <a:ext cx="914400" cy="914400"/>
          </a:xfrm>
          <a:prstGeom prst="rect">
            <a:avLst/>
          </a:prstGeom>
        </p:spPr>
      </p:pic>
    </p:spTree>
    <p:extLst>
      <p:ext uri="{BB962C8B-B14F-4D97-AF65-F5344CB8AC3E}">
        <p14:creationId xmlns:p14="http://schemas.microsoft.com/office/powerpoint/2010/main" val="4090074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6" name="Google Shape;186;p28"/>
          <p:cNvSpPr txBox="1">
            <a:spLocks noGrp="1"/>
          </p:cNvSpPr>
          <p:nvPr>
            <p:ph type="sldNum" idx="12"/>
          </p:nvPr>
        </p:nvSpPr>
        <p:spPr>
          <a:xfrm>
            <a:off x="5730200" y="6231535"/>
            <a:ext cx="731600" cy="524800"/>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lang="en" kern="0">
                <a:solidFill>
                  <a:srgbClr val="FFFFFF"/>
                </a:solidFill>
              </a:rPr>
              <a:pPr defTabSz="1219170">
                <a:buClr>
                  <a:srgbClr val="000000"/>
                </a:buClr>
              </a:pPr>
              <a:t>3</a:t>
            </a:fld>
            <a:endParaRPr kern="0" dirty="0">
              <a:solidFill>
                <a:srgbClr val="FFFFFF"/>
              </a:solidFill>
            </a:endParaRPr>
          </a:p>
        </p:txBody>
      </p:sp>
      <p:sp>
        <p:nvSpPr>
          <p:cNvPr id="2" name="TextBox 1">
            <a:extLst>
              <a:ext uri="{FF2B5EF4-FFF2-40B4-BE49-F238E27FC236}">
                <a16:creationId xmlns:a16="http://schemas.microsoft.com/office/drawing/2014/main" id="{2FD0F39B-1AE8-48B6-BE78-0F4F051B3140}"/>
              </a:ext>
            </a:extLst>
          </p:cNvPr>
          <p:cNvSpPr txBox="1"/>
          <p:nvPr/>
        </p:nvSpPr>
        <p:spPr>
          <a:xfrm>
            <a:off x="3682662" y="1536174"/>
            <a:ext cx="4826676" cy="3785652"/>
          </a:xfrm>
          <a:prstGeom prst="rect">
            <a:avLst/>
          </a:prstGeom>
          <a:noFill/>
        </p:spPr>
        <p:txBody>
          <a:bodyPr wrap="square" rtlCol="0">
            <a:spAutoFit/>
          </a:bodyPr>
          <a:lstStyle/>
          <a:p>
            <a:pPr algn="ctr" defTabSz="1219170">
              <a:buClr>
                <a:srgbClr val="000000"/>
              </a:buClr>
            </a:pPr>
            <a:r>
              <a:rPr lang="en-US" sz="8000" kern="0" dirty="0" err="1">
                <a:solidFill>
                  <a:srgbClr val="000000"/>
                </a:solidFill>
                <a:latin typeface="Consolas" panose="020B0609020204030204" pitchFamily="49" charset="0"/>
                <a:cs typeface="Arial"/>
                <a:sym typeface="Arial"/>
              </a:rPr>
              <a:t>Giới</a:t>
            </a:r>
            <a:r>
              <a:rPr lang="en-US" sz="8000" kern="0" dirty="0">
                <a:solidFill>
                  <a:srgbClr val="000000"/>
                </a:solidFill>
                <a:latin typeface="Consolas" panose="020B0609020204030204" pitchFamily="49" charset="0"/>
                <a:cs typeface="Arial"/>
                <a:sym typeface="Arial"/>
              </a:rPr>
              <a:t> </a:t>
            </a:r>
            <a:r>
              <a:rPr lang="en-US" sz="8000" kern="0" dirty="0" err="1">
                <a:solidFill>
                  <a:srgbClr val="000000"/>
                </a:solidFill>
                <a:latin typeface="Consolas" panose="020B0609020204030204" pitchFamily="49" charset="0"/>
                <a:cs typeface="Arial"/>
                <a:sym typeface="Arial"/>
              </a:rPr>
              <a:t>thiệu</a:t>
            </a:r>
            <a:r>
              <a:rPr lang="en-US" sz="8000" kern="0" dirty="0">
                <a:solidFill>
                  <a:srgbClr val="000000"/>
                </a:solidFill>
                <a:latin typeface="Consolas" panose="020B0609020204030204" pitchFamily="49" charset="0"/>
                <a:cs typeface="Arial"/>
                <a:sym typeface="Arial"/>
              </a:rPr>
              <a:t> </a:t>
            </a:r>
            <a:r>
              <a:rPr lang="en-US" sz="8000" kern="0" dirty="0" err="1">
                <a:solidFill>
                  <a:srgbClr val="000000"/>
                </a:solidFill>
                <a:latin typeface="Consolas" panose="020B0609020204030204" pitchFamily="49" charset="0"/>
                <a:cs typeface="Arial"/>
                <a:sym typeface="Arial"/>
              </a:rPr>
              <a:t>về</a:t>
            </a:r>
            <a:r>
              <a:rPr lang="en-US" sz="8000" kern="0" dirty="0">
                <a:solidFill>
                  <a:srgbClr val="000000"/>
                </a:solidFill>
                <a:latin typeface="Consolas" panose="020B0609020204030204" pitchFamily="49" charset="0"/>
                <a:cs typeface="Arial"/>
                <a:sym typeface="Arial"/>
              </a:rPr>
              <a:t> </a:t>
            </a:r>
            <a:r>
              <a:rPr lang="en-US" sz="8000" kern="0" dirty="0" err="1">
                <a:solidFill>
                  <a:srgbClr val="000000"/>
                </a:solidFill>
                <a:latin typeface="Consolas" panose="020B0609020204030204" pitchFamily="49" charset="0"/>
                <a:cs typeface="Arial"/>
                <a:sym typeface="Arial"/>
              </a:rPr>
              <a:t>đề</a:t>
            </a:r>
            <a:r>
              <a:rPr lang="en-US" sz="8000" kern="0" dirty="0">
                <a:solidFill>
                  <a:srgbClr val="000000"/>
                </a:solidFill>
                <a:latin typeface="Consolas" panose="020B0609020204030204" pitchFamily="49" charset="0"/>
                <a:cs typeface="Arial"/>
                <a:sym typeface="Arial"/>
              </a:rPr>
              <a:t> </a:t>
            </a:r>
            <a:r>
              <a:rPr lang="en-US" sz="8000" kern="0" dirty="0" err="1">
                <a:solidFill>
                  <a:srgbClr val="000000"/>
                </a:solidFill>
                <a:latin typeface="Consolas" panose="020B0609020204030204" pitchFamily="49" charset="0"/>
                <a:cs typeface="Arial"/>
                <a:sym typeface="Arial"/>
              </a:rPr>
              <a:t>tài</a:t>
            </a:r>
            <a:endParaRPr lang="en-US" sz="8000" kern="0" dirty="0">
              <a:solidFill>
                <a:srgbClr val="000000"/>
              </a:solidFill>
              <a:latin typeface="Consolas" panose="020B0609020204030204" pitchFamily="49" charset="0"/>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03E4F6-CD12-4562-89A5-F2490FA04A50}"/>
              </a:ext>
            </a:extLst>
          </p:cNvPr>
          <p:cNvSpPr>
            <a:spLocks noGrp="1"/>
          </p:cNvSpPr>
          <p:nvPr>
            <p:ph type="sldNum" idx="12"/>
          </p:nvPr>
        </p:nvSpPr>
        <p:spPr/>
        <p:txBody>
          <a:bodyPr/>
          <a:lstStyle/>
          <a:p>
            <a:fld id="{00000000-1234-1234-1234-123412341234}" type="slidenum">
              <a:rPr lang="en" smtClean="0"/>
              <a:pPr/>
              <a:t>4</a:t>
            </a:fld>
            <a:endParaRPr lang="en"/>
          </a:p>
        </p:txBody>
      </p:sp>
      <p:pic>
        <p:nvPicPr>
          <p:cNvPr id="3" name="Picture 2" descr="A picture containing outdoor, nature, sun, night sky&#10;&#10;Description automatically generated">
            <a:extLst>
              <a:ext uri="{FF2B5EF4-FFF2-40B4-BE49-F238E27FC236}">
                <a16:creationId xmlns:a16="http://schemas.microsoft.com/office/drawing/2014/main" id="{D6C6BFFE-9D5C-43D3-9454-1B748A1E96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47"/>
            <a:ext cx="12192000" cy="6854653"/>
          </a:xfrm>
          <a:prstGeom prst="rect">
            <a:avLst/>
          </a:prstGeom>
        </p:spPr>
      </p:pic>
      <p:sp>
        <p:nvSpPr>
          <p:cNvPr id="4" name="TextBox 3">
            <a:extLst>
              <a:ext uri="{FF2B5EF4-FFF2-40B4-BE49-F238E27FC236}">
                <a16:creationId xmlns:a16="http://schemas.microsoft.com/office/drawing/2014/main" id="{999040A2-362A-4B3C-809F-BABF863438FC}"/>
              </a:ext>
            </a:extLst>
          </p:cNvPr>
          <p:cNvSpPr txBox="1"/>
          <p:nvPr/>
        </p:nvSpPr>
        <p:spPr>
          <a:xfrm>
            <a:off x="4831070" y="278559"/>
            <a:ext cx="2529860" cy="461665"/>
          </a:xfrm>
          <a:prstGeom prst="rect">
            <a:avLst/>
          </a:prstGeom>
          <a:noFill/>
        </p:spPr>
        <p:txBody>
          <a:bodyPr wrap="none" rtlCol="0">
            <a:spAutoFit/>
          </a:bodyPr>
          <a:lstStyle/>
          <a:p>
            <a:r>
              <a:rPr lang="en-US" sz="2400" dirty="0" err="1"/>
              <a:t>Lý</a:t>
            </a:r>
            <a:r>
              <a:rPr lang="en-US" sz="2400" dirty="0"/>
              <a:t> do </a:t>
            </a:r>
            <a:r>
              <a:rPr lang="en-US" sz="2400" dirty="0" err="1"/>
              <a:t>chọn</a:t>
            </a:r>
            <a:r>
              <a:rPr lang="en-US" sz="2400" dirty="0"/>
              <a:t> </a:t>
            </a:r>
            <a:r>
              <a:rPr lang="en-US" sz="2400" dirty="0" err="1"/>
              <a:t>đề</a:t>
            </a:r>
            <a:r>
              <a:rPr lang="en-US" sz="2400" dirty="0"/>
              <a:t> </a:t>
            </a:r>
            <a:r>
              <a:rPr lang="en-US" sz="2400" dirty="0" err="1"/>
              <a:t>tài</a:t>
            </a:r>
            <a:endParaRPr lang="en-US" sz="2400" dirty="0"/>
          </a:p>
        </p:txBody>
      </p:sp>
      <p:sp>
        <p:nvSpPr>
          <p:cNvPr id="6" name="TextBox 5">
            <a:extLst>
              <a:ext uri="{FF2B5EF4-FFF2-40B4-BE49-F238E27FC236}">
                <a16:creationId xmlns:a16="http://schemas.microsoft.com/office/drawing/2014/main" id="{31C6A3E8-D804-4CD2-BC6B-6E764E25B748}"/>
              </a:ext>
            </a:extLst>
          </p:cNvPr>
          <p:cNvSpPr txBox="1"/>
          <p:nvPr/>
        </p:nvSpPr>
        <p:spPr>
          <a:xfrm>
            <a:off x="395171" y="853516"/>
            <a:ext cx="11681576" cy="1200329"/>
          </a:xfrm>
          <a:prstGeom prst="rect">
            <a:avLst/>
          </a:prstGeom>
          <a:noFill/>
        </p:spPr>
        <p:txBody>
          <a:bodyPr wrap="square">
            <a:spAutoFit/>
          </a:bodyPr>
          <a:lstStyle/>
          <a:p>
            <a:r>
              <a:rPr lang="vi-VN" sz="2400" b="0" i="0" dirty="0">
                <a:solidFill>
                  <a:srgbClr val="333333"/>
                </a:solidFill>
                <a:effectLst/>
                <a:latin typeface="Arial" panose="020B0604020202020204" pitchFamily="34" charset="0"/>
              </a:rPr>
              <a:t>Tại Việt Nam, năm 2015 có 3.5 triệu người mắc bệnh, chiếm 6% người lớn</a:t>
            </a:r>
            <a:r>
              <a:rPr lang="en-US" sz="2400" b="0" i="0" dirty="0">
                <a:solidFill>
                  <a:srgbClr val="333333"/>
                </a:solidFill>
                <a:effectLst/>
                <a:latin typeface="Arial" panose="020B0604020202020204" pitchFamily="34" charset="0"/>
              </a:rPr>
              <a:t> </a:t>
            </a:r>
            <a:r>
              <a:rPr lang="vi-VN" sz="2400" b="0" i="0" dirty="0">
                <a:solidFill>
                  <a:srgbClr val="333333"/>
                </a:solidFill>
                <a:effectLst/>
                <a:latin typeface="Arial" panose="020B0604020202020204" pitchFamily="34" charset="0"/>
              </a:rPr>
              <a:t>trong độ tuổi từ 20 tới 79[2]. Năm 2040, số người mắc bệnh có thể lên tới 6.1 triệu</a:t>
            </a:r>
            <a:r>
              <a:rPr lang="en-US" sz="2400" b="0" i="0" dirty="0">
                <a:solidFill>
                  <a:srgbClr val="333333"/>
                </a:solidFill>
                <a:effectLst/>
                <a:latin typeface="Arial" panose="020B0604020202020204" pitchFamily="34" charset="0"/>
              </a:rPr>
              <a:t> </a:t>
            </a:r>
            <a:r>
              <a:rPr lang="vi-VN" sz="2400" b="0" i="0" dirty="0">
                <a:solidFill>
                  <a:srgbClr val="333333"/>
                </a:solidFill>
                <a:effectLst/>
                <a:latin typeface="Arial" panose="020B0604020202020204" pitchFamily="34" charset="0"/>
              </a:rPr>
              <a:t>người. Chi phí y tế trên đầu người là 162.7 USD.</a:t>
            </a:r>
            <a:endParaRPr lang="en-US" sz="2400" dirty="0"/>
          </a:p>
        </p:txBody>
      </p:sp>
      <p:sp>
        <p:nvSpPr>
          <p:cNvPr id="8" name="TextBox 7">
            <a:extLst>
              <a:ext uri="{FF2B5EF4-FFF2-40B4-BE49-F238E27FC236}">
                <a16:creationId xmlns:a16="http://schemas.microsoft.com/office/drawing/2014/main" id="{4C0304A7-7A6A-45BF-9A65-5F887D6D7FE1}"/>
              </a:ext>
            </a:extLst>
          </p:cNvPr>
          <p:cNvSpPr txBox="1"/>
          <p:nvPr/>
        </p:nvSpPr>
        <p:spPr>
          <a:xfrm>
            <a:off x="451155" y="3918519"/>
            <a:ext cx="11289690" cy="1569660"/>
          </a:xfrm>
          <a:prstGeom prst="rect">
            <a:avLst/>
          </a:prstGeom>
          <a:noFill/>
        </p:spPr>
        <p:txBody>
          <a:bodyPr wrap="square">
            <a:spAutoFit/>
          </a:bodyPr>
          <a:lstStyle/>
          <a:p>
            <a:r>
              <a:rPr lang="vi-VN" sz="2400" b="0" i="0" dirty="0">
                <a:solidFill>
                  <a:srgbClr val="333333"/>
                </a:solidFill>
                <a:effectLst/>
                <a:latin typeface="Arial" panose="020B0604020202020204" pitchFamily="34" charset="0"/>
              </a:rPr>
              <a:t>Những năm gầy đây công nghệ thông tin trong ngành Y tế được đẩy mạnh và</a:t>
            </a:r>
            <a:r>
              <a:rPr lang="en-US" sz="2400" b="0" i="0" dirty="0">
                <a:solidFill>
                  <a:srgbClr val="333333"/>
                </a:solidFill>
                <a:effectLst/>
                <a:latin typeface="Arial" panose="020B0604020202020204" pitchFamily="34" charset="0"/>
              </a:rPr>
              <a:t> </a:t>
            </a:r>
            <a:r>
              <a:rPr lang="vi-VN" sz="2400" b="0" i="0" dirty="0">
                <a:solidFill>
                  <a:srgbClr val="333333"/>
                </a:solidFill>
                <a:effectLst/>
                <a:latin typeface="Arial" panose="020B0604020202020204" pitchFamily="34" charset="0"/>
              </a:rPr>
              <a:t>có nhiều bước phát triển mạnh mẽ để trợ giúp đội ngũ bác sĩ và các bệnh nhân.</a:t>
            </a:r>
            <a:br>
              <a:rPr lang="vi-VN" sz="2400" dirty="0"/>
            </a:br>
            <a:r>
              <a:rPr lang="vi-VN" sz="2400" b="0" i="0" dirty="0">
                <a:solidFill>
                  <a:srgbClr val="333333"/>
                </a:solidFill>
                <a:effectLst/>
                <a:latin typeface="Arial" panose="020B0604020202020204" pitchFamily="34" charset="0"/>
              </a:rPr>
              <a:t>Bệnh án điện tử đã và đang phát triển đưa tới tiềm năng khai thác dữ liệu về các</a:t>
            </a:r>
            <a:r>
              <a:rPr lang="en-US" sz="2400" b="0" i="0" dirty="0">
                <a:solidFill>
                  <a:srgbClr val="333333"/>
                </a:solidFill>
                <a:effectLst/>
                <a:latin typeface="Arial" panose="020B0604020202020204" pitchFamily="34" charset="0"/>
              </a:rPr>
              <a:t> </a:t>
            </a:r>
            <a:r>
              <a:rPr lang="vi-VN" sz="2400" b="0" i="0" dirty="0">
                <a:solidFill>
                  <a:srgbClr val="333333"/>
                </a:solidFill>
                <a:effectLst/>
                <a:latin typeface="Arial" panose="020B0604020202020204" pitchFamily="34" charset="0"/>
              </a:rPr>
              <a:t>bệnh án để hỗ trợ chẩn đoán.</a:t>
            </a:r>
            <a:endParaRPr lang="en-US" sz="2400" dirty="0"/>
          </a:p>
        </p:txBody>
      </p:sp>
      <p:sp>
        <p:nvSpPr>
          <p:cNvPr id="10" name="TextBox 9">
            <a:extLst>
              <a:ext uri="{FF2B5EF4-FFF2-40B4-BE49-F238E27FC236}">
                <a16:creationId xmlns:a16="http://schemas.microsoft.com/office/drawing/2014/main" id="{CCAA109A-36A7-4DAC-BBAE-7A68EF97305B}"/>
              </a:ext>
            </a:extLst>
          </p:cNvPr>
          <p:cNvSpPr txBox="1"/>
          <p:nvPr/>
        </p:nvSpPr>
        <p:spPr>
          <a:xfrm>
            <a:off x="451155" y="2168247"/>
            <a:ext cx="11289689" cy="1569660"/>
          </a:xfrm>
          <a:prstGeom prst="rect">
            <a:avLst/>
          </a:prstGeom>
          <a:noFill/>
        </p:spPr>
        <p:txBody>
          <a:bodyPr wrap="square">
            <a:spAutoFit/>
          </a:bodyPr>
          <a:lstStyle/>
          <a:p>
            <a:r>
              <a:rPr lang="vi-VN" sz="2400" b="0" i="0" dirty="0">
                <a:solidFill>
                  <a:srgbClr val="333333"/>
                </a:solidFill>
                <a:effectLst/>
                <a:latin typeface="Arial" panose="020B0604020202020204" pitchFamily="34" charset="0"/>
              </a:rPr>
              <a:t>Vì vậy việc khai phá dữ liệu về bệnh án từ đó hỗ trợ các bác sĩ có thể đưa ra</a:t>
            </a:r>
            <a:r>
              <a:rPr lang="en-US" sz="2400" b="0" i="0" dirty="0">
                <a:solidFill>
                  <a:srgbClr val="333333"/>
                </a:solidFill>
                <a:effectLst/>
                <a:latin typeface="Arial" panose="020B0604020202020204" pitchFamily="34" charset="0"/>
              </a:rPr>
              <a:t> </a:t>
            </a:r>
            <a:r>
              <a:rPr lang="vi-VN" sz="2400" b="0" i="0" dirty="0">
                <a:solidFill>
                  <a:srgbClr val="333333"/>
                </a:solidFill>
                <a:effectLst/>
                <a:latin typeface="Arial" panose="020B0604020202020204" pitchFamily="34" charset="0"/>
              </a:rPr>
              <a:t>các chẩn đoán bước đầu nhanh hơn, dễ dàng hơn. Xuất phát từ những nhu cầu thực</a:t>
            </a:r>
            <a:r>
              <a:rPr lang="en-US" sz="2400" b="0" i="0" dirty="0">
                <a:solidFill>
                  <a:srgbClr val="333333"/>
                </a:solidFill>
                <a:effectLst/>
                <a:latin typeface="Arial" panose="020B0604020202020204" pitchFamily="34" charset="0"/>
              </a:rPr>
              <a:t> </a:t>
            </a:r>
            <a:r>
              <a:rPr lang="vi-VN" sz="2400" b="0" i="0" dirty="0">
                <a:solidFill>
                  <a:srgbClr val="333333"/>
                </a:solidFill>
                <a:effectLst/>
                <a:latin typeface="Arial" panose="020B0604020202020204" pitchFamily="34" charset="0"/>
              </a:rPr>
              <a:t>tế trên và đó là những lý do học viên chọn đề tài “Ứng dụng khai phá dữ liệu trong</a:t>
            </a:r>
            <a:r>
              <a:rPr lang="en-US" sz="2400" b="0" i="0" dirty="0">
                <a:solidFill>
                  <a:srgbClr val="333333"/>
                </a:solidFill>
                <a:effectLst/>
                <a:latin typeface="Arial" panose="020B0604020202020204" pitchFamily="34" charset="0"/>
              </a:rPr>
              <a:t> </a:t>
            </a:r>
            <a:r>
              <a:rPr lang="vi-VN" sz="2400" b="0" i="0" dirty="0">
                <a:solidFill>
                  <a:srgbClr val="333333"/>
                </a:solidFill>
                <a:effectLst/>
                <a:latin typeface="Arial" panose="020B0604020202020204" pitchFamily="34" charset="0"/>
              </a:rPr>
              <a:t>hỗ trợ chẩn đoán bệnh </a:t>
            </a:r>
            <a:r>
              <a:rPr lang="en-US" sz="2400" b="0" i="0" dirty="0" err="1">
                <a:solidFill>
                  <a:srgbClr val="333333"/>
                </a:solidFill>
                <a:effectLst/>
                <a:latin typeface="Arial" panose="020B0604020202020204" pitchFamily="34" charset="0"/>
              </a:rPr>
              <a:t>tiểu</a:t>
            </a:r>
            <a:r>
              <a:rPr lang="en-US" sz="2400" b="0" i="0" dirty="0">
                <a:solidFill>
                  <a:srgbClr val="333333"/>
                </a:solidFill>
                <a:effectLst/>
                <a:latin typeface="Arial" panose="020B0604020202020204" pitchFamily="34" charset="0"/>
              </a:rPr>
              <a:t> </a:t>
            </a:r>
            <a:r>
              <a:rPr lang="en-US" sz="2400" b="0" i="0" dirty="0" err="1">
                <a:solidFill>
                  <a:srgbClr val="333333"/>
                </a:solidFill>
                <a:effectLst/>
                <a:latin typeface="Arial" panose="020B0604020202020204" pitchFamily="34" charset="0"/>
              </a:rPr>
              <a:t>đường</a:t>
            </a:r>
            <a:r>
              <a:rPr lang="en-US" sz="2400" b="0" i="0" dirty="0">
                <a:solidFill>
                  <a:srgbClr val="333333"/>
                </a:solidFill>
                <a:effectLst/>
                <a:latin typeface="Arial" panose="020B0604020202020204" pitchFamily="34" charset="0"/>
              </a:rPr>
              <a:t> </a:t>
            </a:r>
            <a:r>
              <a:rPr lang="vi-VN" sz="2400" b="0" i="0" dirty="0">
                <a:solidFill>
                  <a:srgbClr val="333333"/>
                </a:solidFill>
                <a:effectLst/>
                <a:latin typeface="Arial" panose="020B0604020202020204" pitchFamily="34" charset="0"/>
              </a:rPr>
              <a:t>tuýp 2”.</a:t>
            </a:r>
            <a:endParaRPr lang="en-US" sz="2400" dirty="0"/>
          </a:p>
        </p:txBody>
      </p:sp>
    </p:spTree>
    <p:extLst>
      <p:ext uri="{BB962C8B-B14F-4D97-AF65-F5344CB8AC3E}">
        <p14:creationId xmlns:p14="http://schemas.microsoft.com/office/powerpoint/2010/main" val="2756374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759DB7-9C7D-44F5-BBD1-8E4449605716}"/>
              </a:ext>
            </a:extLst>
          </p:cNvPr>
          <p:cNvSpPr>
            <a:spLocks noGrp="1"/>
          </p:cNvSpPr>
          <p:nvPr>
            <p:ph type="sldNum" idx="12"/>
          </p:nvPr>
        </p:nvSpPr>
        <p:spPr/>
        <p:txBody>
          <a:bodyPr/>
          <a:lstStyle/>
          <a:p>
            <a:fld id="{00000000-1234-1234-1234-123412341234}" type="slidenum">
              <a:rPr lang="en" smtClean="0"/>
              <a:pPr/>
              <a:t>5</a:t>
            </a:fld>
            <a:endParaRPr lang="en"/>
          </a:p>
        </p:txBody>
      </p:sp>
      <p:pic>
        <p:nvPicPr>
          <p:cNvPr id="3" name="Picture 2" descr="A picture containing outdoor, nature, sun, night sky&#10;&#10;Description automatically generated">
            <a:extLst>
              <a:ext uri="{FF2B5EF4-FFF2-40B4-BE49-F238E27FC236}">
                <a16:creationId xmlns:a16="http://schemas.microsoft.com/office/drawing/2014/main" id="{DEF58C78-5427-47AB-AC0B-3D502EDC10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47"/>
            <a:ext cx="12192000" cy="6854653"/>
          </a:xfrm>
          <a:prstGeom prst="rect">
            <a:avLst/>
          </a:prstGeom>
        </p:spPr>
      </p:pic>
      <p:sp>
        <p:nvSpPr>
          <p:cNvPr id="4" name="TextBox 3">
            <a:extLst>
              <a:ext uri="{FF2B5EF4-FFF2-40B4-BE49-F238E27FC236}">
                <a16:creationId xmlns:a16="http://schemas.microsoft.com/office/drawing/2014/main" id="{70377EA7-0AA6-44BC-8C91-DC605D745C63}"/>
              </a:ext>
            </a:extLst>
          </p:cNvPr>
          <p:cNvSpPr txBox="1"/>
          <p:nvPr/>
        </p:nvSpPr>
        <p:spPr>
          <a:xfrm>
            <a:off x="4636791" y="1100812"/>
            <a:ext cx="2186817" cy="461665"/>
          </a:xfrm>
          <a:prstGeom prst="rect">
            <a:avLst/>
          </a:prstGeom>
          <a:noFill/>
        </p:spPr>
        <p:txBody>
          <a:bodyPr wrap="none" rtlCol="0">
            <a:spAutoFit/>
          </a:bodyPr>
          <a:lstStyle/>
          <a:p>
            <a:r>
              <a:rPr lang="en-US" sz="2400" dirty="0" err="1"/>
              <a:t>Mục</a:t>
            </a:r>
            <a:r>
              <a:rPr lang="en-US" sz="2400" dirty="0"/>
              <a:t> </a:t>
            </a:r>
            <a:r>
              <a:rPr lang="en-US" sz="2400" dirty="0" err="1"/>
              <a:t>tiêu</a:t>
            </a:r>
            <a:r>
              <a:rPr lang="en-US" sz="2400" dirty="0"/>
              <a:t> </a:t>
            </a:r>
            <a:r>
              <a:rPr lang="en-US" sz="2400" dirty="0" err="1"/>
              <a:t>đề</a:t>
            </a:r>
            <a:r>
              <a:rPr lang="en-US" sz="2400" dirty="0"/>
              <a:t> </a:t>
            </a:r>
            <a:r>
              <a:rPr lang="en-US" sz="2400" dirty="0" err="1"/>
              <a:t>tài</a:t>
            </a:r>
            <a:endParaRPr lang="en-US" sz="2400" dirty="0"/>
          </a:p>
        </p:txBody>
      </p:sp>
      <p:sp>
        <p:nvSpPr>
          <p:cNvPr id="6" name="TextBox 5">
            <a:extLst>
              <a:ext uri="{FF2B5EF4-FFF2-40B4-BE49-F238E27FC236}">
                <a16:creationId xmlns:a16="http://schemas.microsoft.com/office/drawing/2014/main" id="{3ACC4B2F-96BC-4052-B730-FC42ACDA8C34}"/>
              </a:ext>
            </a:extLst>
          </p:cNvPr>
          <p:cNvSpPr txBox="1"/>
          <p:nvPr/>
        </p:nvSpPr>
        <p:spPr>
          <a:xfrm>
            <a:off x="3009900" y="2659941"/>
            <a:ext cx="6172200" cy="2308324"/>
          </a:xfrm>
          <a:prstGeom prst="rect">
            <a:avLst/>
          </a:prstGeom>
          <a:noFill/>
        </p:spPr>
        <p:txBody>
          <a:bodyPr wrap="square">
            <a:spAutoFit/>
          </a:bodyPr>
          <a:lstStyle/>
          <a:p>
            <a:r>
              <a:rPr lang="vi-VN" sz="2400" b="0" i="0" dirty="0">
                <a:solidFill>
                  <a:srgbClr val="333333"/>
                </a:solidFill>
                <a:effectLst/>
                <a:latin typeface="Arial" panose="020B0604020202020204" pitchFamily="34" charset="0"/>
              </a:rPr>
              <a:t>Xuất phát từ thực trạng các bác sĩ luôn trong tình trạng quá tải tại nhiều bệnh</a:t>
            </a:r>
            <a:r>
              <a:rPr lang="en-US" sz="2400" b="0" i="0" dirty="0">
                <a:solidFill>
                  <a:srgbClr val="333333"/>
                </a:solidFill>
                <a:effectLst/>
                <a:latin typeface="Arial" panose="020B0604020202020204" pitchFamily="34" charset="0"/>
              </a:rPr>
              <a:t> </a:t>
            </a:r>
            <a:r>
              <a:rPr lang="vi-VN" sz="2400" b="0" i="0" dirty="0">
                <a:solidFill>
                  <a:srgbClr val="333333"/>
                </a:solidFill>
                <a:effectLst/>
                <a:latin typeface="Arial" panose="020B0604020202020204" pitchFamily="34" charset="0"/>
              </a:rPr>
              <a:t>viện và các cơ sở khám chữa bệnh; Vì vậy cần nghiên cứu hệ thống hỗ trợ chẩn</a:t>
            </a:r>
            <a:r>
              <a:rPr lang="en-US" sz="2400" b="0" i="0" dirty="0">
                <a:solidFill>
                  <a:srgbClr val="333333"/>
                </a:solidFill>
                <a:effectLst/>
                <a:latin typeface="Arial" panose="020B0604020202020204" pitchFamily="34" charset="0"/>
              </a:rPr>
              <a:t> </a:t>
            </a:r>
            <a:r>
              <a:rPr lang="vi-VN" sz="2400" b="0" i="0" dirty="0">
                <a:solidFill>
                  <a:srgbClr val="333333"/>
                </a:solidFill>
                <a:effectLst/>
                <a:latin typeface="Arial" panose="020B0604020202020204" pitchFamily="34" charset="0"/>
              </a:rPr>
              <a:t>đoán bệnh trợ giúp công tác khám và chẩn đoán cho các Bác sĩ.</a:t>
            </a:r>
            <a:endParaRPr lang="en-US" sz="2400" dirty="0"/>
          </a:p>
        </p:txBody>
      </p:sp>
    </p:spTree>
    <p:extLst>
      <p:ext uri="{BB962C8B-B14F-4D97-AF65-F5344CB8AC3E}">
        <p14:creationId xmlns:p14="http://schemas.microsoft.com/office/powerpoint/2010/main" val="42306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285C8E-547D-4FB0-8388-029CFC2E0539}"/>
              </a:ext>
            </a:extLst>
          </p:cNvPr>
          <p:cNvSpPr>
            <a:spLocks noGrp="1"/>
          </p:cNvSpPr>
          <p:nvPr>
            <p:ph type="sldNum" idx="12"/>
          </p:nvPr>
        </p:nvSpPr>
        <p:spPr/>
        <p:txBody>
          <a:bodyPr/>
          <a:lstStyle/>
          <a:p>
            <a:fld id="{00000000-1234-1234-1234-123412341234}" type="slidenum">
              <a:rPr lang="en" smtClean="0"/>
              <a:pPr/>
              <a:t>6</a:t>
            </a:fld>
            <a:endParaRPr lang="en"/>
          </a:p>
        </p:txBody>
      </p:sp>
      <p:pic>
        <p:nvPicPr>
          <p:cNvPr id="5" name="Picture 4" descr="A picture containing outdoor, nature, sun, night sky&#10;&#10;Description automatically generated">
            <a:extLst>
              <a:ext uri="{FF2B5EF4-FFF2-40B4-BE49-F238E27FC236}">
                <a16:creationId xmlns:a16="http://schemas.microsoft.com/office/drawing/2014/main" id="{F8633A5E-68F2-4074-B340-4FE185C33E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47"/>
            <a:ext cx="12192000" cy="6854653"/>
          </a:xfrm>
          <a:prstGeom prst="rect">
            <a:avLst/>
          </a:prstGeom>
        </p:spPr>
      </p:pic>
      <p:sp>
        <p:nvSpPr>
          <p:cNvPr id="7" name="TextBox 6">
            <a:extLst>
              <a:ext uri="{FF2B5EF4-FFF2-40B4-BE49-F238E27FC236}">
                <a16:creationId xmlns:a16="http://schemas.microsoft.com/office/drawing/2014/main" id="{86F1C714-C269-40A6-B066-50EE5F35FAC9}"/>
              </a:ext>
            </a:extLst>
          </p:cNvPr>
          <p:cNvSpPr txBox="1"/>
          <p:nvPr/>
        </p:nvSpPr>
        <p:spPr>
          <a:xfrm>
            <a:off x="2647430" y="374627"/>
            <a:ext cx="6165540" cy="523220"/>
          </a:xfrm>
          <a:prstGeom prst="rect">
            <a:avLst/>
          </a:prstGeom>
          <a:noFill/>
        </p:spPr>
        <p:txBody>
          <a:bodyPr wrap="square">
            <a:spAutoFit/>
          </a:bodyPr>
          <a:lstStyle/>
          <a:p>
            <a:pPr marL="457200" marR="0">
              <a:spcBef>
                <a:spcPts val="0"/>
              </a:spcBef>
              <a:spcAft>
                <a:spcPts val="0"/>
              </a:spcAft>
            </a:pP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4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quy</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9" name="TextBox 8">
            <a:extLst>
              <a:ext uri="{FF2B5EF4-FFF2-40B4-BE49-F238E27FC236}">
                <a16:creationId xmlns:a16="http://schemas.microsoft.com/office/drawing/2014/main" id="{110DF1F5-6E5C-472C-AE1C-FABDB0E7A931}"/>
              </a:ext>
            </a:extLst>
          </p:cNvPr>
          <p:cNvSpPr txBox="1"/>
          <p:nvPr/>
        </p:nvSpPr>
        <p:spPr>
          <a:xfrm>
            <a:off x="997596" y="1199920"/>
            <a:ext cx="6165540" cy="1022459"/>
          </a:xfrm>
          <a:prstGeom prst="rect">
            <a:avLst/>
          </a:prstGeom>
          <a:noFill/>
        </p:spPr>
        <p:txBody>
          <a:bodyPr wrap="square">
            <a:spAutoFit/>
          </a:bodyPr>
          <a:lstStyle/>
          <a:p>
            <a:pPr marL="342900" marR="0" lvl="0" indent="-342900" algn="just">
              <a:lnSpc>
                <a:spcPct val="115000"/>
              </a:lnSpc>
              <a:spcBef>
                <a:spcPts val="600"/>
              </a:spcBef>
              <a:spcAft>
                <a:spcPts val="600"/>
              </a:spcAft>
              <a:buFont typeface="Times New Roman" panose="02020603050405020304" pitchFamily="18" charset="0"/>
              <a:buChar char="-"/>
            </a:pPr>
            <a:r>
              <a:rPr lang="en-US" dirty="0" err="1">
                <a:effectLst/>
                <a:latin typeface="Times New Roman" panose="02020603050405020304" pitchFamily="18" charset="0"/>
                <a:ea typeface="Times New Roman" panose="02020603050405020304" pitchFamily="18" charset="0"/>
              </a:rPr>
              <a:t>Nhập</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kho</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Nhà</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cung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cấp</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sẽ</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cung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cấp</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trực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tuyến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vào</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kho</a:t>
            </a:r>
            <a:r>
              <a:rPr lang="en-US" dirty="0">
                <a:effectLst/>
                <a:latin typeface="Times New Roman" panose="02020603050405020304" pitchFamily="18" charset="0"/>
                <a:ea typeface="Times New Roman" panose="02020603050405020304" pitchFamily="18" charset="0"/>
              </a:rPr>
              <a:t> game </a:t>
            </a:r>
            <a:r>
              <a:rPr lang="en-US" dirty="0" err="1">
                <a:effectLst/>
                <a:latin typeface="Times New Roman" panose="02020603050405020304" pitchFamily="18" charset="0"/>
                <a:ea typeface="Times New Roman" panose="02020603050405020304" pitchFamily="18" charset="0"/>
              </a:rPr>
              <a:t>của</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hệ</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thống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Nhân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viên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sẽ</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kiểm</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tra</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tình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trạng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trong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kho</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và</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đồng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bộ</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lên</a:t>
            </a:r>
            <a:r>
              <a:rPr lang="en-US" dirty="0">
                <a:effectLst/>
                <a:latin typeface="Times New Roman" panose="02020603050405020304" pitchFamily="18" charset="0"/>
                <a:ea typeface="Times New Roman" panose="02020603050405020304" pitchFamily="18" charset="0"/>
              </a:rPr>
              <a:t> website </a:t>
            </a:r>
            <a:r>
              <a:rPr lang="en-US" dirty="0" err="1">
                <a:effectLst/>
                <a:latin typeface="Times New Roman" panose="02020603050405020304" pitchFamily="18" charset="0"/>
                <a:ea typeface="Times New Roman" panose="02020603050405020304" pitchFamily="18" charset="0"/>
              </a:rPr>
              <a:t>theo</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thời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gian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thực</a:t>
            </a:r>
            <a:endParaRPr lang="en-US" dirty="0">
              <a:effectLst/>
              <a:latin typeface="Times New Roman" panose="02020603050405020304" pitchFamily="18" charset="0"/>
              <a:ea typeface="Times New Roman" panose="02020603050405020304" pitchFamily="18" charset="0"/>
            </a:endParaRPr>
          </a:p>
        </p:txBody>
      </p:sp>
      <p:pic>
        <p:nvPicPr>
          <p:cNvPr id="11" name="Picture 10" descr="Diagram&#10;&#10;Description automatically generated">
            <a:extLst>
              <a:ext uri="{FF2B5EF4-FFF2-40B4-BE49-F238E27FC236}">
                <a16:creationId xmlns:a16="http://schemas.microsoft.com/office/drawing/2014/main" id="{8E5AD425-A7B6-47D5-BFC6-48E2C319D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8198" y="1012245"/>
            <a:ext cx="2438740" cy="1479700"/>
          </a:xfrm>
          <a:prstGeom prst="rect">
            <a:avLst/>
          </a:prstGeom>
        </p:spPr>
      </p:pic>
      <p:pic>
        <p:nvPicPr>
          <p:cNvPr id="15" name="Picture 14" descr="Icon&#10;&#10;Description automatically generated with medium confidence">
            <a:extLst>
              <a:ext uri="{FF2B5EF4-FFF2-40B4-BE49-F238E27FC236}">
                <a16:creationId xmlns:a16="http://schemas.microsoft.com/office/drawing/2014/main" id="{2E4ADAFC-CE1C-4BF0-8B72-01A103D1C8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8198" y="2598770"/>
            <a:ext cx="2438740" cy="1420101"/>
          </a:xfrm>
          <a:prstGeom prst="rect">
            <a:avLst/>
          </a:prstGeom>
        </p:spPr>
      </p:pic>
      <p:sp>
        <p:nvSpPr>
          <p:cNvPr id="17" name="TextBox 16">
            <a:extLst>
              <a:ext uri="{FF2B5EF4-FFF2-40B4-BE49-F238E27FC236}">
                <a16:creationId xmlns:a16="http://schemas.microsoft.com/office/drawing/2014/main" id="{12EBBEA8-AAAD-4A31-A1CA-B0DC0C5DEB29}"/>
              </a:ext>
            </a:extLst>
          </p:cNvPr>
          <p:cNvSpPr txBox="1"/>
          <p:nvPr/>
        </p:nvSpPr>
        <p:spPr>
          <a:xfrm>
            <a:off x="997596" y="4000769"/>
            <a:ext cx="6165540" cy="1060547"/>
          </a:xfrm>
          <a:prstGeom prst="rect">
            <a:avLst/>
          </a:prstGeom>
          <a:noFill/>
        </p:spPr>
        <p:txBody>
          <a:bodyPr wrap="square">
            <a:spAutoFit/>
          </a:bodyPr>
          <a:lstStyle/>
          <a:p>
            <a:pPr marL="342900" marR="0" lvl="0" indent="-342900" algn="just">
              <a:lnSpc>
                <a:spcPct val="120000"/>
              </a:lnSpc>
              <a:spcBef>
                <a:spcPts val="30"/>
              </a:spcBef>
              <a:spcAft>
                <a:spcPts val="30"/>
              </a:spcAft>
              <a:buFont typeface="Times New Roman" panose="02020603050405020304" pitchFamily="18" charset="0"/>
              <a:buChar char="-"/>
            </a:pP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Vận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chuyển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sẽ</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nhận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ở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ngay</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trên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mục</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thanh</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website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sau</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khi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thanh</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ở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gmail</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B0A63F51-91E3-4A1A-A1DB-54FD7EA58340}"/>
              </a:ext>
            </a:extLst>
          </p:cNvPr>
          <p:cNvSpPr txBox="1"/>
          <p:nvPr/>
        </p:nvSpPr>
        <p:spPr>
          <a:xfrm>
            <a:off x="997596" y="2642912"/>
            <a:ext cx="6165540" cy="703911"/>
          </a:xfrm>
          <a:prstGeom prst="rect">
            <a:avLst/>
          </a:prstGeom>
          <a:noFill/>
        </p:spPr>
        <p:txBody>
          <a:bodyPr wrap="square">
            <a:spAutoFit/>
          </a:bodyPr>
          <a:lstStyle/>
          <a:p>
            <a:pPr marL="342900" marR="0" lvl="0" indent="-342900" algn="just">
              <a:lnSpc>
                <a:spcPct val="115000"/>
              </a:lnSpc>
              <a:spcBef>
                <a:spcPts val="600"/>
              </a:spcBef>
              <a:spcAft>
                <a:spcPts val="600"/>
              </a:spcAft>
              <a:buFont typeface="Symbol" panose="05050102010706020507" pitchFamily="18" charset="2"/>
              <a:buChar char=""/>
            </a:pPr>
            <a:r>
              <a:rPr lang="en-US" sz="1800" dirty="0" err="1">
                <a:effectLst/>
                <a:latin typeface="Times New Roman" panose="02020603050405020304" pitchFamily="18" charset="0"/>
                <a:ea typeface="Calibri" panose="020F0502020204030204" pitchFamily="34" charset="0"/>
              </a:rPr>
              <a:t>Bán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hàng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Khách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hàng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đặt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sản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phẩm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trên</a:t>
            </a:r>
            <a:r>
              <a:rPr lang="en-US" sz="1800" dirty="0">
                <a:effectLst/>
                <a:latin typeface="Times New Roman" panose="02020603050405020304" pitchFamily="18" charset="0"/>
                <a:ea typeface="Calibri" panose="020F0502020204030204" pitchFamily="34" charset="0"/>
              </a:rPr>
              <a:t> website, </a:t>
            </a:r>
            <a:r>
              <a:rPr lang="en-US" sz="1800" dirty="0" err="1">
                <a:effectLst/>
                <a:latin typeface="Times New Roman" panose="02020603050405020304" pitchFamily="18" charset="0"/>
                <a:ea typeface="Calibri" panose="020F0502020204030204" pitchFamily="34" charset="0"/>
              </a:rPr>
              <a:t>Hệ</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thống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sẽ</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chuyển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thông</a:t>
            </a:r>
            <a:r>
              <a:rPr lang="en-US" sz="1800" dirty="0">
                <a:effectLst/>
                <a:latin typeface="Times New Roman" panose="02020603050405020304" pitchFamily="18" charset="0"/>
                <a:ea typeface="Calibri" panose="020F0502020204030204" pitchFamily="34" charset="0"/>
              </a:rPr>
              <a:t> tin </a:t>
            </a:r>
            <a:r>
              <a:rPr lang="en-US" sz="1800" dirty="0" err="1">
                <a:effectLst/>
                <a:latin typeface="Times New Roman" panose="02020603050405020304" pitchFamily="18" charset="0"/>
                <a:ea typeface="Calibri" panose="020F0502020204030204" pitchFamily="34" charset="0"/>
              </a:rPr>
              <a:t>đơn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hàng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bộ</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phận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kho</a:t>
            </a:r>
            <a:endParaRPr lang="en-US" sz="1800" dirty="0">
              <a:effectLst/>
              <a:latin typeface="Times New Roman" panose="02020603050405020304" pitchFamily="18" charset="0"/>
              <a:ea typeface="Calibri" panose="020F0502020204030204" pitchFamily="34" charset="0"/>
            </a:endParaRPr>
          </a:p>
        </p:txBody>
      </p:sp>
      <p:pic>
        <p:nvPicPr>
          <p:cNvPr id="23" name="Picture 22" descr="A picture containing graphical user interface&#10;&#10;Description automatically generated">
            <a:extLst>
              <a:ext uri="{FF2B5EF4-FFF2-40B4-BE49-F238E27FC236}">
                <a16:creationId xmlns:a16="http://schemas.microsoft.com/office/drawing/2014/main" id="{2D2FDC99-DDD9-4555-99F3-9CDD01C886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58198" y="4090455"/>
            <a:ext cx="2438740" cy="1371429"/>
          </a:xfrm>
          <a:prstGeom prst="rect">
            <a:avLst/>
          </a:prstGeom>
        </p:spPr>
      </p:pic>
      <p:sp>
        <p:nvSpPr>
          <p:cNvPr id="25" name="TextBox 24">
            <a:extLst>
              <a:ext uri="{FF2B5EF4-FFF2-40B4-BE49-F238E27FC236}">
                <a16:creationId xmlns:a16="http://schemas.microsoft.com/office/drawing/2014/main" id="{217976A5-95D2-4EF5-9BB2-465E624A5D48}"/>
              </a:ext>
            </a:extLst>
          </p:cNvPr>
          <p:cNvSpPr txBox="1"/>
          <p:nvPr/>
        </p:nvSpPr>
        <p:spPr>
          <a:xfrm>
            <a:off x="997596" y="5135785"/>
            <a:ext cx="6165540" cy="1725344"/>
          </a:xfrm>
          <a:prstGeom prst="rect">
            <a:avLst/>
          </a:prstGeom>
          <a:noFill/>
        </p:spPr>
        <p:txBody>
          <a:bodyPr wrap="square">
            <a:spAutoFit/>
          </a:bodyPr>
          <a:lstStyle/>
          <a:p>
            <a:pPr marL="342900" marR="0" lvl="0" indent="-342900" algn="just">
              <a:lnSpc>
                <a:spcPct val="120000"/>
              </a:lnSpc>
              <a:spcBef>
                <a:spcPts val="30"/>
              </a:spcBef>
              <a:spcAft>
                <a:spcPts val="30"/>
              </a:spcAft>
              <a:buFont typeface="Times New Roman" panose="02020603050405020304" pitchFamily="18" charset="0"/>
              <a:buChar char="-"/>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Hậu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mãi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Bộ</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phận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chăm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sóc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sẽ</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giải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đáp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mọi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thắc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mắc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Khi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vấn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đề</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nhận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mã</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hết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hạn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thì</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hệ</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thống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sẽ</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xử</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lập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tức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viên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chăm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sóc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kiểm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tra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tình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trạng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trước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sau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khi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nhập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kho</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27" name="Picture 26" descr="Graphical user interface, website&#10;&#10;Description automatically generated">
            <a:extLst>
              <a:ext uri="{FF2B5EF4-FFF2-40B4-BE49-F238E27FC236}">
                <a16:creationId xmlns:a16="http://schemas.microsoft.com/office/drawing/2014/main" id="{D3B8EB41-531C-42CF-822E-FFA04E93711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58198" y="5560202"/>
            <a:ext cx="2438740" cy="1196133"/>
          </a:xfrm>
          <a:prstGeom prst="rect">
            <a:avLst/>
          </a:prstGeom>
        </p:spPr>
      </p:pic>
      <p:pic>
        <p:nvPicPr>
          <p:cNvPr id="13" name="Picture 12" descr="A picture containing outdoor, nature, sun, night sky&#10;&#10;Description automatically generated">
            <a:extLst>
              <a:ext uri="{FF2B5EF4-FFF2-40B4-BE49-F238E27FC236}">
                <a16:creationId xmlns:a16="http://schemas.microsoft.com/office/drawing/2014/main" id="{0FE5B225-29DE-44D1-897C-FB743D6426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47"/>
            <a:ext cx="12192000" cy="6854653"/>
          </a:xfrm>
          <a:prstGeom prst="rect">
            <a:avLst/>
          </a:prstGeom>
        </p:spPr>
      </p:pic>
      <p:sp>
        <p:nvSpPr>
          <p:cNvPr id="16" name="TextBox 15">
            <a:extLst>
              <a:ext uri="{FF2B5EF4-FFF2-40B4-BE49-F238E27FC236}">
                <a16:creationId xmlns:a16="http://schemas.microsoft.com/office/drawing/2014/main" id="{21667A35-5DFB-4391-8460-3FBAF0DA62DB}"/>
              </a:ext>
            </a:extLst>
          </p:cNvPr>
          <p:cNvSpPr txBox="1"/>
          <p:nvPr/>
        </p:nvSpPr>
        <p:spPr>
          <a:xfrm>
            <a:off x="561242" y="833149"/>
            <a:ext cx="11069516" cy="1200329"/>
          </a:xfrm>
          <a:prstGeom prst="rect">
            <a:avLst/>
          </a:prstGeom>
          <a:noFill/>
        </p:spPr>
        <p:txBody>
          <a:bodyPr wrap="square">
            <a:spAutoFit/>
          </a:bodyPr>
          <a:lstStyle/>
          <a:p>
            <a:r>
              <a:rPr lang="vi-VN" sz="2400" b="0" i="0" dirty="0">
                <a:solidFill>
                  <a:srgbClr val="1B1B1B"/>
                </a:solidFill>
                <a:effectLst/>
                <a:latin typeface="Open Sans" panose="020B0606030504020204" pitchFamily="34" charset="0"/>
              </a:rPr>
              <a:t>Tập dữ liệu này bao gồm dữ liệu của 768 tình nguyện viên bao gồm những người bị tiểu đường và những người không bị tiểu đường. Tập dữ liệu này bao gồm các thuộc tính như sau:</a:t>
            </a:r>
            <a:endParaRPr lang="en-US" sz="2400" dirty="0"/>
          </a:p>
        </p:txBody>
      </p:sp>
      <p:sp>
        <p:nvSpPr>
          <p:cNvPr id="18" name="TextBox 17">
            <a:extLst>
              <a:ext uri="{FF2B5EF4-FFF2-40B4-BE49-F238E27FC236}">
                <a16:creationId xmlns:a16="http://schemas.microsoft.com/office/drawing/2014/main" id="{6B287148-78F2-45BF-B438-2674CF40DA2B}"/>
              </a:ext>
            </a:extLst>
          </p:cNvPr>
          <p:cNvSpPr txBox="1"/>
          <p:nvPr/>
        </p:nvSpPr>
        <p:spPr>
          <a:xfrm>
            <a:off x="561243" y="2131796"/>
            <a:ext cx="11069515" cy="4465261"/>
          </a:xfrm>
          <a:prstGeom prst="rect">
            <a:avLst/>
          </a:prstGeom>
          <a:noFill/>
        </p:spPr>
        <p:txBody>
          <a:bodyPr wrap="square">
            <a:spAutoFit/>
          </a:bodyPr>
          <a:lstStyle/>
          <a:p>
            <a:pPr algn="l">
              <a:lnSpc>
                <a:spcPct val="150000"/>
              </a:lnSpc>
              <a:buFont typeface="+mj-lt"/>
              <a:buAutoNum type="arabicPeriod"/>
            </a:pPr>
            <a:r>
              <a:rPr lang="en-US" sz="2400" b="0" i="0" dirty="0" err="1">
                <a:solidFill>
                  <a:srgbClr val="1B1B1B"/>
                </a:solidFill>
                <a:effectLst/>
                <a:latin typeface="Open Sans" panose="020B0606030504020204" pitchFamily="34" charset="0"/>
              </a:rPr>
              <a:t>Số</a:t>
            </a:r>
            <a:r>
              <a:rPr lang="en-US" sz="2400" b="0" i="0" dirty="0">
                <a:solidFill>
                  <a:srgbClr val="1B1B1B"/>
                </a:solidFill>
                <a:effectLst/>
                <a:latin typeface="Open Sans" panose="020B0606030504020204" pitchFamily="34" charset="0"/>
              </a:rPr>
              <a:t> </a:t>
            </a:r>
            <a:r>
              <a:rPr lang="en-US" sz="2400" b="0" i="0" dirty="0" err="1">
                <a:solidFill>
                  <a:srgbClr val="1B1B1B"/>
                </a:solidFill>
                <a:effectLst/>
                <a:latin typeface="Open Sans" panose="020B0606030504020204" pitchFamily="34" charset="0"/>
              </a:rPr>
              <a:t>lần</a:t>
            </a:r>
            <a:r>
              <a:rPr lang="en-US" sz="2400" b="0" i="0" dirty="0">
                <a:solidFill>
                  <a:srgbClr val="1B1B1B"/>
                </a:solidFill>
                <a:effectLst/>
                <a:latin typeface="Open Sans" panose="020B0606030504020204" pitchFamily="34" charset="0"/>
              </a:rPr>
              <a:t> </a:t>
            </a:r>
            <a:r>
              <a:rPr lang="en-US" sz="2400" b="0" i="0" dirty="0" err="1">
                <a:solidFill>
                  <a:srgbClr val="1B1B1B"/>
                </a:solidFill>
                <a:effectLst/>
                <a:latin typeface="Open Sans" panose="020B0606030504020204" pitchFamily="34" charset="0"/>
              </a:rPr>
              <a:t>mang</a:t>
            </a:r>
            <a:r>
              <a:rPr lang="en-US" sz="2400" b="0" i="0" dirty="0">
                <a:solidFill>
                  <a:srgbClr val="1B1B1B"/>
                </a:solidFill>
                <a:effectLst/>
                <a:latin typeface="Open Sans" panose="020B0606030504020204" pitchFamily="34" charset="0"/>
              </a:rPr>
              <a:t> </a:t>
            </a:r>
            <a:r>
              <a:rPr lang="en-US" sz="2400" b="0" i="0" dirty="0" err="1">
                <a:solidFill>
                  <a:srgbClr val="1B1B1B"/>
                </a:solidFill>
                <a:effectLst/>
                <a:latin typeface="Open Sans" panose="020B0606030504020204" pitchFamily="34" charset="0"/>
              </a:rPr>
              <a:t>thai</a:t>
            </a:r>
            <a:endParaRPr lang="en-US" sz="2400" b="0" i="0" dirty="0">
              <a:solidFill>
                <a:srgbClr val="1B1B1B"/>
              </a:solidFill>
              <a:effectLst/>
              <a:latin typeface="Open Sans" panose="020B0606030504020204" pitchFamily="34" charset="0"/>
            </a:endParaRPr>
          </a:p>
          <a:p>
            <a:pPr algn="l">
              <a:lnSpc>
                <a:spcPct val="150000"/>
              </a:lnSpc>
              <a:buFont typeface="+mj-lt"/>
              <a:buAutoNum type="arabicPeriod"/>
            </a:pPr>
            <a:r>
              <a:rPr lang="en-US" sz="2400" dirty="0" err="1">
                <a:solidFill>
                  <a:srgbClr val="1B1B1B"/>
                </a:solidFill>
                <a:latin typeface="Open Sans" panose="020B0606030504020204" pitchFamily="34" charset="0"/>
              </a:rPr>
              <a:t>Nồng</a:t>
            </a:r>
            <a:r>
              <a:rPr lang="en-US" sz="2400" dirty="0">
                <a:solidFill>
                  <a:srgbClr val="1B1B1B"/>
                </a:solidFill>
                <a:latin typeface="Open Sans" panose="020B0606030504020204" pitchFamily="34" charset="0"/>
              </a:rPr>
              <a:t> </a:t>
            </a:r>
            <a:r>
              <a:rPr lang="en-US" sz="2400" dirty="0" err="1">
                <a:solidFill>
                  <a:srgbClr val="1B1B1B"/>
                </a:solidFill>
                <a:latin typeface="Open Sans" panose="020B0606030504020204" pitchFamily="34" charset="0"/>
              </a:rPr>
              <a:t>độ</a:t>
            </a:r>
            <a:r>
              <a:rPr lang="en-US" sz="2400" dirty="0">
                <a:solidFill>
                  <a:srgbClr val="1B1B1B"/>
                </a:solidFill>
                <a:latin typeface="Open Sans" panose="020B0606030504020204" pitchFamily="34" charset="0"/>
              </a:rPr>
              <a:t> </a:t>
            </a:r>
            <a:r>
              <a:rPr lang="en-US" sz="2400" dirty="0" err="1">
                <a:solidFill>
                  <a:srgbClr val="1B1B1B"/>
                </a:solidFill>
                <a:latin typeface="Open Sans" panose="020B0606030504020204" pitchFamily="34" charset="0"/>
              </a:rPr>
              <a:t>đường</a:t>
            </a:r>
            <a:r>
              <a:rPr lang="en-US" sz="2400" dirty="0">
                <a:solidFill>
                  <a:srgbClr val="1B1B1B"/>
                </a:solidFill>
                <a:latin typeface="Open Sans" panose="020B0606030504020204" pitchFamily="34" charset="0"/>
              </a:rPr>
              <a:t> </a:t>
            </a:r>
            <a:r>
              <a:rPr lang="en-US" sz="2400" dirty="0" err="1">
                <a:solidFill>
                  <a:srgbClr val="1B1B1B"/>
                </a:solidFill>
                <a:latin typeface="Open Sans" panose="020B0606030504020204" pitchFamily="34" charset="0"/>
              </a:rPr>
              <a:t>huyết</a:t>
            </a:r>
            <a:r>
              <a:rPr lang="en-US" sz="2400" dirty="0">
                <a:solidFill>
                  <a:srgbClr val="1B1B1B"/>
                </a:solidFill>
                <a:latin typeface="Open Sans" panose="020B0606030504020204" pitchFamily="34" charset="0"/>
              </a:rPr>
              <a:t> </a:t>
            </a:r>
            <a:r>
              <a:rPr lang="en-US" sz="2400" dirty="0" err="1">
                <a:solidFill>
                  <a:srgbClr val="1B1B1B"/>
                </a:solidFill>
                <a:latin typeface="Open Sans" panose="020B0606030504020204" pitchFamily="34" charset="0"/>
              </a:rPr>
              <a:t>trong</a:t>
            </a:r>
            <a:r>
              <a:rPr lang="en-US" sz="2400" dirty="0">
                <a:solidFill>
                  <a:srgbClr val="1B1B1B"/>
                </a:solidFill>
                <a:latin typeface="Open Sans" panose="020B0606030504020204" pitchFamily="34" charset="0"/>
              </a:rPr>
              <a:t> 2 </a:t>
            </a:r>
            <a:r>
              <a:rPr lang="en-US" sz="2400" dirty="0" err="1">
                <a:solidFill>
                  <a:srgbClr val="1B1B1B"/>
                </a:solidFill>
                <a:latin typeface="Open Sans" panose="020B0606030504020204" pitchFamily="34" charset="0"/>
              </a:rPr>
              <a:t>giờ</a:t>
            </a:r>
            <a:endParaRPr lang="en-US" sz="2400" b="0" i="0" dirty="0">
              <a:solidFill>
                <a:srgbClr val="1B1B1B"/>
              </a:solidFill>
              <a:effectLst/>
              <a:latin typeface="Open Sans" panose="020B0606030504020204" pitchFamily="34" charset="0"/>
            </a:endParaRPr>
          </a:p>
          <a:p>
            <a:pPr algn="l">
              <a:lnSpc>
                <a:spcPct val="150000"/>
              </a:lnSpc>
              <a:buFont typeface="+mj-lt"/>
              <a:buAutoNum type="arabicPeriod"/>
            </a:pPr>
            <a:r>
              <a:rPr lang="en-US" sz="2400" b="0" i="0" dirty="0" err="1">
                <a:solidFill>
                  <a:srgbClr val="1B1B1B"/>
                </a:solidFill>
                <a:effectLst/>
                <a:latin typeface="Open Sans" panose="020B0606030504020204" pitchFamily="34" charset="0"/>
              </a:rPr>
              <a:t>Huyết</a:t>
            </a:r>
            <a:r>
              <a:rPr lang="en-US" sz="2400" b="0" i="0" dirty="0">
                <a:solidFill>
                  <a:srgbClr val="1B1B1B"/>
                </a:solidFill>
                <a:effectLst/>
                <a:latin typeface="Open Sans" panose="020B0606030504020204" pitchFamily="34" charset="0"/>
              </a:rPr>
              <a:t> </a:t>
            </a:r>
            <a:r>
              <a:rPr lang="en-US" sz="2400" b="0" i="0" dirty="0" err="1">
                <a:solidFill>
                  <a:srgbClr val="1B1B1B"/>
                </a:solidFill>
                <a:effectLst/>
                <a:latin typeface="Open Sans" panose="020B0606030504020204" pitchFamily="34" charset="0"/>
              </a:rPr>
              <a:t>áp</a:t>
            </a:r>
            <a:r>
              <a:rPr lang="en-US" sz="2400" b="0" i="0" dirty="0">
                <a:solidFill>
                  <a:srgbClr val="1B1B1B"/>
                </a:solidFill>
                <a:effectLst/>
                <a:latin typeface="Open Sans" panose="020B0606030504020204" pitchFamily="34" charset="0"/>
              </a:rPr>
              <a:t> </a:t>
            </a:r>
            <a:r>
              <a:rPr lang="en-US" sz="2400" b="0" i="0" dirty="0" err="1">
                <a:solidFill>
                  <a:srgbClr val="1B1B1B"/>
                </a:solidFill>
                <a:effectLst/>
                <a:latin typeface="Open Sans" panose="020B0606030504020204" pitchFamily="34" charset="0"/>
              </a:rPr>
              <a:t>âm</a:t>
            </a:r>
            <a:r>
              <a:rPr lang="en-US" sz="2400" b="0" i="0" dirty="0">
                <a:solidFill>
                  <a:srgbClr val="1B1B1B"/>
                </a:solidFill>
                <a:effectLst/>
                <a:latin typeface="Open Sans" panose="020B0606030504020204" pitchFamily="34" charset="0"/>
              </a:rPr>
              <a:t> </a:t>
            </a:r>
            <a:r>
              <a:rPr lang="en-US" sz="2400" b="0" i="0" dirty="0" err="1">
                <a:solidFill>
                  <a:srgbClr val="1B1B1B"/>
                </a:solidFill>
                <a:effectLst/>
                <a:latin typeface="Open Sans" panose="020B0606030504020204" pitchFamily="34" charset="0"/>
              </a:rPr>
              <a:t>trương</a:t>
            </a:r>
            <a:r>
              <a:rPr lang="vi-VN" sz="2400" b="0" i="0" dirty="0">
                <a:solidFill>
                  <a:srgbClr val="1B1B1B"/>
                </a:solidFill>
                <a:effectLst/>
                <a:latin typeface="Open Sans" panose="020B0606030504020204" pitchFamily="34" charset="0"/>
              </a:rPr>
              <a:t> </a:t>
            </a:r>
            <a:r>
              <a:rPr lang="en-US" sz="2400" b="0" i="0" dirty="0">
                <a:solidFill>
                  <a:srgbClr val="1B1B1B"/>
                </a:solidFill>
                <a:effectLst/>
                <a:latin typeface="Open Sans" panose="020B0606030504020204" pitchFamily="34" charset="0"/>
              </a:rPr>
              <a:t>(mm Hg)</a:t>
            </a:r>
          </a:p>
          <a:p>
            <a:pPr algn="l">
              <a:lnSpc>
                <a:spcPct val="150000"/>
              </a:lnSpc>
              <a:buFont typeface="+mj-lt"/>
              <a:buAutoNum type="arabicPeriod"/>
            </a:pPr>
            <a:r>
              <a:rPr lang="en-US" sz="2400" dirty="0" err="1">
                <a:solidFill>
                  <a:srgbClr val="1B1B1B"/>
                </a:solidFill>
                <a:latin typeface="Open Sans" panose="020B0606030504020204" pitchFamily="34" charset="0"/>
              </a:rPr>
              <a:t>Độ</a:t>
            </a:r>
            <a:r>
              <a:rPr lang="en-US" sz="2400" dirty="0">
                <a:solidFill>
                  <a:srgbClr val="1B1B1B"/>
                </a:solidFill>
                <a:latin typeface="Open Sans" panose="020B0606030504020204" pitchFamily="34" charset="0"/>
              </a:rPr>
              <a:t> </a:t>
            </a:r>
            <a:r>
              <a:rPr lang="en-US" sz="2400" dirty="0" err="1">
                <a:solidFill>
                  <a:srgbClr val="1B1B1B"/>
                </a:solidFill>
                <a:latin typeface="Open Sans" panose="020B0606030504020204" pitchFamily="34" charset="0"/>
              </a:rPr>
              <a:t>dày</a:t>
            </a:r>
            <a:r>
              <a:rPr lang="en-US" sz="2400" dirty="0">
                <a:solidFill>
                  <a:srgbClr val="1B1B1B"/>
                </a:solidFill>
                <a:latin typeface="Open Sans" panose="020B0606030504020204" pitchFamily="34" charset="0"/>
              </a:rPr>
              <a:t> </a:t>
            </a:r>
            <a:r>
              <a:rPr lang="en-US" sz="2400" dirty="0" err="1">
                <a:solidFill>
                  <a:srgbClr val="1B1B1B"/>
                </a:solidFill>
                <a:latin typeface="Open Sans" panose="020B0606030504020204" pitchFamily="34" charset="0"/>
              </a:rPr>
              <a:t>nếp</a:t>
            </a:r>
            <a:r>
              <a:rPr lang="en-US" sz="2400" dirty="0">
                <a:solidFill>
                  <a:srgbClr val="1B1B1B"/>
                </a:solidFill>
                <a:latin typeface="Open Sans" panose="020B0606030504020204" pitchFamily="34" charset="0"/>
              </a:rPr>
              <a:t> </a:t>
            </a:r>
            <a:r>
              <a:rPr lang="en-US" sz="2400" dirty="0" err="1">
                <a:solidFill>
                  <a:srgbClr val="1B1B1B"/>
                </a:solidFill>
                <a:latin typeface="Open Sans" panose="020B0606030504020204" pitchFamily="34" charset="0"/>
              </a:rPr>
              <a:t>gấp</a:t>
            </a:r>
            <a:r>
              <a:rPr lang="en-US" sz="2400" dirty="0">
                <a:solidFill>
                  <a:srgbClr val="1B1B1B"/>
                </a:solidFill>
                <a:latin typeface="Open Sans" panose="020B0606030504020204" pitchFamily="34" charset="0"/>
              </a:rPr>
              <a:t> da </a:t>
            </a:r>
            <a:r>
              <a:rPr lang="en-US" sz="2400" dirty="0" err="1">
                <a:solidFill>
                  <a:srgbClr val="1B1B1B"/>
                </a:solidFill>
                <a:latin typeface="Open Sans" panose="020B0606030504020204" pitchFamily="34" charset="0"/>
              </a:rPr>
              <a:t>cơ</a:t>
            </a:r>
            <a:r>
              <a:rPr lang="en-US" sz="2400" dirty="0">
                <a:solidFill>
                  <a:srgbClr val="1B1B1B"/>
                </a:solidFill>
                <a:latin typeface="Open Sans" panose="020B0606030504020204" pitchFamily="34" charset="0"/>
              </a:rPr>
              <a:t> tam </a:t>
            </a:r>
            <a:r>
              <a:rPr lang="en-US" sz="2400" dirty="0" err="1">
                <a:solidFill>
                  <a:srgbClr val="1B1B1B"/>
                </a:solidFill>
                <a:latin typeface="Open Sans" panose="020B0606030504020204" pitchFamily="34" charset="0"/>
              </a:rPr>
              <a:t>đầu</a:t>
            </a:r>
            <a:r>
              <a:rPr lang="vi-VN" sz="2400" dirty="0">
                <a:solidFill>
                  <a:srgbClr val="1B1B1B"/>
                </a:solidFill>
                <a:latin typeface="Open Sans" panose="020B0606030504020204" pitchFamily="34" charset="0"/>
              </a:rPr>
              <a:t> </a:t>
            </a:r>
            <a:r>
              <a:rPr lang="en-US" sz="2400" b="0" i="0" dirty="0">
                <a:solidFill>
                  <a:srgbClr val="1B1B1B"/>
                </a:solidFill>
                <a:effectLst/>
                <a:latin typeface="Open Sans" panose="020B0606030504020204" pitchFamily="34" charset="0"/>
              </a:rPr>
              <a:t>(mm)</a:t>
            </a:r>
          </a:p>
          <a:p>
            <a:pPr algn="l">
              <a:lnSpc>
                <a:spcPct val="150000"/>
              </a:lnSpc>
              <a:buFont typeface="+mj-lt"/>
              <a:buAutoNum type="arabicPeriod"/>
            </a:pPr>
            <a:r>
              <a:rPr lang="en-US" sz="2400" b="0" i="0" dirty="0" err="1">
                <a:solidFill>
                  <a:srgbClr val="1B1B1B"/>
                </a:solidFill>
                <a:effectLst/>
                <a:latin typeface="Open Sans" panose="020B0606030504020204" pitchFamily="34" charset="0"/>
              </a:rPr>
              <a:t>Isulin</a:t>
            </a:r>
            <a:r>
              <a:rPr lang="en-US" sz="2400" b="0" i="0" dirty="0">
                <a:solidFill>
                  <a:srgbClr val="1B1B1B"/>
                </a:solidFill>
                <a:effectLst/>
                <a:latin typeface="Open Sans" panose="020B0606030504020204" pitchFamily="34" charset="0"/>
              </a:rPr>
              <a:t> </a:t>
            </a:r>
            <a:r>
              <a:rPr lang="en-US" sz="2400" b="0" i="0" dirty="0" err="1">
                <a:solidFill>
                  <a:srgbClr val="1B1B1B"/>
                </a:solidFill>
                <a:effectLst/>
                <a:latin typeface="Open Sans" panose="020B0606030504020204" pitchFamily="34" charset="0"/>
              </a:rPr>
              <a:t>huyết</a:t>
            </a:r>
            <a:r>
              <a:rPr lang="en-US" sz="2400" b="0" i="0" dirty="0">
                <a:solidFill>
                  <a:srgbClr val="1B1B1B"/>
                </a:solidFill>
                <a:effectLst/>
                <a:latin typeface="Open Sans" panose="020B0606030504020204" pitchFamily="34" charset="0"/>
              </a:rPr>
              <a:t> </a:t>
            </a:r>
            <a:r>
              <a:rPr lang="en-US" sz="2400" b="0" i="0" dirty="0" err="1">
                <a:solidFill>
                  <a:srgbClr val="1B1B1B"/>
                </a:solidFill>
                <a:effectLst/>
                <a:latin typeface="Open Sans" panose="020B0606030504020204" pitchFamily="34" charset="0"/>
              </a:rPr>
              <a:t>thanh</a:t>
            </a:r>
            <a:r>
              <a:rPr lang="en-US" sz="2400" b="0" i="0" dirty="0">
                <a:solidFill>
                  <a:srgbClr val="1B1B1B"/>
                </a:solidFill>
                <a:effectLst/>
                <a:latin typeface="Open Sans" panose="020B0606030504020204" pitchFamily="34" charset="0"/>
              </a:rPr>
              <a:t> </a:t>
            </a:r>
            <a:r>
              <a:rPr lang="en-US" sz="2400" b="0" i="0" dirty="0" err="1">
                <a:solidFill>
                  <a:srgbClr val="1B1B1B"/>
                </a:solidFill>
                <a:effectLst/>
                <a:latin typeface="Open Sans" panose="020B0606030504020204" pitchFamily="34" charset="0"/>
              </a:rPr>
              <a:t>trong</a:t>
            </a:r>
            <a:r>
              <a:rPr lang="en-US" sz="2400" b="0" i="0" dirty="0">
                <a:solidFill>
                  <a:srgbClr val="1B1B1B"/>
                </a:solidFill>
                <a:effectLst/>
                <a:latin typeface="Open Sans" panose="020B0606030504020204" pitchFamily="34" charset="0"/>
              </a:rPr>
              <a:t> 2 </a:t>
            </a:r>
            <a:r>
              <a:rPr lang="en-US" sz="2400" b="0" i="0" dirty="0" err="1">
                <a:solidFill>
                  <a:srgbClr val="1B1B1B"/>
                </a:solidFill>
                <a:effectLst/>
                <a:latin typeface="Open Sans" panose="020B0606030504020204" pitchFamily="34" charset="0"/>
              </a:rPr>
              <a:t>giờ</a:t>
            </a:r>
            <a:r>
              <a:rPr lang="vi-VN" sz="2400" b="0" i="0" dirty="0">
                <a:solidFill>
                  <a:srgbClr val="1B1B1B"/>
                </a:solidFill>
                <a:effectLst/>
                <a:latin typeface="Open Sans" panose="020B0606030504020204" pitchFamily="34" charset="0"/>
              </a:rPr>
              <a:t> </a:t>
            </a:r>
            <a:r>
              <a:rPr lang="en-US" sz="2400" b="0" i="0" dirty="0">
                <a:solidFill>
                  <a:srgbClr val="1B1B1B"/>
                </a:solidFill>
                <a:effectLst/>
                <a:latin typeface="Open Sans" panose="020B0606030504020204" pitchFamily="34" charset="0"/>
              </a:rPr>
              <a:t>(mu U/ml)</a:t>
            </a:r>
          </a:p>
          <a:p>
            <a:pPr algn="l">
              <a:lnSpc>
                <a:spcPct val="150000"/>
              </a:lnSpc>
              <a:buFont typeface="+mj-lt"/>
              <a:buAutoNum type="arabicPeriod"/>
            </a:pPr>
            <a:r>
              <a:rPr lang="en-US" sz="2400" b="0" i="0" dirty="0" err="1">
                <a:solidFill>
                  <a:srgbClr val="1B1B1B"/>
                </a:solidFill>
                <a:effectLst/>
                <a:latin typeface="Open Sans" panose="020B0606030504020204" pitchFamily="34" charset="0"/>
              </a:rPr>
              <a:t>Chỉ</a:t>
            </a:r>
            <a:r>
              <a:rPr lang="en-US" sz="2400" b="0" i="0" dirty="0">
                <a:solidFill>
                  <a:srgbClr val="1B1B1B"/>
                </a:solidFill>
                <a:effectLst/>
                <a:latin typeface="Open Sans" panose="020B0606030504020204" pitchFamily="34" charset="0"/>
              </a:rPr>
              <a:t> </a:t>
            </a:r>
            <a:r>
              <a:rPr lang="en-US" sz="2400" b="0" i="0" dirty="0" err="1">
                <a:solidFill>
                  <a:srgbClr val="1B1B1B"/>
                </a:solidFill>
                <a:effectLst/>
                <a:latin typeface="Open Sans" panose="020B0606030504020204" pitchFamily="34" charset="0"/>
              </a:rPr>
              <a:t>số</a:t>
            </a:r>
            <a:r>
              <a:rPr lang="en-US" sz="2400" b="0" i="0" dirty="0">
                <a:solidFill>
                  <a:srgbClr val="1B1B1B"/>
                </a:solidFill>
                <a:effectLst/>
                <a:latin typeface="Open Sans" panose="020B0606030504020204" pitchFamily="34" charset="0"/>
              </a:rPr>
              <a:t> </a:t>
            </a:r>
            <a:r>
              <a:rPr lang="en-US" sz="2400" b="0" i="0" dirty="0" err="1">
                <a:solidFill>
                  <a:srgbClr val="1B1B1B"/>
                </a:solidFill>
                <a:effectLst/>
                <a:latin typeface="Open Sans" panose="020B0606030504020204" pitchFamily="34" charset="0"/>
              </a:rPr>
              <a:t>khối</a:t>
            </a:r>
            <a:r>
              <a:rPr lang="en-US" sz="2400" b="0" i="0" dirty="0">
                <a:solidFill>
                  <a:srgbClr val="1B1B1B"/>
                </a:solidFill>
                <a:effectLst/>
                <a:latin typeface="Open Sans" panose="020B0606030504020204" pitchFamily="34" charset="0"/>
              </a:rPr>
              <a:t> </a:t>
            </a:r>
            <a:r>
              <a:rPr lang="en-US" sz="2400" b="0" i="0" dirty="0" err="1">
                <a:solidFill>
                  <a:srgbClr val="1B1B1B"/>
                </a:solidFill>
                <a:effectLst/>
                <a:latin typeface="Open Sans" panose="020B0606030504020204" pitchFamily="34" charset="0"/>
              </a:rPr>
              <a:t>cơ</a:t>
            </a:r>
            <a:r>
              <a:rPr lang="en-US" sz="2400" b="0" i="0" dirty="0">
                <a:solidFill>
                  <a:srgbClr val="1B1B1B"/>
                </a:solidFill>
                <a:effectLst/>
                <a:latin typeface="Open Sans" panose="020B0606030504020204" pitchFamily="34" charset="0"/>
              </a:rPr>
              <a:t> </a:t>
            </a:r>
            <a:r>
              <a:rPr lang="en-US" sz="2400" b="0" i="0" dirty="0" err="1">
                <a:solidFill>
                  <a:srgbClr val="1B1B1B"/>
                </a:solidFill>
                <a:effectLst/>
                <a:latin typeface="Open Sans" panose="020B0606030504020204" pitchFamily="34" charset="0"/>
              </a:rPr>
              <a:t>thể</a:t>
            </a:r>
            <a:r>
              <a:rPr lang="en-US" sz="2400" b="0" i="0" dirty="0">
                <a:solidFill>
                  <a:srgbClr val="1B1B1B"/>
                </a:solidFill>
                <a:effectLst/>
                <a:latin typeface="Open Sans" panose="020B0606030504020204" pitchFamily="34" charset="0"/>
              </a:rPr>
              <a:t>(kg/(m)^2)(</a:t>
            </a:r>
            <a:r>
              <a:rPr lang="en-US" sz="2400" b="0" i="0" dirty="0" err="1">
                <a:solidFill>
                  <a:srgbClr val="1B1B1B"/>
                </a:solidFill>
                <a:effectLst/>
                <a:latin typeface="Open Sans" panose="020B0606030504020204" pitchFamily="34" charset="0"/>
              </a:rPr>
              <a:t>Khối</a:t>
            </a:r>
            <a:r>
              <a:rPr lang="en-US" sz="2400" b="0" i="0" dirty="0">
                <a:solidFill>
                  <a:srgbClr val="1B1B1B"/>
                </a:solidFill>
                <a:effectLst/>
                <a:latin typeface="Open Sans" panose="020B0606030504020204" pitchFamily="34" charset="0"/>
              </a:rPr>
              <a:t> </a:t>
            </a:r>
            <a:r>
              <a:rPr lang="en-US" sz="2400" b="0" i="0" dirty="0" err="1">
                <a:solidFill>
                  <a:srgbClr val="1B1B1B"/>
                </a:solidFill>
                <a:effectLst/>
                <a:latin typeface="Open Sans" panose="020B0606030504020204" pitchFamily="34" charset="0"/>
              </a:rPr>
              <a:t>lượng</a:t>
            </a:r>
            <a:r>
              <a:rPr lang="en-US" sz="2400" dirty="0">
                <a:solidFill>
                  <a:srgbClr val="1B1B1B"/>
                </a:solidFill>
                <a:latin typeface="Open Sans" panose="020B0606030504020204" pitchFamily="34" charset="0"/>
              </a:rPr>
              <a:t>/</a:t>
            </a:r>
            <a:r>
              <a:rPr lang="en-US" sz="2400" dirty="0" err="1">
                <a:solidFill>
                  <a:srgbClr val="1B1B1B"/>
                </a:solidFill>
                <a:latin typeface="Open Sans" panose="020B0606030504020204" pitchFamily="34" charset="0"/>
              </a:rPr>
              <a:t>chiều</a:t>
            </a:r>
            <a:r>
              <a:rPr lang="en-US" sz="2400" dirty="0">
                <a:solidFill>
                  <a:srgbClr val="1B1B1B"/>
                </a:solidFill>
                <a:latin typeface="Open Sans" panose="020B0606030504020204" pitchFamily="34" charset="0"/>
              </a:rPr>
              <a:t> </a:t>
            </a:r>
            <a:r>
              <a:rPr lang="en-US" sz="2400" dirty="0" err="1">
                <a:solidFill>
                  <a:srgbClr val="1B1B1B"/>
                </a:solidFill>
                <a:latin typeface="Open Sans" panose="020B0606030504020204" pitchFamily="34" charset="0"/>
              </a:rPr>
              <a:t>cao</a:t>
            </a:r>
            <a:r>
              <a:rPr lang="en-US" sz="2400" dirty="0">
                <a:solidFill>
                  <a:srgbClr val="1B1B1B"/>
                </a:solidFill>
                <a:latin typeface="Open Sans" panose="020B0606030504020204" pitchFamily="34" charset="0"/>
              </a:rPr>
              <a:t>)</a:t>
            </a:r>
            <a:endParaRPr lang="en-US" sz="2400" b="0" i="0" dirty="0">
              <a:solidFill>
                <a:srgbClr val="1B1B1B"/>
              </a:solidFill>
              <a:effectLst/>
              <a:latin typeface="Open Sans" panose="020B0606030504020204" pitchFamily="34" charset="0"/>
            </a:endParaRPr>
          </a:p>
          <a:p>
            <a:pPr algn="l">
              <a:lnSpc>
                <a:spcPct val="150000"/>
              </a:lnSpc>
              <a:buFont typeface="+mj-lt"/>
              <a:buAutoNum type="arabicPeriod"/>
            </a:pPr>
            <a:r>
              <a:rPr lang="en-US" sz="2400" b="0" i="0" dirty="0" err="1">
                <a:solidFill>
                  <a:srgbClr val="1B1B1B"/>
                </a:solidFill>
                <a:effectLst/>
                <a:latin typeface="Open Sans" panose="020B0606030504020204" pitchFamily="34" charset="0"/>
              </a:rPr>
              <a:t>Chức</a:t>
            </a:r>
            <a:r>
              <a:rPr lang="en-US" sz="2400" b="0" i="0" dirty="0">
                <a:solidFill>
                  <a:srgbClr val="1B1B1B"/>
                </a:solidFill>
                <a:effectLst/>
                <a:latin typeface="Open Sans" panose="020B0606030504020204" pitchFamily="34" charset="0"/>
              </a:rPr>
              <a:t> </a:t>
            </a:r>
            <a:r>
              <a:rPr lang="en-US" sz="2400" b="0" i="0" dirty="0" err="1">
                <a:solidFill>
                  <a:srgbClr val="1B1B1B"/>
                </a:solidFill>
                <a:effectLst/>
                <a:latin typeface="Open Sans" panose="020B0606030504020204" pitchFamily="34" charset="0"/>
              </a:rPr>
              <a:t>năng</a:t>
            </a:r>
            <a:r>
              <a:rPr lang="en-US" sz="2400" b="0" i="0" dirty="0">
                <a:solidFill>
                  <a:srgbClr val="1B1B1B"/>
                </a:solidFill>
                <a:effectLst/>
                <a:latin typeface="Open Sans" panose="020B0606030504020204" pitchFamily="34" charset="0"/>
              </a:rPr>
              <a:t> </a:t>
            </a:r>
            <a:r>
              <a:rPr lang="en-US" sz="2400" b="0" i="0" dirty="0" err="1">
                <a:solidFill>
                  <a:srgbClr val="1B1B1B"/>
                </a:solidFill>
                <a:effectLst/>
                <a:latin typeface="Open Sans" panose="020B0606030504020204" pitchFamily="34" charset="0"/>
              </a:rPr>
              <a:t>phả</a:t>
            </a:r>
            <a:r>
              <a:rPr lang="en-US" sz="2400" b="0" i="0" dirty="0">
                <a:solidFill>
                  <a:srgbClr val="1B1B1B"/>
                </a:solidFill>
                <a:effectLst/>
                <a:latin typeface="Open Sans" panose="020B0606030504020204" pitchFamily="34" charset="0"/>
              </a:rPr>
              <a:t> </a:t>
            </a:r>
            <a:r>
              <a:rPr lang="en-US" sz="2400" b="0" i="0" dirty="0" err="1">
                <a:solidFill>
                  <a:srgbClr val="1B1B1B"/>
                </a:solidFill>
                <a:effectLst/>
                <a:latin typeface="Open Sans" panose="020B0606030504020204" pitchFamily="34" charset="0"/>
              </a:rPr>
              <a:t>hệ</a:t>
            </a:r>
            <a:r>
              <a:rPr lang="en-US" sz="2400" b="0" i="0" dirty="0">
                <a:solidFill>
                  <a:srgbClr val="1B1B1B"/>
                </a:solidFill>
                <a:effectLst/>
                <a:latin typeface="Open Sans" panose="020B0606030504020204" pitchFamily="34" charset="0"/>
              </a:rPr>
              <a:t> </a:t>
            </a:r>
            <a:r>
              <a:rPr lang="en-US" sz="2400" b="0" i="0" dirty="0" err="1">
                <a:solidFill>
                  <a:srgbClr val="1B1B1B"/>
                </a:solidFill>
                <a:effectLst/>
                <a:latin typeface="Open Sans" panose="020B0606030504020204" pitchFamily="34" charset="0"/>
              </a:rPr>
              <a:t>tiểu</a:t>
            </a:r>
            <a:r>
              <a:rPr lang="en-US" sz="2400" b="0" i="0" dirty="0">
                <a:solidFill>
                  <a:srgbClr val="1B1B1B"/>
                </a:solidFill>
                <a:effectLst/>
                <a:latin typeface="Open Sans" panose="020B0606030504020204" pitchFamily="34" charset="0"/>
              </a:rPr>
              <a:t> </a:t>
            </a:r>
            <a:r>
              <a:rPr lang="en-US" sz="2400" b="0" i="0" dirty="0" err="1">
                <a:solidFill>
                  <a:srgbClr val="1B1B1B"/>
                </a:solidFill>
                <a:effectLst/>
                <a:latin typeface="Open Sans" panose="020B0606030504020204" pitchFamily="34" charset="0"/>
              </a:rPr>
              <a:t>đường</a:t>
            </a:r>
            <a:endParaRPr lang="en-US" sz="2400" b="0" i="0" dirty="0">
              <a:solidFill>
                <a:srgbClr val="1B1B1B"/>
              </a:solidFill>
              <a:effectLst/>
              <a:latin typeface="Open Sans" panose="020B0606030504020204" pitchFamily="34" charset="0"/>
            </a:endParaRPr>
          </a:p>
          <a:p>
            <a:pPr algn="l">
              <a:lnSpc>
                <a:spcPct val="150000"/>
              </a:lnSpc>
              <a:buFont typeface="+mj-lt"/>
              <a:buAutoNum type="arabicPeriod"/>
            </a:pPr>
            <a:r>
              <a:rPr lang="en-US" sz="2400" dirty="0" err="1">
                <a:solidFill>
                  <a:srgbClr val="1B1B1B"/>
                </a:solidFill>
                <a:latin typeface="Open Sans" panose="020B0606030504020204" pitchFamily="34" charset="0"/>
              </a:rPr>
              <a:t>Tuổi</a:t>
            </a:r>
            <a:r>
              <a:rPr lang="en-US" sz="2400" b="0" i="0" dirty="0">
                <a:solidFill>
                  <a:srgbClr val="1B1B1B"/>
                </a:solidFill>
                <a:effectLst/>
                <a:latin typeface="Open Sans" panose="020B0606030504020204" pitchFamily="34" charset="0"/>
              </a:rPr>
              <a:t> (</a:t>
            </a:r>
            <a:r>
              <a:rPr lang="en-US" sz="2400" dirty="0" err="1">
                <a:solidFill>
                  <a:srgbClr val="1B1B1B"/>
                </a:solidFill>
                <a:latin typeface="Open Sans" panose="020B0606030504020204" pitchFamily="34" charset="0"/>
              </a:rPr>
              <a:t>năm</a:t>
            </a:r>
            <a:r>
              <a:rPr lang="en-US" sz="2400" b="0" i="0" dirty="0">
                <a:solidFill>
                  <a:srgbClr val="1B1B1B"/>
                </a:solidFill>
                <a:effectLst/>
                <a:latin typeface="Open Sans" panose="020B0606030504020204" pitchFamily="34" charset="0"/>
              </a:rPr>
              <a:t>)</a:t>
            </a:r>
          </a:p>
        </p:txBody>
      </p:sp>
    </p:spTree>
    <p:extLst>
      <p:ext uri="{BB962C8B-B14F-4D97-AF65-F5344CB8AC3E}">
        <p14:creationId xmlns:p14="http://schemas.microsoft.com/office/powerpoint/2010/main" val="1364412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48ED23-2C0C-4D65-883F-A5E6072BA477}"/>
              </a:ext>
            </a:extLst>
          </p:cNvPr>
          <p:cNvSpPr>
            <a:spLocks noGrp="1"/>
          </p:cNvSpPr>
          <p:nvPr>
            <p:ph type="sldNum" idx="12"/>
          </p:nvPr>
        </p:nvSpPr>
        <p:spPr/>
        <p:txBody>
          <a:bodyPr/>
          <a:lstStyle/>
          <a:p>
            <a:fld id="{00000000-1234-1234-1234-123412341234}" type="slidenum">
              <a:rPr lang="en" smtClean="0"/>
              <a:pPr/>
              <a:t>7</a:t>
            </a:fld>
            <a:endParaRPr lang="en"/>
          </a:p>
        </p:txBody>
      </p:sp>
      <p:pic>
        <p:nvPicPr>
          <p:cNvPr id="3" name="Picture 2" descr="A picture containing outdoor, nature, sun, night sky&#10;&#10;Description automatically generated">
            <a:extLst>
              <a:ext uri="{FF2B5EF4-FFF2-40B4-BE49-F238E27FC236}">
                <a16:creationId xmlns:a16="http://schemas.microsoft.com/office/drawing/2014/main" id="{642247A8-EBBE-4E0D-986B-00FD3B2271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5" name="TextBox 4">
            <a:extLst>
              <a:ext uri="{FF2B5EF4-FFF2-40B4-BE49-F238E27FC236}">
                <a16:creationId xmlns:a16="http://schemas.microsoft.com/office/drawing/2014/main" id="{A3436896-C5D3-42B7-A89B-73CE14537277}"/>
              </a:ext>
            </a:extLst>
          </p:cNvPr>
          <p:cNvSpPr txBox="1"/>
          <p:nvPr/>
        </p:nvSpPr>
        <p:spPr>
          <a:xfrm>
            <a:off x="843515" y="1522361"/>
            <a:ext cx="11236570" cy="830997"/>
          </a:xfrm>
          <a:prstGeom prst="rect">
            <a:avLst/>
          </a:prstGeom>
          <a:noFill/>
        </p:spPr>
        <p:txBody>
          <a:bodyPr wrap="square">
            <a:spAutoFit/>
          </a:bodyPr>
          <a:lstStyle/>
          <a:p>
            <a:r>
              <a:rPr lang="en-US" sz="2400" dirty="0">
                <a:solidFill>
                  <a:srgbClr val="1B1B1B"/>
                </a:solidFill>
                <a:latin typeface="Open Sans" panose="020B0606030504020204" pitchFamily="34" charset="0"/>
              </a:rPr>
              <a:t>V</a:t>
            </a:r>
            <a:r>
              <a:rPr lang="vi-VN" sz="2400" b="0" i="0" dirty="0">
                <a:solidFill>
                  <a:srgbClr val="1B1B1B"/>
                </a:solidFill>
                <a:effectLst/>
                <a:latin typeface="Open Sans" panose="020B0606030504020204" pitchFamily="34" charset="0"/>
              </a:rPr>
              <a:t>ới mỗi tình nguyện viện, dữ liệu bao gồm tập hợp các chỉ số kể trên và tình trạng bị b</a:t>
            </a:r>
            <a:r>
              <a:rPr lang="en-US" sz="2400" b="0" i="0" dirty="0" err="1">
                <a:solidFill>
                  <a:srgbClr val="1B1B1B"/>
                </a:solidFill>
                <a:effectLst/>
                <a:latin typeface="Open Sans" panose="020B0606030504020204" pitchFamily="34" charset="0"/>
              </a:rPr>
              <a:t>ệnh</a:t>
            </a:r>
            <a:r>
              <a:rPr lang="vi-VN" sz="2400" b="0" i="0" dirty="0">
                <a:solidFill>
                  <a:srgbClr val="1B1B1B"/>
                </a:solidFill>
                <a:effectLst/>
                <a:latin typeface="Open Sans" panose="020B0606030504020204" pitchFamily="34" charset="0"/>
              </a:rPr>
              <a:t> </a:t>
            </a:r>
            <a:r>
              <a:rPr lang="vi-VN" sz="2400" b="1" i="1" dirty="0">
                <a:solidFill>
                  <a:srgbClr val="1B1B1B"/>
                </a:solidFill>
                <a:effectLst/>
                <a:latin typeface="Open Sans" panose="020B0606030504020204" pitchFamily="34" charset="0"/>
              </a:rPr>
              <a:t>tức class 1</a:t>
            </a:r>
            <a:r>
              <a:rPr lang="vi-VN" sz="2400" b="0" i="0" dirty="0">
                <a:solidFill>
                  <a:srgbClr val="1B1B1B"/>
                </a:solidFill>
                <a:effectLst/>
                <a:latin typeface="Open Sans" panose="020B0606030504020204" pitchFamily="34" charset="0"/>
              </a:rPr>
              <a:t> hay không bị bệnh </a:t>
            </a:r>
            <a:r>
              <a:rPr lang="vi-VN" sz="2400" b="1" i="1" dirty="0">
                <a:solidFill>
                  <a:srgbClr val="1B1B1B"/>
                </a:solidFill>
                <a:effectLst/>
                <a:latin typeface="Open Sans" panose="020B0606030504020204" pitchFamily="34" charset="0"/>
              </a:rPr>
              <a:t>tức class 0</a:t>
            </a:r>
            <a:r>
              <a:rPr lang="vi-VN" sz="2400" b="0" i="0" dirty="0">
                <a:solidFill>
                  <a:srgbClr val="1B1B1B"/>
                </a:solidFill>
                <a:effectLst/>
                <a:latin typeface="Open Sans" panose="020B0606030504020204" pitchFamily="34" charset="0"/>
              </a:rPr>
              <a:t>. </a:t>
            </a:r>
            <a:endParaRPr lang="en-US" sz="2400" dirty="0"/>
          </a:p>
        </p:txBody>
      </p:sp>
      <p:sp>
        <p:nvSpPr>
          <p:cNvPr id="8" name="TextBox 7">
            <a:extLst>
              <a:ext uri="{FF2B5EF4-FFF2-40B4-BE49-F238E27FC236}">
                <a16:creationId xmlns:a16="http://schemas.microsoft.com/office/drawing/2014/main" id="{23C5B95D-C570-4B66-BAC7-999982750A89}"/>
              </a:ext>
            </a:extLst>
          </p:cNvPr>
          <p:cNvSpPr txBox="1"/>
          <p:nvPr/>
        </p:nvSpPr>
        <p:spPr>
          <a:xfrm>
            <a:off x="843515" y="3875718"/>
            <a:ext cx="10718370" cy="1200329"/>
          </a:xfrm>
          <a:prstGeom prst="rect">
            <a:avLst/>
          </a:prstGeom>
          <a:noFill/>
        </p:spPr>
        <p:txBody>
          <a:bodyPr wrap="square">
            <a:spAutoFit/>
          </a:bodyPr>
          <a:lstStyle/>
          <a:p>
            <a:r>
              <a:rPr kumimoji="0" lang="vi-VN" sz="2400" b="0" i="0" u="none" strike="noStrike" kern="1200" cap="none" spc="0" normalizeH="0" baseline="0" noProof="0" dirty="0">
                <a:ln>
                  <a:noFill/>
                </a:ln>
                <a:solidFill>
                  <a:srgbClr val="1B1B1B"/>
                </a:solidFill>
                <a:effectLst/>
                <a:uLnTx/>
                <a:uFillTx/>
                <a:latin typeface="Open Sans" panose="020B0606030504020204" pitchFamily="34" charset="0"/>
                <a:ea typeface="+mn-ea"/>
                <a:cs typeface="+mn-cs"/>
              </a:rPr>
              <a:t>Về bản chất đây là một bài toán phân loại 2 lớp và chúng ta có thể sử dụng các phương pháp phân loại khác như </a:t>
            </a:r>
            <a:r>
              <a:rPr kumimoji="0" lang="vi-VN" sz="2400" b="1" i="1" u="none" strike="noStrike" kern="1200" cap="none" spc="0" normalizeH="0" baseline="0" noProof="0" dirty="0">
                <a:ln>
                  <a:noFill/>
                </a:ln>
                <a:solidFill>
                  <a:srgbClr val="1B1B1B"/>
                </a:solidFill>
                <a:effectLst/>
                <a:uLnTx/>
                <a:uFillTx/>
                <a:latin typeface="Open Sans" panose="020B0606030504020204" pitchFamily="34" charset="0"/>
                <a:ea typeface="+mn-ea"/>
                <a:cs typeface="+mn-cs"/>
              </a:rPr>
              <a:t>SVM, Random Forest, </a:t>
            </a:r>
            <a:r>
              <a:rPr lang="en-US" sz="2400" b="1" i="1" dirty="0">
                <a:solidFill>
                  <a:srgbClr val="1B1B1B"/>
                </a:solidFill>
                <a:latin typeface="Open Sans" panose="020B0606030504020204" pitchFamily="34" charset="0"/>
              </a:rPr>
              <a:t>Naïve Bayes</a:t>
            </a:r>
            <a:r>
              <a:rPr kumimoji="0" lang="vi-VN" sz="2400" b="1" i="1" u="none" strike="noStrike" kern="1200" cap="none" spc="0" normalizeH="0" baseline="0" noProof="0" dirty="0">
                <a:ln>
                  <a:noFill/>
                </a:ln>
                <a:solidFill>
                  <a:srgbClr val="1B1B1B"/>
                </a:solidFill>
                <a:effectLst/>
                <a:uLnTx/>
                <a:uFillTx/>
                <a:latin typeface="Open Sans" panose="020B0606030504020204" pitchFamily="34" charset="0"/>
                <a:ea typeface="+mn-ea"/>
                <a:cs typeface="+mn-cs"/>
              </a:rPr>
              <a:t>...</a:t>
            </a:r>
            <a:r>
              <a:rPr kumimoji="0" lang="vi-VN" sz="2400" b="0" i="0" u="none" strike="noStrike" kern="1200" cap="none" spc="0" normalizeH="0" baseline="0" noProof="0" dirty="0">
                <a:ln>
                  <a:noFill/>
                </a:ln>
                <a:solidFill>
                  <a:srgbClr val="1B1B1B"/>
                </a:solidFill>
                <a:effectLst/>
                <a:uLnTx/>
                <a:uFillTx/>
                <a:latin typeface="Open Sans" panose="020B0606030504020204" pitchFamily="34" charset="0"/>
                <a:ea typeface="+mn-ea"/>
                <a:cs typeface="+mn-cs"/>
              </a:rPr>
              <a:t> để phân loại cũng cho kết quả khá tốt. </a:t>
            </a:r>
            <a:endParaRPr lang="en-US" dirty="0"/>
          </a:p>
        </p:txBody>
      </p:sp>
    </p:spTree>
    <p:extLst>
      <p:ext uri="{BB962C8B-B14F-4D97-AF65-F5344CB8AC3E}">
        <p14:creationId xmlns:p14="http://schemas.microsoft.com/office/powerpoint/2010/main" val="3415072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26342F-F28D-483C-8EF9-8F3F559A7C89}"/>
              </a:ext>
            </a:extLst>
          </p:cNvPr>
          <p:cNvSpPr>
            <a:spLocks noGrp="1"/>
          </p:cNvSpPr>
          <p:nvPr>
            <p:ph type="sldNum" idx="12"/>
          </p:nvPr>
        </p:nvSpPr>
        <p:spPr/>
        <p:txBody>
          <a:bodyPr/>
          <a:lstStyle/>
          <a:p>
            <a:fld id="{00000000-1234-1234-1234-123412341234}" type="slidenum">
              <a:rPr lang="en" smtClean="0"/>
              <a:pPr/>
              <a:t>8</a:t>
            </a:fld>
            <a:endParaRPr lang="en"/>
          </a:p>
        </p:txBody>
      </p:sp>
      <p:pic>
        <p:nvPicPr>
          <p:cNvPr id="3" name="Picture 2" descr="A picture containing outdoor, nature, sun, night sky&#10;&#10;Description automatically generated">
            <a:extLst>
              <a:ext uri="{FF2B5EF4-FFF2-40B4-BE49-F238E27FC236}">
                <a16:creationId xmlns:a16="http://schemas.microsoft.com/office/drawing/2014/main" id="{0FCC1A87-2157-47C7-8ECB-3EB906D08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47"/>
            <a:ext cx="12192000" cy="6854653"/>
          </a:xfrm>
          <a:prstGeom prst="rect">
            <a:avLst/>
          </a:prstGeom>
        </p:spPr>
      </p:pic>
      <p:pic>
        <p:nvPicPr>
          <p:cNvPr id="5" name="Picture 4">
            <a:extLst>
              <a:ext uri="{FF2B5EF4-FFF2-40B4-BE49-F238E27FC236}">
                <a16:creationId xmlns:a16="http://schemas.microsoft.com/office/drawing/2014/main" id="{F2F395EE-1F3A-404C-8257-73A304CF2D03}"/>
              </a:ext>
            </a:extLst>
          </p:cNvPr>
          <p:cNvPicPr>
            <a:picLocks noChangeAspect="1"/>
          </p:cNvPicPr>
          <p:nvPr/>
        </p:nvPicPr>
        <p:blipFill>
          <a:blip r:embed="rId3"/>
          <a:stretch>
            <a:fillRect/>
          </a:stretch>
        </p:blipFill>
        <p:spPr>
          <a:xfrm>
            <a:off x="2584581" y="0"/>
            <a:ext cx="6885990" cy="6851306"/>
          </a:xfrm>
          <a:prstGeom prst="rect">
            <a:avLst/>
          </a:prstGeom>
        </p:spPr>
      </p:pic>
    </p:spTree>
    <p:extLst>
      <p:ext uri="{BB962C8B-B14F-4D97-AF65-F5344CB8AC3E}">
        <p14:creationId xmlns:p14="http://schemas.microsoft.com/office/powerpoint/2010/main" val="562085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F3D7B3-ED7C-4F40-A10D-9D5BC9240F41}"/>
              </a:ext>
            </a:extLst>
          </p:cNvPr>
          <p:cNvSpPr>
            <a:spLocks noGrp="1"/>
          </p:cNvSpPr>
          <p:nvPr>
            <p:ph type="sldNum" idx="12"/>
          </p:nvPr>
        </p:nvSpPr>
        <p:spPr/>
        <p:txBody>
          <a:bodyPr/>
          <a:lstStyle/>
          <a:p>
            <a:fld id="{00000000-1234-1234-1234-123412341234}" type="slidenum">
              <a:rPr lang="en" smtClean="0"/>
              <a:pPr/>
              <a:t>9</a:t>
            </a:fld>
            <a:endParaRPr lang="en"/>
          </a:p>
        </p:txBody>
      </p:sp>
      <p:sp>
        <p:nvSpPr>
          <p:cNvPr id="5" name="TextBox 4">
            <a:extLst>
              <a:ext uri="{FF2B5EF4-FFF2-40B4-BE49-F238E27FC236}">
                <a16:creationId xmlns:a16="http://schemas.microsoft.com/office/drawing/2014/main" id="{CEF440B7-D763-4289-B5F3-39F5872DB81D}"/>
              </a:ext>
            </a:extLst>
          </p:cNvPr>
          <p:cNvSpPr txBox="1"/>
          <p:nvPr/>
        </p:nvSpPr>
        <p:spPr>
          <a:xfrm>
            <a:off x="4718959" y="2767280"/>
            <a:ext cx="2754081" cy="1323439"/>
          </a:xfrm>
          <a:prstGeom prst="rect">
            <a:avLst/>
          </a:prstGeom>
          <a:noFill/>
        </p:spPr>
        <p:txBody>
          <a:bodyPr wrap="square" rtlCol="0">
            <a:spAutoFit/>
          </a:bodyPr>
          <a:lstStyle/>
          <a:p>
            <a:pPr algn="ctr" defTabSz="1219170">
              <a:buClr>
                <a:srgbClr val="000000"/>
              </a:buClr>
            </a:pPr>
            <a:r>
              <a:rPr lang="en-US" sz="8000" kern="0" dirty="0">
                <a:solidFill>
                  <a:srgbClr val="000000"/>
                </a:solidFill>
                <a:latin typeface="Consolas" panose="020B0609020204030204" pitchFamily="49" charset="0"/>
                <a:cs typeface="Arial"/>
                <a:sym typeface="Arial"/>
              </a:rPr>
              <a:t>DEMO</a:t>
            </a:r>
          </a:p>
        </p:txBody>
      </p:sp>
    </p:spTree>
    <p:extLst>
      <p:ext uri="{BB962C8B-B14F-4D97-AF65-F5344CB8AC3E}">
        <p14:creationId xmlns:p14="http://schemas.microsoft.com/office/powerpoint/2010/main" val="2385124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Eglamour template">
  <a:themeElements>
    <a:clrScheme name="Custom 347">
      <a:dk1>
        <a:srgbClr val="434343"/>
      </a:dk1>
      <a:lt1>
        <a:srgbClr val="FFFFFF"/>
      </a:lt1>
      <a:dk2>
        <a:srgbClr val="666666"/>
      </a:dk2>
      <a:lt2>
        <a:srgbClr val="E7EAEC"/>
      </a:lt2>
      <a:accent1>
        <a:srgbClr val="6ED87E"/>
      </a:accent1>
      <a:accent2>
        <a:srgbClr val="18C7B2"/>
      </a:accent2>
      <a:accent3>
        <a:srgbClr val="33ADEB"/>
      </a:accent3>
      <a:accent4>
        <a:srgbClr val="DF77D2"/>
      </a:accent4>
      <a:accent5>
        <a:srgbClr val="A143B3"/>
      </a:accent5>
      <a:accent6>
        <a:srgbClr val="FFB300"/>
      </a:accent6>
      <a:hlink>
        <a:srgbClr val="4A86E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654</TotalTime>
  <Words>781</Words>
  <Application>Microsoft Office PowerPoint</Application>
  <PresentationFormat>Widescreen</PresentationFormat>
  <Paragraphs>53</Paragraphs>
  <Slides>13</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13</vt:i4>
      </vt:variant>
    </vt:vector>
  </HeadingPairs>
  <TitlesOfParts>
    <vt:vector size="25" baseType="lpstr">
      <vt:lpstr>Arial</vt:lpstr>
      <vt:lpstr>Calibri</vt:lpstr>
      <vt:lpstr>Calibri Light</vt:lpstr>
      <vt:lpstr>Consolas</vt:lpstr>
      <vt:lpstr>Lato Hairline</vt:lpstr>
      <vt:lpstr>Lato Light</vt:lpstr>
      <vt:lpstr>Open Sans</vt:lpstr>
      <vt:lpstr>Roboto</vt:lpstr>
      <vt:lpstr>Symbol</vt:lpstr>
      <vt:lpstr>Times New Roman</vt:lpstr>
      <vt:lpstr>Office Theme</vt:lpstr>
      <vt:lpstr>Eglamour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Liem Nguyen Trong</dc:creator>
  <cp:lastModifiedBy>Liem Nguyen Trong</cp:lastModifiedBy>
  <cp:revision>20</cp:revision>
  <dcterms:created xsi:type="dcterms:W3CDTF">2021-08-30T13:17:21Z</dcterms:created>
  <dcterms:modified xsi:type="dcterms:W3CDTF">2021-12-06T10:57:49Z</dcterms:modified>
</cp:coreProperties>
</file>