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62"/>
  </p:normalViewPr>
  <p:slideViewPr>
    <p:cSldViewPr snapToGrid="0" snapToObjects="1">
      <p:cViewPr varScale="1">
        <p:scale>
          <a:sx n="81" d="100"/>
          <a:sy n="81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5107-7EC2-8143-A6BB-5305A13BB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14502-8882-7E4B-8486-C83B14C79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4D22-8960-AA42-8675-517F200B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B080-C26E-3B47-B988-DD023ADF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6FCE5-5260-8E4A-98BF-4B4EEB04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485B-F2EF-C24A-ADF9-3F06335F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FF0D3-0641-2549-A3D7-FB93A349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9F4F4-6A7A-E84E-B81A-3C5F74AB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D715-4C0F-DD42-AF6D-8046B85F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301DC-EC7B-3A44-ACFA-DA5DA0DB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C19DD-6BC3-F44D-A1C9-CBFF2C863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142BF-88A8-974B-97D8-CCA4C6C39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A57A-C661-9943-BDBC-E55F561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3FA4-BDCC-C44A-8094-1331C232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80E9-01C0-8C4F-9314-16647B3D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2068-A86D-6A44-B34E-F52228D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3A5E-FE83-2E4B-9BD3-37D7FB2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A1178-3D74-E04E-B67D-05388D89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5C9F-7570-A749-A815-EA2574C1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D98E-4367-1041-AB0B-441F0C79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8EAA-B46E-4B47-AC33-CA19FD46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FA2B9-38AB-FF41-8554-E31434D6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75804-E28E-FE45-B786-E66D4128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F8C4-8583-FA4D-8146-8D053B6F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7C78-AA0E-DE47-9FEE-A4184C4E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7FBA-A18C-604C-923D-2D3A31A6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0C84-CDF6-C84B-B283-A359791A4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55F9E-7AFF-CE4E-8A7D-F9625221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75C09-A145-0C4C-855B-1A8E9EBC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DDE1F-5538-E740-8F21-37788A27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D266-4D6F-7149-86E1-195DACB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4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1B54-AFBF-2744-B095-BED79B21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50DA-23AE-DA4D-A3FA-2ABA3F8B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1E41B-9649-A042-9B97-BC8672AF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5F46A-AFA3-FD47-B59B-7B2ECC5AE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9AF49-F76C-894B-8A39-22D590EFC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8502F-C32F-1146-95D7-9B630A14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20A1D-6654-0442-8A07-93C8B480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B2C69-BB73-CC46-8F01-1E0FF3AE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B41D-0BCC-CD4D-8702-2FCC3EE3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FF056-A656-EB47-96E8-A94D7FC1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372FF-3C04-2446-9630-D1C59990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5C17-1A47-1D43-802A-26A5DF47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FCC90-8CD7-C24B-8CFD-65EF7084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C1F36-F7DE-8347-A181-D931A099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A9DA3-3BF7-F44D-86DB-0294A74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4314-AF98-2740-822B-4AA780D0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D06D-656F-264E-BE2E-53364BDE6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2887B-366D-604E-8215-9AC7DBB9B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C6A55-1E22-F243-B125-C96F51FD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EC66-3015-8E46-82F2-E40E69C1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306DF-4233-0A4F-BABE-7B0259CC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83A9-3BD7-4C41-AFAB-EE303781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55D87-5E13-A945-BEB7-B29720651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8CB75-F806-1D4D-A3C6-3D0DC339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F0257-9197-E84C-B6DF-5E2EA424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409CA-47BF-AB44-934C-6BE00AC2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59D76-19F6-9D43-9A8A-AA982C01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F582A-750C-3540-A0DF-619F8696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4947-7E0D-E34C-9211-953FB1CA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7B23-C7C9-7347-A234-798B01EF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428B-8AC4-7B48-924F-A7741AEC45F3}" type="datetimeFigureOut"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40AA-7782-BC46-8793-34733521F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05D2-0D08-AC4A-9479-41AF4F153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A4EA-DC6E-0D4B-BA6B-78A8F2EE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4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/>
              <a:t>Kiểm tra 3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C1E-5A5D-408D-976C-F104DEBEC44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Bài 1: Thầy V dạy môn XSTK 4 lớp A, B, C, và D với số sinh viên 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A=50, B=60, C=80, và D=100.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sinh viên của các lớp thi qua môn XSTK là </a:t>
            </a:r>
            <a:r>
              <a:rPr lang="fr-FR" sz="2400" dirty="0"/>
              <a:t> A=0.8, B=0.7, C=0.6, D=0.5. </a:t>
            </a:r>
            <a:r>
              <a:rPr lang="fr-FR" sz="2400" dirty="0" err="1"/>
              <a:t>Chọn</a:t>
            </a:r>
            <a:r>
              <a:rPr lang="fr-FR" sz="2400" dirty="0"/>
              <a:t> </a:t>
            </a:r>
            <a:r>
              <a:rPr lang="fr-FR" sz="2400" dirty="0" err="1"/>
              <a:t>ngẫu</a:t>
            </a:r>
            <a:r>
              <a:rPr lang="fr-FR" sz="2400" dirty="0"/>
              <a:t> </a:t>
            </a:r>
            <a:r>
              <a:rPr lang="fr-FR" sz="2400" dirty="0" err="1"/>
              <a:t>nhiên</a:t>
            </a:r>
            <a:r>
              <a:rPr lang="fr-FR" sz="2400" dirty="0"/>
              <a:t>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sinh viên do thầy V dạy XSTK,</a:t>
            </a:r>
            <a:r>
              <a:rPr lang="fr-FR" sz="2400" dirty="0"/>
              <a:t> bạn hãy t</a:t>
            </a:r>
            <a:r>
              <a:rPr lang="fr-FR" sz="2400" dirty="0" err="1"/>
              <a:t>ính</a:t>
            </a:r>
            <a:r>
              <a:rPr lang="fr-FR" sz="2400" dirty="0"/>
              <a:t> </a:t>
            </a:r>
            <a:r>
              <a:rPr lang="fr-FR" sz="2400" dirty="0" err="1"/>
              <a:t>xác</a:t>
            </a:r>
            <a:r>
              <a:rPr lang="fr-FR" sz="2400" dirty="0"/>
              <a:t> </a:t>
            </a:r>
            <a:r>
              <a:rPr lang="fr-FR" sz="2400" dirty="0" err="1"/>
              <a:t>suất</a:t>
            </a:r>
            <a:r>
              <a:rPr lang="fr-FR" sz="2400" dirty="0"/>
              <a:t> để sinh viên đó thi qua môn XSTK.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Bài 2: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4</a:t>
            </a:r>
            <a:r>
              <a:rPr lang="en-US" sz="2400" dirty="0"/>
              <a:t> </a:t>
            </a:r>
            <a:r>
              <a:rPr lang="en-US" sz="2400" dirty="0" err="1"/>
              <a:t>đứa</a:t>
            </a:r>
            <a:r>
              <a:rPr lang="en-US" sz="2400" dirty="0"/>
              <a:t> </a:t>
            </a:r>
            <a:r>
              <a:rPr lang="en-US" sz="2400" dirty="0" err="1"/>
              <a:t>trẻ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4 </a:t>
            </a:r>
            <a:r>
              <a:rPr lang="en-US" sz="2400" dirty="0" err="1"/>
              <a:t>bé</a:t>
            </a:r>
            <a:r>
              <a:rPr lang="en-US" sz="2400" dirty="0"/>
              <a:t> </a:t>
            </a:r>
            <a:r>
              <a:rPr lang="en-US" sz="2400" dirty="0" err="1"/>
              <a:t>trai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6 </a:t>
            </a:r>
            <a:r>
              <a:rPr lang="en-US" sz="2400" dirty="0" err="1"/>
              <a:t>bé</a:t>
            </a:r>
            <a:r>
              <a:rPr lang="en-US" sz="2400" dirty="0"/>
              <a:t> </a:t>
            </a:r>
            <a:r>
              <a:rPr lang="en-US" sz="2400" dirty="0" err="1"/>
              <a:t>gái</a:t>
            </a:r>
            <a:r>
              <a:rPr lang="en-US" sz="2400" dirty="0"/>
              <a:t>. </a:t>
            </a:r>
            <a:r>
              <a:rPr lang="en-US" sz="2400" dirty="0" err="1"/>
              <a:t>Gọi</a:t>
            </a:r>
            <a:r>
              <a:rPr lang="en-US" sz="2400" dirty="0"/>
              <a:t> X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bé</a:t>
            </a:r>
            <a:r>
              <a:rPr lang="en-US" sz="2400" dirty="0"/>
              <a:t> </a:t>
            </a:r>
            <a:r>
              <a:rPr lang="en-US" sz="2400" dirty="0" err="1"/>
              <a:t>gái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.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X.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503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Kiểm tra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tra 2</dc:title>
  <dc:creator>Microsoft Office User</dc:creator>
  <cp:lastModifiedBy>Microsoft Office User</cp:lastModifiedBy>
  <cp:revision>4</cp:revision>
  <dcterms:created xsi:type="dcterms:W3CDTF">2020-03-27T05:14:17Z</dcterms:created>
  <dcterms:modified xsi:type="dcterms:W3CDTF">2020-09-22T01:29:40Z</dcterms:modified>
</cp:coreProperties>
</file>