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5" r:id="rId5"/>
    <p:sldId id="268" r:id="rId6"/>
    <p:sldId id="280" r:id="rId7"/>
    <p:sldId id="266" r:id="rId8"/>
    <p:sldId id="279" r:id="rId9"/>
    <p:sldId id="274" r:id="rId10"/>
    <p:sldId id="270" r:id="rId11"/>
    <p:sldId id="275" r:id="rId12"/>
    <p:sldId id="276" r:id="rId13"/>
    <p:sldId id="281" r:id="rId14"/>
    <p:sldId id="277" r:id="rId15"/>
    <p:sldId id="283" r:id="rId16"/>
    <p:sldId id="282"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8CCF"/>
    <a:srgbClr val="1D345D"/>
    <a:srgbClr val="2A4B86"/>
    <a:srgbClr val="3A67B8"/>
    <a:srgbClr val="3D6CC1"/>
    <a:srgbClr val="366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76B-AA3B-1C75-66EF-062219659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40D52-3C3C-F488-E448-4DD6DCF11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2A59EA-E95A-8DFD-D0A7-6234475F1DAD}"/>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5" name="Footer Placeholder 4">
            <a:extLst>
              <a:ext uri="{FF2B5EF4-FFF2-40B4-BE49-F238E27FC236}">
                <a16:creationId xmlns:a16="http://schemas.microsoft.com/office/drawing/2014/main" id="{0E5857C5-6ECF-87D6-F758-D099B4903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4DFA5-8BC4-35B1-EB0C-AB4DD6EDC14E}"/>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67724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CA74-9A63-05EC-FAC4-761FC994B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872E63-4FC5-CD80-5332-8298350C7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CA1D3-5C25-51CC-B3E8-6695E0CDD07C}"/>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5" name="Footer Placeholder 4">
            <a:extLst>
              <a:ext uri="{FF2B5EF4-FFF2-40B4-BE49-F238E27FC236}">
                <a16:creationId xmlns:a16="http://schemas.microsoft.com/office/drawing/2014/main" id="{E234D4AF-D65A-37FC-0912-DD1EB7078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A00CD-35B3-45D5-4786-07ED48EF37D9}"/>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160052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02A296-20FF-243C-D18D-20C677494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3A5E5E-CE28-131B-B38F-144407586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E27E9-9A7E-C48E-C199-F42A38825ECC}"/>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5" name="Footer Placeholder 4">
            <a:extLst>
              <a:ext uri="{FF2B5EF4-FFF2-40B4-BE49-F238E27FC236}">
                <a16:creationId xmlns:a16="http://schemas.microsoft.com/office/drawing/2014/main" id="{4359D74B-4C01-80E9-6409-18D2AF404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0742E-69E7-9052-B293-6DCE37495F2E}"/>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241769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18D5-1D77-6107-7E09-3A61F963C2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F5411-762F-1C73-C948-C3D598A58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F1463-8134-4EF5-0CDF-BF964EE3E5E1}"/>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5" name="Footer Placeholder 4">
            <a:extLst>
              <a:ext uri="{FF2B5EF4-FFF2-40B4-BE49-F238E27FC236}">
                <a16:creationId xmlns:a16="http://schemas.microsoft.com/office/drawing/2014/main" id="{A7F7D4E0-AF55-70A8-A3F0-1E8F6B603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38052-5A7B-8D14-18EF-392990621F0B}"/>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343822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7CE5-080D-AC5D-2A56-86C72B389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82C61-B170-54B8-922A-9075B413A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965CF-174A-7202-0910-95309C519539}"/>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5" name="Footer Placeholder 4">
            <a:extLst>
              <a:ext uri="{FF2B5EF4-FFF2-40B4-BE49-F238E27FC236}">
                <a16:creationId xmlns:a16="http://schemas.microsoft.com/office/drawing/2014/main" id="{C21E5135-CF5E-CE5E-585E-7C233EE9E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EE550-0EC0-1437-4A34-CD0CF2A60D29}"/>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273044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9F49-B9B5-6216-2B4D-0E9FA7AE2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2ECF4-3AE5-85FE-B9F3-DE9DEC477B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B9423E-DBFA-4CDF-C8D8-941F5375B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4C5E2-A4A7-8FA7-BF8D-6A1C7B8D26E3}"/>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6" name="Footer Placeholder 5">
            <a:extLst>
              <a:ext uri="{FF2B5EF4-FFF2-40B4-BE49-F238E27FC236}">
                <a16:creationId xmlns:a16="http://schemas.microsoft.com/office/drawing/2014/main" id="{2CB2D1A0-AC61-4AF6-731A-35000056D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98577-25EF-FD3D-C601-6319B591FFA9}"/>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229702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7129-57F6-B0F4-6AC2-56726197C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918A7-EEB4-4E15-EB68-A69FFCD45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2DBD4-560A-9A2C-6226-33CD17124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E649B0-EDD9-B58A-BE06-BF61E92A0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4E9B8-6517-DBCC-A237-A49194046D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672A1-0847-719B-CF38-7DC82F8B8503}"/>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8" name="Footer Placeholder 7">
            <a:extLst>
              <a:ext uri="{FF2B5EF4-FFF2-40B4-BE49-F238E27FC236}">
                <a16:creationId xmlns:a16="http://schemas.microsoft.com/office/drawing/2014/main" id="{7D293A9A-78BA-8FEB-134A-AF7CFB1BDC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DBE80-1E55-AE0D-0D0E-9E109742B14E}"/>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89330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8635-3113-5AF4-7E1A-1A89949ECD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CC8E67-2620-E525-ABB0-67843315AC66}"/>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4" name="Footer Placeholder 3">
            <a:extLst>
              <a:ext uri="{FF2B5EF4-FFF2-40B4-BE49-F238E27FC236}">
                <a16:creationId xmlns:a16="http://schemas.microsoft.com/office/drawing/2014/main" id="{0096A3B1-429D-672D-4CD0-5DB21ED14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E8208-FD69-CA2D-5A93-C7C1148C1FF8}"/>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61800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985B6-F511-B36F-BFBC-AF8695DE422B}"/>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3" name="Footer Placeholder 2">
            <a:extLst>
              <a:ext uri="{FF2B5EF4-FFF2-40B4-BE49-F238E27FC236}">
                <a16:creationId xmlns:a16="http://schemas.microsoft.com/office/drawing/2014/main" id="{5ACBD01B-6DE7-1961-83A2-F605194B5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79093-27E1-9FF8-1530-211B5E538146}"/>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395425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377A-0325-35D5-21F2-E4C55FBCA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F3A86-A23D-61CF-8B8B-8C2D0BC9C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F44B9-4D75-0FD1-0317-678C70556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42943-AE10-AF65-2571-BB5AFE56B53C}"/>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6" name="Footer Placeholder 5">
            <a:extLst>
              <a:ext uri="{FF2B5EF4-FFF2-40B4-BE49-F238E27FC236}">
                <a16:creationId xmlns:a16="http://schemas.microsoft.com/office/drawing/2014/main" id="{D0A20613-5CB2-B3EB-B637-F9DB1142E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4BCA8-881B-0B39-8558-3CC9ABA2730D}"/>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53274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98B4-47E6-2C6E-10E6-24DD88F0E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1696E6-BB85-1DFC-850E-2CE336270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74B6D-0DCE-95EF-92CA-A9B9B1BC2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3E5B4-012D-78F6-577A-4FC109B9D8B6}"/>
              </a:ext>
            </a:extLst>
          </p:cNvPr>
          <p:cNvSpPr>
            <a:spLocks noGrp="1"/>
          </p:cNvSpPr>
          <p:nvPr>
            <p:ph type="dt" sz="half" idx="10"/>
          </p:nvPr>
        </p:nvSpPr>
        <p:spPr/>
        <p:txBody>
          <a:bodyPr/>
          <a:lstStyle/>
          <a:p>
            <a:fld id="{BA3438C7-8BCB-4545-86C5-A7698B055019}" type="datetimeFigureOut">
              <a:rPr lang="en-US" smtClean="0"/>
              <a:t>12/10/2022</a:t>
            </a:fld>
            <a:endParaRPr lang="en-US"/>
          </a:p>
        </p:txBody>
      </p:sp>
      <p:sp>
        <p:nvSpPr>
          <p:cNvPr id="6" name="Footer Placeholder 5">
            <a:extLst>
              <a:ext uri="{FF2B5EF4-FFF2-40B4-BE49-F238E27FC236}">
                <a16:creationId xmlns:a16="http://schemas.microsoft.com/office/drawing/2014/main" id="{25093C9A-956C-0468-2D59-06DA2CAA3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14574-C11F-0ED8-E59A-018E6EB21445}"/>
              </a:ext>
            </a:extLst>
          </p:cNvPr>
          <p:cNvSpPr>
            <a:spLocks noGrp="1"/>
          </p:cNvSpPr>
          <p:nvPr>
            <p:ph type="sldNum" sz="quarter" idx="12"/>
          </p:nvPr>
        </p:nvSpPr>
        <p:spPr/>
        <p:txBody>
          <a:bodyPr/>
          <a:lstStyle/>
          <a:p>
            <a:fld id="{08739076-D319-40C8-9F68-EDE2C215AC2E}" type="slidenum">
              <a:rPr lang="en-US" smtClean="0"/>
              <a:t>‹#›</a:t>
            </a:fld>
            <a:endParaRPr lang="en-US"/>
          </a:p>
        </p:txBody>
      </p:sp>
    </p:spTree>
    <p:extLst>
      <p:ext uri="{BB962C8B-B14F-4D97-AF65-F5344CB8AC3E}">
        <p14:creationId xmlns:p14="http://schemas.microsoft.com/office/powerpoint/2010/main" val="309525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8C975-AFC6-1681-114D-C047E4880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E7E999-76AA-A3F1-C93B-81092906F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1FCC-5605-B1CD-FCFB-F3A7B10A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438C7-8BCB-4545-86C5-A7698B055019}" type="datetimeFigureOut">
              <a:rPr lang="en-US" smtClean="0"/>
              <a:t>12/10/2022</a:t>
            </a:fld>
            <a:endParaRPr lang="en-US"/>
          </a:p>
        </p:txBody>
      </p:sp>
      <p:sp>
        <p:nvSpPr>
          <p:cNvPr id="5" name="Footer Placeholder 4">
            <a:extLst>
              <a:ext uri="{FF2B5EF4-FFF2-40B4-BE49-F238E27FC236}">
                <a16:creationId xmlns:a16="http://schemas.microsoft.com/office/drawing/2014/main" id="{163C0EA3-E299-75CA-8804-86A27609D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792C2-391B-36F3-DEC8-D9BBA6B59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39076-D319-40C8-9F68-EDE2C215AC2E}" type="slidenum">
              <a:rPr lang="en-US" smtClean="0"/>
              <a:t>‹#›</a:t>
            </a:fld>
            <a:endParaRPr lang="en-US"/>
          </a:p>
        </p:txBody>
      </p:sp>
    </p:spTree>
    <p:extLst>
      <p:ext uri="{BB962C8B-B14F-4D97-AF65-F5344CB8AC3E}">
        <p14:creationId xmlns:p14="http://schemas.microsoft.com/office/powerpoint/2010/main" val="365016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8A6C2-CD78-4FCD-B9B0-B9853BC721B7}"/>
              </a:ext>
            </a:extLst>
          </p:cNvPr>
          <p:cNvPicPr>
            <a:picLocks noChangeAspect="1"/>
          </p:cNvPicPr>
          <p:nvPr/>
        </p:nvPicPr>
        <p:blipFill rotWithShape="1">
          <a:blip r:embed="rId2"/>
          <a:srcRect l="30000" t="36863" r="30294" b="53072"/>
          <a:stretch/>
        </p:blipFill>
        <p:spPr>
          <a:xfrm>
            <a:off x="3089107" y="2735404"/>
            <a:ext cx="6013786" cy="857521"/>
          </a:xfrm>
          <a:prstGeom prst="rect">
            <a:avLst/>
          </a:prstGeom>
        </p:spPr>
      </p:pic>
      <p:sp>
        <p:nvSpPr>
          <p:cNvPr id="5" name="TextBox 15">
            <a:extLst>
              <a:ext uri="{FF2B5EF4-FFF2-40B4-BE49-F238E27FC236}">
                <a16:creationId xmlns:a16="http://schemas.microsoft.com/office/drawing/2014/main" id="{C40435F5-2336-4A8A-812D-BE9B7D8D2394}"/>
              </a:ext>
            </a:extLst>
          </p:cNvPr>
          <p:cNvSpPr txBox="1"/>
          <p:nvPr/>
        </p:nvSpPr>
        <p:spPr>
          <a:xfrm>
            <a:off x="3621331" y="3018752"/>
            <a:ext cx="276367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1600" dirty="0">
                <a:latin typeface="Arial" panose="020B0604020202020204" pitchFamily="34" charset="0"/>
                <a:cs typeface="Arial" panose="020B0604020202020204" pitchFamily="34" charset="0"/>
              </a:rPr>
              <a:t>Tổ Thực Hành 2 - Nhóm 7 </a:t>
            </a:r>
            <a:endParaRPr lang="en-US" sz="16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987B657C-8EFC-4064-A15D-6B896331C0C6}"/>
              </a:ext>
            </a:extLst>
          </p:cNvPr>
          <p:cNvSpPr/>
          <p:nvPr/>
        </p:nvSpPr>
        <p:spPr>
          <a:xfrm>
            <a:off x="3992798" y="3682021"/>
            <a:ext cx="1951703" cy="440575"/>
          </a:xfrm>
          <a:prstGeom prst="roundRect">
            <a:avLst/>
          </a:prstGeom>
          <a:solidFill>
            <a:srgbClr val="E4E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err="1">
                <a:solidFill>
                  <a:srgbClr val="34393C"/>
                </a:solidFill>
                <a:latin typeface="Arial" panose="020B0604020202020204" pitchFamily="34" charset="0"/>
                <a:cs typeface="Arial" panose="020B0604020202020204" pitchFamily="34" charset="0"/>
              </a:rPr>
              <a:t>Tìm</a:t>
            </a:r>
            <a:r>
              <a:rPr lang="en-US" sz="1400" dirty="0">
                <a:solidFill>
                  <a:srgbClr val="34393C"/>
                </a:solidFill>
                <a:latin typeface="Arial" panose="020B0604020202020204" pitchFamily="34" charset="0"/>
                <a:cs typeface="Arial" panose="020B0604020202020204" pitchFamily="34" charset="0"/>
              </a:rPr>
              <a:t> </a:t>
            </a:r>
            <a:r>
              <a:rPr lang="en-US" sz="1400" dirty="0" err="1">
                <a:solidFill>
                  <a:srgbClr val="34393C"/>
                </a:solidFill>
                <a:latin typeface="Arial" panose="020B0604020202020204" pitchFamily="34" charset="0"/>
                <a:cs typeface="Arial" panose="020B0604020202020204" pitchFamily="34" charset="0"/>
              </a:rPr>
              <a:t>kiếm</a:t>
            </a:r>
            <a:endParaRPr lang="en-US" sz="1400" dirty="0">
              <a:solidFill>
                <a:srgbClr val="34393C"/>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F0C9F78C-B86F-455B-B990-3C924443AE1A}"/>
              </a:ext>
            </a:extLst>
          </p:cNvPr>
          <p:cNvSpPr/>
          <p:nvPr/>
        </p:nvSpPr>
        <p:spPr>
          <a:xfrm>
            <a:off x="6091987" y="3682020"/>
            <a:ext cx="2620295" cy="440575"/>
          </a:xfrm>
          <a:prstGeom prst="roundRect">
            <a:avLst/>
          </a:prstGeom>
          <a:solidFill>
            <a:srgbClr val="E4E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err="1">
                <a:solidFill>
                  <a:srgbClr val="34393C"/>
                </a:solidFill>
                <a:latin typeface="Arial" panose="020B0604020202020204" pitchFamily="34" charset="0"/>
                <a:cs typeface="Arial" panose="020B0604020202020204" pitchFamily="34" charset="0"/>
              </a:rPr>
              <a:t>Xem</a:t>
            </a:r>
            <a:r>
              <a:rPr lang="en-US" sz="1400" dirty="0">
                <a:solidFill>
                  <a:srgbClr val="34393C"/>
                </a:solidFill>
                <a:latin typeface="Arial" panose="020B0604020202020204" pitchFamily="34" charset="0"/>
                <a:cs typeface="Arial" panose="020B0604020202020204" pitchFamily="34" charset="0"/>
              </a:rPr>
              <a:t> Trang </a:t>
            </a:r>
            <a:r>
              <a:rPr lang="en-US" sz="1400" dirty="0" err="1">
                <a:solidFill>
                  <a:srgbClr val="34393C"/>
                </a:solidFill>
                <a:latin typeface="Arial" panose="020B0604020202020204" pitchFamily="34" charset="0"/>
                <a:cs typeface="Arial" panose="020B0604020202020204" pitchFamily="34" charset="0"/>
              </a:rPr>
              <a:t>đầu</a:t>
            </a:r>
            <a:r>
              <a:rPr lang="en-US" sz="1400" dirty="0">
                <a:solidFill>
                  <a:srgbClr val="34393C"/>
                </a:solidFill>
                <a:latin typeface="Arial" panose="020B0604020202020204" pitchFamily="34" charset="0"/>
                <a:cs typeface="Arial" panose="020B0604020202020204" pitchFamily="34" charset="0"/>
              </a:rPr>
              <a:t> </a:t>
            </a:r>
            <a:r>
              <a:rPr lang="en-US" sz="1400" dirty="0" err="1">
                <a:solidFill>
                  <a:srgbClr val="34393C"/>
                </a:solidFill>
                <a:latin typeface="Arial" panose="020B0604020202020204" pitchFamily="34" charset="0"/>
                <a:cs typeface="Arial" panose="020B0604020202020204" pitchFamily="34" charset="0"/>
              </a:rPr>
              <a:t>tiên</a:t>
            </a:r>
            <a:r>
              <a:rPr lang="en-US" sz="1400" dirty="0">
                <a:solidFill>
                  <a:srgbClr val="34393C"/>
                </a:solidFill>
                <a:latin typeface="Arial" panose="020B0604020202020204" pitchFamily="34" charset="0"/>
                <a:cs typeface="Arial" panose="020B0604020202020204" pitchFamily="34" charset="0"/>
              </a:rPr>
              <a:t> </a:t>
            </a:r>
            <a:r>
              <a:rPr lang="en-US" sz="1400" dirty="0" err="1">
                <a:solidFill>
                  <a:srgbClr val="34393C"/>
                </a:solidFill>
                <a:latin typeface="Arial" panose="020B0604020202020204" pitchFamily="34" charset="0"/>
                <a:cs typeface="Arial" panose="020B0604020202020204" pitchFamily="34" charset="0"/>
              </a:rPr>
              <a:t>tìm</a:t>
            </a:r>
            <a:r>
              <a:rPr lang="en-US" sz="1400" dirty="0">
                <a:solidFill>
                  <a:srgbClr val="34393C"/>
                </a:solidFill>
                <a:latin typeface="Arial" panose="020B0604020202020204" pitchFamily="34" charset="0"/>
                <a:cs typeface="Arial" panose="020B0604020202020204" pitchFamily="34" charset="0"/>
              </a:rPr>
              <a:t> </a:t>
            </a:r>
            <a:r>
              <a:rPr lang="en-US" sz="1400" dirty="0" err="1">
                <a:solidFill>
                  <a:srgbClr val="34393C"/>
                </a:solidFill>
                <a:latin typeface="Arial" panose="020B0604020202020204" pitchFamily="34" charset="0"/>
                <a:cs typeface="Arial" panose="020B0604020202020204" pitchFamily="34" charset="0"/>
              </a:rPr>
              <a:t>được</a:t>
            </a:r>
            <a:endParaRPr lang="en-US" sz="1400" dirty="0">
              <a:solidFill>
                <a:srgbClr val="34393C"/>
              </a:solidFill>
              <a:latin typeface="Arial" panose="020B0604020202020204" pitchFamily="34" charset="0"/>
              <a:cs typeface="Arial" panose="020B0604020202020204" pitchFamily="34" charset="0"/>
            </a:endParaRPr>
          </a:p>
        </p:txBody>
      </p:sp>
      <p:pic>
        <p:nvPicPr>
          <p:cNvPr id="9" name="Picture 8" descr="Shape, arrow&#10;&#10;Description automatically generated">
            <a:extLst>
              <a:ext uri="{FF2B5EF4-FFF2-40B4-BE49-F238E27FC236}">
                <a16:creationId xmlns:a16="http://schemas.microsoft.com/office/drawing/2014/main" id="{45666343-2CCF-4C94-9F38-477B19F3BD5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223" b="93899" l="6322" r="93966">
                        <a14:foregroundMark x1="6609" y1="8488" x2="6609" y2="8488"/>
                        <a14:foregroundMark x1="86207" y1="94164" x2="86207" y2="94164"/>
                        <a14:foregroundMark x1="50287" y1="41645" x2="65805" y2="57294"/>
                        <a14:foregroundMark x1="41092" y1="46950" x2="54598" y2="61804"/>
                        <a14:foregroundMark x1="93966" y1="89125" x2="93966" y2="89125"/>
                      </a14:backgroundRemoval>
                    </a14:imgEffect>
                  </a14:imgLayer>
                </a14:imgProps>
              </a:ext>
              <a:ext uri="{28A0092B-C50C-407E-A947-70E740481C1C}">
                <a14:useLocalDpi xmlns:a14="http://schemas.microsoft.com/office/drawing/2010/main" val="0"/>
              </a:ext>
            </a:extLst>
          </a:blip>
          <a:stretch>
            <a:fillRect/>
          </a:stretch>
        </p:blipFill>
        <p:spPr>
          <a:xfrm>
            <a:off x="10591516" y="6973418"/>
            <a:ext cx="320919" cy="347662"/>
          </a:xfrm>
          <a:prstGeom prst="rect">
            <a:avLst/>
          </a:prstGeom>
        </p:spPr>
      </p:pic>
      <p:pic>
        <p:nvPicPr>
          <p:cNvPr id="1028" name="Picture 4" descr="Logo">
            <a:extLst>
              <a:ext uri="{FF2B5EF4-FFF2-40B4-BE49-F238E27FC236}">
                <a16:creationId xmlns:a16="http://schemas.microsoft.com/office/drawing/2014/main" id="{E5F4641C-2439-7FA5-FC42-9808DE0B6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701" y="194779"/>
            <a:ext cx="2629600" cy="259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125" autoRev="1" fill="hold">
                                          <p:stCondLst>
                                            <p:cond delay="0"/>
                                          </p:stCondLst>
                                        </p:cTn>
                                        <p:tgtEl>
                                          <p:spTgt spid="5"/>
                                        </p:tgtEl>
                                        <p:attrNameLst>
                                          <p:attrName>ppt_w</p:attrName>
                                        </p:attrNameLst>
                                      </p:cBhvr>
                                    </p:anim>
                                    <p:anim by="(#ppt_w*0.50)" calcmode="lin" valueType="num">
                                      <p:cBhvr>
                                        <p:cTn id="8" dur="125" decel="50000" autoRev="1" fill="hold">
                                          <p:stCondLst>
                                            <p:cond delay="0"/>
                                          </p:stCondLst>
                                        </p:cTn>
                                        <p:tgtEl>
                                          <p:spTgt spid="5"/>
                                        </p:tgtEl>
                                        <p:attrNameLst>
                                          <p:attrName>ppt_x</p:attrName>
                                        </p:attrNameLst>
                                      </p:cBhvr>
                                    </p:anim>
                                    <p:anim from="(-#ppt_h/2)" to="(#ppt_y)" calcmode="lin" valueType="num">
                                      <p:cBhvr>
                                        <p:cTn id="9" dur="250" fill="hold">
                                          <p:stCondLst>
                                            <p:cond delay="0"/>
                                          </p:stCondLst>
                                        </p:cTn>
                                        <p:tgtEl>
                                          <p:spTgt spid="5"/>
                                        </p:tgtEl>
                                        <p:attrNameLst>
                                          <p:attrName>ppt_y</p:attrName>
                                        </p:attrNameLst>
                                      </p:cBhvr>
                                    </p:anim>
                                    <p:animRot by="21600000">
                                      <p:cBhvr>
                                        <p:cTn id="10" dur="25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04167E-6 3.7037E-7 L -0.46328 -0.44097 " pathEditMode="relative" rAng="0" ptsTypes="AA">
                                      <p:cBhvr>
                                        <p:cTn id="14" dur="1000" fill="hold"/>
                                        <p:tgtEl>
                                          <p:spTgt spid="9"/>
                                        </p:tgtEl>
                                        <p:attrNameLst>
                                          <p:attrName>ppt_x</p:attrName>
                                          <p:attrName>ppt_y</p:attrName>
                                        </p:attrNameLst>
                                      </p:cBhvr>
                                      <p:rCtr x="-23164" y="-22060"/>
                                    </p:animMotion>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125" autoRev="1" fill="remove"/>
                                        <p:tgtEl>
                                          <p:spTgt spid="6"/>
                                        </p:tgtEl>
                                        <p:attrNameLst>
                                          <p:attrName>style.color</p:attrName>
                                        </p:attrNameLst>
                                      </p:cBhvr>
                                      <p:to>
                                        <a:schemeClr val="bg1"/>
                                      </p:to>
                                    </p:animClr>
                                    <p:animClr clrSpc="rgb" dir="cw">
                                      <p:cBhvr>
                                        <p:cTn id="19" dur="125" autoRev="1" fill="remove"/>
                                        <p:tgtEl>
                                          <p:spTgt spid="6"/>
                                        </p:tgtEl>
                                        <p:attrNameLst>
                                          <p:attrName>fillcolor</p:attrName>
                                        </p:attrNameLst>
                                      </p:cBhvr>
                                      <p:to>
                                        <a:schemeClr val="bg1"/>
                                      </p:to>
                                    </p:animClr>
                                    <p:set>
                                      <p:cBhvr>
                                        <p:cTn id="20" dur="125" autoRev="1" fill="remove"/>
                                        <p:tgtEl>
                                          <p:spTgt spid="6"/>
                                        </p:tgtEl>
                                        <p:attrNameLst>
                                          <p:attrName>fill.type</p:attrName>
                                        </p:attrNameLst>
                                      </p:cBhvr>
                                      <p:to>
                                        <p:strVal val="solid"/>
                                      </p:to>
                                    </p:set>
                                    <p:set>
                                      <p:cBhvr>
                                        <p:cTn id="21" dur="125"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F9998DAE-A5EA-C643-9118-44CACFA40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8" y="941958"/>
            <a:ext cx="4754432" cy="5467239"/>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1C4E4B5-F753-E5CC-CA8F-9ECD7FE14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435" y="978468"/>
            <a:ext cx="3383280" cy="206502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187BC4D9-2262-C9DB-0DD3-F8EEBF175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1435" y="4079772"/>
            <a:ext cx="3375660" cy="2095500"/>
          </a:xfrm>
          <a:prstGeom prst="rect">
            <a:avLst/>
          </a:prstGeom>
        </p:spPr>
      </p:pic>
    </p:spTree>
    <p:extLst>
      <p:ext uri="{BB962C8B-B14F-4D97-AF65-F5344CB8AC3E}">
        <p14:creationId xmlns:p14="http://schemas.microsoft.com/office/powerpoint/2010/main" val="3286214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4" name="Picture 3" descr="Logo&#10;&#10;Description automatically generated">
            <a:extLst>
              <a:ext uri="{FF2B5EF4-FFF2-40B4-BE49-F238E27FC236}">
                <a16:creationId xmlns:a16="http://schemas.microsoft.com/office/drawing/2014/main" id="{06137ECD-A0BD-0899-32CA-C51C819D6D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7118" y="942875"/>
            <a:ext cx="8857763" cy="4970462"/>
          </a:xfrm>
          <a:prstGeom prst="rect">
            <a:avLst/>
          </a:prstGeom>
        </p:spPr>
      </p:pic>
    </p:spTree>
    <p:extLst>
      <p:ext uri="{BB962C8B-B14F-4D97-AF65-F5344CB8AC3E}">
        <p14:creationId xmlns:p14="http://schemas.microsoft.com/office/powerpoint/2010/main" val="367357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9E777074-92EE-8057-3EE4-BAB3FF8C20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025" y="941958"/>
            <a:ext cx="8843950" cy="4973955"/>
          </a:xfrm>
          <a:prstGeom prst="rect">
            <a:avLst/>
          </a:prstGeom>
        </p:spPr>
      </p:pic>
    </p:spTree>
    <p:extLst>
      <p:ext uri="{BB962C8B-B14F-4D97-AF65-F5344CB8AC3E}">
        <p14:creationId xmlns:p14="http://schemas.microsoft.com/office/powerpoint/2010/main" val="202713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C5C3AA2E-DBE9-776B-6463-3552549792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8445" y="923729"/>
            <a:ext cx="8875110" cy="5001738"/>
          </a:xfrm>
          <a:prstGeom prst="rect">
            <a:avLst/>
          </a:prstGeom>
        </p:spPr>
      </p:pic>
    </p:spTree>
    <p:extLst>
      <p:ext uri="{BB962C8B-B14F-4D97-AF65-F5344CB8AC3E}">
        <p14:creationId xmlns:p14="http://schemas.microsoft.com/office/powerpoint/2010/main" val="351149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C7EF93CF-40DA-D8F3-BF76-543A36A133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025" y="941128"/>
            <a:ext cx="8843950" cy="4973955"/>
          </a:xfrm>
          <a:prstGeom prst="rect">
            <a:avLst/>
          </a:prstGeom>
        </p:spPr>
      </p:pic>
    </p:spTree>
    <p:extLst>
      <p:ext uri="{BB962C8B-B14F-4D97-AF65-F5344CB8AC3E}">
        <p14:creationId xmlns:p14="http://schemas.microsoft.com/office/powerpoint/2010/main" val="674154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4DD3B6F8-1557-18B8-36C3-4C48028F19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9116" y="941958"/>
            <a:ext cx="8973767" cy="4973955"/>
          </a:xfrm>
          <a:prstGeom prst="rect">
            <a:avLst/>
          </a:prstGeom>
        </p:spPr>
      </p:pic>
    </p:spTree>
    <p:extLst>
      <p:ext uri="{BB962C8B-B14F-4D97-AF65-F5344CB8AC3E}">
        <p14:creationId xmlns:p14="http://schemas.microsoft.com/office/powerpoint/2010/main" val="4117213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102636" y="138699"/>
            <a:ext cx="5049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Giao diện </a:t>
            </a:r>
            <a:r>
              <a:rPr lang="vi-VN" sz="3600">
                <a:solidFill>
                  <a:schemeClr val="bg1"/>
                </a:solidFill>
                <a:latin typeface="Arial" panose="020B0604020202020204" pitchFamily="34" charset="0"/>
                <a:cs typeface="Arial" panose="020B0604020202020204" pitchFamily="34" charset="0"/>
              </a:rPr>
              <a:t>chương trình</a:t>
            </a:r>
            <a:endParaRPr lang="en-US" sz="3600" dirty="0">
              <a:solidFill>
                <a:schemeClr val="bg1"/>
              </a:solidFill>
              <a:latin typeface="Arial" panose="020B0604020202020204" pitchFamily="34" charset="0"/>
              <a:cs typeface="Arial" panose="020B0604020202020204" pitchFamily="34" charset="0"/>
            </a:endParaRPr>
          </a:p>
        </p:txBody>
      </p:sp>
      <p:sp>
        <p:nvSpPr>
          <p:cNvPr id="6" name="Hình chữ nhật 6">
            <a:extLst>
              <a:ext uri="{FF2B5EF4-FFF2-40B4-BE49-F238E27FC236}">
                <a16:creationId xmlns:a16="http://schemas.microsoft.com/office/drawing/2014/main" id="{EE224293-9E4E-7A51-DED9-C78BAE3BA2F3}"/>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39C3C777-A733-EDB6-2671-EBCFEC164F66}"/>
              </a:ext>
            </a:extLst>
          </p:cNvPr>
          <p:cNvSpPr txBox="1"/>
          <p:nvPr/>
        </p:nvSpPr>
        <p:spPr>
          <a:xfrm rot="16200000">
            <a:off x="10598368" y="741000"/>
            <a:ext cx="2541777" cy="401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10" name="Hình chữ nhật 10">
            <a:extLst>
              <a:ext uri="{FF2B5EF4-FFF2-40B4-BE49-F238E27FC236}">
                <a16:creationId xmlns:a16="http://schemas.microsoft.com/office/drawing/2014/main" id="{F6963C6E-B0B7-C559-7DDF-8702242F0B15}"/>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7FB74DD2-6900-D609-E38D-C7AD3F1434B2}"/>
              </a:ext>
            </a:extLst>
          </p:cNvPr>
          <p:cNvPicPr>
            <a:picLocks noChangeAspect="1"/>
          </p:cNvPicPr>
          <p:nvPr/>
        </p:nvPicPr>
        <p:blipFill>
          <a:blip r:embed="rId2"/>
          <a:stretch>
            <a:fillRect/>
          </a:stretch>
        </p:blipFill>
        <p:spPr>
          <a:xfrm>
            <a:off x="1629917" y="1038226"/>
            <a:ext cx="8932165" cy="4985702"/>
          </a:xfrm>
          <a:prstGeom prst="rect">
            <a:avLst/>
          </a:prstGeom>
        </p:spPr>
      </p:pic>
    </p:spTree>
    <p:extLst>
      <p:ext uri="{BB962C8B-B14F-4D97-AF65-F5344CB8AC3E}">
        <p14:creationId xmlns:p14="http://schemas.microsoft.com/office/powerpoint/2010/main" val="2838973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11551920"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 y="0"/>
            <a:ext cx="12192000" cy="6856213"/>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Hộp Văn bản 16">
            <a:extLst>
              <a:ext uri="{FF2B5EF4-FFF2-40B4-BE49-F238E27FC236}">
                <a16:creationId xmlns:a16="http://schemas.microsoft.com/office/drawing/2014/main" id="{991C25B7-0243-41A6-84AB-9A1C4B9B112E}"/>
              </a:ext>
            </a:extLst>
          </p:cNvPr>
          <p:cNvSpPr txBox="1"/>
          <p:nvPr/>
        </p:nvSpPr>
        <p:spPr>
          <a:xfrm>
            <a:off x="299282" y="158363"/>
            <a:ext cx="661279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Kết luận và hướng phát triển</a:t>
            </a:r>
            <a:endParaRPr lang="en-US" sz="36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353A765-E902-9542-2095-554069340C5A}"/>
              </a:ext>
            </a:extLst>
          </p:cNvPr>
          <p:cNvSpPr txBox="1"/>
          <p:nvPr/>
        </p:nvSpPr>
        <p:spPr>
          <a:xfrm>
            <a:off x="1476375" y="1483921"/>
            <a:ext cx="9239250" cy="4984313"/>
          </a:xfrm>
          <a:prstGeom prst="rect">
            <a:avLst/>
          </a:prstGeom>
          <a:noFill/>
        </p:spPr>
        <p:txBody>
          <a:bodyPr wrap="square">
            <a:spAutoFit/>
          </a:bodyPr>
          <a:lstStyle/>
          <a:p>
            <a:pPr marL="114300" marR="0" algn="just">
              <a:lnSpc>
                <a:spcPct val="107000"/>
              </a:lnSpc>
              <a:spcBef>
                <a:spcPts val="0"/>
              </a:spcBef>
              <a:spcAft>
                <a:spcPts val="0"/>
              </a:spcAft>
            </a:pP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Phần mềm được thiết kế đơn giản, hiện đại, dễ dàng quản lý giáo viên trong môi trường THPT.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Thư</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ký giáo viên có chức vụ cần đăng nhập xác minh, được quyền cho phép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tin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cá</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từng giáo viên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môn</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phụ</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trách</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chủ nhiệm lớp, tiền lương, chức vụ,... </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Sau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dễ</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dàng</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đơn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giản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vẫn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toàn</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Tuy phần mềm đã hoàn thành nhưng còn một số sai sót, nhóm sẽ thay đổi và phát triền thêm nhiều chức năng giúp thao tác của người dùng dễ dàng hơn và đầy đủ hơn.</a:t>
            </a:r>
            <a:endParaRPr lang="en-US" sz="20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14300" marR="0" algn="just">
              <a:lnSpc>
                <a:spcPct val="107000"/>
              </a:lnSpc>
              <a:spcBef>
                <a:spcPts val="0"/>
              </a:spcBef>
              <a:spcAft>
                <a:spcPts val="800"/>
              </a:spcAf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604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5">
            <a:extLst>
              <a:ext uri="{FF2B5EF4-FFF2-40B4-BE49-F238E27FC236}">
                <a16:creationId xmlns:a16="http://schemas.microsoft.com/office/drawing/2014/main" id="{F0ED232F-973E-4A4A-ADCD-0647194F8CD4}"/>
              </a:ext>
            </a:extLst>
          </p:cNvPr>
          <p:cNvSpPr txBox="1"/>
          <p:nvPr/>
        </p:nvSpPr>
        <p:spPr>
          <a:xfrm>
            <a:off x="4126971" y="2705066"/>
            <a:ext cx="3938027"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4400" b="1">
                <a:solidFill>
                  <a:srgbClr val="678CCF"/>
                </a:solidFill>
                <a:latin typeface="Arial" panose="020B0604020202020204" pitchFamily="34" charset="0"/>
                <a:cs typeface="Arial" panose="020B0604020202020204" pitchFamily="34" charset="0"/>
              </a:rPr>
              <a:t>Demo chương trình</a:t>
            </a:r>
            <a:endParaRPr lang="en-US" sz="4400" b="1" dirty="0">
              <a:solidFill>
                <a:srgbClr val="678CCF"/>
              </a:solidFill>
              <a:latin typeface="Arial" panose="020B0604020202020204" pitchFamily="34" charset="0"/>
              <a:cs typeface="Arial" panose="020B0604020202020204" pitchFamily="34" charset="0"/>
            </a:endParaRPr>
          </a:p>
        </p:txBody>
      </p:sp>
      <p:sp>
        <p:nvSpPr>
          <p:cNvPr id="8" name="Hình chữ nhật 11">
            <a:extLst>
              <a:ext uri="{FF2B5EF4-FFF2-40B4-BE49-F238E27FC236}">
                <a16:creationId xmlns:a16="http://schemas.microsoft.com/office/drawing/2014/main" id="{049DE801-FBEA-1C36-A3A3-FBB7B73052E3}"/>
              </a:ext>
            </a:extLst>
          </p:cNvPr>
          <p:cNvSpPr/>
          <p:nvPr/>
        </p:nvSpPr>
        <p:spPr>
          <a:xfrm rot="5400000">
            <a:off x="5234235" y="-4494482"/>
            <a:ext cx="1723527" cy="12192001"/>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Hình chữ nhật 10">
            <a:extLst>
              <a:ext uri="{FF2B5EF4-FFF2-40B4-BE49-F238E27FC236}">
                <a16:creationId xmlns:a16="http://schemas.microsoft.com/office/drawing/2014/main" id="{4D50EC9E-13F6-A7AD-2C19-C90A6D1EB17C}"/>
              </a:ext>
            </a:extLst>
          </p:cNvPr>
          <p:cNvSpPr/>
          <p:nvPr/>
        </p:nvSpPr>
        <p:spPr>
          <a:xfrm rot="5400000">
            <a:off x="5234236" y="-4872923"/>
            <a:ext cx="1723528" cy="12192001"/>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Hình chữ nhật 6">
            <a:extLst>
              <a:ext uri="{FF2B5EF4-FFF2-40B4-BE49-F238E27FC236}">
                <a16:creationId xmlns:a16="http://schemas.microsoft.com/office/drawing/2014/main" id="{DDFC653C-FDD5-3E9C-5F75-5A86E1C13A2E}"/>
              </a:ext>
            </a:extLst>
          </p:cNvPr>
          <p:cNvSpPr/>
          <p:nvPr/>
        </p:nvSpPr>
        <p:spPr>
          <a:xfrm rot="5400000">
            <a:off x="5234236" y="-5234236"/>
            <a:ext cx="1723528" cy="12192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Hình chữ nhật 11">
            <a:extLst>
              <a:ext uri="{FF2B5EF4-FFF2-40B4-BE49-F238E27FC236}">
                <a16:creationId xmlns:a16="http://schemas.microsoft.com/office/drawing/2014/main" id="{CD551ABF-68C1-3B71-9CDC-B8957237C381}"/>
              </a:ext>
            </a:extLst>
          </p:cNvPr>
          <p:cNvSpPr/>
          <p:nvPr/>
        </p:nvSpPr>
        <p:spPr>
          <a:xfrm rot="16200000">
            <a:off x="5234222" y="-839519"/>
            <a:ext cx="1723527" cy="12192001"/>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Hình chữ nhật 10">
            <a:extLst>
              <a:ext uri="{FF2B5EF4-FFF2-40B4-BE49-F238E27FC236}">
                <a16:creationId xmlns:a16="http://schemas.microsoft.com/office/drawing/2014/main" id="{81C55672-ABC2-35B8-072D-B494E1072339}"/>
              </a:ext>
            </a:extLst>
          </p:cNvPr>
          <p:cNvSpPr/>
          <p:nvPr/>
        </p:nvSpPr>
        <p:spPr>
          <a:xfrm rot="16200000">
            <a:off x="5234225" y="-461077"/>
            <a:ext cx="1723528" cy="12192001"/>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Hình chữ nhật 6">
            <a:extLst>
              <a:ext uri="{FF2B5EF4-FFF2-40B4-BE49-F238E27FC236}">
                <a16:creationId xmlns:a16="http://schemas.microsoft.com/office/drawing/2014/main" id="{9F8B198F-D82B-0EAD-6615-B0D3C2F86A00}"/>
              </a:ext>
            </a:extLst>
          </p:cNvPr>
          <p:cNvSpPr/>
          <p:nvPr/>
        </p:nvSpPr>
        <p:spPr>
          <a:xfrm rot="16200000">
            <a:off x="5234229" y="-81315"/>
            <a:ext cx="1723528" cy="12192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535302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10">
            <a:extLst>
              <a:ext uri="{FF2B5EF4-FFF2-40B4-BE49-F238E27FC236}">
                <a16:creationId xmlns:a16="http://schemas.microsoft.com/office/drawing/2014/main" id="{9936259D-7815-42A0-A3F8-DC79C894DE3A}"/>
              </a:ext>
            </a:extLst>
          </p:cNvPr>
          <p:cNvSpPr/>
          <p:nvPr/>
        </p:nvSpPr>
        <p:spPr>
          <a:xfrm>
            <a:off x="-1528" y="0"/>
            <a:ext cx="4114800" cy="6858000"/>
          </a:xfrm>
          <a:prstGeom prst="rect">
            <a:avLst/>
          </a:prstGeom>
          <a:solidFill>
            <a:srgbClr val="3A67B8"/>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Hình chữ nhật 11">
            <a:extLst>
              <a:ext uri="{FF2B5EF4-FFF2-40B4-BE49-F238E27FC236}">
                <a16:creationId xmlns:a16="http://schemas.microsoft.com/office/drawing/2014/main" id="{1CC990A7-0F70-44CE-84F0-DEE89C9EF79F}"/>
              </a:ext>
            </a:extLst>
          </p:cNvPr>
          <p:cNvSpPr/>
          <p:nvPr/>
        </p:nvSpPr>
        <p:spPr>
          <a:xfrm>
            <a:off x="4037836" y="-1"/>
            <a:ext cx="4114800" cy="6858000"/>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625C6640-FAF8-420D-91E1-A3BDDE8C38C7}"/>
              </a:ext>
            </a:extLst>
          </p:cNvPr>
          <p:cNvSpPr txBox="1"/>
          <p:nvPr/>
        </p:nvSpPr>
        <p:spPr>
          <a:xfrm>
            <a:off x="785839" y="3013214"/>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solidFill>
                  <a:schemeClr val="bg1"/>
                </a:solidFill>
                <a:latin typeface="Arial" panose="020B0604020202020204" pitchFamily="34" charset="0"/>
                <a:cs typeface="Arial" panose="020B0604020202020204" pitchFamily="34" charset="0"/>
              </a:rPr>
              <a:t>Thành</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viên</a:t>
            </a:r>
            <a:r>
              <a:rPr lang="en-US" sz="2400" dirty="0">
                <a:solidFill>
                  <a:schemeClr val="bg1"/>
                </a:solidFill>
                <a:latin typeface="Arial" panose="020B0604020202020204" pitchFamily="34" charset="0"/>
                <a:cs typeface="Arial" panose="020B0604020202020204" pitchFamily="34" charset="0"/>
              </a:rPr>
              <a:t> </a:t>
            </a:r>
            <a:r>
              <a:rPr lang="vi-VN" sz="2400" dirty="0">
                <a:solidFill>
                  <a:schemeClr val="bg1"/>
                </a:solidFill>
                <a:latin typeface="Arial" panose="020B0604020202020204" pitchFamily="34" charset="0"/>
                <a:cs typeface="Arial" panose="020B0604020202020204" pitchFamily="34" charset="0"/>
              </a:rPr>
              <a:t>t</a:t>
            </a:r>
            <a:r>
              <a:rPr lang="en-US" sz="2400" dirty="0" err="1">
                <a:solidFill>
                  <a:schemeClr val="bg1"/>
                </a:solidFill>
                <a:latin typeface="Arial" panose="020B0604020202020204" pitchFamily="34" charset="0"/>
                <a:cs typeface="Arial" panose="020B0604020202020204" pitchFamily="34" charset="0"/>
              </a:rPr>
              <a:t>rong</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nhóm</a:t>
            </a:r>
            <a:r>
              <a:rPr lang="en-US" sz="2400" dirty="0">
                <a:solidFill>
                  <a:schemeClr val="bg1"/>
                </a:solidFill>
                <a:latin typeface="Arial" panose="020B0604020202020204" pitchFamily="34" charset="0"/>
                <a:cs typeface="Arial" panose="020B0604020202020204" pitchFamily="34" charset="0"/>
              </a:rPr>
              <a:t> </a:t>
            </a:r>
          </a:p>
        </p:txBody>
      </p:sp>
      <p:sp>
        <p:nvSpPr>
          <p:cNvPr id="8" name="Hộp Văn bản 13">
            <a:extLst>
              <a:ext uri="{FF2B5EF4-FFF2-40B4-BE49-F238E27FC236}">
                <a16:creationId xmlns:a16="http://schemas.microsoft.com/office/drawing/2014/main" id="{4DC13B05-84B2-451A-9E9E-20F2247A9EDD}"/>
              </a:ext>
            </a:extLst>
          </p:cNvPr>
          <p:cNvSpPr txBox="1"/>
          <p:nvPr/>
        </p:nvSpPr>
        <p:spPr>
          <a:xfrm>
            <a:off x="4825203" y="3013501"/>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dirty="0">
                <a:solidFill>
                  <a:schemeClr val="bg1"/>
                </a:solidFill>
                <a:latin typeface="Arial" panose="020B0604020202020204" pitchFamily="34" charset="0"/>
                <a:cs typeface="Arial" panose="020B0604020202020204" pitchFamily="34" charset="0"/>
              </a:rPr>
              <a:t>Môn Lập trình </a:t>
            </a:r>
          </a:p>
          <a:p>
            <a:pPr algn="ctr"/>
            <a:r>
              <a:rPr lang="vi-VN" sz="2400" dirty="0">
                <a:solidFill>
                  <a:schemeClr val="bg1"/>
                </a:solidFill>
                <a:latin typeface="Arial" panose="020B0604020202020204" pitchFamily="34" charset="0"/>
                <a:cs typeface="Arial" panose="020B0604020202020204" pitchFamily="34" charset="0"/>
              </a:rPr>
              <a:t>.NET</a:t>
            </a:r>
            <a:endParaRPr lang="en-US" sz="2400" dirty="0">
              <a:solidFill>
                <a:schemeClr val="bg1"/>
              </a:solidFill>
              <a:latin typeface="Arial" panose="020B0604020202020204" pitchFamily="34" charset="0"/>
              <a:cs typeface="Arial" panose="020B0604020202020204" pitchFamily="34" charset="0"/>
            </a:endParaRPr>
          </a:p>
        </p:txBody>
      </p:sp>
      <p:sp>
        <p:nvSpPr>
          <p:cNvPr id="10" name="Hình chữ nhật 12">
            <a:extLst>
              <a:ext uri="{FF2B5EF4-FFF2-40B4-BE49-F238E27FC236}">
                <a16:creationId xmlns:a16="http://schemas.microsoft.com/office/drawing/2014/main" id="{5AD4FD84-4154-4854-BA73-8185D9C19F9E}"/>
              </a:ext>
            </a:extLst>
          </p:cNvPr>
          <p:cNvSpPr/>
          <p:nvPr/>
        </p:nvSpPr>
        <p:spPr>
          <a:xfrm>
            <a:off x="8077200" y="0"/>
            <a:ext cx="4114800" cy="6858000"/>
          </a:xfrm>
          <a:prstGeom prst="rect">
            <a:avLst/>
          </a:prstGeom>
          <a:solidFill>
            <a:srgbClr val="1D345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Hộp Văn bản 14">
            <a:extLst>
              <a:ext uri="{FF2B5EF4-FFF2-40B4-BE49-F238E27FC236}">
                <a16:creationId xmlns:a16="http://schemas.microsoft.com/office/drawing/2014/main" id="{86579503-7339-43CB-9E71-0C922AFCCE17}"/>
              </a:ext>
            </a:extLst>
          </p:cNvPr>
          <p:cNvSpPr txBox="1"/>
          <p:nvPr/>
        </p:nvSpPr>
        <p:spPr>
          <a:xfrm>
            <a:off x="8789131" y="3021971"/>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dirty="0">
                <a:solidFill>
                  <a:schemeClr val="bg1"/>
                </a:solidFill>
                <a:latin typeface="Arial" panose="020B0604020202020204" pitchFamily="34" charset="0"/>
                <a:cs typeface="Arial" panose="020B0604020202020204" pitchFamily="34" charset="0"/>
              </a:rPr>
              <a:t>Quản lý giáo viên trường THPT</a:t>
            </a: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170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Hình chữ nhật 6">
            <a:extLst>
              <a:ext uri="{FF2B5EF4-FFF2-40B4-BE49-F238E27FC236}">
                <a16:creationId xmlns:a16="http://schemas.microsoft.com/office/drawing/2014/main" id="{FE022D85-2B9A-C0BF-82AB-308BE9FAA1A2}"/>
              </a:ext>
            </a:extLst>
          </p:cNvPr>
          <p:cNvSpPr/>
          <p:nvPr/>
        </p:nvSpPr>
        <p:spPr>
          <a:xfrm>
            <a:off x="12013436" y="0"/>
            <a:ext cx="1808011" cy="6858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Hình chữ nhật 6">
            <a:extLst>
              <a:ext uri="{FF2B5EF4-FFF2-40B4-BE49-F238E27FC236}">
                <a16:creationId xmlns:a16="http://schemas.microsoft.com/office/drawing/2014/main" id="{3E6FEF9F-F5D4-4C07-A6B1-4A82975DD1D5}"/>
              </a:ext>
            </a:extLst>
          </p:cNvPr>
          <p:cNvSpPr/>
          <p:nvPr/>
        </p:nvSpPr>
        <p:spPr>
          <a:xfrm>
            <a:off x="0" y="0"/>
            <a:ext cx="374904" cy="6858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Hộp Văn bản 1">
            <a:extLst>
              <a:ext uri="{FF2B5EF4-FFF2-40B4-BE49-F238E27FC236}">
                <a16:creationId xmlns:a16="http://schemas.microsoft.com/office/drawing/2014/main" id="{625C6640-FAF8-420D-91E1-A3BDDE8C38C7}"/>
              </a:ext>
            </a:extLst>
          </p:cNvPr>
          <p:cNvSpPr txBox="1"/>
          <p:nvPr/>
        </p:nvSpPr>
        <p:spPr>
          <a:xfrm>
            <a:off x="330125" y="3013501"/>
            <a:ext cx="2690937" cy="83099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noFill/>
                <a:latin typeface="Arial" panose="020B0604020202020204" pitchFamily="34" charset="0"/>
                <a:cs typeface="Arial" panose="020B0604020202020204" pitchFamily="34" charset="0"/>
              </a:rPr>
              <a:t>Thành</a:t>
            </a:r>
            <a:r>
              <a:rPr lang="en-US" sz="2400" dirty="0">
                <a:noFill/>
                <a:latin typeface="Arial" panose="020B0604020202020204" pitchFamily="34" charset="0"/>
                <a:cs typeface="Arial" panose="020B0604020202020204" pitchFamily="34" charset="0"/>
              </a:rPr>
              <a:t> </a:t>
            </a:r>
            <a:r>
              <a:rPr lang="en-US" sz="2400" dirty="0" err="1">
                <a:noFill/>
                <a:latin typeface="Arial" panose="020B0604020202020204" pitchFamily="34" charset="0"/>
                <a:cs typeface="Arial" panose="020B0604020202020204" pitchFamily="34" charset="0"/>
              </a:rPr>
              <a:t>viên</a:t>
            </a:r>
            <a:r>
              <a:rPr lang="en-US" sz="2400" dirty="0">
                <a:noFill/>
                <a:latin typeface="Arial" panose="020B0604020202020204" pitchFamily="34" charset="0"/>
                <a:cs typeface="Arial" panose="020B0604020202020204" pitchFamily="34" charset="0"/>
              </a:rPr>
              <a:t> </a:t>
            </a:r>
            <a:r>
              <a:rPr lang="vi-VN" sz="2400" dirty="0">
                <a:noFill/>
                <a:latin typeface="Arial" panose="020B0604020202020204" pitchFamily="34" charset="0"/>
                <a:cs typeface="Arial" panose="020B0604020202020204" pitchFamily="34" charset="0"/>
              </a:rPr>
              <a:t>t</a:t>
            </a:r>
            <a:r>
              <a:rPr lang="en-US" sz="2400" dirty="0" err="1">
                <a:noFill/>
                <a:latin typeface="Arial" panose="020B0604020202020204" pitchFamily="34" charset="0"/>
                <a:cs typeface="Arial" panose="020B0604020202020204" pitchFamily="34" charset="0"/>
              </a:rPr>
              <a:t>rong</a:t>
            </a:r>
            <a:r>
              <a:rPr lang="en-US" sz="2400" dirty="0">
                <a:noFill/>
                <a:latin typeface="Arial" panose="020B0604020202020204" pitchFamily="34" charset="0"/>
                <a:cs typeface="Arial" panose="020B0604020202020204" pitchFamily="34" charset="0"/>
              </a:rPr>
              <a:t> </a:t>
            </a:r>
            <a:r>
              <a:rPr lang="en-US" sz="2400" dirty="0" err="1">
                <a:noFill/>
                <a:latin typeface="Arial" panose="020B0604020202020204" pitchFamily="34" charset="0"/>
                <a:cs typeface="Arial" panose="020B0604020202020204" pitchFamily="34" charset="0"/>
              </a:rPr>
              <a:t>nhóm</a:t>
            </a:r>
            <a:r>
              <a:rPr lang="en-US" sz="2400" dirty="0">
                <a:noFill/>
                <a:latin typeface="Arial" panose="020B0604020202020204" pitchFamily="34" charset="0"/>
                <a:cs typeface="Arial" panose="020B0604020202020204" pitchFamily="34" charset="0"/>
              </a:rPr>
              <a:t> </a:t>
            </a:r>
          </a:p>
        </p:txBody>
      </p:sp>
      <p:sp>
        <p:nvSpPr>
          <p:cNvPr id="8" name="Hộp Văn bản 13">
            <a:extLst>
              <a:ext uri="{FF2B5EF4-FFF2-40B4-BE49-F238E27FC236}">
                <a16:creationId xmlns:a16="http://schemas.microsoft.com/office/drawing/2014/main" id="{4DC13B05-84B2-451A-9E9E-20F2247A9EDD}"/>
              </a:ext>
            </a:extLst>
          </p:cNvPr>
          <p:cNvSpPr txBox="1"/>
          <p:nvPr/>
        </p:nvSpPr>
        <p:spPr>
          <a:xfrm>
            <a:off x="3118954" y="3003291"/>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dirty="0">
                <a:noFill/>
                <a:latin typeface="Arial" panose="020B0604020202020204" pitchFamily="34" charset="0"/>
                <a:cs typeface="Arial" panose="020B0604020202020204" pitchFamily="34" charset="0"/>
              </a:rPr>
              <a:t>Lập trình </a:t>
            </a:r>
          </a:p>
          <a:p>
            <a:pPr algn="ctr"/>
            <a:r>
              <a:rPr lang="vi-VN" sz="2400" dirty="0">
                <a:noFill/>
                <a:latin typeface="Arial" panose="020B0604020202020204" pitchFamily="34" charset="0"/>
                <a:cs typeface="Arial" panose="020B0604020202020204" pitchFamily="34" charset="0"/>
              </a:rPr>
              <a:t>.NET</a:t>
            </a:r>
            <a:endParaRPr lang="en-US" sz="2400" dirty="0">
              <a:noFill/>
              <a:latin typeface="Arial" panose="020B0604020202020204" pitchFamily="34" charset="0"/>
              <a:cs typeface="Arial" panose="020B0604020202020204" pitchFamily="34" charset="0"/>
            </a:endParaRPr>
          </a:p>
        </p:txBody>
      </p:sp>
      <p:sp>
        <p:nvSpPr>
          <p:cNvPr id="11" name="Hộp Văn bản 15">
            <a:extLst>
              <a:ext uri="{FF2B5EF4-FFF2-40B4-BE49-F238E27FC236}">
                <a16:creationId xmlns:a16="http://schemas.microsoft.com/office/drawing/2014/main" id="{28B38463-ABF6-4BA7-BEC1-865E28EADA5C}"/>
              </a:ext>
            </a:extLst>
          </p:cNvPr>
          <p:cNvSpPr txBox="1"/>
          <p:nvPr/>
        </p:nvSpPr>
        <p:spPr>
          <a:xfrm>
            <a:off x="9352911" y="3013501"/>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noFill/>
                <a:latin typeface="Arial" panose="020B0604020202020204" pitchFamily="34" charset="0"/>
                <a:cs typeface="Arial" panose="020B0604020202020204" pitchFamily="34" charset="0"/>
              </a:rPr>
              <a:t>Bắt đầu thuyết trình </a:t>
            </a:r>
          </a:p>
        </p:txBody>
      </p:sp>
      <p:sp>
        <p:nvSpPr>
          <p:cNvPr id="12" name="Hình chữ nhật 10">
            <a:extLst>
              <a:ext uri="{FF2B5EF4-FFF2-40B4-BE49-F238E27FC236}">
                <a16:creationId xmlns:a16="http://schemas.microsoft.com/office/drawing/2014/main" id="{6CE95917-B375-D63F-C2E3-867E6FB5BBA4}"/>
              </a:ext>
            </a:extLst>
          </p:cNvPr>
          <p:cNvSpPr/>
          <p:nvPr/>
        </p:nvSpPr>
        <p:spPr>
          <a:xfrm>
            <a:off x="11466942" y="0"/>
            <a:ext cx="372533" cy="6858000"/>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Hình chữ nhật 11">
            <a:extLst>
              <a:ext uri="{FF2B5EF4-FFF2-40B4-BE49-F238E27FC236}">
                <a16:creationId xmlns:a16="http://schemas.microsoft.com/office/drawing/2014/main" id="{B3404656-EEA4-457C-CC33-3E42191EAB9D}"/>
              </a:ext>
            </a:extLst>
          </p:cNvPr>
          <p:cNvSpPr/>
          <p:nvPr/>
        </p:nvSpPr>
        <p:spPr>
          <a:xfrm>
            <a:off x="11836595" y="0"/>
            <a:ext cx="355405" cy="6858000"/>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Hộp Văn bản 14">
            <a:extLst>
              <a:ext uri="{FF2B5EF4-FFF2-40B4-BE49-F238E27FC236}">
                <a16:creationId xmlns:a16="http://schemas.microsoft.com/office/drawing/2014/main" id="{C5227212-B696-45AD-032B-856ECB2E5A6B}"/>
              </a:ext>
            </a:extLst>
          </p:cNvPr>
          <p:cNvSpPr txBox="1"/>
          <p:nvPr/>
        </p:nvSpPr>
        <p:spPr>
          <a:xfrm rot="5400000">
            <a:off x="10473298" y="3762326"/>
            <a:ext cx="308027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600" dirty="0">
                <a:solidFill>
                  <a:schemeClr val="bg1"/>
                </a:solidFill>
                <a:latin typeface="Arial" panose="020B0604020202020204" pitchFamily="34" charset="0"/>
                <a:cs typeface="Arial" panose="020B0604020202020204" pitchFamily="34" charset="0"/>
              </a:rPr>
              <a:t>Quản ly giáo viên trường THPT</a:t>
            </a:r>
            <a:endParaRPr lang="en-US" sz="1600" dirty="0">
              <a:solidFill>
                <a:schemeClr val="bg1"/>
              </a:solidFill>
              <a:latin typeface="Arial" panose="020B0604020202020204" pitchFamily="34" charset="0"/>
              <a:cs typeface="Arial" panose="020B0604020202020204" pitchFamily="34" charset="0"/>
            </a:endParaRPr>
          </a:p>
        </p:txBody>
      </p:sp>
      <p:sp>
        <p:nvSpPr>
          <p:cNvPr id="19" name="Hộp Văn bản 13">
            <a:extLst>
              <a:ext uri="{FF2B5EF4-FFF2-40B4-BE49-F238E27FC236}">
                <a16:creationId xmlns:a16="http://schemas.microsoft.com/office/drawing/2014/main" id="{C4A0B79E-A4BC-76DD-4801-3FEC5F0767D4}"/>
              </a:ext>
            </a:extLst>
          </p:cNvPr>
          <p:cNvSpPr txBox="1"/>
          <p:nvPr/>
        </p:nvSpPr>
        <p:spPr>
          <a:xfrm rot="5400000">
            <a:off x="9703649" y="5484648"/>
            <a:ext cx="394246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600">
                <a:solidFill>
                  <a:schemeClr val="bg1"/>
                </a:solidFill>
                <a:latin typeface="Arial" panose="020B0604020202020204" pitchFamily="34" charset="0"/>
                <a:cs typeface="Arial" panose="020B0604020202020204" pitchFamily="34" charset="0"/>
              </a:rPr>
              <a:t>Môn Lập </a:t>
            </a:r>
            <a:r>
              <a:rPr lang="vi-VN" sz="1600" dirty="0">
                <a:solidFill>
                  <a:schemeClr val="bg1"/>
                </a:solidFill>
                <a:latin typeface="Arial" panose="020B0604020202020204" pitchFamily="34" charset="0"/>
                <a:cs typeface="Arial" panose="020B0604020202020204" pitchFamily="34" charset="0"/>
              </a:rPr>
              <a:t>trình .NET</a:t>
            </a:r>
            <a:endParaRPr lang="en-US" sz="1600" dirty="0">
              <a:solidFill>
                <a:schemeClr val="bg1"/>
              </a:solidFill>
              <a:latin typeface="Arial" panose="020B0604020202020204" pitchFamily="34" charset="0"/>
              <a:cs typeface="Arial" panose="020B0604020202020204" pitchFamily="34" charset="0"/>
            </a:endParaRPr>
          </a:p>
        </p:txBody>
      </p:sp>
      <p:sp>
        <p:nvSpPr>
          <p:cNvPr id="20" name="Hộp Văn bản 16">
            <a:extLst>
              <a:ext uri="{FF2B5EF4-FFF2-40B4-BE49-F238E27FC236}">
                <a16:creationId xmlns:a16="http://schemas.microsoft.com/office/drawing/2014/main" id="{7824C5BD-B184-BADC-645C-9EB6B3D05AE1}"/>
              </a:ext>
            </a:extLst>
          </p:cNvPr>
          <p:cNvSpPr txBox="1"/>
          <p:nvPr/>
        </p:nvSpPr>
        <p:spPr>
          <a:xfrm>
            <a:off x="347918" y="178409"/>
            <a:ext cx="422920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a:latin typeface="Arial" panose="020B0604020202020204" pitchFamily="34" charset="0"/>
                <a:cs typeface="Arial" panose="020B0604020202020204" pitchFamily="34" charset="0"/>
              </a:rPr>
              <a:t>Thành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viên</a:t>
            </a:r>
            <a:r>
              <a:rPr lang="en-US" sz="2400" b="1" dirty="0">
                <a:latin typeface="Arial" panose="020B0604020202020204" pitchFamily="34" charset="0"/>
                <a:cs typeface="Arial" panose="020B0604020202020204" pitchFamily="34" charset="0"/>
              </a:rPr>
              <a:t> </a:t>
            </a:r>
            <a:r>
              <a:rPr lang="vi-VN" sz="2400" b="1" dirty="0">
                <a:latin typeface="Arial" panose="020B0604020202020204" pitchFamily="34" charset="0"/>
                <a:cs typeface="Arial" panose="020B0604020202020204" pitchFamily="34" charset="0"/>
              </a:rPr>
              <a:t>t</a:t>
            </a:r>
            <a:r>
              <a:rPr lang="en-US" sz="2400" b="1" dirty="0" err="1">
                <a:latin typeface="Arial" panose="020B0604020202020204" pitchFamily="34" charset="0"/>
                <a:cs typeface="Arial" panose="020B0604020202020204" pitchFamily="34" charset="0"/>
              </a:rPr>
              <a:t>rong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a:t>
            </a:r>
          </a:p>
        </p:txBody>
      </p:sp>
      <p:grpSp>
        <p:nvGrpSpPr>
          <p:cNvPr id="21" name="Group 20">
            <a:extLst>
              <a:ext uri="{FF2B5EF4-FFF2-40B4-BE49-F238E27FC236}">
                <a16:creationId xmlns:a16="http://schemas.microsoft.com/office/drawing/2014/main" id="{97843F7E-94F2-02B6-738C-D6D44CCFA2FC}"/>
              </a:ext>
            </a:extLst>
          </p:cNvPr>
          <p:cNvGrpSpPr/>
          <p:nvPr/>
        </p:nvGrpSpPr>
        <p:grpSpPr>
          <a:xfrm>
            <a:off x="1441528" y="2005028"/>
            <a:ext cx="2157823" cy="2847937"/>
            <a:chOff x="1441528" y="2005028"/>
            <a:chExt cx="2157823" cy="2847937"/>
          </a:xfrm>
        </p:grpSpPr>
        <p:grpSp>
          <p:nvGrpSpPr>
            <p:cNvPr id="22" name="Nhóm 38">
              <a:extLst>
                <a:ext uri="{FF2B5EF4-FFF2-40B4-BE49-F238E27FC236}">
                  <a16:creationId xmlns:a16="http://schemas.microsoft.com/office/drawing/2014/main" id="{DE71E74C-2D58-E0A2-7C99-0AD49A3CE228}"/>
                </a:ext>
              </a:extLst>
            </p:cNvPr>
            <p:cNvGrpSpPr/>
            <p:nvPr/>
          </p:nvGrpSpPr>
          <p:grpSpPr>
            <a:xfrm>
              <a:off x="1441528" y="2005028"/>
              <a:ext cx="2157823" cy="2847937"/>
              <a:chOff x="841585" y="1986455"/>
              <a:chExt cx="2157823" cy="2847937"/>
            </a:xfrm>
            <a:solidFill>
              <a:srgbClr val="3D6CC1"/>
            </a:solidFill>
          </p:grpSpPr>
          <p:sp>
            <p:nvSpPr>
              <p:cNvPr id="25" name="Hình chữ nhật: Góc Tròn 2">
                <a:extLst>
                  <a:ext uri="{FF2B5EF4-FFF2-40B4-BE49-F238E27FC236}">
                    <a16:creationId xmlns:a16="http://schemas.microsoft.com/office/drawing/2014/main" id="{27DA8C36-67A0-A72C-E3AA-91FAC0D56B16}"/>
                  </a:ext>
                </a:extLst>
              </p:cNvPr>
              <p:cNvSpPr/>
              <p:nvPr/>
            </p:nvSpPr>
            <p:spPr>
              <a:xfrm>
                <a:off x="841585"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Hình Bầu dục 3">
                <a:extLst>
                  <a:ext uri="{FF2B5EF4-FFF2-40B4-BE49-F238E27FC236}">
                    <a16:creationId xmlns:a16="http://schemas.microsoft.com/office/drawing/2014/main" id="{FB51CCB7-7DFE-7E3B-188E-1556CF11A867}"/>
                  </a:ext>
                </a:extLst>
              </p:cNvPr>
              <p:cNvSpPr/>
              <p:nvPr/>
            </p:nvSpPr>
            <p:spPr>
              <a:xfrm>
                <a:off x="1175004" y="2299249"/>
                <a:ext cx="1564582" cy="15134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Hộp Văn bản 26">
                <a:extLst>
                  <a:ext uri="{FF2B5EF4-FFF2-40B4-BE49-F238E27FC236}">
                    <a16:creationId xmlns:a16="http://schemas.microsoft.com/office/drawing/2014/main" id="{32394AFE-9BA9-573C-D131-B340E710186D}"/>
                  </a:ext>
                </a:extLst>
              </p:cNvPr>
              <p:cNvSpPr txBox="1"/>
              <p:nvPr/>
            </p:nvSpPr>
            <p:spPr>
              <a:xfrm>
                <a:off x="1159562" y="3870184"/>
                <a:ext cx="1541495" cy="307777"/>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400" dirty="0">
                    <a:solidFill>
                      <a:schemeClr val="bg1"/>
                    </a:solidFill>
                    <a:latin typeface="Arial" panose="020B0604020202020204" pitchFamily="34" charset="0"/>
                    <a:cs typeface="Arial" panose="020B0604020202020204" pitchFamily="34" charset="0"/>
                  </a:rPr>
                  <a:t>Lưu Minh Trọng</a:t>
                </a:r>
                <a:endParaRPr lang="en-US" sz="1400" dirty="0">
                  <a:solidFill>
                    <a:schemeClr val="bg1"/>
                  </a:solidFill>
                  <a:latin typeface="Arial" panose="020B0604020202020204" pitchFamily="34" charset="0"/>
                  <a:cs typeface="Arial" panose="020B0604020202020204" pitchFamily="34" charset="0"/>
                </a:endParaRPr>
              </a:p>
            </p:txBody>
          </p:sp>
          <p:sp>
            <p:nvSpPr>
              <p:cNvPr id="28" name="Hộp Văn bản 30">
                <a:extLst>
                  <a:ext uri="{FF2B5EF4-FFF2-40B4-BE49-F238E27FC236}">
                    <a16:creationId xmlns:a16="http://schemas.microsoft.com/office/drawing/2014/main" id="{A574D830-25EC-AF0B-F218-1D50053D042D}"/>
                  </a:ext>
                </a:extLst>
              </p:cNvPr>
              <p:cNvSpPr txBox="1"/>
              <p:nvPr/>
            </p:nvSpPr>
            <p:spPr>
              <a:xfrm>
                <a:off x="1073578" y="4164670"/>
                <a:ext cx="1662671" cy="646331"/>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solidFill>
                      <a:schemeClr val="bg1"/>
                    </a:solidFill>
                    <a:latin typeface="Arial" panose="020B0604020202020204" pitchFamily="34" charset="0"/>
                    <a:cs typeface="Arial" panose="020B0604020202020204" pitchFamily="34" charset="0"/>
                  </a:rPr>
                  <a:t>DTH206038</a:t>
                </a:r>
              </a:p>
              <a:p>
                <a:pPr algn="ctr"/>
                <a:r>
                  <a:rPr lang="vi-VN" dirty="0">
                    <a:solidFill>
                      <a:schemeClr val="bg1"/>
                    </a:solidFill>
                    <a:latin typeface="Arial" panose="020B0604020202020204" pitchFamily="34" charset="0"/>
                    <a:cs typeface="Arial" panose="020B0604020202020204" pitchFamily="34" charset="0"/>
                  </a:rPr>
                  <a:t>DH21TH2</a:t>
                </a:r>
                <a:endParaRPr lang="en-US" dirty="0">
                  <a:solidFill>
                    <a:schemeClr val="bg1"/>
                  </a:solidFill>
                  <a:latin typeface="Arial" panose="020B0604020202020204" pitchFamily="34" charset="0"/>
                  <a:cs typeface="Arial" panose="020B0604020202020204" pitchFamily="34" charset="0"/>
                </a:endParaRPr>
              </a:p>
            </p:txBody>
          </p:sp>
        </p:grpSp>
        <p:sp>
          <p:nvSpPr>
            <p:cNvPr id="23" name="Oval 22">
              <a:extLst>
                <a:ext uri="{FF2B5EF4-FFF2-40B4-BE49-F238E27FC236}">
                  <a16:creationId xmlns:a16="http://schemas.microsoft.com/office/drawing/2014/main" id="{828AA6C1-6BBE-61E4-39DE-C2DEE641D6C9}"/>
                </a:ext>
              </a:extLst>
            </p:cNvPr>
            <p:cNvSpPr/>
            <p:nvPr/>
          </p:nvSpPr>
          <p:spPr>
            <a:xfrm>
              <a:off x="1697312" y="2216963"/>
              <a:ext cx="1620085" cy="162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BD1A02A-8BF8-0BA1-EC9B-EAC6A1F4C7B0}"/>
              </a:ext>
            </a:extLst>
          </p:cNvPr>
          <p:cNvGrpSpPr/>
          <p:nvPr/>
        </p:nvGrpSpPr>
        <p:grpSpPr>
          <a:xfrm>
            <a:off x="4933112" y="2005029"/>
            <a:ext cx="2157823" cy="2847937"/>
            <a:chOff x="4933112" y="2005029"/>
            <a:chExt cx="2157823" cy="2847937"/>
          </a:xfrm>
        </p:grpSpPr>
        <p:grpSp>
          <p:nvGrpSpPr>
            <p:cNvPr id="30" name="Nhóm 39">
              <a:extLst>
                <a:ext uri="{FF2B5EF4-FFF2-40B4-BE49-F238E27FC236}">
                  <a16:creationId xmlns:a16="http://schemas.microsoft.com/office/drawing/2014/main" id="{F357069F-7B34-D25A-ABD9-53A4149B1C96}"/>
                </a:ext>
              </a:extLst>
            </p:cNvPr>
            <p:cNvGrpSpPr/>
            <p:nvPr/>
          </p:nvGrpSpPr>
          <p:grpSpPr>
            <a:xfrm>
              <a:off x="4933112" y="2005029"/>
              <a:ext cx="2157823" cy="2847937"/>
              <a:chOff x="3369061" y="1986455"/>
              <a:chExt cx="2157823" cy="2847937"/>
            </a:xfrm>
            <a:solidFill>
              <a:srgbClr val="2A4B86"/>
            </a:solidFill>
          </p:grpSpPr>
          <p:sp>
            <p:nvSpPr>
              <p:cNvPr id="33" name="Hình chữ nhật: Góc Tròn 17">
                <a:extLst>
                  <a:ext uri="{FF2B5EF4-FFF2-40B4-BE49-F238E27FC236}">
                    <a16:creationId xmlns:a16="http://schemas.microsoft.com/office/drawing/2014/main" id="{C548B6AC-1A60-FA26-828E-76A1389B1209}"/>
                  </a:ext>
                </a:extLst>
              </p:cNvPr>
              <p:cNvSpPr/>
              <p:nvPr/>
            </p:nvSpPr>
            <p:spPr>
              <a:xfrm>
                <a:off x="3369061"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Hình Bầu dục 20">
                <a:extLst>
                  <a:ext uri="{FF2B5EF4-FFF2-40B4-BE49-F238E27FC236}">
                    <a16:creationId xmlns:a16="http://schemas.microsoft.com/office/drawing/2014/main" id="{5A16CA69-D692-ED56-5B1C-E349402869ED}"/>
                  </a:ext>
                </a:extLst>
              </p:cNvPr>
              <p:cNvSpPr/>
              <p:nvPr/>
            </p:nvSpPr>
            <p:spPr>
              <a:xfrm>
                <a:off x="3737774" y="2308274"/>
                <a:ext cx="1564582" cy="15134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Hộp Văn bản 27">
                <a:extLst>
                  <a:ext uri="{FF2B5EF4-FFF2-40B4-BE49-F238E27FC236}">
                    <a16:creationId xmlns:a16="http://schemas.microsoft.com/office/drawing/2014/main" id="{80833AA2-6E20-C185-C2AE-DD24FF70F449}"/>
                  </a:ext>
                </a:extLst>
              </p:cNvPr>
              <p:cNvSpPr txBox="1"/>
              <p:nvPr/>
            </p:nvSpPr>
            <p:spPr>
              <a:xfrm>
                <a:off x="3854458" y="3870182"/>
                <a:ext cx="1331213" cy="307777"/>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400" dirty="0">
                    <a:solidFill>
                      <a:schemeClr val="bg1"/>
                    </a:solidFill>
                    <a:latin typeface="Arial" panose="020B0604020202020204" pitchFamily="34" charset="0"/>
                    <a:cs typeface="Arial" panose="020B0604020202020204" pitchFamily="34" charset="0"/>
                  </a:rPr>
                  <a:t>Lê Quốc Toàn</a:t>
                </a:r>
                <a:endParaRPr lang="en-US" sz="1400" dirty="0">
                  <a:solidFill>
                    <a:schemeClr val="bg1"/>
                  </a:solidFill>
                  <a:latin typeface="Arial" panose="020B0604020202020204" pitchFamily="34" charset="0"/>
                  <a:cs typeface="Arial" panose="020B0604020202020204" pitchFamily="34" charset="0"/>
                </a:endParaRPr>
              </a:p>
            </p:txBody>
          </p:sp>
          <p:sp>
            <p:nvSpPr>
              <p:cNvPr id="36" name="Hộp Văn bản 31">
                <a:extLst>
                  <a:ext uri="{FF2B5EF4-FFF2-40B4-BE49-F238E27FC236}">
                    <a16:creationId xmlns:a16="http://schemas.microsoft.com/office/drawing/2014/main" id="{0A8817FF-2D65-A6F3-8EB6-DF6DE9D74228}"/>
                  </a:ext>
                </a:extLst>
              </p:cNvPr>
              <p:cNvSpPr txBox="1"/>
              <p:nvPr/>
            </p:nvSpPr>
            <p:spPr>
              <a:xfrm>
                <a:off x="3678008" y="4148571"/>
                <a:ext cx="1662671" cy="646331"/>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solidFill>
                      <a:schemeClr val="bg1"/>
                    </a:solidFill>
                    <a:latin typeface="Arial" panose="020B0604020202020204" pitchFamily="34" charset="0"/>
                    <a:cs typeface="Arial" panose="020B0604020202020204" pitchFamily="34" charset="0"/>
                  </a:rPr>
                  <a:t>DTH206022</a:t>
                </a:r>
              </a:p>
              <a:p>
                <a:pPr algn="ctr"/>
                <a:r>
                  <a:rPr lang="vi-VN" dirty="0">
                    <a:solidFill>
                      <a:schemeClr val="bg1"/>
                    </a:solidFill>
                    <a:latin typeface="Arial" panose="020B0604020202020204" pitchFamily="34" charset="0"/>
                    <a:cs typeface="Arial" panose="020B0604020202020204" pitchFamily="34" charset="0"/>
                  </a:rPr>
                  <a:t>DH21TH2</a:t>
                </a:r>
                <a:endParaRPr lang="en-US" dirty="0">
                  <a:solidFill>
                    <a:schemeClr val="bg1"/>
                  </a:solidFill>
                  <a:latin typeface="Arial" panose="020B0604020202020204" pitchFamily="34" charset="0"/>
                  <a:cs typeface="Arial" panose="020B0604020202020204" pitchFamily="34" charset="0"/>
                </a:endParaRPr>
              </a:p>
            </p:txBody>
          </p:sp>
        </p:grpSp>
        <p:sp>
          <p:nvSpPr>
            <p:cNvPr id="31" name="Oval 30">
              <a:extLst>
                <a:ext uri="{FF2B5EF4-FFF2-40B4-BE49-F238E27FC236}">
                  <a16:creationId xmlns:a16="http://schemas.microsoft.com/office/drawing/2014/main" id="{461EF7C2-6AD0-EB32-011D-BB2E3831C1DA}"/>
                </a:ext>
              </a:extLst>
            </p:cNvPr>
            <p:cNvSpPr/>
            <p:nvPr/>
          </p:nvSpPr>
          <p:spPr>
            <a:xfrm>
              <a:off x="5201980" y="2207937"/>
              <a:ext cx="1620085" cy="162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54692872-1EBB-4D1C-6FB2-8C4EF1845E20}"/>
              </a:ext>
            </a:extLst>
          </p:cNvPr>
          <p:cNvGrpSpPr/>
          <p:nvPr/>
        </p:nvGrpSpPr>
        <p:grpSpPr>
          <a:xfrm>
            <a:off x="8534177" y="2005029"/>
            <a:ext cx="2157823" cy="2847937"/>
            <a:chOff x="8534177" y="2005029"/>
            <a:chExt cx="2157823" cy="2847937"/>
          </a:xfrm>
        </p:grpSpPr>
        <p:grpSp>
          <p:nvGrpSpPr>
            <p:cNvPr id="38" name="Nhóm 40">
              <a:extLst>
                <a:ext uri="{FF2B5EF4-FFF2-40B4-BE49-F238E27FC236}">
                  <a16:creationId xmlns:a16="http://schemas.microsoft.com/office/drawing/2014/main" id="{88D5388C-02AC-303B-6D84-AB38F9BF6A09}"/>
                </a:ext>
              </a:extLst>
            </p:cNvPr>
            <p:cNvGrpSpPr/>
            <p:nvPr/>
          </p:nvGrpSpPr>
          <p:grpSpPr>
            <a:xfrm>
              <a:off x="8534177" y="2005029"/>
              <a:ext cx="2157823" cy="2847937"/>
              <a:chOff x="5865438" y="1986455"/>
              <a:chExt cx="2157823" cy="2847937"/>
            </a:xfrm>
            <a:solidFill>
              <a:srgbClr val="1D345D"/>
            </a:solidFill>
          </p:grpSpPr>
          <p:sp>
            <p:nvSpPr>
              <p:cNvPr id="41" name="Hình chữ nhật: Góc Tròn 18">
                <a:extLst>
                  <a:ext uri="{FF2B5EF4-FFF2-40B4-BE49-F238E27FC236}">
                    <a16:creationId xmlns:a16="http://schemas.microsoft.com/office/drawing/2014/main" id="{839AC7CB-0F7A-27E4-37FD-F2B2F2F81CA8}"/>
                  </a:ext>
                </a:extLst>
              </p:cNvPr>
              <p:cNvSpPr/>
              <p:nvPr/>
            </p:nvSpPr>
            <p:spPr>
              <a:xfrm>
                <a:off x="5865438"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Hình Bầu dục 21">
                <a:extLst>
                  <a:ext uri="{FF2B5EF4-FFF2-40B4-BE49-F238E27FC236}">
                    <a16:creationId xmlns:a16="http://schemas.microsoft.com/office/drawing/2014/main" id="{A7B05255-452D-B09B-3EDE-B7CF20AF5985}"/>
                  </a:ext>
                </a:extLst>
              </p:cNvPr>
              <p:cNvSpPr/>
              <p:nvPr/>
            </p:nvSpPr>
            <p:spPr>
              <a:xfrm>
                <a:off x="6175575" y="2234458"/>
                <a:ext cx="1564582" cy="15134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Hộp Văn bản 28">
                <a:extLst>
                  <a:ext uri="{FF2B5EF4-FFF2-40B4-BE49-F238E27FC236}">
                    <a16:creationId xmlns:a16="http://schemas.microsoft.com/office/drawing/2014/main" id="{A9AF6652-BD59-8FAD-27CB-5DD76E426AAE}"/>
                  </a:ext>
                </a:extLst>
              </p:cNvPr>
              <p:cNvSpPr txBox="1"/>
              <p:nvPr/>
            </p:nvSpPr>
            <p:spPr>
              <a:xfrm>
                <a:off x="6250078" y="3874741"/>
                <a:ext cx="1450123" cy="307777"/>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400" dirty="0">
                    <a:solidFill>
                      <a:schemeClr val="bg1"/>
                    </a:solidFill>
                    <a:latin typeface="Arial" panose="020B0604020202020204" pitchFamily="34" charset="0"/>
                    <a:cs typeface="Arial" panose="020B0604020202020204" pitchFamily="34" charset="0"/>
                  </a:rPr>
                  <a:t>Lê Minh Thông</a:t>
                </a:r>
                <a:endParaRPr lang="en-US" sz="1400" dirty="0">
                  <a:solidFill>
                    <a:schemeClr val="bg1"/>
                  </a:solidFill>
                  <a:latin typeface="Arial" panose="020B0604020202020204" pitchFamily="34" charset="0"/>
                  <a:cs typeface="Arial" panose="020B0604020202020204" pitchFamily="34" charset="0"/>
                </a:endParaRPr>
              </a:p>
            </p:txBody>
          </p:sp>
          <p:sp>
            <p:nvSpPr>
              <p:cNvPr id="44" name="Hộp Văn bản 32">
                <a:extLst>
                  <a:ext uri="{FF2B5EF4-FFF2-40B4-BE49-F238E27FC236}">
                    <a16:creationId xmlns:a16="http://schemas.microsoft.com/office/drawing/2014/main" id="{5311EF03-5240-6D1C-606F-6F2DCD49F2E0}"/>
                  </a:ext>
                </a:extLst>
              </p:cNvPr>
              <p:cNvSpPr txBox="1"/>
              <p:nvPr/>
            </p:nvSpPr>
            <p:spPr>
              <a:xfrm>
                <a:off x="6134500" y="4164669"/>
                <a:ext cx="1662671" cy="646331"/>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solidFill>
                      <a:schemeClr val="bg1"/>
                    </a:solidFill>
                    <a:latin typeface="Arial" panose="020B0604020202020204" pitchFamily="34" charset="0"/>
                    <a:cs typeface="Arial" panose="020B0604020202020204" pitchFamily="34" charset="0"/>
                  </a:rPr>
                  <a:t>DTH206000</a:t>
                </a:r>
              </a:p>
              <a:p>
                <a:pPr algn="ctr"/>
                <a:r>
                  <a:rPr lang="vi-VN" dirty="0">
                    <a:solidFill>
                      <a:schemeClr val="bg1"/>
                    </a:solidFill>
                    <a:latin typeface="Arial" panose="020B0604020202020204" pitchFamily="34" charset="0"/>
                    <a:cs typeface="Arial" panose="020B0604020202020204" pitchFamily="34" charset="0"/>
                  </a:rPr>
                  <a:t>DH21TH2</a:t>
                </a:r>
                <a:endParaRPr lang="en-US" dirty="0">
                  <a:solidFill>
                    <a:schemeClr val="bg1"/>
                  </a:solidFill>
                  <a:latin typeface="Arial" panose="020B0604020202020204" pitchFamily="34" charset="0"/>
                  <a:cs typeface="Arial" panose="020B0604020202020204" pitchFamily="34" charset="0"/>
                </a:endParaRPr>
              </a:p>
            </p:txBody>
          </p:sp>
        </p:grpSp>
        <p:sp>
          <p:nvSpPr>
            <p:cNvPr id="39" name="Oval 38">
              <a:extLst>
                <a:ext uri="{FF2B5EF4-FFF2-40B4-BE49-F238E27FC236}">
                  <a16:creationId xmlns:a16="http://schemas.microsoft.com/office/drawing/2014/main" id="{C3E6EA4E-58BE-3720-BF1C-14C6087269C4}"/>
                </a:ext>
              </a:extLst>
            </p:cNvPr>
            <p:cNvSpPr/>
            <p:nvPr/>
          </p:nvSpPr>
          <p:spPr>
            <a:xfrm>
              <a:off x="8839836" y="2217162"/>
              <a:ext cx="1620085" cy="162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413988D-8DD8-0526-76CF-6109BE764F42}"/>
              </a:ext>
            </a:extLst>
          </p:cNvPr>
          <p:cNvSpPr txBox="1"/>
          <p:nvPr/>
        </p:nvSpPr>
        <p:spPr>
          <a:xfrm>
            <a:off x="1601762" y="2664546"/>
            <a:ext cx="1804625" cy="769441"/>
          </a:xfrm>
          <a:prstGeom prst="rect">
            <a:avLst/>
          </a:prstGeom>
          <a:noFill/>
        </p:spPr>
        <p:txBody>
          <a:bodyPr wrap="square">
            <a:spAutoFit/>
          </a:bodyPr>
          <a:lstStyle/>
          <a:p>
            <a:pPr algn="ctr"/>
            <a:r>
              <a:rPr lang="vi-VN" sz="4400" dirty="0">
                <a:latin typeface="Arial" panose="020B0604020202020204" pitchFamily="34" charset="0"/>
                <a:cs typeface="Arial" panose="020B0604020202020204" pitchFamily="34" charset="0"/>
              </a:rPr>
              <a:t>100%</a:t>
            </a:r>
          </a:p>
        </p:txBody>
      </p:sp>
      <p:sp>
        <p:nvSpPr>
          <p:cNvPr id="10" name="TextBox 9">
            <a:extLst>
              <a:ext uri="{FF2B5EF4-FFF2-40B4-BE49-F238E27FC236}">
                <a16:creationId xmlns:a16="http://schemas.microsoft.com/office/drawing/2014/main" id="{09978B2E-6720-AAAD-24E3-DD38B9261C4D}"/>
              </a:ext>
            </a:extLst>
          </p:cNvPr>
          <p:cNvSpPr txBox="1"/>
          <p:nvPr/>
        </p:nvSpPr>
        <p:spPr>
          <a:xfrm>
            <a:off x="5109709" y="2664546"/>
            <a:ext cx="1804625" cy="769441"/>
          </a:xfrm>
          <a:prstGeom prst="rect">
            <a:avLst/>
          </a:prstGeom>
          <a:noFill/>
        </p:spPr>
        <p:txBody>
          <a:bodyPr wrap="square">
            <a:spAutoFit/>
          </a:bodyPr>
          <a:lstStyle/>
          <a:p>
            <a:pPr algn="ctr"/>
            <a:r>
              <a:rPr lang="vi-VN" sz="4400" dirty="0">
                <a:latin typeface="Arial" panose="020B0604020202020204" pitchFamily="34" charset="0"/>
                <a:cs typeface="Arial" panose="020B0604020202020204" pitchFamily="34" charset="0"/>
              </a:rPr>
              <a:t>85%</a:t>
            </a:r>
          </a:p>
        </p:txBody>
      </p:sp>
      <p:sp>
        <p:nvSpPr>
          <p:cNvPr id="14" name="TextBox 13">
            <a:extLst>
              <a:ext uri="{FF2B5EF4-FFF2-40B4-BE49-F238E27FC236}">
                <a16:creationId xmlns:a16="http://schemas.microsoft.com/office/drawing/2014/main" id="{BA4F224F-036B-C8DE-550F-F6B28D63A4E2}"/>
              </a:ext>
            </a:extLst>
          </p:cNvPr>
          <p:cNvSpPr txBox="1"/>
          <p:nvPr/>
        </p:nvSpPr>
        <p:spPr>
          <a:xfrm>
            <a:off x="8803239" y="2664546"/>
            <a:ext cx="1804625" cy="769441"/>
          </a:xfrm>
          <a:prstGeom prst="rect">
            <a:avLst/>
          </a:prstGeom>
          <a:noFill/>
        </p:spPr>
        <p:txBody>
          <a:bodyPr wrap="square">
            <a:spAutoFit/>
          </a:bodyPr>
          <a:lstStyle/>
          <a:p>
            <a:pPr algn="ctr"/>
            <a:r>
              <a:rPr lang="vi-VN" sz="4400" dirty="0">
                <a:latin typeface="Arial" panose="020B0604020202020204" pitchFamily="34" charset="0"/>
                <a:cs typeface="Arial" panose="020B0604020202020204" pitchFamily="34" charset="0"/>
              </a:rPr>
              <a:t>85%</a:t>
            </a:r>
          </a:p>
        </p:txBody>
      </p:sp>
    </p:spTree>
    <p:extLst>
      <p:ext uri="{BB962C8B-B14F-4D97-AF65-F5344CB8AC3E}">
        <p14:creationId xmlns:p14="http://schemas.microsoft.com/office/powerpoint/2010/main" val="482992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Hình chữ nhật 6">
            <a:extLst>
              <a:ext uri="{FF2B5EF4-FFF2-40B4-BE49-F238E27FC236}">
                <a16:creationId xmlns:a16="http://schemas.microsoft.com/office/drawing/2014/main" id="{FE022D85-2B9A-C0BF-82AB-308BE9FAA1A2}"/>
              </a:ext>
            </a:extLst>
          </p:cNvPr>
          <p:cNvSpPr/>
          <p:nvPr/>
        </p:nvSpPr>
        <p:spPr>
          <a:xfrm>
            <a:off x="708194" y="0"/>
            <a:ext cx="13113254" cy="6858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Hình chữ nhật 6">
            <a:extLst>
              <a:ext uri="{FF2B5EF4-FFF2-40B4-BE49-F238E27FC236}">
                <a16:creationId xmlns:a16="http://schemas.microsoft.com/office/drawing/2014/main" id="{3E6FEF9F-F5D4-4C07-A6B1-4A82975DD1D5}"/>
              </a:ext>
            </a:extLst>
          </p:cNvPr>
          <p:cNvSpPr/>
          <p:nvPr/>
        </p:nvSpPr>
        <p:spPr>
          <a:xfrm>
            <a:off x="0" y="0"/>
            <a:ext cx="374904" cy="6858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Hộp Văn bản 15">
            <a:extLst>
              <a:ext uri="{FF2B5EF4-FFF2-40B4-BE49-F238E27FC236}">
                <a16:creationId xmlns:a16="http://schemas.microsoft.com/office/drawing/2014/main" id="{28B38463-ABF6-4BA7-BEC1-865E28EADA5C}"/>
              </a:ext>
            </a:extLst>
          </p:cNvPr>
          <p:cNvSpPr txBox="1"/>
          <p:nvPr/>
        </p:nvSpPr>
        <p:spPr>
          <a:xfrm>
            <a:off x="9352911" y="3013501"/>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noFill/>
                <a:latin typeface="Arial" panose="020B0604020202020204" pitchFamily="34" charset="0"/>
                <a:cs typeface="Arial" panose="020B0604020202020204" pitchFamily="34" charset="0"/>
              </a:rPr>
              <a:t>Bắt đầu thuyết trình </a:t>
            </a:r>
          </a:p>
        </p:txBody>
      </p:sp>
      <p:sp>
        <p:nvSpPr>
          <p:cNvPr id="12" name="Hình chữ nhật 10">
            <a:extLst>
              <a:ext uri="{FF2B5EF4-FFF2-40B4-BE49-F238E27FC236}">
                <a16:creationId xmlns:a16="http://schemas.microsoft.com/office/drawing/2014/main" id="{6CE95917-B375-D63F-C2E3-867E6FB5BBA4}"/>
              </a:ext>
            </a:extLst>
          </p:cNvPr>
          <p:cNvSpPr/>
          <p:nvPr/>
        </p:nvSpPr>
        <p:spPr>
          <a:xfrm>
            <a:off x="355404" y="0"/>
            <a:ext cx="372533" cy="6858000"/>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Hình chữ nhật 11">
            <a:extLst>
              <a:ext uri="{FF2B5EF4-FFF2-40B4-BE49-F238E27FC236}">
                <a16:creationId xmlns:a16="http://schemas.microsoft.com/office/drawing/2014/main" id="{B3404656-EEA4-457C-CC33-3E42191EAB9D}"/>
              </a:ext>
            </a:extLst>
          </p:cNvPr>
          <p:cNvSpPr/>
          <p:nvPr/>
        </p:nvSpPr>
        <p:spPr>
          <a:xfrm>
            <a:off x="11836595" y="0"/>
            <a:ext cx="355405" cy="6858000"/>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Hộp Văn bản 14">
            <a:extLst>
              <a:ext uri="{FF2B5EF4-FFF2-40B4-BE49-F238E27FC236}">
                <a16:creationId xmlns:a16="http://schemas.microsoft.com/office/drawing/2014/main" id="{C5227212-B696-45AD-032B-856ECB2E5A6B}"/>
              </a:ext>
            </a:extLst>
          </p:cNvPr>
          <p:cNvSpPr txBox="1"/>
          <p:nvPr/>
        </p:nvSpPr>
        <p:spPr>
          <a:xfrm rot="5400000">
            <a:off x="10473298" y="3762326"/>
            <a:ext cx="308027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600" dirty="0">
                <a:solidFill>
                  <a:schemeClr val="bg1"/>
                </a:solidFill>
                <a:latin typeface="Arial" panose="020B0604020202020204" pitchFamily="34" charset="0"/>
                <a:cs typeface="Arial" panose="020B0604020202020204" pitchFamily="34" charset="0"/>
              </a:rPr>
              <a:t>Quản ly giáo viên trường THPT</a:t>
            </a:r>
            <a:endParaRPr lang="en-US" sz="1600" dirty="0">
              <a:solidFill>
                <a:schemeClr val="bg1"/>
              </a:solidFill>
              <a:latin typeface="Arial" panose="020B0604020202020204" pitchFamily="34" charset="0"/>
              <a:cs typeface="Arial" panose="020B0604020202020204" pitchFamily="34" charset="0"/>
            </a:endParaRPr>
          </a:p>
        </p:txBody>
      </p:sp>
      <p:sp>
        <p:nvSpPr>
          <p:cNvPr id="19" name="Hộp Văn bản 13">
            <a:extLst>
              <a:ext uri="{FF2B5EF4-FFF2-40B4-BE49-F238E27FC236}">
                <a16:creationId xmlns:a16="http://schemas.microsoft.com/office/drawing/2014/main" id="{C4A0B79E-A4BC-76DD-4801-3FEC5F0767D4}"/>
              </a:ext>
            </a:extLst>
          </p:cNvPr>
          <p:cNvSpPr txBox="1"/>
          <p:nvPr/>
        </p:nvSpPr>
        <p:spPr>
          <a:xfrm rot="5400000">
            <a:off x="9703649" y="5484648"/>
            <a:ext cx="394246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600" dirty="0">
                <a:noFill/>
                <a:latin typeface="Arial" panose="020B0604020202020204" pitchFamily="34" charset="0"/>
                <a:cs typeface="Arial" panose="020B0604020202020204" pitchFamily="34" charset="0"/>
              </a:rPr>
              <a:t>Môn Lập trình .NET</a:t>
            </a:r>
            <a:endParaRPr lang="en-US" sz="1600" dirty="0">
              <a:noFill/>
              <a:latin typeface="Arial" panose="020B0604020202020204" pitchFamily="34" charset="0"/>
              <a:cs typeface="Arial" panose="020B0604020202020204" pitchFamily="34" charset="0"/>
            </a:endParaRPr>
          </a:p>
        </p:txBody>
      </p:sp>
      <p:sp>
        <p:nvSpPr>
          <p:cNvPr id="2" name="Hộp Văn bản 16">
            <a:extLst>
              <a:ext uri="{FF2B5EF4-FFF2-40B4-BE49-F238E27FC236}">
                <a16:creationId xmlns:a16="http://schemas.microsoft.com/office/drawing/2014/main" id="{AF45DEB6-E157-6C24-BDDC-2412475AFA47}"/>
              </a:ext>
            </a:extLst>
          </p:cNvPr>
          <p:cNvSpPr txBox="1"/>
          <p:nvPr/>
        </p:nvSpPr>
        <p:spPr>
          <a:xfrm>
            <a:off x="333289" y="178409"/>
            <a:ext cx="422920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dirty="0">
                <a:latin typeface="Arial" panose="020B0604020202020204" pitchFamily="34" charset="0"/>
                <a:cs typeface="Arial" panose="020B0604020202020204" pitchFamily="34" charset="0"/>
              </a:rPr>
              <a:t>Môn Lập trình .NET</a:t>
            </a:r>
            <a:endParaRPr lang="en-US" sz="24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D151AF7C-3892-D2F9-8693-011502F9D9A8}"/>
              </a:ext>
            </a:extLst>
          </p:cNvPr>
          <p:cNvGrpSpPr/>
          <p:nvPr/>
        </p:nvGrpSpPr>
        <p:grpSpPr>
          <a:xfrm>
            <a:off x="4409079" y="1103728"/>
            <a:ext cx="3373841" cy="3333846"/>
            <a:chOff x="4409079" y="1103728"/>
            <a:chExt cx="3373841" cy="3333846"/>
          </a:xfrm>
        </p:grpSpPr>
        <p:grpSp>
          <p:nvGrpSpPr>
            <p:cNvPr id="5" name="Nhóm 7">
              <a:extLst>
                <a:ext uri="{FF2B5EF4-FFF2-40B4-BE49-F238E27FC236}">
                  <a16:creationId xmlns:a16="http://schemas.microsoft.com/office/drawing/2014/main" id="{BD4E4A81-3FF7-58B4-D5FE-B448732300D4}"/>
                </a:ext>
              </a:extLst>
            </p:cNvPr>
            <p:cNvGrpSpPr/>
            <p:nvPr/>
          </p:nvGrpSpPr>
          <p:grpSpPr>
            <a:xfrm>
              <a:off x="4562496" y="1241858"/>
              <a:ext cx="3137707" cy="3009301"/>
              <a:chOff x="5977647" y="546470"/>
              <a:chExt cx="3137707" cy="3009301"/>
            </a:xfrm>
          </p:grpSpPr>
          <p:sp>
            <p:nvSpPr>
              <p:cNvPr id="10" name="Hình Bầu dục 4">
                <a:extLst>
                  <a:ext uri="{FF2B5EF4-FFF2-40B4-BE49-F238E27FC236}">
                    <a16:creationId xmlns:a16="http://schemas.microsoft.com/office/drawing/2014/main" id="{504CCC12-70FD-E59E-69A9-CCEF137BDADE}"/>
                  </a:ext>
                </a:extLst>
              </p:cNvPr>
              <p:cNvSpPr/>
              <p:nvPr/>
            </p:nvSpPr>
            <p:spPr>
              <a:xfrm>
                <a:off x="5977647" y="546470"/>
                <a:ext cx="2828048" cy="2745209"/>
              </a:xfrm>
              <a:prstGeom prst="ellipse">
                <a:avLst/>
              </a:prstGeom>
              <a:solidFill>
                <a:srgbClr val="1D3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 name="Hình Bầu dục 45">
                <a:extLst>
                  <a:ext uri="{FF2B5EF4-FFF2-40B4-BE49-F238E27FC236}">
                    <a16:creationId xmlns:a16="http://schemas.microsoft.com/office/drawing/2014/main" id="{B0A97FFC-6585-3464-4DFF-6394140C4288}"/>
                  </a:ext>
                </a:extLst>
              </p:cNvPr>
              <p:cNvSpPr/>
              <p:nvPr/>
            </p:nvSpPr>
            <p:spPr>
              <a:xfrm>
                <a:off x="6287306" y="810562"/>
                <a:ext cx="2828048" cy="2745209"/>
              </a:xfrm>
              <a:prstGeom prst="ellipse">
                <a:avLst/>
              </a:prstGeom>
              <a:solidFill>
                <a:srgbClr val="3A6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6" name="Picture 5" descr="Logo&#10;&#10;Description automatically generated">
              <a:extLst>
                <a:ext uri="{FF2B5EF4-FFF2-40B4-BE49-F238E27FC236}">
                  <a16:creationId xmlns:a16="http://schemas.microsoft.com/office/drawing/2014/main" id="{1C382FE9-2493-7916-690A-8F9F0B907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079" y="1103728"/>
              <a:ext cx="3373841" cy="3333846"/>
            </a:xfrm>
            <a:prstGeom prst="rect">
              <a:avLst/>
            </a:prstGeom>
          </p:spPr>
        </p:pic>
      </p:grpSp>
      <p:sp>
        <p:nvSpPr>
          <p:cNvPr id="15" name="Hộp Văn bản 1">
            <a:extLst>
              <a:ext uri="{FF2B5EF4-FFF2-40B4-BE49-F238E27FC236}">
                <a16:creationId xmlns:a16="http://schemas.microsoft.com/office/drawing/2014/main" id="{3C5E86D2-A5B2-9BFD-C0A5-EEABD90CD7AF}"/>
              </a:ext>
            </a:extLst>
          </p:cNvPr>
          <p:cNvSpPr txBox="1"/>
          <p:nvPr/>
        </p:nvSpPr>
        <p:spPr>
          <a:xfrm>
            <a:off x="3108491" y="4772393"/>
            <a:ext cx="6355375"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3200" b="1" dirty="0">
                <a:latin typeface="Arial" panose="020B0604020202020204" pitchFamily="34" charset="0"/>
                <a:cs typeface="Arial" panose="020B0604020202020204" pitchFamily="34" charset="0"/>
              </a:rPr>
              <a:t>Quản lý giáo viên trường THPT</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1680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6">
            <a:extLst>
              <a:ext uri="{FF2B5EF4-FFF2-40B4-BE49-F238E27FC236}">
                <a16:creationId xmlns:a16="http://schemas.microsoft.com/office/drawing/2014/main" id="{3E6FEF9F-F5D4-4C07-A6B1-4A82975DD1D5}"/>
              </a:ext>
            </a:extLst>
          </p:cNvPr>
          <p:cNvSpPr/>
          <p:nvPr/>
        </p:nvSpPr>
        <p:spPr>
          <a:xfrm>
            <a:off x="0" y="0"/>
            <a:ext cx="374904" cy="6858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Hộp Văn bản 15">
            <a:extLst>
              <a:ext uri="{FF2B5EF4-FFF2-40B4-BE49-F238E27FC236}">
                <a16:creationId xmlns:a16="http://schemas.microsoft.com/office/drawing/2014/main" id="{28B38463-ABF6-4BA7-BEC1-865E28EADA5C}"/>
              </a:ext>
            </a:extLst>
          </p:cNvPr>
          <p:cNvSpPr txBox="1"/>
          <p:nvPr/>
        </p:nvSpPr>
        <p:spPr>
          <a:xfrm>
            <a:off x="9352911" y="3013501"/>
            <a:ext cx="26909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noFill/>
                <a:latin typeface="Arial" panose="020B0604020202020204" pitchFamily="34" charset="0"/>
                <a:cs typeface="Arial" panose="020B0604020202020204" pitchFamily="34" charset="0"/>
              </a:rPr>
              <a:t>Bắt đầu thuyết trình </a:t>
            </a:r>
          </a:p>
        </p:txBody>
      </p:sp>
      <p:sp>
        <p:nvSpPr>
          <p:cNvPr id="12" name="Hình chữ nhật 10">
            <a:extLst>
              <a:ext uri="{FF2B5EF4-FFF2-40B4-BE49-F238E27FC236}">
                <a16:creationId xmlns:a16="http://schemas.microsoft.com/office/drawing/2014/main" id="{6CE95917-B375-D63F-C2E3-867E6FB5BBA4}"/>
              </a:ext>
            </a:extLst>
          </p:cNvPr>
          <p:cNvSpPr/>
          <p:nvPr/>
        </p:nvSpPr>
        <p:spPr>
          <a:xfrm>
            <a:off x="355404" y="0"/>
            <a:ext cx="372533" cy="6858000"/>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Hình chữ nhật 11">
            <a:extLst>
              <a:ext uri="{FF2B5EF4-FFF2-40B4-BE49-F238E27FC236}">
                <a16:creationId xmlns:a16="http://schemas.microsoft.com/office/drawing/2014/main" id="{B3404656-EEA4-457C-CC33-3E42191EAB9D}"/>
              </a:ext>
            </a:extLst>
          </p:cNvPr>
          <p:cNvSpPr/>
          <p:nvPr/>
        </p:nvSpPr>
        <p:spPr>
          <a:xfrm>
            <a:off x="713458" y="0"/>
            <a:ext cx="355405" cy="6858000"/>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Hộp Văn bản 14">
            <a:extLst>
              <a:ext uri="{FF2B5EF4-FFF2-40B4-BE49-F238E27FC236}">
                <a16:creationId xmlns:a16="http://schemas.microsoft.com/office/drawing/2014/main" id="{C5227212-B696-45AD-032B-856ECB2E5A6B}"/>
              </a:ext>
            </a:extLst>
          </p:cNvPr>
          <p:cNvSpPr txBox="1"/>
          <p:nvPr/>
        </p:nvSpPr>
        <p:spPr>
          <a:xfrm rot="5400000">
            <a:off x="10473298" y="3762326"/>
            <a:ext cx="308027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600" dirty="0">
                <a:solidFill>
                  <a:schemeClr val="bg1"/>
                </a:solidFill>
                <a:latin typeface="Arial" panose="020B0604020202020204" pitchFamily="34" charset="0"/>
                <a:cs typeface="Arial" panose="020B0604020202020204" pitchFamily="34" charset="0"/>
              </a:rPr>
              <a:t>Quản ly giáo viên trường THPT</a:t>
            </a:r>
            <a:endParaRPr lang="en-US" sz="1600" dirty="0">
              <a:solidFill>
                <a:schemeClr val="bg1"/>
              </a:solidFill>
              <a:latin typeface="Arial" panose="020B0604020202020204" pitchFamily="34" charset="0"/>
              <a:cs typeface="Arial" panose="020B0604020202020204" pitchFamily="34" charset="0"/>
            </a:endParaRPr>
          </a:p>
        </p:txBody>
      </p:sp>
      <p:sp>
        <p:nvSpPr>
          <p:cNvPr id="19" name="Hộp Văn bản 13">
            <a:extLst>
              <a:ext uri="{FF2B5EF4-FFF2-40B4-BE49-F238E27FC236}">
                <a16:creationId xmlns:a16="http://schemas.microsoft.com/office/drawing/2014/main" id="{C4A0B79E-A4BC-76DD-4801-3FEC5F0767D4}"/>
              </a:ext>
            </a:extLst>
          </p:cNvPr>
          <p:cNvSpPr txBox="1"/>
          <p:nvPr/>
        </p:nvSpPr>
        <p:spPr>
          <a:xfrm rot="5400000">
            <a:off x="9703649" y="5484648"/>
            <a:ext cx="394246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1600" dirty="0">
                <a:noFill/>
                <a:latin typeface="Arial" panose="020B0604020202020204" pitchFamily="34" charset="0"/>
                <a:cs typeface="Arial" panose="020B0604020202020204" pitchFamily="34" charset="0"/>
              </a:rPr>
              <a:t>Môn Lập trình .NET</a:t>
            </a:r>
            <a:endParaRPr lang="en-US" sz="1600" dirty="0">
              <a:noFill/>
              <a:latin typeface="Arial" panose="020B0604020202020204" pitchFamily="34" charset="0"/>
              <a:cs typeface="Arial" panose="020B0604020202020204" pitchFamily="34" charset="0"/>
            </a:endParaRPr>
          </a:p>
        </p:txBody>
      </p:sp>
      <p:sp>
        <p:nvSpPr>
          <p:cNvPr id="7" name="Hộp Văn bản 16">
            <a:extLst>
              <a:ext uri="{FF2B5EF4-FFF2-40B4-BE49-F238E27FC236}">
                <a16:creationId xmlns:a16="http://schemas.microsoft.com/office/drawing/2014/main" id="{E91C7195-D1B2-AD04-84B4-AD2507476A00}"/>
              </a:ext>
            </a:extLst>
          </p:cNvPr>
          <p:cNvSpPr txBox="1"/>
          <p:nvPr/>
        </p:nvSpPr>
        <p:spPr>
          <a:xfrm>
            <a:off x="1027919" y="185748"/>
            <a:ext cx="522561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dirty="0">
                <a:latin typeface="Arial" panose="020B0604020202020204" pitchFamily="34" charset="0"/>
                <a:cs typeface="Arial" panose="020B0604020202020204" pitchFamily="34" charset="0"/>
              </a:rPr>
              <a:t>Quản lý giáo viên trường THPT </a:t>
            </a:r>
            <a:endParaRPr lang="en-US" sz="24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DC599EDF-7A2A-F957-4269-1B201254E40C}"/>
              </a:ext>
            </a:extLst>
          </p:cNvPr>
          <p:cNvGrpSpPr/>
          <p:nvPr/>
        </p:nvGrpSpPr>
        <p:grpSpPr>
          <a:xfrm>
            <a:off x="2437693" y="1006936"/>
            <a:ext cx="4331855" cy="1084679"/>
            <a:chOff x="2437693" y="1006936"/>
            <a:chExt cx="4331855" cy="1084679"/>
          </a:xfrm>
        </p:grpSpPr>
        <p:grpSp>
          <p:nvGrpSpPr>
            <p:cNvPr id="9" name="Nhóm 84">
              <a:extLst>
                <a:ext uri="{FF2B5EF4-FFF2-40B4-BE49-F238E27FC236}">
                  <a16:creationId xmlns:a16="http://schemas.microsoft.com/office/drawing/2014/main" id="{3992369C-68DD-ABF2-1A6E-4B13258C2568}"/>
                </a:ext>
              </a:extLst>
            </p:cNvPr>
            <p:cNvGrpSpPr/>
            <p:nvPr/>
          </p:nvGrpSpPr>
          <p:grpSpPr>
            <a:xfrm>
              <a:off x="2437693" y="1006936"/>
              <a:ext cx="4331855" cy="1084679"/>
              <a:chOff x="1329078" y="1230698"/>
              <a:chExt cx="4331855" cy="1084679"/>
            </a:xfrm>
            <a:solidFill>
              <a:schemeClr val="accent1"/>
            </a:solidFill>
          </p:grpSpPr>
          <p:sp>
            <p:nvSpPr>
              <p:cNvPr id="21" name="Hình chữ nhật: Góc Tròn 75">
                <a:extLst>
                  <a:ext uri="{FF2B5EF4-FFF2-40B4-BE49-F238E27FC236}">
                    <a16:creationId xmlns:a16="http://schemas.microsoft.com/office/drawing/2014/main" id="{065214CC-3A4E-4951-D347-344EEAA61D48}"/>
                  </a:ext>
                </a:extLst>
              </p:cNvPr>
              <p:cNvSpPr/>
              <p:nvPr/>
            </p:nvSpPr>
            <p:spPr>
              <a:xfrm>
                <a:off x="1329078" y="1230698"/>
                <a:ext cx="4331855" cy="108467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Hình chữ nhật: Góc Tròn 76">
                <a:extLst>
                  <a:ext uri="{FF2B5EF4-FFF2-40B4-BE49-F238E27FC236}">
                    <a16:creationId xmlns:a16="http://schemas.microsoft.com/office/drawing/2014/main" id="{5CA89471-7B5B-5C3C-A1D8-CDA227DBB6BB}"/>
                  </a:ext>
                </a:extLst>
              </p:cNvPr>
              <p:cNvSpPr/>
              <p:nvPr/>
            </p:nvSpPr>
            <p:spPr>
              <a:xfrm>
                <a:off x="1554968" y="1373946"/>
                <a:ext cx="858417" cy="745873"/>
              </a:xfrm>
              <a:prstGeom prst="roundRect">
                <a:avLst>
                  <a:gd name="adj" fmla="val 279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Hộp Văn bản 77">
                <a:extLst>
                  <a:ext uri="{FF2B5EF4-FFF2-40B4-BE49-F238E27FC236}">
                    <a16:creationId xmlns:a16="http://schemas.microsoft.com/office/drawing/2014/main" id="{684DBE0D-E794-094A-6C68-52B7FA11500E}"/>
                  </a:ext>
                </a:extLst>
              </p:cNvPr>
              <p:cNvSpPr txBox="1"/>
              <p:nvPr/>
            </p:nvSpPr>
            <p:spPr>
              <a:xfrm>
                <a:off x="2464823" y="1416305"/>
                <a:ext cx="2680091" cy="830997"/>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a:solidFill>
                      <a:schemeClr val="bg1"/>
                    </a:solidFill>
                    <a:latin typeface="Arial" panose="020B0604020202020204" pitchFamily="34" charset="0"/>
                    <a:cs typeface="Arial" panose="020B0604020202020204" pitchFamily="34" charset="0"/>
                  </a:rPr>
                  <a:t>Mục đích và yêu cầu đồ án</a:t>
                </a:r>
                <a:endParaRPr lang="en-US" sz="2400" dirty="0">
                  <a:solidFill>
                    <a:schemeClr val="bg1"/>
                  </a:solidFill>
                  <a:latin typeface="Arial" panose="020B0604020202020204" pitchFamily="34" charset="0"/>
                  <a:cs typeface="Arial" panose="020B0604020202020204" pitchFamily="34" charset="0"/>
                </a:endParaRPr>
              </a:p>
            </p:txBody>
          </p:sp>
        </p:grpSp>
        <p:sp>
          <p:nvSpPr>
            <p:cNvPr id="18" name="Rectangle: Rounded Corners 17">
              <a:extLst>
                <a:ext uri="{FF2B5EF4-FFF2-40B4-BE49-F238E27FC236}">
                  <a16:creationId xmlns:a16="http://schemas.microsoft.com/office/drawing/2014/main" id="{05B54BB9-5D09-5FD5-E1CF-C185783DE027}"/>
                </a:ext>
              </a:extLst>
            </p:cNvPr>
            <p:cNvSpPr/>
            <p:nvPr/>
          </p:nvSpPr>
          <p:spPr>
            <a:xfrm>
              <a:off x="2676973" y="1176338"/>
              <a:ext cx="858417" cy="745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aircraft, airplane&#10;&#10;Description automatically generated">
              <a:extLst>
                <a:ext uri="{FF2B5EF4-FFF2-40B4-BE49-F238E27FC236}">
                  <a16:creationId xmlns:a16="http://schemas.microsoft.com/office/drawing/2014/main" id="{41C75D2B-5D3A-F861-393A-F498BF4E9BED}"/>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400"/>
                      </a14:imgEffect>
                      <a14:imgEffect>
                        <a14:saturation sat="0"/>
                      </a14:imgEffect>
                    </a14:imgLayer>
                  </a14:imgProps>
                </a:ext>
                <a:ext uri="{28A0092B-C50C-407E-A947-70E740481C1C}">
                  <a14:useLocalDpi xmlns:a14="http://schemas.microsoft.com/office/drawing/2010/main" val="0"/>
                </a:ext>
              </a:extLst>
            </a:blip>
            <a:stretch>
              <a:fillRect/>
            </a:stretch>
          </p:blipFill>
          <p:spPr>
            <a:xfrm>
              <a:off x="2618403" y="1047680"/>
              <a:ext cx="1003187" cy="1003187"/>
            </a:xfrm>
            <a:prstGeom prst="rect">
              <a:avLst/>
            </a:prstGeom>
          </p:spPr>
        </p:pic>
      </p:grpSp>
      <p:grpSp>
        <p:nvGrpSpPr>
          <p:cNvPr id="24" name="Group 23">
            <a:extLst>
              <a:ext uri="{FF2B5EF4-FFF2-40B4-BE49-F238E27FC236}">
                <a16:creationId xmlns:a16="http://schemas.microsoft.com/office/drawing/2014/main" id="{6AB9BF22-F1F1-6DD4-C3FC-7F705302F998}"/>
              </a:ext>
            </a:extLst>
          </p:cNvPr>
          <p:cNvGrpSpPr/>
          <p:nvPr/>
        </p:nvGrpSpPr>
        <p:grpSpPr>
          <a:xfrm>
            <a:off x="4709185" y="3831578"/>
            <a:ext cx="4331855" cy="1084679"/>
            <a:chOff x="4709185" y="3831578"/>
            <a:chExt cx="4331855" cy="1084679"/>
          </a:xfrm>
        </p:grpSpPr>
        <p:grpSp>
          <p:nvGrpSpPr>
            <p:cNvPr id="25" name="Nhóm 84">
              <a:extLst>
                <a:ext uri="{FF2B5EF4-FFF2-40B4-BE49-F238E27FC236}">
                  <a16:creationId xmlns:a16="http://schemas.microsoft.com/office/drawing/2014/main" id="{994DD776-84D1-2FE1-62CD-F6BE3E1B026A}"/>
                </a:ext>
              </a:extLst>
            </p:cNvPr>
            <p:cNvGrpSpPr/>
            <p:nvPr/>
          </p:nvGrpSpPr>
          <p:grpSpPr>
            <a:xfrm>
              <a:off x="4709185" y="3831578"/>
              <a:ext cx="4331855" cy="1084679"/>
              <a:chOff x="1329078" y="1230698"/>
              <a:chExt cx="4331855" cy="1084679"/>
            </a:xfrm>
            <a:solidFill>
              <a:srgbClr val="2A4B86"/>
            </a:solidFill>
          </p:grpSpPr>
          <p:sp>
            <p:nvSpPr>
              <p:cNvPr id="28" name="Hình chữ nhật: Góc Tròn 75">
                <a:extLst>
                  <a:ext uri="{FF2B5EF4-FFF2-40B4-BE49-F238E27FC236}">
                    <a16:creationId xmlns:a16="http://schemas.microsoft.com/office/drawing/2014/main" id="{98784C1D-33F6-2622-4166-49B04FE35C70}"/>
                  </a:ext>
                </a:extLst>
              </p:cNvPr>
              <p:cNvSpPr/>
              <p:nvPr/>
            </p:nvSpPr>
            <p:spPr>
              <a:xfrm>
                <a:off x="1329078" y="1230698"/>
                <a:ext cx="4331855" cy="108467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Hình chữ nhật: Góc Tròn 76">
                <a:extLst>
                  <a:ext uri="{FF2B5EF4-FFF2-40B4-BE49-F238E27FC236}">
                    <a16:creationId xmlns:a16="http://schemas.microsoft.com/office/drawing/2014/main" id="{A27C6EF9-F66C-1E01-2845-CF041334DCAF}"/>
                  </a:ext>
                </a:extLst>
              </p:cNvPr>
              <p:cNvSpPr/>
              <p:nvPr/>
            </p:nvSpPr>
            <p:spPr>
              <a:xfrm>
                <a:off x="1554968" y="1373946"/>
                <a:ext cx="858417" cy="745873"/>
              </a:xfrm>
              <a:prstGeom prst="roundRect">
                <a:avLst>
                  <a:gd name="adj" fmla="val 279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Hộp Văn bản 77">
                <a:extLst>
                  <a:ext uri="{FF2B5EF4-FFF2-40B4-BE49-F238E27FC236}">
                    <a16:creationId xmlns:a16="http://schemas.microsoft.com/office/drawing/2014/main" id="{E9BBCBAE-5992-CFCF-34CA-BD239432D238}"/>
                  </a:ext>
                </a:extLst>
              </p:cNvPr>
              <p:cNvSpPr txBox="1"/>
              <p:nvPr/>
            </p:nvSpPr>
            <p:spPr>
              <a:xfrm>
                <a:off x="2464823" y="1416305"/>
                <a:ext cx="3054977" cy="830997"/>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a:solidFill>
                      <a:schemeClr val="bg1"/>
                    </a:solidFill>
                    <a:latin typeface="Arial" panose="020B0604020202020204" pitchFamily="34" charset="0"/>
                    <a:cs typeface="Arial" panose="020B0604020202020204" pitchFamily="34" charset="0"/>
                  </a:rPr>
                  <a:t>Giao diện chương trình</a:t>
                </a:r>
                <a:endParaRPr lang="en-US" sz="2400" dirty="0">
                  <a:solidFill>
                    <a:schemeClr val="bg1"/>
                  </a:solidFill>
                  <a:latin typeface="Arial" panose="020B0604020202020204" pitchFamily="34" charset="0"/>
                  <a:cs typeface="Arial" panose="020B0604020202020204" pitchFamily="34" charset="0"/>
                </a:endParaRPr>
              </a:p>
            </p:txBody>
          </p:sp>
        </p:grpSp>
        <p:sp>
          <p:nvSpPr>
            <p:cNvPr id="26" name="Rectangle: Rounded Corners 25">
              <a:extLst>
                <a:ext uri="{FF2B5EF4-FFF2-40B4-BE49-F238E27FC236}">
                  <a16:creationId xmlns:a16="http://schemas.microsoft.com/office/drawing/2014/main" id="{69F67B9F-6D14-5901-88F2-22DF80088724}"/>
                </a:ext>
              </a:extLst>
            </p:cNvPr>
            <p:cNvSpPr/>
            <p:nvPr/>
          </p:nvSpPr>
          <p:spPr>
            <a:xfrm>
              <a:off x="4960794" y="4000980"/>
              <a:ext cx="858417" cy="745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aircraft, airplane&#10;&#10;Description automatically generated">
              <a:extLst>
                <a:ext uri="{FF2B5EF4-FFF2-40B4-BE49-F238E27FC236}">
                  <a16:creationId xmlns:a16="http://schemas.microsoft.com/office/drawing/2014/main" id="{F88B1281-7A62-1843-9EF5-66AB31EDB9E9}"/>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500"/>
                      </a14:imgEffect>
                    </a14:imgLayer>
                  </a14:imgProps>
                </a:ext>
                <a:ext uri="{28A0092B-C50C-407E-A947-70E740481C1C}">
                  <a14:useLocalDpi xmlns:a14="http://schemas.microsoft.com/office/drawing/2010/main" val="0"/>
                </a:ext>
              </a:extLst>
            </a:blip>
            <a:stretch>
              <a:fillRect/>
            </a:stretch>
          </p:blipFill>
          <p:spPr>
            <a:xfrm>
              <a:off x="4942874" y="3872322"/>
              <a:ext cx="1003187" cy="1003187"/>
            </a:xfrm>
            <a:prstGeom prst="rect">
              <a:avLst/>
            </a:prstGeom>
          </p:spPr>
        </p:pic>
      </p:grpSp>
      <p:grpSp>
        <p:nvGrpSpPr>
          <p:cNvPr id="31" name="Group 30">
            <a:extLst>
              <a:ext uri="{FF2B5EF4-FFF2-40B4-BE49-F238E27FC236}">
                <a16:creationId xmlns:a16="http://schemas.microsoft.com/office/drawing/2014/main" id="{03A20A84-61FE-566C-24D5-3E2EA83C13EE}"/>
              </a:ext>
            </a:extLst>
          </p:cNvPr>
          <p:cNvGrpSpPr/>
          <p:nvPr/>
        </p:nvGrpSpPr>
        <p:grpSpPr>
          <a:xfrm>
            <a:off x="3573439" y="2430485"/>
            <a:ext cx="4331855" cy="1084679"/>
            <a:chOff x="3573439" y="2430485"/>
            <a:chExt cx="4331855" cy="1084679"/>
          </a:xfrm>
        </p:grpSpPr>
        <p:grpSp>
          <p:nvGrpSpPr>
            <p:cNvPr id="32" name="Nhóm 84">
              <a:extLst>
                <a:ext uri="{FF2B5EF4-FFF2-40B4-BE49-F238E27FC236}">
                  <a16:creationId xmlns:a16="http://schemas.microsoft.com/office/drawing/2014/main" id="{EE560983-7A33-A0B0-26D3-23DF1C357564}"/>
                </a:ext>
              </a:extLst>
            </p:cNvPr>
            <p:cNvGrpSpPr/>
            <p:nvPr/>
          </p:nvGrpSpPr>
          <p:grpSpPr>
            <a:xfrm>
              <a:off x="3573439" y="2430485"/>
              <a:ext cx="4331855" cy="1084679"/>
              <a:chOff x="1329078" y="1230698"/>
              <a:chExt cx="4331855" cy="1084679"/>
            </a:xfrm>
            <a:solidFill>
              <a:srgbClr val="3A67B8"/>
            </a:solidFill>
          </p:grpSpPr>
          <p:sp>
            <p:nvSpPr>
              <p:cNvPr id="35" name="Hình chữ nhật: Góc Tròn 75">
                <a:extLst>
                  <a:ext uri="{FF2B5EF4-FFF2-40B4-BE49-F238E27FC236}">
                    <a16:creationId xmlns:a16="http://schemas.microsoft.com/office/drawing/2014/main" id="{E3450F0C-158D-634A-8F8C-3794AD3AAF63}"/>
                  </a:ext>
                </a:extLst>
              </p:cNvPr>
              <p:cNvSpPr/>
              <p:nvPr/>
            </p:nvSpPr>
            <p:spPr>
              <a:xfrm>
                <a:off x="1329078" y="1230698"/>
                <a:ext cx="4331855" cy="108467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Hình chữ nhật: Góc Tròn 76">
                <a:extLst>
                  <a:ext uri="{FF2B5EF4-FFF2-40B4-BE49-F238E27FC236}">
                    <a16:creationId xmlns:a16="http://schemas.microsoft.com/office/drawing/2014/main" id="{DD8BBF8B-C05B-15FD-9F95-985DE27A15A2}"/>
                  </a:ext>
                </a:extLst>
              </p:cNvPr>
              <p:cNvSpPr/>
              <p:nvPr/>
            </p:nvSpPr>
            <p:spPr>
              <a:xfrm>
                <a:off x="1554968" y="1373946"/>
                <a:ext cx="858417" cy="745873"/>
              </a:xfrm>
              <a:prstGeom prst="roundRect">
                <a:avLst>
                  <a:gd name="adj" fmla="val 279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Hộp Văn bản 77">
                <a:extLst>
                  <a:ext uri="{FF2B5EF4-FFF2-40B4-BE49-F238E27FC236}">
                    <a16:creationId xmlns:a16="http://schemas.microsoft.com/office/drawing/2014/main" id="{1844490D-9EBA-624E-2CE2-D6E004FE576F}"/>
                  </a:ext>
                </a:extLst>
              </p:cNvPr>
              <p:cNvSpPr txBox="1"/>
              <p:nvPr/>
            </p:nvSpPr>
            <p:spPr>
              <a:xfrm>
                <a:off x="2464823" y="1416305"/>
                <a:ext cx="3196109" cy="461665"/>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a:solidFill>
                      <a:schemeClr val="bg1"/>
                    </a:solidFill>
                    <a:latin typeface="Arial" panose="020B0604020202020204" pitchFamily="34" charset="0"/>
                    <a:cs typeface="Arial" panose="020B0604020202020204" pitchFamily="34" charset="0"/>
                  </a:rPr>
                  <a:t>Thiết kế cơ sở dữ liệu</a:t>
                </a:r>
                <a:endParaRPr lang="en-US" sz="2400" dirty="0">
                  <a:solidFill>
                    <a:schemeClr val="bg1"/>
                  </a:solidFill>
                  <a:latin typeface="Arial" panose="020B0604020202020204" pitchFamily="34" charset="0"/>
                  <a:cs typeface="Arial" panose="020B0604020202020204" pitchFamily="34" charset="0"/>
                </a:endParaRPr>
              </a:p>
            </p:txBody>
          </p:sp>
        </p:grpSp>
        <p:sp>
          <p:nvSpPr>
            <p:cNvPr id="33" name="Rectangle: Rounded Corners 32">
              <a:extLst>
                <a:ext uri="{FF2B5EF4-FFF2-40B4-BE49-F238E27FC236}">
                  <a16:creationId xmlns:a16="http://schemas.microsoft.com/office/drawing/2014/main" id="{353949BB-58E4-671A-09C7-35B1D8CE2A05}"/>
                </a:ext>
              </a:extLst>
            </p:cNvPr>
            <p:cNvSpPr/>
            <p:nvPr/>
          </p:nvSpPr>
          <p:spPr>
            <a:xfrm>
              <a:off x="3813493" y="2599887"/>
              <a:ext cx="858417" cy="745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picture containing aircraft, airplane&#10;&#10;Description automatically generated">
              <a:extLst>
                <a:ext uri="{FF2B5EF4-FFF2-40B4-BE49-F238E27FC236}">
                  <a16:creationId xmlns:a16="http://schemas.microsoft.com/office/drawing/2014/main" id="{4E628ED5-D624-10A7-A7A6-9C2E930F69F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4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752335" y="2471736"/>
              <a:ext cx="1003187" cy="1003187"/>
            </a:xfrm>
            <a:prstGeom prst="rect">
              <a:avLst/>
            </a:prstGeom>
          </p:spPr>
        </p:pic>
      </p:grpSp>
      <p:grpSp>
        <p:nvGrpSpPr>
          <p:cNvPr id="38" name="Group 37">
            <a:extLst>
              <a:ext uri="{FF2B5EF4-FFF2-40B4-BE49-F238E27FC236}">
                <a16:creationId xmlns:a16="http://schemas.microsoft.com/office/drawing/2014/main" id="{4D998FFF-D0EF-8FF5-59FE-D402A6B91CE5}"/>
              </a:ext>
            </a:extLst>
          </p:cNvPr>
          <p:cNvGrpSpPr/>
          <p:nvPr/>
        </p:nvGrpSpPr>
        <p:grpSpPr>
          <a:xfrm>
            <a:off x="5844931" y="5221905"/>
            <a:ext cx="4331855" cy="1084679"/>
            <a:chOff x="5844931" y="5221905"/>
            <a:chExt cx="4331855" cy="1084679"/>
          </a:xfrm>
        </p:grpSpPr>
        <p:grpSp>
          <p:nvGrpSpPr>
            <p:cNvPr id="39" name="Nhóm 84">
              <a:extLst>
                <a:ext uri="{FF2B5EF4-FFF2-40B4-BE49-F238E27FC236}">
                  <a16:creationId xmlns:a16="http://schemas.microsoft.com/office/drawing/2014/main" id="{3F7CA8FC-75CF-4637-C8C3-AB2D19E3577B}"/>
                </a:ext>
              </a:extLst>
            </p:cNvPr>
            <p:cNvGrpSpPr/>
            <p:nvPr/>
          </p:nvGrpSpPr>
          <p:grpSpPr>
            <a:xfrm>
              <a:off x="5844931" y="5221905"/>
              <a:ext cx="4331855" cy="1084679"/>
              <a:chOff x="1329078" y="1230698"/>
              <a:chExt cx="4331855" cy="1084679"/>
            </a:xfrm>
            <a:solidFill>
              <a:srgbClr val="1D345D"/>
            </a:solidFill>
          </p:grpSpPr>
          <p:sp>
            <p:nvSpPr>
              <p:cNvPr id="42" name="Hình chữ nhật: Góc Tròn 75">
                <a:extLst>
                  <a:ext uri="{FF2B5EF4-FFF2-40B4-BE49-F238E27FC236}">
                    <a16:creationId xmlns:a16="http://schemas.microsoft.com/office/drawing/2014/main" id="{CACF4F97-1195-4424-67AD-2D7013A06A67}"/>
                  </a:ext>
                </a:extLst>
              </p:cNvPr>
              <p:cNvSpPr/>
              <p:nvPr/>
            </p:nvSpPr>
            <p:spPr>
              <a:xfrm>
                <a:off x="1329078" y="1230698"/>
                <a:ext cx="4331855" cy="108467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Hình chữ nhật: Góc Tròn 76">
                <a:extLst>
                  <a:ext uri="{FF2B5EF4-FFF2-40B4-BE49-F238E27FC236}">
                    <a16:creationId xmlns:a16="http://schemas.microsoft.com/office/drawing/2014/main" id="{FBAA7443-1A5E-AD76-8BCC-B8DF0B1EFEA5}"/>
                  </a:ext>
                </a:extLst>
              </p:cNvPr>
              <p:cNvSpPr/>
              <p:nvPr/>
            </p:nvSpPr>
            <p:spPr>
              <a:xfrm>
                <a:off x="1554968" y="1373946"/>
                <a:ext cx="858417" cy="745873"/>
              </a:xfrm>
              <a:prstGeom prst="roundRect">
                <a:avLst>
                  <a:gd name="adj" fmla="val 279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Hộp Văn bản 77">
                <a:extLst>
                  <a:ext uri="{FF2B5EF4-FFF2-40B4-BE49-F238E27FC236}">
                    <a16:creationId xmlns:a16="http://schemas.microsoft.com/office/drawing/2014/main" id="{1E87EF96-9B38-9C7C-D09F-C14A33939875}"/>
                  </a:ext>
                </a:extLst>
              </p:cNvPr>
              <p:cNvSpPr txBox="1"/>
              <p:nvPr/>
            </p:nvSpPr>
            <p:spPr>
              <a:xfrm>
                <a:off x="2464823" y="1416305"/>
                <a:ext cx="2989579" cy="830997"/>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a:solidFill>
                      <a:schemeClr val="bg1"/>
                    </a:solidFill>
                    <a:latin typeface="Arial" panose="020B0604020202020204" pitchFamily="34" charset="0"/>
                    <a:cs typeface="Arial" panose="020B0604020202020204" pitchFamily="34" charset="0"/>
                  </a:rPr>
                  <a:t>Kết luận và hướng phát triển</a:t>
                </a:r>
                <a:endParaRPr lang="en-US" sz="2400" dirty="0">
                  <a:solidFill>
                    <a:schemeClr val="bg1"/>
                  </a:solidFill>
                  <a:latin typeface="Arial" panose="020B0604020202020204" pitchFamily="34" charset="0"/>
                  <a:cs typeface="Arial" panose="020B0604020202020204" pitchFamily="34" charset="0"/>
                </a:endParaRPr>
              </a:p>
            </p:txBody>
          </p:sp>
        </p:grpSp>
        <p:sp>
          <p:nvSpPr>
            <p:cNvPr id="40" name="Rectangle: Rounded Corners 39">
              <a:extLst>
                <a:ext uri="{FF2B5EF4-FFF2-40B4-BE49-F238E27FC236}">
                  <a16:creationId xmlns:a16="http://schemas.microsoft.com/office/drawing/2014/main" id="{DC0204EC-BA3D-CE76-A183-78E9CA129DCE}"/>
                </a:ext>
              </a:extLst>
            </p:cNvPr>
            <p:cNvSpPr/>
            <p:nvPr/>
          </p:nvSpPr>
          <p:spPr>
            <a:xfrm>
              <a:off x="6060084" y="5391307"/>
              <a:ext cx="858417" cy="745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picture containing aircraft, airplane&#10;&#10;Description automatically generated">
              <a:extLst>
                <a:ext uri="{FF2B5EF4-FFF2-40B4-BE49-F238E27FC236}">
                  <a16:creationId xmlns:a16="http://schemas.microsoft.com/office/drawing/2014/main" id="{A1A21347-EF0F-38D5-2E0D-7A65B1848359}"/>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14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998435" y="5232671"/>
              <a:ext cx="1003187" cy="1003187"/>
            </a:xfrm>
            <a:prstGeom prst="rect">
              <a:avLst/>
            </a:prstGeom>
          </p:spPr>
        </p:pic>
      </p:grpSp>
    </p:spTree>
    <p:extLst>
      <p:ext uri="{BB962C8B-B14F-4D97-AF65-F5344CB8AC3E}">
        <p14:creationId xmlns:p14="http://schemas.microsoft.com/office/powerpoint/2010/main" val="947774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1+#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1+#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6">
            <a:extLst>
              <a:ext uri="{FF2B5EF4-FFF2-40B4-BE49-F238E27FC236}">
                <a16:creationId xmlns:a16="http://schemas.microsoft.com/office/drawing/2014/main" id="{3E6FEF9F-F5D4-4C07-A6B1-4A82975DD1D5}"/>
              </a:ext>
            </a:extLst>
          </p:cNvPr>
          <p:cNvSpPr/>
          <p:nvPr/>
        </p:nvSpPr>
        <p:spPr>
          <a:xfrm>
            <a:off x="0" y="-1787"/>
            <a:ext cx="12192000" cy="6858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endParaRPr lang="en-US" sz="2800" dirty="0"/>
          </a:p>
        </p:txBody>
      </p:sp>
      <p:sp>
        <p:nvSpPr>
          <p:cNvPr id="12" name="Hình chữ nhật 10">
            <a:extLst>
              <a:ext uri="{FF2B5EF4-FFF2-40B4-BE49-F238E27FC236}">
                <a16:creationId xmlns:a16="http://schemas.microsoft.com/office/drawing/2014/main" id="{6CE95917-B375-D63F-C2E3-867E6FB5BBA4}"/>
              </a:ext>
            </a:extLst>
          </p:cNvPr>
          <p:cNvSpPr/>
          <p:nvPr/>
        </p:nvSpPr>
        <p:spPr>
          <a:xfrm>
            <a:off x="11548313"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9" name="Hình chữ nhật 11">
            <a:extLst>
              <a:ext uri="{FF2B5EF4-FFF2-40B4-BE49-F238E27FC236}">
                <a16:creationId xmlns:a16="http://schemas.microsoft.com/office/drawing/2014/main" id="{4280A2FB-1525-C118-D33C-11EE823F5ED9}"/>
              </a:ext>
            </a:extLst>
          </p:cNvPr>
          <p:cNvSpPr/>
          <p:nvPr/>
        </p:nvSpPr>
        <p:spPr>
          <a:xfrm>
            <a:off x="11548313" y="4647719"/>
            <a:ext cx="643687" cy="2208494"/>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Hộp Văn bản 1">
            <a:extLst>
              <a:ext uri="{FF2B5EF4-FFF2-40B4-BE49-F238E27FC236}">
                <a16:creationId xmlns:a16="http://schemas.microsoft.com/office/drawing/2014/main" id="{531EC2D3-3924-4E4B-B3FD-D31A6BC377D0}"/>
              </a:ext>
            </a:extLst>
          </p:cNvPr>
          <p:cNvSpPr txBox="1"/>
          <p:nvPr/>
        </p:nvSpPr>
        <p:spPr>
          <a:xfrm>
            <a:off x="293490" y="148029"/>
            <a:ext cx="66692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Mục đích và yêu cầu đồ án</a:t>
            </a:r>
            <a:endParaRPr lang="en-US" sz="3600" dirty="0">
              <a:solidFill>
                <a:schemeClr val="bg1"/>
              </a:solidFill>
              <a:latin typeface="Arial" panose="020B0604020202020204" pitchFamily="34" charset="0"/>
              <a:cs typeface="Arial" panose="020B0604020202020204" pitchFamily="34" charset="0"/>
            </a:endParaRPr>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sp>
        <p:nvSpPr>
          <p:cNvPr id="54" name="Hộp Văn bản 16">
            <a:extLst>
              <a:ext uri="{FF2B5EF4-FFF2-40B4-BE49-F238E27FC236}">
                <a16:creationId xmlns:a16="http://schemas.microsoft.com/office/drawing/2014/main" id="{991C25B7-0243-41A6-84AB-9A1C4B9B112E}"/>
              </a:ext>
            </a:extLst>
          </p:cNvPr>
          <p:cNvSpPr txBox="1"/>
          <p:nvPr/>
        </p:nvSpPr>
        <p:spPr>
          <a:xfrm rot="16200000">
            <a:off x="11038180" y="5398023"/>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Giao diện chương trình</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45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6">
            <a:extLst>
              <a:ext uri="{FF2B5EF4-FFF2-40B4-BE49-F238E27FC236}">
                <a16:creationId xmlns:a16="http://schemas.microsoft.com/office/drawing/2014/main" id="{3E6FEF9F-F5D4-4C07-A6B1-4A82975DD1D5}"/>
              </a:ext>
            </a:extLst>
          </p:cNvPr>
          <p:cNvSpPr/>
          <p:nvPr/>
        </p:nvSpPr>
        <p:spPr>
          <a:xfrm>
            <a:off x="0" y="-1787"/>
            <a:ext cx="12192000" cy="6858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endParaRPr lang="en-US" sz="2800" dirty="0"/>
          </a:p>
        </p:txBody>
      </p:sp>
      <p:sp>
        <p:nvSpPr>
          <p:cNvPr id="12" name="Hình chữ nhật 10">
            <a:extLst>
              <a:ext uri="{FF2B5EF4-FFF2-40B4-BE49-F238E27FC236}">
                <a16:creationId xmlns:a16="http://schemas.microsoft.com/office/drawing/2014/main" id="{6CE95917-B375-D63F-C2E3-867E6FB5BBA4}"/>
              </a:ext>
            </a:extLst>
          </p:cNvPr>
          <p:cNvSpPr/>
          <p:nvPr/>
        </p:nvSpPr>
        <p:spPr>
          <a:xfrm>
            <a:off x="11548313"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9" name="Hình chữ nhật 11">
            <a:extLst>
              <a:ext uri="{FF2B5EF4-FFF2-40B4-BE49-F238E27FC236}">
                <a16:creationId xmlns:a16="http://schemas.microsoft.com/office/drawing/2014/main" id="{4280A2FB-1525-C118-D33C-11EE823F5ED9}"/>
              </a:ext>
            </a:extLst>
          </p:cNvPr>
          <p:cNvSpPr/>
          <p:nvPr/>
        </p:nvSpPr>
        <p:spPr>
          <a:xfrm>
            <a:off x="11548313" y="4647719"/>
            <a:ext cx="643687" cy="2208494"/>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Hộp Văn bản 1">
            <a:extLst>
              <a:ext uri="{FF2B5EF4-FFF2-40B4-BE49-F238E27FC236}">
                <a16:creationId xmlns:a16="http://schemas.microsoft.com/office/drawing/2014/main" id="{531EC2D3-3924-4E4B-B3FD-D31A6BC377D0}"/>
              </a:ext>
            </a:extLst>
          </p:cNvPr>
          <p:cNvSpPr txBox="1"/>
          <p:nvPr/>
        </p:nvSpPr>
        <p:spPr>
          <a:xfrm>
            <a:off x="293490" y="148029"/>
            <a:ext cx="66692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Mục đích</a:t>
            </a:r>
            <a:endParaRPr lang="en-US" sz="3600" dirty="0">
              <a:solidFill>
                <a:schemeClr val="bg1"/>
              </a:solidFill>
              <a:latin typeface="Arial" panose="020B0604020202020204" pitchFamily="34" charset="0"/>
              <a:cs typeface="Arial" panose="020B0604020202020204" pitchFamily="34" charset="0"/>
            </a:endParaRPr>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sp>
        <p:nvSpPr>
          <p:cNvPr id="54" name="Hộp Văn bản 16">
            <a:extLst>
              <a:ext uri="{FF2B5EF4-FFF2-40B4-BE49-F238E27FC236}">
                <a16:creationId xmlns:a16="http://schemas.microsoft.com/office/drawing/2014/main" id="{991C25B7-0243-41A6-84AB-9A1C4B9B112E}"/>
              </a:ext>
            </a:extLst>
          </p:cNvPr>
          <p:cNvSpPr txBox="1"/>
          <p:nvPr/>
        </p:nvSpPr>
        <p:spPr>
          <a:xfrm rot="16200000">
            <a:off x="11038180" y="5398023"/>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Giao diện chương trình</a:t>
            </a:r>
            <a:endParaRPr lang="en-US" sz="2000"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9CBAC0F-9985-2EFB-18AE-D6602EEDC5AA}"/>
              </a:ext>
            </a:extLst>
          </p:cNvPr>
          <p:cNvSpPr txBox="1"/>
          <p:nvPr/>
        </p:nvSpPr>
        <p:spPr>
          <a:xfrm>
            <a:off x="1444525" y="1560271"/>
            <a:ext cx="8880575" cy="3970318"/>
          </a:xfrm>
          <a:prstGeom prst="rect">
            <a:avLst/>
          </a:prstGeom>
          <a:noFill/>
        </p:spPr>
        <p:txBody>
          <a:bodyPr wrap="square">
            <a:spAutoFit/>
          </a:bodyPr>
          <a:lstStyle/>
          <a:p>
            <a:pPr marL="457200" lvl="0" indent="-457200">
              <a:buFontTx/>
              <a:buChar char="-"/>
            </a:pPr>
            <a:r>
              <a:rPr lang="vi-VN" sz="2800" dirty="0">
                <a:solidFill>
                  <a:schemeClr val="bg1"/>
                </a:solidFill>
                <a:latin typeface="Time New Roman"/>
              </a:rPr>
              <a:t>H</a:t>
            </a:r>
            <a:r>
              <a:rPr lang="en-US" sz="2800" dirty="0">
                <a:solidFill>
                  <a:schemeClr val="bg1"/>
                </a:solidFill>
                <a:latin typeface="Time New Roman"/>
              </a:rPr>
              <a:t>ệ </a:t>
            </a:r>
            <a:r>
              <a:rPr lang="en-US" sz="2800" dirty="0" err="1">
                <a:solidFill>
                  <a:schemeClr val="bg1"/>
                </a:solidFill>
                <a:latin typeface="Time New Roman"/>
              </a:rPr>
              <a:t>thống</a:t>
            </a:r>
            <a:r>
              <a:rPr lang="en-US" sz="2800" dirty="0">
                <a:solidFill>
                  <a:schemeClr val="bg1"/>
                </a:solidFill>
                <a:latin typeface="Time New Roman"/>
              </a:rPr>
              <a:t> </a:t>
            </a:r>
            <a:r>
              <a:rPr lang="en-US" sz="2800" dirty="0" err="1">
                <a:solidFill>
                  <a:schemeClr val="bg1"/>
                </a:solidFill>
                <a:latin typeface="Time New Roman"/>
              </a:rPr>
              <a:t>quản</a:t>
            </a:r>
            <a:r>
              <a:rPr lang="en-US" sz="2800" dirty="0">
                <a:solidFill>
                  <a:schemeClr val="bg1"/>
                </a:solidFill>
                <a:latin typeface="Time New Roman"/>
              </a:rPr>
              <a:t> </a:t>
            </a:r>
            <a:r>
              <a:rPr lang="en-US" sz="2800" dirty="0" err="1">
                <a:solidFill>
                  <a:schemeClr val="bg1"/>
                </a:solidFill>
                <a:latin typeface="Time New Roman"/>
              </a:rPr>
              <a:t>lý</a:t>
            </a:r>
            <a:r>
              <a:rPr lang="en-US" sz="2800" dirty="0">
                <a:solidFill>
                  <a:schemeClr val="bg1"/>
                </a:solidFill>
                <a:latin typeface="Time New Roman"/>
              </a:rPr>
              <a:t> </a:t>
            </a:r>
            <a:r>
              <a:rPr lang="en-US" sz="2800" dirty="0" err="1">
                <a:solidFill>
                  <a:schemeClr val="bg1"/>
                </a:solidFill>
                <a:latin typeface="Time New Roman"/>
              </a:rPr>
              <a:t>giáo</a:t>
            </a:r>
            <a:r>
              <a:rPr lang="en-US" sz="2800" dirty="0">
                <a:solidFill>
                  <a:schemeClr val="bg1"/>
                </a:solidFill>
                <a:latin typeface="Time New Roman"/>
              </a:rPr>
              <a:t> </a:t>
            </a:r>
            <a:r>
              <a:rPr lang="en-US" sz="2800" dirty="0" err="1">
                <a:solidFill>
                  <a:schemeClr val="bg1"/>
                </a:solidFill>
                <a:latin typeface="Time New Roman"/>
              </a:rPr>
              <a:t>viên</a:t>
            </a:r>
            <a:r>
              <a:rPr lang="en-US" sz="2800" dirty="0">
                <a:solidFill>
                  <a:schemeClr val="bg1"/>
                </a:solidFill>
                <a:latin typeface="Time New Roman"/>
              </a:rPr>
              <a:t> </a:t>
            </a:r>
            <a:r>
              <a:rPr lang="en-US" sz="2800" dirty="0" err="1">
                <a:solidFill>
                  <a:schemeClr val="bg1"/>
                </a:solidFill>
                <a:latin typeface="Time New Roman"/>
              </a:rPr>
              <a:t>trường</a:t>
            </a:r>
            <a:r>
              <a:rPr lang="en-US" sz="2800" dirty="0">
                <a:solidFill>
                  <a:schemeClr val="bg1"/>
                </a:solidFill>
                <a:latin typeface="Time New Roman"/>
              </a:rPr>
              <a:t> </a:t>
            </a:r>
            <a:r>
              <a:rPr lang="en-US" sz="2800" dirty="0" err="1">
                <a:solidFill>
                  <a:schemeClr val="bg1"/>
                </a:solidFill>
                <a:latin typeface="Time New Roman"/>
              </a:rPr>
              <a:t>phổ</a:t>
            </a:r>
            <a:r>
              <a:rPr lang="en-US" sz="2800" dirty="0">
                <a:solidFill>
                  <a:schemeClr val="bg1"/>
                </a:solidFill>
                <a:latin typeface="Time New Roman"/>
              </a:rPr>
              <a:t> </a:t>
            </a:r>
            <a:r>
              <a:rPr lang="en-US" sz="2800" dirty="0" err="1">
                <a:solidFill>
                  <a:schemeClr val="bg1"/>
                </a:solidFill>
                <a:latin typeface="Time New Roman"/>
              </a:rPr>
              <a:t>thông</a:t>
            </a:r>
            <a:r>
              <a:rPr lang="en-US" sz="2800" dirty="0">
                <a:solidFill>
                  <a:schemeClr val="bg1"/>
                </a:solidFill>
                <a:latin typeface="Time New Roman"/>
              </a:rPr>
              <a:t> </a:t>
            </a:r>
            <a:r>
              <a:rPr lang="en-US" sz="2800" dirty="0" err="1">
                <a:solidFill>
                  <a:schemeClr val="bg1"/>
                </a:solidFill>
                <a:latin typeface="Time New Roman"/>
              </a:rPr>
              <a:t>hiện</a:t>
            </a:r>
            <a:r>
              <a:rPr lang="en-US" sz="2800" dirty="0">
                <a:solidFill>
                  <a:schemeClr val="bg1"/>
                </a:solidFill>
                <a:latin typeface="Time New Roman"/>
              </a:rPr>
              <a:t> nay </a:t>
            </a:r>
            <a:r>
              <a:rPr lang="en-US" sz="2800" dirty="0" err="1">
                <a:solidFill>
                  <a:schemeClr val="bg1"/>
                </a:solidFill>
                <a:latin typeface="Time New Roman"/>
              </a:rPr>
              <a:t>là</a:t>
            </a:r>
            <a:r>
              <a:rPr lang="en-US" sz="2800" dirty="0">
                <a:solidFill>
                  <a:schemeClr val="bg1"/>
                </a:solidFill>
                <a:latin typeface="Time New Roman"/>
              </a:rPr>
              <a:t> </a:t>
            </a:r>
            <a:r>
              <a:rPr lang="en-US" sz="2800" dirty="0" err="1">
                <a:solidFill>
                  <a:schemeClr val="bg1"/>
                </a:solidFill>
                <a:latin typeface="Time New Roman"/>
              </a:rPr>
              <a:t>rất</a:t>
            </a:r>
            <a:r>
              <a:rPr lang="vi-VN" sz="2800" dirty="0">
                <a:solidFill>
                  <a:schemeClr val="bg1"/>
                </a:solidFill>
                <a:latin typeface="Time New Roman"/>
              </a:rPr>
              <a:t> cần</a:t>
            </a:r>
            <a:r>
              <a:rPr lang="en-US" sz="2800" dirty="0">
                <a:solidFill>
                  <a:schemeClr val="bg1"/>
                </a:solidFill>
                <a:latin typeface="Time New Roman"/>
              </a:rPr>
              <a:t> </a:t>
            </a:r>
            <a:r>
              <a:rPr lang="vi-VN" sz="2800" dirty="0">
                <a:solidFill>
                  <a:schemeClr val="bg1"/>
                </a:solidFill>
                <a:latin typeface="Time New Roman"/>
              </a:rPr>
              <a:t>thiết. </a:t>
            </a:r>
          </a:p>
          <a:p>
            <a:pPr marL="457200" lvl="0" indent="-457200">
              <a:buFontTx/>
              <a:buChar char="-"/>
            </a:pPr>
            <a:endParaRPr lang="vi-VN" sz="2800" dirty="0">
              <a:solidFill>
                <a:schemeClr val="bg1"/>
              </a:solidFill>
              <a:latin typeface="Time New Roman"/>
            </a:endParaRPr>
          </a:p>
          <a:p>
            <a:pPr marL="457200" lvl="0" indent="-457200">
              <a:buFontTx/>
              <a:buChar char="-"/>
            </a:pPr>
            <a:r>
              <a:rPr lang="vi-VN" sz="2800" dirty="0">
                <a:solidFill>
                  <a:schemeClr val="bg1"/>
                </a:solidFill>
                <a:latin typeface="Time New Roman"/>
              </a:rPr>
              <a:t>Q</a:t>
            </a:r>
            <a:r>
              <a:rPr lang="en-US" sz="2800" dirty="0" err="1">
                <a:solidFill>
                  <a:schemeClr val="bg1"/>
                </a:solidFill>
                <a:latin typeface="Time New Roman"/>
              </a:rPr>
              <a:t>uản</a:t>
            </a:r>
            <a:r>
              <a:rPr lang="en-US" sz="2800" dirty="0">
                <a:solidFill>
                  <a:schemeClr val="bg1"/>
                </a:solidFill>
                <a:latin typeface="Time New Roman"/>
              </a:rPr>
              <a:t> </a:t>
            </a:r>
            <a:r>
              <a:rPr lang="en-US" sz="2800" dirty="0" err="1">
                <a:solidFill>
                  <a:schemeClr val="bg1"/>
                </a:solidFill>
                <a:latin typeface="Time New Roman"/>
              </a:rPr>
              <a:t>lý</a:t>
            </a:r>
            <a:r>
              <a:rPr lang="en-US" sz="2800" dirty="0">
                <a:solidFill>
                  <a:schemeClr val="bg1"/>
                </a:solidFill>
                <a:latin typeface="Time New Roman"/>
              </a:rPr>
              <a:t> </a:t>
            </a:r>
            <a:r>
              <a:rPr lang="en-US" sz="2800" dirty="0" err="1">
                <a:solidFill>
                  <a:schemeClr val="bg1"/>
                </a:solidFill>
                <a:latin typeface="Time New Roman"/>
              </a:rPr>
              <a:t>thông</a:t>
            </a:r>
            <a:r>
              <a:rPr lang="en-US" sz="2800" dirty="0">
                <a:solidFill>
                  <a:schemeClr val="bg1"/>
                </a:solidFill>
                <a:latin typeface="Time New Roman"/>
              </a:rPr>
              <a:t> tin </a:t>
            </a:r>
            <a:r>
              <a:rPr lang="en-US" sz="2800" dirty="0" err="1">
                <a:solidFill>
                  <a:schemeClr val="bg1"/>
                </a:solidFill>
                <a:latin typeface="Time New Roman"/>
              </a:rPr>
              <a:t>giáo</a:t>
            </a:r>
            <a:r>
              <a:rPr lang="en-US" sz="2800" dirty="0">
                <a:solidFill>
                  <a:schemeClr val="bg1"/>
                </a:solidFill>
                <a:latin typeface="Time New Roman"/>
              </a:rPr>
              <a:t> </a:t>
            </a:r>
            <a:r>
              <a:rPr lang="en-US" sz="2800" dirty="0" err="1">
                <a:solidFill>
                  <a:schemeClr val="bg1"/>
                </a:solidFill>
                <a:latin typeface="Time New Roman"/>
              </a:rPr>
              <a:t>viên</a:t>
            </a:r>
            <a:r>
              <a:rPr lang="en-US" sz="2800" dirty="0">
                <a:solidFill>
                  <a:schemeClr val="bg1"/>
                </a:solidFill>
                <a:latin typeface="Time New Roman"/>
              </a:rPr>
              <a:t> </a:t>
            </a:r>
            <a:r>
              <a:rPr lang="en-US" sz="2800" dirty="0" err="1">
                <a:solidFill>
                  <a:schemeClr val="bg1"/>
                </a:solidFill>
                <a:latin typeface="Time New Roman"/>
              </a:rPr>
              <a:t>trong</a:t>
            </a:r>
            <a:r>
              <a:rPr lang="en-US" sz="2800" dirty="0">
                <a:solidFill>
                  <a:schemeClr val="bg1"/>
                </a:solidFill>
                <a:latin typeface="Time New Roman"/>
              </a:rPr>
              <a:t> </a:t>
            </a:r>
            <a:r>
              <a:rPr lang="en-US" sz="2800" dirty="0" err="1">
                <a:solidFill>
                  <a:schemeClr val="bg1"/>
                </a:solidFill>
                <a:latin typeface="Time New Roman"/>
              </a:rPr>
              <a:t>từng</a:t>
            </a:r>
            <a:r>
              <a:rPr lang="en-US" sz="2800" dirty="0">
                <a:solidFill>
                  <a:schemeClr val="bg1"/>
                </a:solidFill>
                <a:latin typeface="Time New Roman"/>
              </a:rPr>
              <a:t> </a:t>
            </a:r>
            <a:r>
              <a:rPr lang="en-US" sz="2800" dirty="0" err="1">
                <a:solidFill>
                  <a:schemeClr val="bg1"/>
                </a:solidFill>
                <a:latin typeface="Time New Roman"/>
              </a:rPr>
              <a:t>học</a:t>
            </a:r>
            <a:r>
              <a:rPr lang="en-US" sz="2800" dirty="0">
                <a:solidFill>
                  <a:schemeClr val="bg1"/>
                </a:solidFill>
                <a:latin typeface="Time New Roman"/>
              </a:rPr>
              <a:t> </a:t>
            </a:r>
            <a:r>
              <a:rPr lang="en-US" sz="2800" dirty="0" err="1">
                <a:solidFill>
                  <a:schemeClr val="bg1"/>
                </a:solidFill>
                <a:latin typeface="Time New Roman"/>
              </a:rPr>
              <a:t>kỷ</a:t>
            </a:r>
            <a:r>
              <a:rPr lang="en-US" sz="2800" dirty="0">
                <a:solidFill>
                  <a:schemeClr val="bg1"/>
                </a:solidFill>
                <a:latin typeface="Time New Roman"/>
              </a:rPr>
              <a:t> </a:t>
            </a:r>
            <a:r>
              <a:rPr lang="en-US" sz="2800" dirty="0" err="1">
                <a:solidFill>
                  <a:schemeClr val="bg1"/>
                </a:solidFill>
                <a:latin typeface="Time New Roman"/>
              </a:rPr>
              <a:t>và</a:t>
            </a:r>
            <a:r>
              <a:rPr lang="en-US" sz="2800" dirty="0">
                <a:solidFill>
                  <a:schemeClr val="bg1"/>
                </a:solidFill>
                <a:latin typeface="Time New Roman"/>
              </a:rPr>
              <a:t> </a:t>
            </a:r>
            <a:r>
              <a:rPr lang="en-US" sz="2800" dirty="0" err="1">
                <a:solidFill>
                  <a:schemeClr val="bg1"/>
                </a:solidFill>
                <a:latin typeface="Time New Roman"/>
              </a:rPr>
              <a:t>năm</a:t>
            </a:r>
            <a:r>
              <a:rPr lang="en-US" sz="2800" dirty="0">
                <a:solidFill>
                  <a:schemeClr val="bg1"/>
                </a:solidFill>
                <a:latin typeface="Time New Roman"/>
              </a:rPr>
              <a:t> </a:t>
            </a:r>
            <a:r>
              <a:rPr lang="en-US" sz="2800" dirty="0" err="1">
                <a:solidFill>
                  <a:schemeClr val="bg1"/>
                </a:solidFill>
                <a:latin typeface="Time New Roman"/>
              </a:rPr>
              <a:t>học</a:t>
            </a:r>
            <a:r>
              <a:rPr lang="en-US" sz="2800" dirty="0">
                <a:solidFill>
                  <a:schemeClr val="bg1"/>
                </a:solidFill>
                <a:latin typeface="Time New Roman"/>
              </a:rPr>
              <a:t> </a:t>
            </a:r>
            <a:r>
              <a:rPr lang="en-US" sz="2800" dirty="0" err="1">
                <a:solidFill>
                  <a:schemeClr val="bg1"/>
                </a:solidFill>
                <a:latin typeface="Time New Roman"/>
              </a:rPr>
              <a:t>vẫn</a:t>
            </a:r>
            <a:r>
              <a:rPr lang="en-US" sz="2800" dirty="0">
                <a:solidFill>
                  <a:schemeClr val="bg1"/>
                </a:solidFill>
                <a:latin typeface="Time New Roman"/>
              </a:rPr>
              <a:t> </a:t>
            </a:r>
            <a:r>
              <a:rPr lang="en-US" sz="2800" dirty="0" err="1">
                <a:solidFill>
                  <a:schemeClr val="bg1"/>
                </a:solidFill>
                <a:latin typeface="Time New Roman"/>
              </a:rPr>
              <a:t>đang</a:t>
            </a:r>
            <a:r>
              <a:rPr lang="en-US" sz="2800" dirty="0">
                <a:solidFill>
                  <a:schemeClr val="bg1"/>
                </a:solidFill>
                <a:latin typeface="Time New Roman"/>
              </a:rPr>
              <a:t> </a:t>
            </a:r>
            <a:r>
              <a:rPr lang="en-US" sz="2800" dirty="0" err="1">
                <a:solidFill>
                  <a:schemeClr val="bg1"/>
                </a:solidFill>
                <a:latin typeface="Time New Roman"/>
              </a:rPr>
              <a:t>là</a:t>
            </a:r>
            <a:r>
              <a:rPr lang="en-US" sz="2800" dirty="0">
                <a:solidFill>
                  <a:schemeClr val="bg1"/>
                </a:solidFill>
                <a:latin typeface="Time New Roman"/>
              </a:rPr>
              <a:t> </a:t>
            </a:r>
            <a:r>
              <a:rPr lang="en-US" sz="2800" dirty="0" err="1">
                <a:solidFill>
                  <a:schemeClr val="bg1"/>
                </a:solidFill>
                <a:latin typeface="Time New Roman"/>
              </a:rPr>
              <a:t>một</a:t>
            </a:r>
            <a:r>
              <a:rPr lang="en-US" sz="2800" dirty="0">
                <a:solidFill>
                  <a:schemeClr val="bg1"/>
                </a:solidFill>
                <a:latin typeface="Time New Roman"/>
              </a:rPr>
              <a:t> </a:t>
            </a:r>
            <a:r>
              <a:rPr lang="en-US" sz="2800" dirty="0" err="1">
                <a:solidFill>
                  <a:schemeClr val="bg1"/>
                </a:solidFill>
                <a:latin typeface="Time New Roman"/>
              </a:rPr>
              <a:t>vấn</a:t>
            </a:r>
            <a:r>
              <a:rPr lang="en-US" sz="2800" dirty="0">
                <a:solidFill>
                  <a:schemeClr val="bg1"/>
                </a:solidFill>
                <a:latin typeface="Time New Roman"/>
              </a:rPr>
              <a:t> </a:t>
            </a:r>
            <a:r>
              <a:rPr lang="en-US" sz="2800" dirty="0" err="1">
                <a:solidFill>
                  <a:schemeClr val="bg1"/>
                </a:solidFill>
                <a:latin typeface="Time New Roman"/>
              </a:rPr>
              <a:t>đề</a:t>
            </a:r>
            <a:r>
              <a:rPr lang="en-US" sz="2800" dirty="0">
                <a:solidFill>
                  <a:schemeClr val="bg1"/>
                </a:solidFill>
                <a:latin typeface="Time New Roman"/>
              </a:rPr>
              <a:t> </a:t>
            </a:r>
            <a:r>
              <a:rPr lang="en-US" sz="2800" dirty="0" err="1">
                <a:solidFill>
                  <a:schemeClr val="bg1"/>
                </a:solidFill>
                <a:latin typeface="Time New Roman"/>
              </a:rPr>
              <a:t>rất</a:t>
            </a:r>
            <a:r>
              <a:rPr lang="en-US" sz="2800" dirty="0">
                <a:solidFill>
                  <a:schemeClr val="bg1"/>
                </a:solidFill>
                <a:latin typeface="Time New Roman"/>
              </a:rPr>
              <a:t> </a:t>
            </a:r>
            <a:r>
              <a:rPr lang="en-US" sz="2800" dirty="0" err="1">
                <a:solidFill>
                  <a:schemeClr val="bg1"/>
                </a:solidFill>
                <a:latin typeface="Time New Roman"/>
              </a:rPr>
              <a:t>cần</a:t>
            </a:r>
            <a:r>
              <a:rPr lang="en-US" sz="2800" dirty="0">
                <a:solidFill>
                  <a:schemeClr val="bg1"/>
                </a:solidFill>
                <a:latin typeface="Time New Roman"/>
              </a:rPr>
              <a:t> </a:t>
            </a:r>
            <a:r>
              <a:rPr lang="en-US" sz="2800" dirty="0" err="1">
                <a:solidFill>
                  <a:schemeClr val="bg1"/>
                </a:solidFill>
                <a:latin typeface="Time New Roman"/>
              </a:rPr>
              <a:t>thiết</a:t>
            </a:r>
            <a:r>
              <a:rPr lang="en-US" sz="2800" dirty="0">
                <a:solidFill>
                  <a:schemeClr val="bg1"/>
                </a:solidFill>
                <a:latin typeface="Time New Roman"/>
              </a:rPr>
              <a:t>. </a:t>
            </a:r>
            <a:endParaRPr lang="vi-VN" sz="2800" dirty="0">
              <a:solidFill>
                <a:schemeClr val="bg1"/>
              </a:solidFill>
              <a:latin typeface="Time New Roman"/>
            </a:endParaRPr>
          </a:p>
          <a:p>
            <a:pPr marL="457200" lvl="0" indent="-457200">
              <a:buFontTx/>
              <a:buChar char="-"/>
            </a:pPr>
            <a:endParaRPr lang="vi-VN" sz="2800" dirty="0">
              <a:solidFill>
                <a:schemeClr val="bg1"/>
              </a:solidFill>
              <a:latin typeface="Time New Roman"/>
            </a:endParaRPr>
          </a:p>
          <a:p>
            <a:pPr marL="457200" lvl="0" indent="-457200">
              <a:buFontTx/>
              <a:buChar char="-"/>
            </a:pPr>
            <a:r>
              <a:rPr lang="en-US" sz="2800" dirty="0" err="1">
                <a:solidFill>
                  <a:schemeClr val="bg1"/>
                </a:solidFill>
                <a:latin typeface="Time New Roman"/>
              </a:rPr>
              <a:t>Vấn</a:t>
            </a:r>
            <a:r>
              <a:rPr lang="en-US" sz="2800" dirty="0">
                <a:solidFill>
                  <a:schemeClr val="bg1"/>
                </a:solidFill>
                <a:latin typeface="Time New Roman"/>
              </a:rPr>
              <a:t> </a:t>
            </a:r>
            <a:r>
              <a:rPr lang="en-US" sz="2800" dirty="0" err="1">
                <a:solidFill>
                  <a:schemeClr val="bg1"/>
                </a:solidFill>
                <a:latin typeface="Time New Roman"/>
              </a:rPr>
              <a:t>đề</a:t>
            </a:r>
            <a:r>
              <a:rPr lang="en-US" sz="2800" dirty="0">
                <a:solidFill>
                  <a:schemeClr val="bg1"/>
                </a:solidFill>
                <a:latin typeface="Time New Roman"/>
              </a:rPr>
              <a:t> </a:t>
            </a:r>
            <a:r>
              <a:rPr lang="en-US" sz="2800" dirty="0" err="1">
                <a:solidFill>
                  <a:schemeClr val="bg1"/>
                </a:solidFill>
                <a:latin typeface="Time New Roman"/>
              </a:rPr>
              <a:t>đặt</a:t>
            </a:r>
            <a:r>
              <a:rPr lang="en-US" sz="2800" dirty="0">
                <a:solidFill>
                  <a:schemeClr val="bg1"/>
                </a:solidFill>
                <a:latin typeface="Time New Roman"/>
              </a:rPr>
              <a:t> </a:t>
            </a:r>
            <a:r>
              <a:rPr lang="en-US" sz="2800" dirty="0" err="1">
                <a:solidFill>
                  <a:schemeClr val="bg1"/>
                </a:solidFill>
                <a:latin typeface="Time New Roman"/>
              </a:rPr>
              <a:t>ra</a:t>
            </a:r>
            <a:r>
              <a:rPr lang="en-US" sz="2800" dirty="0">
                <a:solidFill>
                  <a:schemeClr val="bg1"/>
                </a:solidFill>
                <a:latin typeface="Time New Roman"/>
              </a:rPr>
              <a:t> </a:t>
            </a:r>
            <a:r>
              <a:rPr lang="en-US" sz="2800" dirty="0" err="1">
                <a:solidFill>
                  <a:schemeClr val="bg1"/>
                </a:solidFill>
                <a:latin typeface="Time New Roman"/>
              </a:rPr>
              <a:t>trong</a:t>
            </a:r>
            <a:r>
              <a:rPr lang="en-US" sz="2800" dirty="0">
                <a:solidFill>
                  <a:schemeClr val="bg1"/>
                </a:solidFill>
                <a:latin typeface="Time New Roman"/>
              </a:rPr>
              <a:t> </a:t>
            </a:r>
            <a:r>
              <a:rPr lang="en-US" sz="2800" dirty="0" err="1">
                <a:solidFill>
                  <a:schemeClr val="bg1"/>
                </a:solidFill>
                <a:latin typeface="Time New Roman"/>
              </a:rPr>
              <a:t>đồ</a:t>
            </a:r>
            <a:r>
              <a:rPr lang="en-US" sz="2800" dirty="0">
                <a:solidFill>
                  <a:schemeClr val="bg1"/>
                </a:solidFill>
                <a:latin typeface="Time New Roman"/>
              </a:rPr>
              <a:t> </a:t>
            </a:r>
            <a:r>
              <a:rPr lang="en-US" sz="2800" dirty="0" err="1">
                <a:solidFill>
                  <a:schemeClr val="bg1"/>
                </a:solidFill>
                <a:latin typeface="Time New Roman"/>
              </a:rPr>
              <a:t>án</a:t>
            </a:r>
            <a:r>
              <a:rPr lang="en-US" sz="2800" dirty="0">
                <a:solidFill>
                  <a:schemeClr val="bg1"/>
                </a:solidFill>
                <a:latin typeface="Time New Roman"/>
              </a:rPr>
              <a:t> </a:t>
            </a:r>
            <a:r>
              <a:rPr lang="en-US" sz="2800" dirty="0" err="1">
                <a:solidFill>
                  <a:schemeClr val="bg1"/>
                </a:solidFill>
                <a:latin typeface="Time New Roman"/>
              </a:rPr>
              <a:t>này</a:t>
            </a:r>
            <a:r>
              <a:rPr lang="en-US" sz="2800" dirty="0">
                <a:solidFill>
                  <a:schemeClr val="bg1"/>
                </a:solidFill>
                <a:latin typeface="Time New Roman"/>
              </a:rPr>
              <a:t> </a:t>
            </a:r>
            <a:r>
              <a:rPr lang="en-US" sz="2800" dirty="0" err="1">
                <a:solidFill>
                  <a:schemeClr val="bg1"/>
                </a:solidFill>
                <a:latin typeface="Time New Roman"/>
              </a:rPr>
              <a:t>là</a:t>
            </a:r>
            <a:r>
              <a:rPr lang="en-US" sz="2800" dirty="0">
                <a:solidFill>
                  <a:schemeClr val="bg1"/>
                </a:solidFill>
                <a:latin typeface="Time New Roman"/>
              </a:rPr>
              <a:t> </a:t>
            </a:r>
            <a:r>
              <a:rPr lang="en-US" sz="2800" dirty="0" err="1">
                <a:solidFill>
                  <a:schemeClr val="bg1"/>
                </a:solidFill>
                <a:latin typeface="Time New Roman"/>
              </a:rPr>
              <a:t>thiết</a:t>
            </a:r>
            <a:r>
              <a:rPr lang="en-US" sz="2800" dirty="0">
                <a:solidFill>
                  <a:schemeClr val="bg1"/>
                </a:solidFill>
                <a:latin typeface="Time New Roman"/>
              </a:rPr>
              <a:t> </a:t>
            </a:r>
            <a:r>
              <a:rPr lang="en-US" sz="2800" dirty="0" err="1">
                <a:solidFill>
                  <a:schemeClr val="bg1"/>
                </a:solidFill>
                <a:latin typeface="Time New Roman"/>
              </a:rPr>
              <a:t>kế</a:t>
            </a:r>
            <a:r>
              <a:rPr lang="en-US" sz="2800" dirty="0">
                <a:solidFill>
                  <a:schemeClr val="bg1"/>
                </a:solidFill>
                <a:latin typeface="Time New Roman"/>
              </a:rPr>
              <a:t>, </a:t>
            </a:r>
            <a:r>
              <a:rPr lang="en-US" sz="2800" dirty="0" err="1">
                <a:solidFill>
                  <a:schemeClr val="bg1"/>
                </a:solidFill>
                <a:latin typeface="Time New Roman"/>
              </a:rPr>
              <a:t>xây</a:t>
            </a:r>
            <a:r>
              <a:rPr lang="en-US" sz="2800" dirty="0">
                <a:solidFill>
                  <a:schemeClr val="bg1"/>
                </a:solidFill>
                <a:latin typeface="Time New Roman"/>
              </a:rPr>
              <a:t> </a:t>
            </a:r>
            <a:r>
              <a:rPr lang="en-US" sz="2800" dirty="0" err="1">
                <a:solidFill>
                  <a:schemeClr val="bg1"/>
                </a:solidFill>
                <a:latin typeface="Time New Roman"/>
              </a:rPr>
              <a:t>dựng</a:t>
            </a:r>
            <a:r>
              <a:rPr lang="en-US" sz="2800" dirty="0">
                <a:solidFill>
                  <a:schemeClr val="bg1"/>
                </a:solidFill>
                <a:latin typeface="Time New Roman"/>
              </a:rPr>
              <a:t> </a:t>
            </a:r>
            <a:r>
              <a:rPr lang="en-US" sz="2800" dirty="0" err="1">
                <a:solidFill>
                  <a:schemeClr val="bg1"/>
                </a:solidFill>
                <a:latin typeface="Time New Roman"/>
              </a:rPr>
              <a:t>một</a:t>
            </a:r>
            <a:r>
              <a:rPr lang="en-US" sz="2800" dirty="0">
                <a:solidFill>
                  <a:schemeClr val="bg1"/>
                </a:solidFill>
                <a:latin typeface="Time New Roman"/>
              </a:rPr>
              <a:t> </a:t>
            </a:r>
            <a:r>
              <a:rPr lang="en-US" sz="2800" dirty="0" err="1">
                <a:solidFill>
                  <a:schemeClr val="bg1"/>
                </a:solidFill>
                <a:latin typeface="Time New Roman"/>
              </a:rPr>
              <a:t>hệ</a:t>
            </a:r>
            <a:r>
              <a:rPr lang="en-US" sz="2800" dirty="0">
                <a:solidFill>
                  <a:schemeClr val="bg1"/>
                </a:solidFill>
                <a:latin typeface="Time New Roman"/>
              </a:rPr>
              <a:t> </a:t>
            </a:r>
            <a:r>
              <a:rPr lang="en-US" sz="2800" dirty="0" err="1">
                <a:solidFill>
                  <a:schemeClr val="bg1"/>
                </a:solidFill>
                <a:latin typeface="Time New Roman"/>
              </a:rPr>
              <a:t>thống</a:t>
            </a:r>
            <a:r>
              <a:rPr lang="en-US" sz="2800" dirty="0">
                <a:solidFill>
                  <a:schemeClr val="bg1"/>
                </a:solidFill>
                <a:latin typeface="Time New Roman"/>
              </a:rPr>
              <a:t> </a:t>
            </a:r>
            <a:r>
              <a:rPr lang="en-US" sz="2800" dirty="0" err="1">
                <a:solidFill>
                  <a:schemeClr val="bg1"/>
                </a:solidFill>
                <a:latin typeface="Time New Roman"/>
              </a:rPr>
              <a:t>phần</a:t>
            </a:r>
            <a:r>
              <a:rPr lang="en-US" sz="2800" dirty="0">
                <a:solidFill>
                  <a:schemeClr val="bg1"/>
                </a:solidFill>
                <a:latin typeface="Time New Roman"/>
              </a:rPr>
              <a:t> </a:t>
            </a:r>
            <a:r>
              <a:rPr lang="en-US" sz="2800" dirty="0" err="1">
                <a:solidFill>
                  <a:schemeClr val="bg1"/>
                </a:solidFill>
                <a:latin typeface="Time New Roman"/>
              </a:rPr>
              <a:t>mềm</a:t>
            </a:r>
            <a:r>
              <a:rPr lang="en-US" sz="2800" dirty="0">
                <a:solidFill>
                  <a:schemeClr val="bg1"/>
                </a:solidFill>
                <a:latin typeface="Time New Roman"/>
              </a:rPr>
              <a:t> </a:t>
            </a:r>
            <a:r>
              <a:rPr lang="en-US" sz="2800" dirty="0" err="1">
                <a:solidFill>
                  <a:schemeClr val="bg1"/>
                </a:solidFill>
                <a:latin typeface="Time New Roman"/>
              </a:rPr>
              <a:t>hỗ</a:t>
            </a:r>
            <a:r>
              <a:rPr lang="en-US" sz="2800" dirty="0">
                <a:solidFill>
                  <a:schemeClr val="bg1"/>
                </a:solidFill>
                <a:latin typeface="Time New Roman"/>
              </a:rPr>
              <a:t> </a:t>
            </a:r>
            <a:r>
              <a:rPr lang="en-US" sz="2800" dirty="0" err="1">
                <a:solidFill>
                  <a:schemeClr val="bg1"/>
                </a:solidFill>
                <a:latin typeface="Time New Roman"/>
              </a:rPr>
              <a:t>trợ</a:t>
            </a:r>
            <a:r>
              <a:rPr lang="en-US" sz="2800" dirty="0">
                <a:solidFill>
                  <a:schemeClr val="bg1"/>
                </a:solidFill>
                <a:latin typeface="Time New Roman"/>
              </a:rPr>
              <a:t> </a:t>
            </a:r>
            <a:r>
              <a:rPr lang="en-US" sz="2800" dirty="0" err="1">
                <a:solidFill>
                  <a:schemeClr val="bg1"/>
                </a:solidFill>
                <a:latin typeface="Time New Roman"/>
              </a:rPr>
              <a:t>quản</a:t>
            </a:r>
            <a:r>
              <a:rPr lang="en-US" sz="2800" dirty="0">
                <a:solidFill>
                  <a:schemeClr val="bg1"/>
                </a:solidFill>
                <a:latin typeface="Time New Roman"/>
              </a:rPr>
              <a:t> </a:t>
            </a:r>
            <a:r>
              <a:rPr lang="en-US" sz="2800" dirty="0" err="1">
                <a:solidFill>
                  <a:schemeClr val="bg1"/>
                </a:solidFill>
                <a:latin typeface="Time New Roman"/>
              </a:rPr>
              <a:t>lý</a:t>
            </a:r>
            <a:r>
              <a:rPr lang="en-US" sz="2800" dirty="0">
                <a:solidFill>
                  <a:schemeClr val="bg1"/>
                </a:solidFill>
                <a:latin typeface="Time New Roman"/>
              </a:rPr>
              <a:t> </a:t>
            </a:r>
            <a:r>
              <a:rPr lang="en-US" sz="2800" dirty="0" err="1">
                <a:solidFill>
                  <a:schemeClr val="bg1"/>
                </a:solidFill>
                <a:latin typeface="Time New Roman"/>
              </a:rPr>
              <a:t>thông</a:t>
            </a:r>
            <a:r>
              <a:rPr lang="en-US" sz="2800" dirty="0">
                <a:solidFill>
                  <a:schemeClr val="bg1"/>
                </a:solidFill>
                <a:latin typeface="Time New Roman"/>
              </a:rPr>
              <a:t> tin </a:t>
            </a:r>
            <a:r>
              <a:rPr lang="en-US" sz="2800" dirty="0" err="1">
                <a:solidFill>
                  <a:schemeClr val="bg1"/>
                </a:solidFill>
                <a:latin typeface="Time New Roman"/>
              </a:rPr>
              <a:t>của</a:t>
            </a:r>
            <a:r>
              <a:rPr lang="en-US" sz="2800" dirty="0">
                <a:solidFill>
                  <a:schemeClr val="bg1"/>
                </a:solidFill>
                <a:latin typeface="Time New Roman"/>
              </a:rPr>
              <a:t> </a:t>
            </a:r>
            <a:r>
              <a:rPr lang="en-US" sz="2800" dirty="0" err="1">
                <a:solidFill>
                  <a:schemeClr val="bg1"/>
                </a:solidFill>
                <a:latin typeface="Time New Roman"/>
              </a:rPr>
              <a:t>giáo</a:t>
            </a:r>
            <a:r>
              <a:rPr lang="en-US" sz="2800" dirty="0">
                <a:solidFill>
                  <a:schemeClr val="bg1"/>
                </a:solidFill>
                <a:latin typeface="Time New Roman"/>
              </a:rPr>
              <a:t> </a:t>
            </a:r>
            <a:r>
              <a:rPr lang="en-US" sz="2800" dirty="0" err="1">
                <a:solidFill>
                  <a:schemeClr val="bg1"/>
                </a:solidFill>
                <a:latin typeface="Time New Roman"/>
              </a:rPr>
              <a:t>viên</a:t>
            </a:r>
            <a:r>
              <a:rPr lang="en-US" sz="2800" dirty="0">
                <a:solidFill>
                  <a:schemeClr val="bg1"/>
                </a:solidFill>
                <a:latin typeface="Time New Roman"/>
              </a:rPr>
              <a:t> THPT </a:t>
            </a:r>
            <a:r>
              <a:rPr lang="en-US" sz="2800" dirty="0" err="1">
                <a:solidFill>
                  <a:schemeClr val="bg1"/>
                </a:solidFill>
                <a:latin typeface="Time New Roman"/>
              </a:rPr>
              <a:t>sao</a:t>
            </a:r>
            <a:r>
              <a:rPr lang="en-US" sz="2800" dirty="0">
                <a:solidFill>
                  <a:schemeClr val="bg1"/>
                </a:solidFill>
                <a:latin typeface="Time New Roman"/>
              </a:rPr>
              <a:t> </a:t>
            </a:r>
            <a:r>
              <a:rPr lang="en-US" sz="2800" dirty="0" err="1">
                <a:solidFill>
                  <a:schemeClr val="bg1"/>
                </a:solidFill>
                <a:latin typeface="Time New Roman"/>
              </a:rPr>
              <a:t>cho</a:t>
            </a:r>
            <a:r>
              <a:rPr lang="en-US" sz="2800" dirty="0">
                <a:solidFill>
                  <a:schemeClr val="bg1"/>
                </a:solidFill>
                <a:latin typeface="Time New Roman"/>
              </a:rPr>
              <a:t> </a:t>
            </a:r>
            <a:r>
              <a:rPr lang="en-US" sz="2800" dirty="0" err="1">
                <a:solidFill>
                  <a:schemeClr val="bg1"/>
                </a:solidFill>
                <a:latin typeface="Time New Roman"/>
              </a:rPr>
              <a:t>hệ</a:t>
            </a:r>
            <a:r>
              <a:rPr lang="en-US" sz="2800" dirty="0">
                <a:solidFill>
                  <a:schemeClr val="bg1"/>
                </a:solidFill>
                <a:latin typeface="Time New Roman"/>
              </a:rPr>
              <a:t> </a:t>
            </a:r>
            <a:r>
              <a:rPr lang="en-US" sz="2800" dirty="0" err="1">
                <a:solidFill>
                  <a:schemeClr val="bg1"/>
                </a:solidFill>
                <a:latin typeface="Time New Roman"/>
              </a:rPr>
              <a:t>thống</a:t>
            </a:r>
            <a:r>
              <a:rPr lang="en-US" sz="2800" dirty="0">
                <a:solidFill>
                  <a:schemeClr val="bg1"/>
                </a:solidFill>
                <a:latin typeface="Time New Roman"/>
              </a:rPr>
              <a:t> </a:t>
            </a:r>
            <a:r>
              <a:rPr lang="en-US" sz="2800" dirty="0" err="1">
                <a:solidFill>
                  <a:schemeClr val="bg1"/>
                </a:solidFill>
                <a:latin typeface="Time New Roman"/>
              </a:rPr>
              <a:t>này</a:t>
            </a:r>
            <a:r>
              <a:rPr lang="en-US" sz="2800" dirty="0">
                <a:solidFill>
                  <a:schemeClr val="bg1"/>
                </a:solidFill>
                <a:latin typeface="Time New Roman"/>
              </a:rPr>
              <a:t> </a:t>
            </a:r>
            <a:r>
              <a:rPr lang="en-US" sz="2800" dirty="0" err="1">
                <a:solidFill>
                  <a:schemeClr val="bg1"/>
                </a:solidFill>
                <a:latin typeface="Time New Roman"/>
              </a:rPr>
              <a:t>có</a:t>
            </a:r>
            <a:r>
              <a:rPr lang="en-US" sz="2800" dirty="0">
                <a:solidFill>
                  <a:schemeClr val="bg1"/>
                </a:solidFill>
                <a:latin typeface="Time New Roman"/>
              </a:rPr>
              <a:t> </a:t>
            </a:r>
            <a:r>
              <a:rPr lang="en-US" sz="2800" dirty="0" err="1">
                <a:solidFill>
                  <a:schemeClr val="bg1"/>
                </a:solidFill>
                <a:latin typeface="Time New Roman"/>
              </a:rPr>
              <a:t>thể</a:t>
            </a:r>
            <a:r>
              <a:rPr lang="en-US" sz="2800" dirty="0">
                <a:solidFill>
                  <a:schemeClr val="bg1"/>
                </a:solidFill>
                <a:latin typeface="Time New Roman"/>
              </a:rPr>
              <a:t> </a:t>
            </a:r>
            <a:r>
              <a:rPr lang="en-US" sz="2800" dirty="0" err="1">
                <a:solidFill>
                  <a:schemeClr val="bg1"/>
                </a:solidFill>
                <a:latin typeface="Time New Roman"/>
              </a:rPr>
              <a:t>đưa</a:t>
            </a:r>
            <a:r>
              <a:rPr lang="en-US" sz="2800" dirty="0">
                <a:solidFill>
                  <a:schemeClr val="bg1"/>
                </a:solidFill>
                <a:latin typeface="Time New Roman"/>
              </a:rPr>
              <a:t> </a:t>
            </a:r>
            <a:r>
              <a:rPr lang="en-US" sz="2800" dirty="0" err="1">
                <a:solidFill>
                  <a:schemeClr val="bg1"/>
                </a:solidFill>
                <a:latin typeface="Time New Roman"/>
              </a:rPr>
              <a:t>ra</a:t>
            </a:r>
            <a:r>
              <a:rPr lang="en-US" sz="2800" dirty="0">
                <a:solidFill>
                  <a:schemeClr val="bg1"/>
                </a:solidFill>
                <a:latin typeface="Time New Roman"/>
              </a:rPr>
              <a:t> </a:t>
            </a:r>
            <a:r>
              <a:rPr lang="en-US" sz="2800" dirty="0" err="1">
                <a:solidFill>
                  <a:schemeClr val="bg1"/>
                </a:solidFill>
                <a:latin typeface="Time New Roman"/>
              </a:rPr>
              <a:t>áp</a:t>
            </a:r>
            <a:r>
              <a:rPr lang="en-US" sz="2800" dirty="0">
                <a:solidFill>
                  <a:schemeClr val="bg1"/>
                </a:solidFill>
                <a:latin typeface="Time New Roman"/>
              </a:rPr>
              <a:t> </a:t>
            </a:r>
            <a:r>
              <a:rPr lang="en-US" sz="2800" dirty="0" err="1">
                <a:solidFill>
                  <a:schemeClr val="bg1"/>
                </a:solidFill>
                <a:latin typeface="Time New Roman"/>
              </a:rPr>
              <a:t>dụng</a:t>
            </a:r>
            <a:r>
              <a:rPr lang="en-US" sz="2800" dirty="0">
                <a:solidFill>
                  <a:schemeClr val="bg1"/>
                </a:solidFill>
                <a:latin typeface="Time New Roman"/>
              </a:rPr>
              <a:t>.</a:t>
            </a:r>
          </a:p>
        </p:txBody>
      </p:sp>
    </p:spTree>
    <p:extLst>
      <p:ext uri="{BB962C8B-B14F-4D97-AF65-F5344CB8AC3E}">
        <p14:creationId xmlns:p14="http://schemas.microsoft.com/office/powerpoint/2010/main" val="286875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6">
            <a:extLst>
              <a:ext uri="{FF2B5EF4-FFF2-40B4-BE49-F238E27FC236}">
                <a16:creationId xmlns:a16="http://schemas.microsoft.com/office/drawing/2014/main" id="{3E6FEF9F-F5D4-4C07-A6B1-4A82975DD1D5}"/>
              </a:ext>
            </a:extLst>
          </p:cNvPr>
          <p:cNvSpPr/>
          <p:nvPr/>
        </p:nvSpPr>
        <p:spPr>
          <a:xfrm>
            <a:off x="0" y="0"/>
            <a:ext cx="12192000" cy="6858000"/>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Hình chữ nhật 10">
            <a:extLst>
              <a:ext uri="{FF2B5EF4-FFF2-40B4-BE49-F238E27FC236}">
                <a16:creationId xmlns:a16="http://schemas.microsoft.com/office/drawing/2014/main" id="{6CE95917-B375-D63F-C2E3-867E6FB5BBA4}"/>
              </a:ext>
            </a:extLst>
          </p:cNvPr>
          <p:cNvSpPr/>
          <p:nvPr/>
        </p:nvSpPr>
        <p:spPr>
          <a:xfrm>
            <a:off x="11548313" y="2322576"/>
            <a:ext cx="640080" cy="2212848"/>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9" name="Hình chữ nhật 11">
            <a:extLst>
              <a:ext uri="{FF2B5EF4-FFF2-40B4-BE49-F238E27FC236}">
                <a16:creationId xmlns:a16="http://schemas.microsoft.com/office/drawing/2014/main" id="{4280A2FB-1525-C118-D33C-11EE823F5ED9}"/>
              </a:ext>
            </a:extLst>
          </p:cNvPr>
          <p:cNvSpPr/>
          <p:nvPr/>
        </p:nvSpPr>
        <p:spPr>
          <a:xfrm>
            <a:off x="11548313" y="4647719"/>
            <a:ext cx="643687" cy="2208494"/>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Hộp Văn bản 1">
            <a:extLst>
              <a:ext uri="{FF2B5EF4-FFF2-40B4-BE49-F238E27FC236}">
                <a16:creationId xmlns:a16="http://schemas.microsoft.com/office/drawing/2014/main" id="{531EC2D3-3924-4E4B-B3FD-D31A6BC377D0}"/>
              </a:ext>
            </a:extLst>
          </p:cNvPr>
          <p:cNvSpPr txBox="1"/>
          <p:nvPr/>
        </p:nvSpPr>
        <p:spPr>
          <a:xfrm>
            <a:off x="293490" y="148029"/>
            <a:ext cx="66692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Yêu cầu đồ án</a:t>
            </a:r>
            <a:endParaRPr lang="en-US" sz="3600" dirty="0">
              <a:solidFill>
                <a:schemeClr val="bg1"/>
              </a:solidFill>
              <a:latin typeface="Arial" panose="020B0604020202020204" pitchFamily="34" charset="0"/>
              <a:cs typeface="Arial" panose="020B0604020202020204" pitchFamily="34" charset="0"/>
            </a:endParaRPr>
          </a:p>
        </p:txBody>
      </p:sp>
      <p:sp>
        <p:nvSpPr>
          <p:cNvPr id="53" name="Hộp Văn bản 15">
            <a:extLst>
              <a:ext uri="{FF2B5EF4-FFF2-40B4-BE49-F238E27FC236}">
                <a16:creationId xmlns:a16="http://schemas.microsoft.com/office/drawing/2014/main" id="{309C413C-DF86-4A1D-A357-B13D193C24AB}"/>
              </a:ext>
            </a:extLst>
          </p:cNvPr>
          <p:cNvSpPr txBox="1"/>
          <p:nvPr/>
        </p:nvSpPr>
        <p:spPr>
          <a:xfrm rot="16200000">
            <a:off x="11038181" y="3075056"/>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Thiết kế cơ sở dữ liệu</a:t>
            </a:r>
            <a:endParaRPr lang="en-US" sz="2000" dirty="0">
              <a:solidFill>
                <a:schemeClr val="bg1"/>
              </a:solidFill>
              <a:latin typeface="Arial" panose="020B0604020202020204" pitchFamily="34" charset="0"/>
              <a:cs typeface="Arial" panose="020B0604020202020204" pitchFamily="34" charset="0"/>
            </a:endParaRPr>
          </a:p>
        </p:txBody>
      </p:sp>
      <p:sp>
        <p:nvSpPr>
          <p:cNvPr id="54" name="Hộp Văn bản 16">
            <a:extLst>
              <a:ext uri="{FF2B5EF4-FFF2-40B4-BE49-F238E27FC236}">
                <a16:creationId xmlns:a16="http://schemas.microsoft.com/office/drawing/2014/main" id="{991C25B7-0243-41A6-84AB-9A1C4B9B112E}"/>
              </a:ext>
            </a:extLst>
          </p:cNvPr>
          <p:cNvSpPr txBox="1"/>
          <p:nvPr/>
        </p:nvSpPr>
        <p:spPr>
          <a:xfrm rot="16200000">
            <a:off x="11038180" y="5398023"/>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Giao diện chương trình</a:t>
            </a:r>
            <a:endParaRPr lang="en-US" sz="2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35592AB-7B6A-B3FD-2498-7E78B2BA1491}"/>
              </a:ext>
            </a:extLst>
          </p:cNvPr>
          <p:cNvSpPr txBox="1"/>
          <p:nvPr/>
        </p:nvSpPr>
        <p:spPr>
          <a:xfrm>
            <a:off x="1315885" y="1264904"/>
            <a:ext cx="9284494" cy="4487062"/>
          </a:xfrm>
          <a:prstGeom prst="rect">
            <a:avLst/>
          </a:prstGeom>
          <a:noFill/>
        </p:spPr>
        <p:txBody>
          <a:bodyPr wrap="square">
            <a:spAutoFit/>
          </a:bodyPr>
          <a:lstStyle/>
          <a:p>
            <a:pPr marL="457200" marR="0" lvl="0" indent="-457200" algn="just">
              <a:lnSpc>
                <a:spcPct val="107000"/>
              </a:lnSpc>
              <a:spcBef>
                <a:spcPts val="0"/>
              </a:spcBef>
              <a:spcAft>
                <a:spcPts val="800"/>
              </a:spcAft>
              <a:buFontTx/>
              <a:buChar char="-"/>
            </a:pP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Mục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giáo</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THPT. </a:t>
            </a:r>
            <a:endPar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FontTx/>
              <a:buChar char="-"/>
            </a:pP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giáo</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kỳ</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năm</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trở</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gọn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nhẹ</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FontTx/>
              <a:buChar char="-"/>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trữ</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đơn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toàn</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3735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0">
            <a:extLst>
              <a:ext uri="{FF2B5EF4-FFF2-40B4-BE49-F238E27FC236}">
                <a16:creationId xmlns:a16="http://schemas.microsoft.com/office/drawing/2014/main" id="{6CE95917-B375-D63F-C2E3-867E6FB5BBA4}"/>
              </a:ext>
            </a:extLst>
          </p:cNvPr>
          <p:cNvSpPr/>
          <p:nvPr/>
        </p:nvSpPr>
        <p:spPr>
          <a:xfrm>
            <a:off x="0" y="-1787"/>
            <a:ext cx="12192000" cy="6858000"/>
          </a:xfrm>
          <a:prstGeom prst="rect">
            <a:avLst/>
          </a:prstGeom>
          <a:solidFill>
            <a:srgbClr val="3A67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800" dirty="0">
              <a:solidFill>
                <a:schemeClr val="bg1"/>
              </a:solidFill>
              <a:latin typeface="Arial" panose="020B0604020202020204" pitchFamily="34" charset="0"/>
              <a:cs typeface="Arial" panose="020B0604020202020204" pitchFamily="34" charset="0"/>
            </a:endParaRPr>
          </a:p>
        </p:txBody>
      </p:sp>
      <p:sp>
        <p:nvSpPr>
          <p:cNvPr id="4" name="Hình chữ nhật 6">
            <a:extLst>
              <a:ext uri="{FF2B5EF4-FFF2-40B4-BE49-F238E27FC236}">
                <a16:creationId xmlns:a16="http://schemas.microsoft.com/office/drawing/2014/main" id="{3E6FEF9F-F5D4-4C07-A6B1-4A82975DD1D5}"/>
              </a:ext>
            </a:extLst>
          </p:cNvPr>
          <p:cNvSpPr/>
          <p:nvPr/>
        </p:nvSpPr>
        <p:spPr>
          <a:xfrm>
            <a:off x="11548313" y="0"/>
            <a:ext cx="640080" cy="2212848"/>
          </a:xfrm>
          <a:prstGeom prst="rect">
            <a:avLst/>
          </a:prstGeom>
          <a:solidFill>
            <a:srgbClr val="3D6CC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Hình chữ nhật 11">
            <a:extLst>
              <a:ext uri="{FF2B5EF4-FFF2-40B4-BE49-F238E27FC236}">
                <a16:creationId xmlns:a16="http://schemas.microsoft.com/office/drawing/2014/main" id="{4280A2FB-1525-C118-D33C-11EE823F5ED9}"/>
              </a:ext>
            </a:extLst>
          </p:cNvPr>
          <p:cNvSpPr/>
          <p:nvPr/>
        </p:nvSpPr>
        <p:spPr>
          <a:xfrm>
            <a:off x="11548313" y="4647719"/>
            <a:ext cx="643687" cy="2208494"/>
          </a:xfrm>
          <a:prstGeom prst="rect">
            <a:avLst/>
          </a:prstGeom>
          <a:solidFill>
            <a:srgbClr val="2A4B8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Hộp Văn bản 1">
            <a:extLst>
              <a:ext uri="{FF2B5EF4-FFF2-40B4-BE49-F238E27FC236}">
                <a16:creationId xmlns:a16="http://schemas.microsoft.com/office/drawing/2014/main" id="{531EC2D3-3924-4E4B-B3FD-D31A6BC377D0}"/>
              </a:ext>
            </a:extLst>
          </p:cNvPr>
          <p:cNvSpPr txBox="1"/>
          <p:nvPr/>
        </p:nvSpPr>
        <p:spPr>
          <a:xfrm rot="16200000">
            <a:off x="10570033" y="715366"/>
            <a:ext cx="259664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000" dirty="0">
                <a:solidFill>
                  <a:schemeClr val="bg1"/>
                </a:solidFill>
                <a:latin typeface="Arial" panose="020B0604020202020204" pitchFamily="34" charset="0"/>
                <a:cs typeface="Arial" panose="020B0604020202020204" pitchFamily="34" charset="0"/>
              </a:rPr>
              <a:t>Khảo sát hệ thống</a:t>
            </a:r>
            <a:endParaRPr lang="en-US" sz="2000" dirty="0">
              <a:solidFill>
                <a:schemeClr val="bg1"/>
              </a:solidFill>
              <a:latin typeface="Arial" panose="020B0604020202020204" pitchFamily="34" charset="0"/>
              <a:cs typeface="Arial" panose="020B0604020202020204" pitchFamily="34" charset="0"/>
            </a:endParaRPr>
          </a:p>
        </p:txBody>
      </p:sp>
      <p:sp>
        <p:nvSpPr>
          <p:cNvPr id="54" name="Hộp Văn bản 16">
            <a:extLst>
              <a:ext uri="{FF2B5EF4-FFF2-40B4-BE49-F238E27FC236}">
                <a16:creationId xmlns:a16="http://schemas.microsoft.com/office/drawing/2014/main" id="{991C25B7-0243-41A6-84AB-9A1C4B9B112E}"/>
              </a:ext>
            </a:extLst>
          </p:cNvPr>
          <p:cNvSpPr txBox="1"/>
          <p:nvPr/>
        </p:nvSpPr>
        <p:spPr>
          <a:xfrm rot="16200000">
            <a:off x="11038180" y="5398023"/>
            <a:ext cx="16639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dirty="0">
                <a:solidFill>
                  <a:schemeClr val="bg1"/>
                </a:solidFill>
                <a:latin typeface="Arial" panose="020B0604020202020204" pitchFamily="34" charset="0"/>
                <a:cs typeface="Arial" panose="020B0604020202020204" pitchFamily="34" charset="0"/>
              </a:rPr>
              <a:t>Giao diện chương trình</a:t>
            </a:r>
            <a:endParaRPr lang="en-US" sz="2000" dirty="0">
              <a:solidFill>
                <a:schemeClr val="bg1"/>
              </a:solidFill>
              <a:latin typeface="Arial" panose="020B0604020202020204" pitchFamily="34" charset="0"/>
              <a:cs typeface="Arial" panose="020B0604020202020204" pitchFamily="34" charset="0"/>
            </a:endParaRPr>
          </a:p>
        </p:txBody>
      </p:sp>
      <p:sp>
        <p:nvSpPr>
          <p:cNvPr id="2" name="Hộp Văn bản 15">
            <a:extLst>
              <a:ext uri="{FF2B5EF4-FFF2-40B4-BE49-F238E27FC236}">
                <a16:creationId xmlns:a16="http://schemas.microsoft.com/office/drawing/2014/main" id="{309C413C-DF86-4A1D-A357-B13D193C24AB}"/>
              </a:ext>
            </a:extLst>
          </p:cNvPr>
          <p:cNvSpPr txBox="1"/>
          <p:nvPr/>
        </p:nvSpPr>
        <p:spPr>
          <a:xfrm>
            <a:off x="137272" y="110154"/>
            <a:ext cx="491367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3600" dirty="0">
                <a:solidFill>
                  <a:schemeClr val="bg1"/>
                </a:solidFill>
                <a:latin typeface="Arial" panose="020B0604020202020204" pitchFamily="34" charset="0"/>
                <a:cs typeface="Arial" panose="020B0604020202020204" pitchFamily="34" charset="0"/>
              </a:rPr>
              <a:t>Thiết kế cơ sở dữ liệu</a:t>
            </a:r>
            <a:endParaRPr lang="en-US" sz="3600" dirty="0">
              <a:solidFill>
                <a:schemeClr val="bg1"/>
              </a:solidFill>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A44ED969-D401-9BA6-8E51-0F3B2954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353" y="756485"/>
            <a:ext cx="8589293" cy="5457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1344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619</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 New 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Toàn Lê</dc:creator>
  <cp:lastModifiedBy>Toàn Lê</cp:lastModifiedBy>
  <cp:revision>22</cp:revision>
  <dcterms:created xsi:type="dcterms:W3CDTF">2022-11-25T17:07:03Z</dcterms:created>
  <dcterms:modified xsi:type="dcterms:W3CDTF">2022-12-10T10:48:13Z</dcterms:modified>
</cp:coreProperties>
</file>