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8" r:id="rId7"/>
    <p:sldId id="266" r:id="rId8"/>
    <p:sldId id="271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CCF"/>
    <a:srgbClr val="1D345D"/>
    <a:srgbClr val="2A4B86"/>
    <a:srgbClr val="3A67B8"/>
    <a:srgbClr val="3D6CC1"/>
    <a:srgbClr val="36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576B-AA3B-1C75-66EF-06221965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40D52-3C3C-F488-E448-4DD6DCF11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59EA-E95A-8DFD-D0A7-6234475F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57C5-6ECF-87D6-F758-D099B490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DFA5-8BC4-35B1-EB0C-AB4DD6ED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A74-9A63-05EC-FAC4-761FC994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72E63-4FC5-CD80-5332-8298350C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A1D3-5C25-51CC-B3E8-6695E0CD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D4AF-D65A-37FC-0912-DD1EB707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00CD-35B3-45D5-4786-07ED48E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A296-20FF-243C-D18D-20C67749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A5E5E-CE28-131B-B38F-14440758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27E9-9A7E-C48E-C199-F42A3882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D74B-4C01-80E9-6409-18D2AF4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742E-69E7-9052-B293-6DCE3749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18D5-1D77-6107-7E09-3A61F963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5411-762F-1C73-C948-C3D598A5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1463-8134-4EF5-0CDF-BF964EE3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7D4E0-AF55-70A8-A3F0-1E8F6B60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8052-5A7B-8D14-18EF-3929906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7CE5-080D-AC5D-2A56-86C72B38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2C61-B170-54B8-922A-9075B413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5CF-174A-7202-0910-95309C51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5135-CF5E-CE5E-585E-7C233EE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E550-0EC0-1437-4A34-CD0CF2A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F49-B9B5-6216-2B4D-0E9FA7AE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ECF4-3AE5-85FE-B9F3-DE9DEC477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423E-DBFA-4CDF-C8D8-941F5375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C5E2-A4A7-8FA7-BF8D-6A1C7B8D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2D1A0-AC61-4AF6-731A-3500005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8577-25EF-FD3D-C601-6319B591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7129-57F6-B0F4-6AC2-56726197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18A7-EEB4-4E15-EB68-A69FFCD4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DBD4-560A-9A2C-6226-33CD1712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649B0-EDD9-B58A-BE06-BF61E92A0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4E9B8-6517-DBCC-A237-A4919404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72A1-0847-719B-CF38-7DC82F8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93A9A-78BA-8FEB-134A-AF7CFB1B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DBE80-1E55-AE0D-0D0E-9E109742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8635-3113-5AF4-7E1A-1A89949E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C8E67-2620-E525-ABB0-6784331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A3B1-429D-672D-4CD0-5DB21ED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8208-FD69-CA2D-5A93-C7C1148C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985B6-F511-B36F-BFBC-AF8695DE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BD01B-6DE7-1961-83A2-F605194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79093-27E1-9FF8-1530-211B5E53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377A-0325-35D5-21F2-E4C55FB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3A86-A23D-61CF-8B8B-8C2D0BC9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F44B9-4D75-0FD1-0317-678C70556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42943-AE10-AF65-2571-BB5AFE56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0613-5CB2-B3EB-B637-F9DB1142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BCA8-881B-0B39-8558-3CC9ABA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98B4-47E6-2C6E-10E6-24DD88F0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696E6-BB85-1DFC-850E-2CE33627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74B6D-0DCE-95EF-92CA-A9B9B1BC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3E5B4-012D-78F6-577A-4FC109B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93C9A-956C-0468-2D59-06DA2CAA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4574-C11F-0ED8-E59A-018E6EB2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8C975-AFC6-1681-114D-C047E488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7E999-76AA-A3F1-C93B-81092906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1FCC-5605-B1CD-FCFB-F3A7B10A0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38C7-8BCB-4545-86C5-A7698B05501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0EA3-E299-75CA-8804-86A27609D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92C2-391B-36F3-DEC8-D9BBA6B59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8A6C2-CD78-4FCD-B9B0-B9853BC72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6863" r="30294" b="53072"/>
          <a:stretch/>
        </p:blipFill>
        <p:spPr>
          <a:xfrm>
            <a:off x="3089107" y="2735404"/>
            <a:ext cx="6013786" cy="857521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C40435F5-2336-4A8A-812D-BE9B7D8D2394}"/>
              </a:ext>
            </a:extLst>
          </p:cNvPr>
          <p:cNvSpPr txBox="1"/>
          <p:nvPr/>
        </p:nvSpPr>
        <p:spPr>
          <a:xfrm>
            <a:off x="3621331" y="3018752"/>
            <a:ext cx="276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Tổ Thực Hành 2 - Nhóm 7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7B657C-8EFC-4064-A15D-6B896331C0C6}"/>
              </a:ext>
            </a:extLst>
          </p:cNvPr>
          <p:cNvSpPr/>
          <p:nvPr/>
        </p:nvSpPr>
        <p:spPr>
          <a:xfrm>
            <a:off x="3992798" y="3682021"/>
            <a:ext cx="1951703" cy="440575"/>
          </a:xfrm>
          <a:prstGeom prst="roundRect">
            <a:avLst/>
          </a:prstGeom>
          <a:solidFill>
            <a:srgbClr val="E4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400" dirty="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400" dirty="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9F78C-B86F-455B-B990-3C924443AE1A}"/>
              </a:ext>
            </a:extLst>
          </p:cNvPr>
          <p:cNvSpPr/>
          <p:nvPr/>
        </p:nvSpPr>
        <p:spPr>
          <a:xfrm>
            <a:off x="6091987" y="3682020"/>
            <a:ext cx="2620295" cy="440575"/>
          </a:xfrm>
          <a:prstGeom prst="roundRect">
            <a:avLst/>
          </a:prstGeom>
          <a:solidFill>
            <a:srgbClr val="E4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Trang đầu tiên tìm được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45666343-2CCF-4C94-9F38-477B19F3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3" b="93899" l="6322" r="93966">
                        <a14:foregroundMark x1="6609" y1="8488" x2="6609" y2="8488"/>
                        <a14:foregroundMark x1="86207" y1="94164" x2="86207" y2="94164"/>
                        <a14:foregroundMark x1="50287" y1="41645" x2="65805" y2="57294"/>
                        <a14:foregroundMark x1="41092" y1="46950" x2="54598" y2="61804"/>
                        <a14:foregroundMark x1="93966" y1="89125" x2="93966" y2="8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16" y="6973418"/>
            <a:ext cx="320919" cy="347662"/>
          </a:xfrm>
          <a:prstGeom prst="rect">
            <a:avLst/>
          </a:prstGeom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5F4641C-2439-7FA5-FC42-9808DE0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01" y="194779"/>
            <a:ext cx="2629600" cy="25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46328 -0.4409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64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551920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" y="0"/>
            <a:ext cx="12192000" cy="6856213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>
            <a:off x="102636" y="138699"/>
            <a:ext cx="27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3</a:t>
            </a:r>
          </a:p>
        </p:txBody>
      </p:sp>
      <p:sp>
        <p:nvSpPr>
          <p:cNvPr id="6" name="Hình chữ nhật 6">
            <a:extLst>
              <a:ext uri="{FF2B5EF4-FFF2-40B4-BE49-F238E27FC236}">
                <a16:creationId xmlns:a16="http://schemas.microsoft.com/office/drawing/2014/main" id="{EE224293-9E4E-7A51-DED9-C78BAE3BA2F3}"/>
              </a:ext>
            </a:extLst>
          </p:cNvPr>
          <p:cNvSpPr/>
          <p:nvPr/>
        </p:nvSpPr>
        <p:spPr>
          <a:xfrm>
            <a:off x="11548313" y="0"/>
            <a:ext cx="640080" cy="2212848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39C3C777-A733-EDB6-2671-EBCFEC164F66}"/>
              </a:ext>
            </a:extLst>
          </p:cNvPr>
          <p:cNvSpPr txBox="1"/>
          <p:nvPr/>
        </p:nvSpPr>
        <p:spPr>
          <a:xfrm rot="16200000">
            <a:off x="10571838" y="335902"/>
            <a:ext cx="25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10" name="Hình chữ nhật 10">
            <a:extLst>
              <a:ext uri="{FF2B5EF4-FFF2-40B4-BE49-F238E27FC236}">
                <a16:creationId xmlns:a16="http://schemas.microsoft.com/office/drawing/2014/main" id="{F6963C6E-B0B7-C559-7DDF-8702242F0B15}"/>
              </a:ext>
            </a:extLst>
          </p:cNvPr>
          <p:cNvSpPr/>
          <p:nvPr/>
        </p:nvSpPr>
        <p:spPr>
          <a:xfrm>
            <a:off x="11551920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 rot="16200000">
            <a:off x="11038181" y="3228944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</p:spTree>
    <p:extLst>
      <p:ext uri="{BB962C8B-B14F-4D97-AF65-F5344CB8AC3E}">
        <p14:creationId xmlns:p14="http://schemas.microsoft.com/office/powerpoint/2010/main" val="328621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5">
            <a:extLst>
              <a:ext uri="{FF2B5EF4-FFF2-40B4-BE49-F238E27FC236}">
                <a16:creationId xmlns:a16="http://schemas.microsoft.com/office/drawing/2014/main" id="{F0ED232F-973E-4A4A-ADCD-0647194F8CD4}"/>
              </a:ext>
            </a:extLst>
          </p:cNvPr>
          <p:cNvSpPr txBox="1"/>
          <p:nvPr/>
        </p:nvSpPr>
        <p:spPr>
          <a:xfrm>
            <a:off x="4386823" y="2705725"/>
            <a:ext cx="3418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rgbClr val="678C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8" name="Hình chữ nhật 11">
            <a:extLst>
              <a:ext uri="{FF2B5EF4-FFF2-40B4-BE49-F238E27FC236}">
                <a16:creationId xmlns:a16="http://schemas.microsoft.com/office/drawing/2014/main" id="{049DE801-FBEA-1C36-A3A3-FBB7B73052E3}"/>
              </a:ext>
            </a:extLst>
          </p:cNvPr>
          <p:cNvSpPr/>
          <p:nvPr/>
        </p:nvSpPr>
        <p:spPr>
          <a:xfrm rot="5400000">
            <a:off x="5234235" y="-4494482"/>
            <a:ext cx="1723527" cy="12192001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Hình chữ nhật 10">
            <a:extLst>
              <a:ext uri="{FF2B5EF4-FFF2-40B4-BE49-F238E27FC236}">
                <a16:creationId xmlns:a16="http://schemas.microsoft.com/office/drawing/2014/main" id="{4D50EC9E-13F6-A7AD-2C19-C90A6D1EB17C}"/>
              </a:ext>
            </a:extLst>
          </p:cNvPr>
          <p:cNvSpPr/>
          <p:nvPr/>
        </p:nvSpPr>
        <p:spPr>
          <a:xfrm rot="5400000">
            <a:off x="5234236" y="-4872923"/>
            <a:ext cx="1723528" cy="12192001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DDFC653C-FDD5-3E9C-5F75-5A86E1C13A2E}"/>
              </a:ext>
            </a:extLst>
          </p:cNvPr>
          <p:cNvSpPr/>
          <p:nvPr/>
        </p:nvSpPr>
        <p:spPr>
          <a:xfrm rot="5400000">
            <a:off x="5234236" y="-5234236"/>
            <a:ext cx="1723528" cy="12192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Hình chữ nhật 11">
            <a:extLst>
              <a:ext uri="{FF2B5EF4-FFF2-40B4-BE49-F238E27FC236}">
                <a16:creationId xmlns:a16="http://schemas.microsoft.com/office/drawing/2014/main" id="{CD551ABF-68C1-3B71-9CDC-B8957237C381}"/>
              </a:ext>
            </a:extLst>
          </p:cNvPr>
          <p:cNvSpPr/>
          <p:nvPr/>
        </p:nvSpPr>
        <p:spPr>
          <a:xfrm rot="16200000">
            <a:off x="5234222" y="-839519"/>
            <a:ext cx="1723527" cy="12192001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Hình chữ nhật 10">
            <a:extLst>
              <a:ext uri="{FF2B5EF4-FFF2-40B4-BE49-F238E27FC236}">
                <a16:creationId xmlns:a16="http://schemas.microsoft.com/office/drawing/2014/main" id="{81C55672-ABC2-35B8-072D-B494E1072339}"/>
              </a:ext>
            </a:extLst>
          </p:cNvPr>
          <p:cNvSpPr/>
          <p:nvPr/>
        </p:nvSpPr>
        <p:spPr>
          <a:xfrm rot="16200000">
            <a:off x="5234225" y="-461077"/>
            <a:ext cx="1723528" cy="12192001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Hình chữ nhật 6">
            <a:extLst>
              <a:ext uri="{FF2B5EF4-FFF2-40B4-BE49-F238E27FC236}">
                <a16:creationId xmlns:a16="http://schemas.microsoft.com/office/drawing/2014/main" id="{9F8B198F-D82B-0EAD-6615-B0D3C2F86A00}"/>
              </a:ext>
            </a:extLst>
          </p:cNvPr>
          <p:cNvSpPr/>
          <p:nvPr/>
        </p:nvSpPr>
        <p:spPr>
          <a:xfrm rot="16200000">
            <a:off x="5234229" y="-81315"/>
            <a:ext cx="1723528" cy="12192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balloons&#10;&#10;Description automatically generated with medium confidence">
            <a:extLst>
              <a:ext uri="{FF2B5EF4-FFF2-40B4-BE49-F238E27FC236}">
                <a16:creationId xmlns:a16="http://schemas.microsoft.com/office/drawing/2014/main" id="{E5D4A870-0DF8-4881-A220-5F8A81E6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16" y="2367746"/>
            <a:ext cx="3773347" cy="212250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E6CE8C5-02F5-4F41-B0F0-83AD78B2AEB5}"/>
              </a:ext>
            </a:extLst>
          </p:cNvPr>
          <p:cNvSpPr txBox="1"/>
          <p:nvPr/>
        </p:nvSpPr>
        <p:spPr>
          <a:xfrm>
            <a:off x="3906395" y="3889796"/>
            <a:ext cx="4045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Tổ Thực Hành 2 - Nhóm 7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rgbClr val="3439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709BFA28-6548-4576-B922-7BDDCB064DFE}"/>
              </a:ext>
            </a:extLst>
          </p:cNvPr>
          <p:cNvSpPr txBox="1"/>
          <p:nvPr/>
        </p:nvSpPr>
        <p:spPr>
          <a:xfrm>
            <a:off x="7732483" y="3609039"/>
            <a:ext cx="31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4393C"/>
                </a:solidFill>
              </a:rPr>
              <a:t>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B972743-4FFB-42CC-A47C-A108E3447FD5}"/>
              </a:ext>
            </a:extLst>
          </p:cNvPr>
          <p:cNvSpPr txBox="1"/>
          <p:nvPr/>
        </p:nvSpPr>
        <p:spPr>
          <a:xfrm>
            <a:off x="7911012" y="3609039"/>
            <a:ext cx="31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4393C"/>
                </a:solidFill>
              </a:rPr>
              <a:t>.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4BD42E7-DF23-4B8E-A367-4684BBA7A779}"/>
              </a:ext>
            </a:extLst>
          </p:cNvPr>
          <p:cNvSpPr txBox="1"/>
          <p:nvPr/>
        </p:nvSpPr>
        <p:spPr>
          <a:xfrm>
            <a:off x="8089541" y="3609039"/>
            <a:ext cx="31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4393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0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10">
            <a:extLst>
              <a:ext uri="{FF2B5EF4-FFF2-40B4-BE49-F238E27FC236}">
                <a16:creationId xmlns:a16="http://schemas.microsoft.com/office/drawing/2014/main" id="{9936259D-7815-42A0-A3F8-DC79C894DE3A}"/>
              </a:ext>
            </a:extLst>
          </p:cNvPr>
          <p:cNvSpPr/>
          <p:nvPr/>
        </p:nvSpPr>
        <p:spPr>
          <a:xfrm>
            <a:off x="-1528" y="0"/>
            <a:ext cx="4114800" cy="6858000"/>
          </a:xfrm>
          <a:prstGeom prst="rect">
            <a:avLst/>
          </a:prstGeom>
          <a:solidFill>
            <a:srgbClr val="3A67B8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ình chữ nhật 11">
            <a:extLst>
              <a:ext uri="{FF2B5EF4-FFF2-40B4-BE49-F238E27FC236}">
                <a16:creationId xmlns:a16="http://schemas.microsoft.com/office/drawing/2014/main" id="{1CC990A7-0F70-44CE-84F0-DEE89C9EF79F}"/>
              </a:ext>
            </a:extLst>
          </p:cNvPr>
          <p:cNvSpPr/>
          <p:nvPr/>
        </p:nvSpPr>
        <p:spPr>
          <a:xfrm>
            <a:off x="4037836" y="-1"/>
            <a:ext cx="4114800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625C6640-FAF8-420D-91E1-A3BDDE8C38C7}"/>
              </a:ext>
            </a:extLst>
          </p:cNvPr>
          <p:cNvSpPr txBox="1"/>
          <p:nvPr/>
        </p:nvSpPr>
        <p:spPr>
          <a:xfrm>
            <a:off x="785839" y="3013214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Hộp Văn bản 13">
            <a:extLst>
              <a:ext uri="{FF2B5EF4-FFF2-40B4-BE49-F238E27FC236}">
                <a16:creationId xmlns:a16="http://schemas.microsoft.com/office/drawing/2014/main" id="{4DC13B05-84B2-451A-9E9E-20F2247A9EDD}"/>
              </a:ext>
            </a:extLst>
          </p:cNvPr>
          <p:cNvSpPr txBox="1"/>
          <p:nvPr/>
        </p:nvSpPr>
        <p:spPr>
          <a:xfrm>
            <a:off x="4825203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Lập trình </a:t>
            </a:r>
          </a:p>
          <a:p>
            <a:pPr algn="ctr"/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 12">
            <a:extLst>
              <a:ext uri="{FF2B5EF4-FFF2-40B4-BE49-F238E27FC236}">
                <a16:creationId xmlns:a16="http://schemas.microsoft.com/office/drawing/2014/main" id="{5AD4FD84-4154-4854-BA73-8185D9C19F9E}"/>
              </a:ext>
            </a:extLst>
          </p:cNvPr>
          <p:cNvSpPr/>
          <p:nvPr/>
        </p:nvSpPr>
        <p:spPr>
          <a:xfrm>
            <a:off x="8077200" y="0"/>
            <a:ext cx="4114800" cy="6858000"/>
          </a:xfrm>
          <a:prstGeom prst="rect">
            <a:avLst/>
          </a:prstGeom>
          <a:solidFill>
            <a:srgbClr val="1D345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Hộp Văn bản 14">
            <a:extLst>
              <a:ext uri="{FF2B5EF4-FFF2-40B4-BE49-F238E27FC236}">
                <a16:creationId xmlns:a16="http://schemas.microsoft.com/office/drawing/2014/main" id="{86579503-7339-43CB-9E71-0C922AFCCE17}"/>
              </a:ext>
            </a:extLst>
          </p:cNvPr>
          <p:cNvSpPr txBox="1"/>
          <p:nvPr/>
        </p:nvSpPr>
        <p:spPr>
          <a:xfrm>
            <a:off x="8789131" y="302197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70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6">
            <a:extLst>
              <a:ext uri="{FF2B5EF4-FFF2-40B4-BE49-F238E27FC236}">
                <a16:creationId xmlns:a16="http://schemas.microsoft.com/office/drawing/2014/main" id="{FE022D85-2B9A-C0BF-82AB-308BE9FAA1A2}"/>
              </a:ext>
            </a:extLst>
          </p:cNvPr>
          <p:cNvSpPr/>
          <p:nvPr/>
        </p:nvSpPr>
        <p:spPr>
          <a:xfrm>
            <a:off x="12013436" y="0"/>
            <a:ext cx="180801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374904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625C6640-FAF8-420D-91E1-A3BDDE8C38C7}"/>
              </a:ext>
            </a:extLst>
          </p:cNvPr>
          <p:cNvSpPr txBox="1"/>
          <p:nvPr/>
        </p:nvSpPr>
        <p:spPr>
          <a:xfrm>
            <a:off x="330125" y="3013501"/>
            <a:ext cx="269093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Hộp Văn bản 13">
            <a:extLst>
              <a:ext uri="{FF2B5EF4-FFF2-40B4-BE49-F238E27FC236}">
                <a16:creationId xmlns:a16="http://schemas.microsoft.com/office/drawing/2014/main" id="{4DC13B05-84B2-451A-9E9E-20F2247A9EDD}"/>
              </a:ext>
            </a:extLst>
          </p:cNvPr>
          <p:cNvSpPr txBox="1"/>
          <p:nvPr/>
        </p:nvSpPr>
        <p:spPr>
          <a:xfrm>
            <a:off x="3118954" y="300329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Lập trình </a:t>
            </a:r>
          </a:p>
          <a:p>
            <a:pPr algn="ctr"/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n-US" sz="24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14">
            <a:extLst>
              <a:ext uri="{FF2B5EF4-FFF2-40B4-BE49-F238E27FC236}">
                <a16:creationId xmlns:a16="http://schemas.microsoft.com/office/drawing/2014/main" id="{86579503-7339-43CB-9E71-0C922AFCCE17}"/>
              </a:ext>
            </a:extLst>
          </p:cNvPr>
          <p:cNvSpPr txBox="1"/>
          <p:nvPr/>
        </p:nvSpPr>
        <p:spPr>
          <a:xfrm>
            <a:off x="6238672" y="299308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</a:t>
            </a:r>
            <a:endParaRPr lang="en-US" sz="24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5">
            <a:extLst>
              <a:ext uri="{FF2B5EF4-FFF2-40B4-BE49-F238E27FC236}">
                <a16:creationId xmlns:a16="http://schemas.microsoft.com/office/drawing/2014/main" id="{28B38463-ABF6-4BA7-BEC1-865E28EADA5C}"/>
              </a:ext>
            </a:extLst>
          </p:cNvPr>
          <p:cNvSpPr txBox="1"/>
          <p:nvPr/>
        </p:nvSpPr>
        <p:spPr>
          <a:xfrm>
            <a:off x="9352911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noFill/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466942" y="0"/>
            <a:ext cx="372533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ình chữ nhật 11">
            <a:extLst>
              <a:ext uri="{FF2B5EF4-FFF2-40B4-BE49-F238E27FC236}">
                <a16:creationId xmlns:a16="http://schemas.microsoft.com/office/drawing/2014/main" id="{B3404656-EEA4-457C-CC33-3E42191EAB9D}"/>
              </a:ext>
            </a:extLst>
          </p:cNvPr>
          <p:cNvSpPr/>
          <p:nvPr/>
        </p:nvSpPr>
        <p:spPr>
          <a:xfrm>
            <a:off x="11836595" y="0"/>
            <a:ext cx="355405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Hộp Văn bản 14">
            <a:extLst>
              <a:ext uri="{FF2B5EF4-FFF2-40B4-BE49-F238E27FC236}">
                <a16:creationId xmlns:a16="http://schemas.microsoft.com/office/drawing/2014/main" id="{C5227212-B696-45AD-032B-856ECB2E5A6B}"/>
              </a:ext>
            </a:extLst>
          </p:cNvPr>
          <p:cNvSpPr txBox="1"/>
          <p:nvPr/>
        </p:nvSpPr>
        <p:spPr>
          <a:xfrm rot="5400000">
            <a:off x="10473298" y="3762326"/>
            <a:ext cx="308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ly giáo viên trường THPT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C4A0B79E-A4BC-76DD-4801-3FEC5F0767D4}"/>
              </a:ext>
            </a:extLst>
          </p:cNvPr>
          <p:cNvSpPr txBox="1"/>
          <p:nvPr/>
        </p:nvSpPr>
        <p:spPr>
          <a:xfrm rot="5400000">
            <a:off x="9703649" y="5484648"/>
            <a:ext cx="394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Lập </a:t>
            </a:r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.NET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6">
            <a:extLst>
              <a:ext uri="{FF2B5EF4-FFF2-40B4-BE49-F238E27FC236}">
                <a16:creationId xmlns:a16="http://schemas.microsoft.com/office/drawing/2014/main" id="{7824C5BD-B184-BADC-645C-9EB6B3D05AE1}"/>
              </a:ext>
            </a:extLst>
          </p:cNvPr>
          <p:cNvSpPr txBox="1"/>
          <p:nvPr/>
        </p:nvSpPr>
        <p:spPr>
          <a:xfrm>
            <a:off x="347918" y="178409"/>
            <a:ext cx="422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843F7E-94F2-02B6-738C-D6D44CCFA2FC}"/>
              </a:ext>
            </a:extLst>
          </p:cNvPr>
          <p:cNvGrpSpPr/>
          <p:nvPr/>
        </p:nvGrpSpPr>
        <p:grpSpPr>
          <a:xfrm>
            <a:off x="1441528" y="2005028"/>
            <a:ext cx="2157823" cy="2847937"/>
            <a:chOff x="1441528" y="2005028"/>
            <a:chExt cx="2157823" cy="2847937"/>
          </a:xfrm>
        </p:grpSpPr>
        <p:grpSp>
          <p:nvGrpSpPr>
            <p:cNvPr id="22" name="Nhóm 38">
              <a:extLst>
                <a:ext uri="{FF2B5EF4-FFF2-40B4-BE49-F238E27FC236}">
                  <a16:creationId xmlns:a16="http://schemas.microsoft.com/office/drawing/2014/main" id="{DE71E74C-2D58-E0A2-7C99-0AD49A3CE228}"/>
                </a:ext>
              </a:extLst>
            </p:cNvPr>
            <p:cNvGrpSpPr/>
            <p:nvPr/>
          </p:nvGrpSpPr>
          <p:grpSpPr>
            <a:xfrm>
              <a:off x="1441528" y="2005028"/>
              <a:ext cx="2157823" cy="2847937"/>
              <a:chOff x="841585" y="1986455"/>
              <a:chExt cx="2157823" cy="2847937"/>
            </a:xfrm>
            <a:solidFill>
              <a:srgbClr val="3D6CC1"/>
            </a:solidFill>
          </p:grpSpPr>
          <p:sp>
            <p:nvSpPr>
              <p:cNvPr id="25" name="Hình chữ nhật: Góc Tròn 2">
                <a:extLst>
                  <a:ext uri="{FF2B5EF4-FFF2-40B4-BE49-F238E27FC236}">
                    <a16:creationId xmlns:a16="http://schemas.microsoft.com/office/drawing/2014/main" id="{27DA8C36-67A0-A72C-E3AA-91FAC0D56B16}"/>
                  </a:ext>
                </a:extLst>
              </p:cNvPr>
              <p:cNvSpPr/>
              <p:nvPr/>
            </p:nvSpPr>
            <p:spPr>
              <a:xfrm>
                <a:off x="841585" y="1986455"/>
                <a:ext cx="2157823" cy="2847937"/>
              </a:xfrm>
              <a:prstGeom prst="roundRect">
                <a:avLst>
                  <a:gd name="adj" fmla="val 83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Hình Bầu dục 3">
                <a:extLst>
                  <a:ext uri="{FF2B5EF4-FFF2-40B4-BE49-F238E27FC236}">
                    <a16:creationId xmlns:a16="http://schemas.microsoft.com/office/drawing/2014/main" id="{FB51CCB7-7DFE-7E3B-188E-1556CF11A867}"/>
                  </a:ext>
                </a:extLst>
              </p:cNvPr>
              <p:cNvSpPr/>
              <p:nvPr/>
            </p:nvSpPr>
            <p:spPr>
              <a:xfrm>
                <a:off x="1175004" y="2299249"/>
                <a:ext cx="1564582" cy="1513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32394AFE-9BA9-573C-D131-B340E710186D}"/>
                  </a:ext>
                </a:extLst>
              </p:cNvPr>
              <p:cNvSpPr txBox="1"/>
              <p:nvPr/>
            </p:nvSpPr>
            <p:spPr>
              <a:xfrm>
                <a:off x="1157956" y="3937752"/>
                <a:ext cx="154149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Lưu Minh Trọng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Hộp Văn bản 30">
                <a:extLst>
                  <a:ext uri="{FF2B5EF4-FFF2-40B4-BE49-F238E27FC236}">
                    <a16:creationId xmlns:a16="http://schemas.microsoft.com/office/drawing/2014/main" id="{A574D830-25EC-AF0B-F218-1D50053D042D}"/>
                  </a:ext>
                </a:extLst>
              </p:cNvPr>
              <p:cNvSpPr txBox="1"/>
              <p:nvPr/>
            </p:nvSpPr>
            <p:spPr>
              <a:xfrm>
                <a:off x="1097369" y="4279802"/>
                <a:ext cx="166267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DTH206038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8AA6C1-6BBE-61E4-39DE-C2DEE641D6C9}"/>
                </a:ext>
              </a:extLst>
            </p:cNvPr>
            <p:cNvSpPr/>
            <p:nvPr/>
          </p:nvSpPr>
          <p:spPr>
            <a:xfrm>
              <a:off x="1697312" y="2216963"/>
              <a:ext cx="1620085" cy="1623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642FF254-7BA6-2C4B-B489-27A0F87F2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505" y="2216963"/>
              <a:ext cx="1564581" cy="156458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D1A02A-8BF8-0BA1-EC9B-EAC6A1F4C7B0}"/>
              </a:ext>
            </a:extLst>
          </p:cNvPr>
          <p:cNvGrpSpPr/>
          <p:nvPr/>
        </p:nvGrpSpPr>
        <p:grpSpPr>
          <a:xfrm>
            <a:off x="4933112" y="2005029"/>
            <a:ext cx="2157823" cy="2847937"/>
            <a:chOff x="4933112" y="2005029"/>
            <a:chExt cx="2157823" cy="2847937"/>
          </a:xfrm>
        </p:grpSpPr>
        <p:grpSp>
          <p:nvGrpSpPr>
            <p:cNvPr id="30" name="Nhóm 39">
              <a:extLst>
                <a:ext uri="{FF2B5EF4-FFF2-40B4-BE49-F238E27FC236}">
                  <a16:creationId xmlns:a16="http://schemas.microsoft.com/office/drawing/2014/main" id="{F357069F-7B34-D25A-ABD9-53A4149B1C96}"/>
                </a:ext>
              </a:extLst>
            </p:cNvPr>
            <p:cNvGrpSpPr/>
            <p:nvPr/>
          </p:nvGrpSpPr>
          <p:grpSpPr>
            <a:xfrm>
              <a:off x="4933112" y="2005029"/>
              <a:ext cx="2157823" cy="2847937"/>
              <a:chOff x="3369061" y="1986455"/>
              <a:chExt cx="2157823" cy="2847937"/>
            </a:xfrm>
            <a:solidFill>
              <a:srgbClr val="2A4B86"/>
            </a:solidFill>
          </p:grpSpPr>
          <p:sp>
            <p:nvSpPr>
              <p:cNvPr id="33" name="Hình chữ nhật: Góc Tròn 17">
                <a:extLst>
                  <a:ext uri="{FF2B5EF4-FFF2-40B4-BE49-F238E27FC236}">
                    <a16:creationId xmlns:a16="http://schemas.microsoft.com/office/drawing/2014/main" id="{C548B6AC-1A60-FA26-828E-76A1389B1209}"/>
                  </a:ext>
                </a:extLst>
              </p:cNvPr>
              <p:cNvSpPr/>
              <p:nvPr/>
            </p:nvSpPr>
            <p:spPr>
              <a:xfrm>
                <a:off x="3369061" y="1986455"/>
                <a:ext cx="2157823" cy="2847937"/>
              </a:xfrm>
              <a:prstGeom prst="roundRect">
                <a:avLst>
                  <a:gd name="adj" fmla="val 83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Hình Bầu dục 20">
                <a:extLst>
                  <a:ext uri="{FF2B5EF4-FFF2-40B4-BE49-F238E27FC236}">
                    <a16:creationId xmlns:a16="http://schemas.microsoft.com/office/drawing/2014/main" id="{5A16CA69-D692-ED56-5B1C-E349402869ED}"/>
                  </a:ext>
                </a:extLst>
              </p:cNvPr>
              <p:cNvSpPr/>
              <p:nvPr/>
            </p:nvSpPr>
            <p:spPr>
              <a:xfrm>
                <a:off x="3737774" y="2308274"/>
                <a:ext cx="1564582" cy="1513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Hộp Văn bản 27">
                <a:extLst>
                  <a:ext uri="{FF2B5EF4-FFF2-40B4-BE49-F238E27FC236}">
                    <a16:creationId xmlns:a16="http://schemas.microsoft.com/office/drawing/2014/main" id="{80833AA2-6E20-C185-C2AE-DD24FF70F449}"/>
                  </a:ext>
                </a:extLst>
              </p:cNvPr>
              <p:cNvSpPr txBox="1"/>
              <p:nvPr/>
            </p:nvSpPr>
            <p:spPr>
              <a:xfrm>
                <a:off x="3854458" y="3946178"/>
                <a:ext cx="1331213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Lê Quốc Toàn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Hộp Văn bản 31">
                <a:extLst>
                  <a:ext uri="{FF2B5EF4-FFF2-40B4-BE49-F238E27FC236}">
                    <a16:creationId xmlns:a16="http://schemas.microsoft.com/office/drawing/2014/main" id="{0A8817FF-2D65-A6F3-8EB6-DF6DE9D74228}"/>
                  </a:ext>
                </a:extLst>
              </p:cNvPr>
              <p:cNvSpPr txBox="1"/>
              <p:nvPr/>
            </p:nvSpPr>
            <p:spPr>
              <a:xfrm>
                <a:off x="3643565" y="4283717"/>
                <a:ext cx="166267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DTH206022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1EF7C2-6AD0-EB32-011D-BB2E3831C1DA}"/>
                </a:ext>
              </a:extLst>
            </p:cNvPr>
            <p:cNvSpPr/>
            <p:nvPr/>
          </p:nvSpPr>
          <p:spPr>
            <a:xfrm>
              <a:off x="5201980" y="2207937"/>
              <a:ext cx="1620085" cy="1623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BDB4118D-0C3B-90E1-E018-4432824BB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660" y="2216963"/>
              <a:ext cx="1564581" cy="156458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692872-1EBB-4D1C-6FB2-8C4EF1845E20}"/>
              </a:ext>
            </a:extLst>
          </p:cNvPr>
          <p:cNvGrpSpPr/>
          <p:nvPr/>
        </p:nvGrpSpPr>
        <p:grpSpPr>
          <a:xfrm>
            <a:off x="8534177" y="2005029"/>
            <a:ext cx="2157823" cy="2847937"/>
            <a:chOff x="8534177" y="2005029"/>
            <a:chExt cx="2157823" cy="2847937"/>
          </a:xfrm>
        </p:grpSpPr>
        <p:grpSp>
          <p:nvGrpSpPr>
            <p:cNvPr id="38" name="Nhóm 40">
              <a:extLst>
                <a:ext uri="{FF2B5EF4-FFF2-40B4-BE49-F238E27FC236}">
                  <a16:creationId xmlns:a16="http://schemas.microsoft.com/office/drawing/2014/main" id="{88D5388C-02AC-303B-6D84-AB38F9BF6A09}"/>
                </a:ext>
              </a:extLst>
            </p:cNvPr>
            <p:cNvGrpSpPr/>
            <p:nvPr/>
          </p:nvGrpSpPr>
          <p:grpSpPr>
            <a:xfrm>
              <a:off x="8534177" y="2005029"/>
              <a:ext cx="2157823" cy="2847937"/>
              <a:chOff x="5865438" y="1986455"/>
              <a:chExt cx="2157823" cy="2847937"/>
            </a:xfrm>
            <a:solidFill>
              <a:srgbClr val="1D345D"/>
            </a:solidFill>
          </p:grpSpPr>
          <p:sp>
            <p:nvSpPr>
              <p:cNvPr id="41" name="Hình chữ nhật: Góc Tròn 18">
                <a:extLst>
                  <a:ext uri="{FF2B5EF4-FFF2-40B4-BE49-F238E27FC236}">
                    <a16:creationId xmlns:a16="http://schemas.microsoft.com/office/drawing/2014/main" id="{839AC7CB-0F7A-27E4-37FD-F2B2F2F81CA8}"/>
                  </a:ext>
                </a:extLst>
              </p:cNvPr>
              <p:cNvSpPr/>
              <p:nvPr/>
            </p:nvSpPr>
            <p:spPr>
              <a:xfrm>
                <a:off x="5865438" y="1986455"/>
                <a:ext cx="2157823" cy="2847937"/>
              </a:xfrm>
              <a:prstGeom prst="roundRect">
                <a:avLst>
                  <a:gd name="adj" fmla="val 83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Hình Bầu dục 21">
                <a:extLst>
                  <a:ext uri="{FF2B5EF4-FFF2-40B4-BE49-F238E27FC236}">
                    <a16:creationId xmlns:a16="http://schemas.microsoft.com/office/drawing/2014/main" id="{A7B05255-452D-B09B-3EDE-B7CF20AF5985}"/>
                  </a:ext>
                </a:extLst>
              </p:cNvPr>
              <p:cNvSpPr/>
              <p:nvPr/>
            </p:nvSpPr>
            <p:spPr>
              <a:xfrm>
                <a:off x="6175575" y="2234458"/>
                <a:ext cx="1564582" cy="1513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Hộp Văn bản 28">
                <a:extLst>
                  <a:ext uri="{FF2B5EF4-FFF2-40B4-BE49-F238E27FC236}">
                    <a16:creationId xmlns:a16="http://schemas.microsoft.com/office/drawing/2014/main" id="{A9AF6652-BD59-8FAD-27CB-5DD76E426AAE}"/>
                  </a:ext>
                </a:extLst>
              </p:cNvPr>
              <p:cNvSpPr txBox="1"/>
              <p:nvPr/>
            </p:nvSpPr>
            <p:spPr>
              <a:xfrm>
                <a:off x="6232804" y="3940655"/>
                <a:ext cx="1450123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Lê Minh Thông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Hộp Văn bản 32">
                <a:extLst>
                  <a:ext uri="{FF2B5EF4-FFF2-40B4-BE49-F238E27FC236}">
                    <a16:creationId xmlns:a16="http://schemas.microsoft.com/office/drawing/2014/main" id="{5311EF03-5240-6D1C-606F-6F2DCD49F2E0}"/>
                  </a:ext>
                </a:extLst>
              </p:cNvPr>
              <p:cNvSpPr txBox="1"/>
              <p:nvPr/>
            </p:nvSpPr>
            <p:spPr>
              <a:xfrm>
                <a:off x="6113013" y="4279802"/>
                <a:ext cx="166267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DTH206000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E6EA4E-58BE-3720-BF1C-14C6087269C4}"/>
                </a:ext>
              </a:extLst>
            </p:cNvPr>
            <p:cNvSpPr/>
            <p:nvPr/>
          </p:nvSpPr>
          <p:spPr>
            <a:xfrm>
              <a:off x="8839836" y="2217162"/>
              <a:ext cx="1620085" cy="1623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08706FD9-9033-8E5C-A630-1BCC2DA6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340" y="2253032"/>
              <a:ext cx="1564581" cy="156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99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6">
            <a:extLst>
              <a:ext uri="{FF2B5EF4-FFF2-40B4-BE49-F238E27FC236}">
                <a16:creationId xmlns:a16="http://schemas.microsoft.com/office/drawing/2014/main" id="{FE022D85-2B9A-C0BF-82AB-308BE9FAA1A2}"/>
              </a:ext>
            </a:extLst>
          </p:cNvPr>
          <p:cNvSpPr/>
          <p:nvPr/>
        </p:nvSpPr>
        <p:spPr>
          <a:xfrm>
            <a:off x="708194" y="0"/>
            <a:ext cx="1311325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374904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Hộp Văn bản 15">
            <a:extLst>
              <a:ext uri="{FF2B5EF4-FFF2-40B4-BE49-F238E27FC236}">
                <a16:creationId xmlns:a16="http://schemas.microsoft.com/office/drawing/2014/main" id="{28B38463-ABF6-4BA7-BEC1-865E28EADA5C}"/>
              </a:ext>
            </a:extLst>
          </p:cNvPr>
          <p:cNvSpPr txBox="1"/>
          <p:nvPr/>
        </p:nvSpPr>
        <p:spPr>
          <a:xfrm>
            <a:off x="9352911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noFill/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355404" y="0"/>
            <a:ext cx="372533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ình chữ nhật 11">
            <a:extLst>
              <a:ext uri="{FF2B5EF4-FFF2-40B4-BE49-F238E27FC236}">
                <a16:creationId xmlns:a16="http://schemas.microsoft.com/office/drawing/2014/main" id="{B3404656-EEA4-457C-CC33-3E42191EAB9D}"/>
              </a:ext>
            </a:extLst>
          </p:cNvPr>
          <p:cNvSpPr/>
          <p:nvPr/>
        </p:nvSpPr>
        <p:spPr>
          <a:xfrm>
            <a:off x="11836595" y="0"/>
            <a:ext cx="355405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Hộp Văn bản 14">
            <a:extLst>
              <a:ext uri="{FF2B5EF4-FFF2-40B4-BE49-F238E27FC236}">
                <a16:creationId xmlns:a16="http://schemas.microsoft.com/office/drawing/2014/main" id="{C5227212-B696-45AD-032B-856ECB2E5A6B}"/>
              </a:ext>
            </a:extLst>
          </p:cNvPr>
          <p:cNvSpPr txBox="1"/>
          <p:nvPr/>
        </p:nvSpPr>
        <p:spPr>
          <a:xfrm rot="5400000">
            <a:off x="10473298" y="3762326"/>
            <a:ext cx="308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ly giáo viên trường THPT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C4A0B79E-A4BC-76DD-4801-3FEC5F0767D4}"/>
              </a:ext>
            </a:extLst>
          </p:cNvPr>
          <p:cNvSpPr txBox="1"/>
          <p:nvPr/>
        </p:nvSpPr>
        <p:spPr>
          <a:xfrm rot="5400000">
            <a:off x="9703649" y="5484648"/>
            <a:ext cx="394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Môn Lập trình .NET</a:t>
            </a:r>
            <a:endParaRPr lang="en-US" sz="16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AF45DEB6-E157-6C24-BDDC-2412475AFA47}"/>
              </a:ext>
            </a:extLst>
          </p:cNvPr>
          <p:cNvSpPr txBox="1"/>
          <p:nvPr/>
        </p:nvSpPr>
        <p:spPr>
          <a:xfrm>
            <a:off x="333289" y="178409"/>
            <a:ext cx="422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Môn Lập trình .NET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1AF7C-3892-D2F9-8693-011502F9D9A8}"/>
              </a:ext>
            </a:extLst>
          </p:cNvPr>
          <p:cNvGrpSpPr/>
          <p:nvPr/>
        </p:nvGrpSpPr>
        <p:grpSpPr>
          <a:xfrm>
            <a:off x="4409079" y="1103728"/>
            <a:ext cx="3373841" cy="3333846"/>
            <a:chOff x="4409079" y="1103728"/>
            <a:chExt cx="3373841" cy="3333846"/>
          </a:xfrm>
        </p:grpSpPr>
        <p:grpSp>
          <p:nvGrpSpPr>
            <p:cNvPr id="5" name="Nhóm 7">
              <a:extLst>
                <a:ext uri="{FF2B5EF4-FFF2-40B4-BE49-F238E27FC236}">
                  <a16:creationId xmlns:a16="http://schemas.microsoft.com/office/drawing/2014/main" id="{BD4E4A81-3FF7-58B4-D5FE-B448732300D4}"/>
                </a:ext>
              </a:extLst>
            </p:cNvPr>
            <p:cNvGrpSpPr/>
            <p:nvPr/>
          </p:nvGrpSpPr>
          <p:grpSpPr>
            <a:xfrm>
              <a:off x="4562496" y="1241858"/>
              <a:ext cx="3137707" cy="3009301"/>
              <a:chOff x="5977647" y="546470"/>
              <a:chExt cx="3137707" cy="3009301"/>
            </a:xfrm>
          </p:grpSpPr>
          <p:sp>
            <p:nvSpPr>
              <p:cNvPr id="10" name="Hình Bầu dục 4">
                <a:extLst>
                  <a:ext uri="{FF2B5EF4-FFF2-40B4-BE49-F238E27FC236}">
                    <a16:creationId xmlns:a16="http://schemas.microsoft.com/office/drawing/2014/main" id="{504CCC12-70FD-E59E-69A9-CCEF137BDADE}"/>
                  </a:ext>
                </a:extLst>
              </p:cNvPr>
              <p:cNvSpPr/>
              <p:nvPr/>
            </p:nvSpPr>
            <p:spPr>
              <a:xfrm>
                <a:off x="5977647" y="546470"/>
                <a:ext cx="2828048" cy="2745209"/>
              </a:xfrm>
              <a:prstGeom prst="ellipse">
                <a:avLst/>
              </a:prstGeom>
              <a:solidFill>
                <a:srgbClr val="1D34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" name="Hình Bầu dục 45">
                <a:extLst>
                  <a:ext uri="{FF2B5EF4-FFF2-40B4-BE49-F238E27FC236}">
                    <a16:creationId xmlns:a16="http://schemas.microsoft.com/office/drawing/2014/main" id="{B0A97FFC-6585-3464-4DFF-6394140C4288}"/>
                  </a:ext>
                </a:extLst>
              </p:cNvPr>
              <p:cNvSpPr/>
              <p:nvPr/>
            </p:nvSpPr>
            <p:spPr>
              <a:xfrm>
                <a:off x="6287306" y="810562"/>
                <a:ext cx="2828048" cy="2745209"/>
              </a:xfrm>
              <a:prstGeom prst="ellipse">
                <a:avLst/>
              </a:prstGeom>
              <a:solidFill>
                <a:srgbClr val="3A67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1C382FE9-2493-7916-690A-8F9F0B90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079" y="1103728"/>
              <a:ext cx="3373841" cy="3333846"/>
            </a:xfrm>
            <a:prstGeom prst="rect">
              <a:avLst/>
            </a:prstGeom>
          </p:spPr>
        </p:pic>
      </p:grp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3C5E86D2-A5B2-9BFD-C0A5-EEABD90CD7AF}"/>
              </a:ext>
            </a:extLst>
          </p:cNvPr>
          <p:cNvSpPr txBox="1"/>
          <p:nvPr/>
        </p:nvSpPr>
        <p:spPr>
          <a:xfrm>
            <a:off x="3108491" y="4772393"/>
            <a:ext cx="635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8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374904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Hộp Văn bản 15">
            <a:extLst>
              <a:ext uri="{FF2B5EF4-FFF2-40B4-BE49-F238E27FC236}">
                <a16:creationId xmlns:a16="http://schemas.microsoft.com/office/drawing/2014/main" id="{28B38463-ABF6-4BA7-BEC1-865E28EADA5C}"/>
              </a:ext>
            </a:extLst>
          </p:cNvPr>
          <p:cNvSpPr txBox="1"/>
          <p:nvPr/>
        </p:nvSpPr>
        <p:spPr>
          <a:xfrm>
            <a:off x="9352911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noFill/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355404" y="0"/>
            <a:ext cx="372533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ình chữ nhật 11">
            <a:extLst>
              <a:ext uri="{FF2B5EF4-FFF2-40B4-BE49-F238E27FC236}">
                <a16:creationId xmlns:a16="http://schemas.microsoft.com/office/drawing/2014/main" id="{B3404656-EEA4-457C-CC33-3E42191EAB9D}"/>
              </a:ext>
            </a:extLst>
          </p:cNvPr>
          <p:cNvSpPr/>
          <p:nvPr/>
        </p:nvSpPr>
        <p:spPr>
          <a:xfrm>
            <a:off x="713458" y="0"/>
            <a:ext cx="355405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Hộp Văn bản 14">
            <a:extLst>
              <a:ext uri="{FF2B5EF4-FFF2-40B4-BE49-F238E27FC236}">
                <a16:creationId xmlns:a16="http://schemas.microsoft.com/office/drawing/2014/main" id="{C5227212-B696-45AD-032B-856ECB2E5A6B}"/>
              </a:ext>
            </a:extLst>
          </p:cNvPr>
          <p:cNvSpPr txBox="1"/>
          <p:nvPr/>
        </p:nvSpPr>
        <p:spPr>
          <a:xfrm rot="5400000">
            <a:off x="10473298" y="3762326"/>
            <a:ext cx="308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ly giáo viên trường THPT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C4A0B79E-A4BC-76DD-4801-3FEC5F0767D4}"/>
              </a:ext>
            </a:extLst>
          </p:cNvPr>
          <p:cNvSpPr txBox="1"/>
          <p:nvPr/>
        </p:nvSpPr>
        <p:spPr>
          <a:xfrm rot="5400000">
            <a:off x="9703649" y="5484648"/>
            <a:ext cx="394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Môn Lập trình .NET</a:t>
            </a:r>
            <a:endParaRPr lang="en-US" sz="16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16">
            <a:extLst>
              <a:ext uri="{FF2B5EF4-FFF2-40B4-BE49-F238E27FC236}">
                <a16:creationId xmlns:a16="http://schemas.microsoft.com/office/drawing/2014/main" id="{E91C7195-D1B2-AD04-84B4-AD2507476A00}"/>
              </a:ext>
            </a:extLst>
          </p:cNvPr>
          <p:cNvSpPr txBox="1"/>
          <p:nvPr/>
        </p:nvSpPr>
        <p:spPr>
          <a:xfrm>
            <a:off x="1027919" y="185748"/>
            <a:ext cx="522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599EDF-7A2A-F957-4269-1B201254E40C}"/>
              </a:ext>
            </a:extLst>
          </p:cNvPr>
          <p:cNvGrpSpPr/>
          <p:nvPr/>
        </p:nvGrpSpPr>
        <p:grpSpPr>
          <a:xfrm>
            <a:off x="2437693" y="1006936"/>
            <a:ext cx="4331855" cy="1084679"/>
            <a:chOff x="2437693" y="1006936"/>
            <a:chExt cx="4331855" cy="1084679"/>
          </a:xfrm>
        </p:grpSpPr>
        <p:grpSp>
          <p:nvGrpSpPr>
            <p:cNvPr id="9" name="Nhóm 84">
              <a:extLst>
                <a:ext uri="{FF2B5EF4-FFF2-40B4-BE49-F238E27FC236}">
                  <a16:creationId xmlns:a16="http://schemas.microsoft.com/office/drawing/2014/main" id="{3992369C-68DD-ABF2-1A6E-4B13258C2568}"/>
                </a:ext>
              </a:extLst>
            </p:cNvPr>
            <p:cNvGrpSpPr/>
            <p:nvPr/>
          </p:nvGrpSpPr>
          <p:grpSpPr>
            <a:xfrm>
              <a:off x="2437693" y="1006936"/>
              <a:ext cx="4331855" cy="1084679"/>
              <a:chOff x="1329078" y="1230698"/>
              <a:chExt cx="4331855" cy="1084679"/>
            </a:xfrm>
            <a:solidFill>
              <a:schemeClr val="accent1"/>
            </a:solidFill>
          </p:grpSpPr>
          <p:sp>
            <p:nvSpPr>
              <p:cNvPr id="21" name="Hình chữ nhật: Góc Tròn 75">
                <a:extLst>
                  <a:ext uri="{FF2B5EF4-FFF2-40B4-BE49-F238E27FC236}">
                    <a16:creationId xmlns:a16="http://schemas.microsoft.com/office/drawing/2014/main" id="{065214CC-3A4E-4951-D347-344EEAA61D48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Hình chữ nhật: Góc Tròn 76">
                <a:extLst>
                  <a:ext uri="{FF2B5EF4-FFF2-40B4-BE49-F238E27FC236}">
                    <a16:creationId xmlns:a16="http://schemas.microsoft.com/office/drawing/2014/main" id="{5CA89471-7B5B-5C3C-A1D8-CDA227DBB6BB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Hộp Văn bản 77">
                <a:extLst>
                  <a:ext uri="{FF2B5EF4-FFF2-40B4-BE49-F238E27FC236}">
                    <a16:creationId xmlns:a16="http://schemas.microsoft.com/office/drawing/2014/main" id="{684DBE0D-E794-094A-6C68-52B7FA11500E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2680091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Khảo sát hệ thống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54BB9-5D09-5FD5-E1CF-C185783DE027}"/>
                </a:ext>
              </a:extLst>
            </p:cNvPr>
            <p:cNvSpPr/>
            <p:nvPr/>
          </p:nvSpPr>
          <p:spPr>
            <a:xfrm>
              <a:off x="2676973" y="1176338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41C75D2B-5D3A-F861-393A-F498BF4E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403" y="1047680"/>
              <a:ext cx="1003187" cy="100318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9BF22-F1F1-6DD4-C3FC-7F705302F998}"/>
              </a:ext>
            </a:extLst>
          </p:cNvPr>
          <p:cNvGrpSpPr/>
          <p:nvPr/>
        </p:nvGrpSpPr>
        <p:grpSpPr>
          <a:xfrm>
            <a:off x="4709185" y="3831578"/>
            <a:ext cx="4331855" cy="1084679"/>
            <a:chOff x="4709185" y="3831578"/>
            <a:chExt cx="4331855" cy="1084679"/>
          </a:xfrm>
        </p:grpSpPr>
        <p:grpSp>
          <p:nvGrpSpPr>
            <p:cNvPr id="25" name="Nhóm 84">
              <a:extLst>
                <a:ext uri="{FF2B5EF4-FFF2-40B4-BE49-F238E27FC236}">
                  <a16:creationId xmlns:a16="http://schemas.microsoft.com/office/drawing/2014/main" id="{994DD776-84D1-2FE1-62CD-F6BE3E1B026A}"/>
                </a:ext>
              </a:extLst>
            </p:cNvPr>
            <p:cNvGrpSpPr/>
            <p:nvPr/>
          </p:nvGrpSpPr>
          <p:grpSpPr>
            <a:xfrm>
              <a:off x="4709185" y="3831578"/>
              <a:ext cx="4331855" cy="1084679"/>
              <a:chOff x="1329078" y="1230698"/>
              <a:chExt cx="4331855" cy="1084679"/>
            </a:xfrm>
            <a:solidFill>
              <a:srgbClr val="2A4B86"/>
            </a:solidFill>
          </p:grpSpPr>
          <p:sp>
            <p:nvSpPr>
              <p:cNvPr id="28" name="Hình chữ nhật: Góc Tròn 75">
                <a:extLst>
                  <a:ext uri="{FF2B5EF4-FFF2-40B4-BE49-F238E27FC236}">
                    <a16:creationId xmlns:a16="http://schemas.microsoft.com/office/drawing/2014/main" id="{98784C1D-33F6-2622-4166-49B04FE35C70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Hình chữ nhật: Góc Tròn 76">
                <a:extLst>
                  <a:ext uri="{FF2B5EF4-FFF2-40B4-BE49-F238E27FC236}">
                    <a16:creationId xmlns:a16="http://schemas.microsoft.com/office/drawing/2014/main" id="{A27C6EF9-F66C-1E01-2845-CF041334DCAF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Hộp Văn bản 77">
                <a:extLst>
                  <a:ext uri="{FF2B5EF4-FFF2-40B4-BE49-F238E27FC236}">
                    <a16:creationId xmlns:a16="http://schemas.microsoft.com/office/drawing/2014/main" id="{E9BBCBAE-5992-CFCF-34CA-BD239432D238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3054977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 diện chương trình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9F67B9F-6D14-5901-88F2-22DF80088724}"/>
                </a:ext>
              </a:extLst>
            </p:cNvPr>
            <p:cNvSpPr/>
            <p:nvPr/>
          </p:nvSpPr>
          <p:spPr>
            <a:xfrm>
              <a:off x="4960794" y="4000980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F88B1281-7A62-1843-9EF5-66AB31ED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874" y="3872322"/>
              <a:ext cx="1003187" cy="100318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A20A84-61FE-566C-24D5-3E2EA83C13EE}"/>
              </a:ext>
            </a:extLst>
          </p:cNvPr>
          <p:cNvGrpSpPr/>
          <p:nvPr/>
        </p:nvGrpSpPr>
        <p:grpSpPr>
          <a:xfrm>
            <a:off x="3573439" y="2430485"/>
            <a:ext cx="4331855" cy="1084679"/>
            <a:chOff x="3573439" y="2430485"/>
            <a:chExt cx="4331855" cy="1084679"/>
          </a:xfrm>
        </p:grpSpPr>
        <p:grpSp>
          <p:nvGrpSpPr>
            <p:cNvPr id="32" name="Nhóm 84">
              <a:extLst>
                <a:ext uri="{FF2B5EF4-FFF2-40B4-BE49-F238E27FC236}">
                  <a16:creationId xmlns:a16="http://schemas.microsoft.com/office/drawing/2014/main" id="{EE560983-7A33-A0B0-26D3-23DF1C357564}"/>
                </a:ext>
              </a:extLst>
            </p:cNvPr>
            <p:cNvGrpSpPr/>
            <p:nvPr/>
          </p:nvGrpSpPr>
          <p:grpSpPr>
            <a:xfrm>
              <a:off x="3573439" y="2430485"/>
              <a:ext cx="4331855" cy="1084679"/>
              <a:chOff x="1329078" y="1230698"/>
              <a:chExt cx="4331855" cy="1084679"/>
            </a:xfrm>
            <a:solidFill>
              <a:srgbClr val="3A67B8"/>
            </a:solidFill>
          </p:grpSpPr>
          <p:sp>
            <p:nvSpPr>
              <p:cNvPr id="35" name="Hình chữ nhật: Góc Tròn 75">
                <a:extLst>
                  <a:ext uri="{FF2B5EF4-FFF2-40B4-BE49-F238E27FC236}">
                    <a16:creationId xmlns:a16="http://schemas.microsoft.com/office/drawing/2014/main" id="{E3450F0C-158D-634A-8F8C-3794AD3AAF63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Hình chữ nhật: Góc Tròn 76">
                <a:extLst>
                  <a:ext uri="{FF2B5EF4-FFF2-40B4-BE49-F238E27FC236}">
                    <a16:creationId xmlns:a16="http://schemas.microsoft.com/office/drawing/2014/main" id="{DD8BBF8B-C05B-15FD-9F95-985DE27A15A2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Hộp Văn bản 77">
                <a:extLst>
                  <a:ext uri="{FF2B5EF4-FFF2-40B4-BE49-F238E27FC236}">
                    <a16:creationId xmlns:a16="http://schemas.microsoft.com/office/drawing/2014/main" id="{1844490D-9EBA-624E-2CE2-D6E004FE576F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3196109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 kế cơ sở dữ liệu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53949BB-58E4-671A-09C7-35B1D8CE2A05}"/>
                </a:ext>
              </a:extLst>
            </p:cNvPr>
            <p:cNvSpPr/>
            <p:nvPr/>
          </p:nvSpPr>
          <p:spPr>
            <a:xfrm>
              <a:off x="3813493" y="2599887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4E628ED5-D624-10A7-A7A6-9C2E930F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335" y="2471736"/>
              <a:ext cx="1003187" cy="100318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998FFF-D0EF-8FF5-59FE-D402A6B91CE5}"/>
              </a:ext>
            </a:extLst>
          </p:cNvPr>
          <p:cNvGrpSpPr/>
          <p:nvPr/>
        </p:nvGrpSpPr>
        <p:grpSpPr>
          <a:xfrm>
            <a:off x="5844931" y="5221905"/>
            <a:ext cx="4331855" cy="1084679"/>
            <a:chOff x="5844931" y="5221905"/>
            <a:chExt cx="4331855" cy="1084679"/>
          </a:xfrm>
        </p:grpSpPr>
        <p:grpSp>
          <p:nvGrpSpPr>
            <p:cNvPr id="39" name="Nhóm 84">
              <a:extLst>
                <a:ext uri="{FF2B5EF4-FFF2-40B4-BE49-F238E27FC236}">
                  <a16:creationId xmlns:a16="http://schemas.microsoft.com/office/drawing/2014/main" id="{3F7CA8FC-75CF-4637-C8C3-AB2D19E3577B}"/>
                </a:ext>
              </a:extLst>
            </p:cNvPr>
            <p:cNvGrpSpPr/>
            <p:nvPr/>
          </p:nvGrpSpPr>
          <p:grpSpPr>
            <a:xfrm>
              <a:off x="5844931" y="5221905"/>
              <a:ext cx="4331855" cy="1084679"/>
              <a:chOff x="1329078" y="1230698"/>
              <a:chExt cx="4331855" cy="1084679"/>
            </a:xfrm>
            <a:solidFill>
              <a:srgbClr val="1D345D"/>
            </a:solidFill>
          </p:grpSpPr>
          <p:sp>
            <p:nvSpPr>
              <p:cNvPr id="42" name="Hình chữ nhật: Góc Tròn 75">
                <a:extLst>
                  <a:ext uri="{FF2B5EF4-FFF2-40B4-BE49-F238E27FC236}">
                    <a16:creationId xmlns:a16="http://schemas.microsoft.com/office/drawing/2014/main" id="{CACF4F97-1195-4424-67AD-2D7013A06A67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Hình chữ nhật: Góc Tròn 76">
                <a:extLst>
                  <a:ext uri="{FF2B5EF4-FFF2-40B4-BE49-F238E27FC236}">
                    <a16:creationId xmlns:a16="http://schemas.microsoft.com/office/drawing/2014/main" id="{FBAA7443-1A5E-AD76-8BCC-B8DF0B1EFEA5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Hộp Văn bản 77">
                <a:extLst>
                  <a:ext uri="{FF2B5EF4-FFF2-40B4-BE49-F238E27FC236}">
                    <a16:creationId xmlns:a16="http://schemas.microsoft.com/office/drawing/2014/main" id="{1E87EF96-9B38-9C7C-D09F-C14A33939875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298957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Kết luận và hướng phát triển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C0204EC-BA3D-CE76-A183-78E9CA129DCE}"/>
                </a:ext>
              </a:extLst>
            </p:cNvPr>
            <p:cNvSpPr/>
            <p:nvPr/>
          </p:nvSpPr>
          <p:spPr>
            <a:xfrm>
              <a:off x="6060084" y="5391307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A1A21347-EF0F-38D5-2E0D-7A65B1848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435" y="5232671"/>
              <a:ext cx="1003187" cy="1003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77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548313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1548313" y="4647719"/>
            <a:ext cx="643687" cy="2208494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Hộp Văn bản 1">
            <a:extLst>
              <a:ext uri="{FF2B5EF4-FFF2-40B4-BE49-F238E27FC236}">
                <a16:creationId xmlns:a16="http://schemas.microsoft.com/office/drawing/2014/main" id="{531EC2D3-3924-4E4B-B3FD-D31A6BC377D0}"/>
              </a:ext>
            </a:extLst>
          </p:cNvPr>
          <p:cNvSpPr txBox="1"/>
          <p:nvPr/>
        </p:nvSpPr>
        <p:spPr>
          <a:xfrm>
            <a:off x="293490" y="148029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53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 rot="16200000">
            <a:off x="11038181" y="3228944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4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 rot="16200000">
            <a:off x="11038180" y="5551911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</p:spTree>
    <p:extLst>
      <p:ext uri="{BB962C8B-B14F-4D97-AF65-F5344CB8AC3E}">
        <p14:creationId xmlns:p14="http://schemas.microsoft.com/office/powerpoint/2010/main" val="286875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551920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1548313" y="4647719"/>
            <a:ext cx="643687" cy="2208494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Hộp Văn bản 1">
            <a:extLst>
              <a:ext uri="{FF2B5EF4-FFF2-40B4-BE49-F238E27FC236}">
                <a16:creationId xmlns:a16="http://schemas.microsoft.com/office/drawing/2014/main" id="{531EC2D3-3924-4E4B-B3FD-D31A6BC377D0}"/>
              </a:ext>
            </a:extLst>
          </p:cNvPr>
          <p:cNvSpPr txBox="1"/>
          <p:nvPr/>
        </p:nvSpPr>
        <p:spPr>
          <a:xfrm>
            <a:off x="293490" y="148029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53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 rot="16200000">
            <a:off x="11038181" y="3228944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4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 rot="16200000">
            <a:off x="11038180" y="5551911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</p:spTree>
    <p:extLst>
      <p:ext uri="{BB962C8B-B14F-4D97-AF65-F5344CB8AC3E}">
        <p14:creationId xmlns:p14="http://schemas.microsoft.com/office/powerpoint/2010/main" val="354090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11548313" y="0"/>
            <a:ext cx="640080" cy="2212848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1548313" y="4647719"/>
            <a:ext cx="643687" cy="2208494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Hộp Văn bản 1">
            <a:extLst>
              <a:ext uri="{FF2B5EF4-FFF2-40B4-BE49-F238E27FC236}">
                <a16:creationId xmlns:a16="http://schemas.microsoft.com/office/drawing/2014/main" id="{531EC2D3-3924-4E4B-B3FD-D31A6BC377D0}"/>
              </a:ext>
            </a:extLst>
          </p:cNvPr>
          <p:cNvSpPr txBox="1"/>
          <p:nvPr/>
        </p:nvSpPr>
        <p:spPr>
          <a:xfrm rot="16200000">
            <a:off x="10571838" y="335902"/>
            <a:ext cx="25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54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 rot="16200000">
            <a:off x="11038180" y="5551911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>
            <a:off x="-76203" y="110154"/>
            <a:ext cx="312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</p:spTree>
    <p:extLst>
      <p:ext uri="{BB962C8B-B14F-4D97-AF65-F5344CB8AC3E}">
        <p14:creationId xmlns:p14="http://schemas.microsoft.com/office/powerpoint/2010/main" val="187447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Toàn Lê</dc:creator>
  <cp:lastModifiedBy>Toàn Lê</cp:lastModifiedBy>
  <cp:revision>2</cp:revision>
  <dcterms:created xsi:type="dcterms:W3CDTF">2022-11-25T17:07:03Z</dcterms:created>
  <dcterms:modified xsi:type="dcterms:W3CDTF">2022-11-27T13:28:01Z</dcterms:modified>
</cp:coreProperties>
</file>