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0FFD1-B5A6-4408-990C-DFC9C3B7DC3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5E9D-D126-42C1-AFA7-C5250650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45E9D-D126-42C1-AFA7-C5250650F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3DC1-5E13-E4B3-4F9F-B58266B31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64E36-160E-AB4B-A44F-657B70641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595C-4FCB-CF9F-4E8A-36464E59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D8FD-1EEB-BFA3-B0C1-01E4F614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3DDB-7BF7-1391-63A3-CE3667B8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C872-3559-EECC-1CFF-CB36CAD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42C0C-8527-122E-4F8D-3EF8A939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B5CE-9B9F-6A5B-659A-4B386183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DD2FE-580D-B3B4-E954-09BBCF70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A322-35BB-E76F-B712-F4E51C2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267B3-C405-2020-9FCA-9DC410A5B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2109D-3051-5E7B-D64C-01D2B94B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2F37-5D31-98AB-A3B9-9E60197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CE8E-BAD7-17F3-061B-BB09498C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076B-B1D5-288E-3000-7DBC78BC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0DB-9B59-8A8A-FB36-F2D92A3E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DF65-8973-0D53-2641-B9173915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A487-4A40-3ADD-A8AB-E78EABAC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3A93-BC7C-CDE4-6908-FFD0283B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D392-981D-3646-2F0B-2D7507A8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2616-AF7E-B31A-FC72-EEF608E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C873F-69C2-E545-A41B-F2C868EB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B23F-14A3-1A00-841E-FE4DDEF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E11A-AE84-D959-F47C-4027CEE4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932E-73B0-A6B9-DB6D-786ACBF3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7562-43E1-645E-EB3A-1455DC3C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A12F-1B76-D0D5-34C5-8B3F4884C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448D1-873E-ECF9-688D-23E80350F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EC516-2C19-48B3-8B8A-E82F5D9C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E2402-1DAB-96FE-E228-DF3C876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D5C1-823C-59C1-0A8C-9BC6E4D9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6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DAAD-7BEE-2EA4-1E57-E68B4880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C81F0-C29B-8A93-9437-6A2BD83B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10B84-4807-7FB9-1BC5-906257E30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134AE-9DE4-E9E1-094D-A25FC80B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12E6A-3788-4FD3-DD3A-4FA464DF8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C3FC7-E5FC-1DFA-D974-106FF924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6761-9C24-6AD2-0ED0-D80BC1B2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94009-CBD0-9F97-5462-7BBEBC12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CF5B-EEDC-E479-6D72-2726BEF5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913C-9C28-FA55-F60D-1077DEDA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18426-AD64-3294-E019-74173277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6FE5-5B88-E31F-3F16-2D7E519F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81FAC-050F-11F4-B23F-71756D50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9E04B-9F8E-3428-4BC1-5E456287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017F-ACA7-5CF2-0C90-2BF796A8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677E-0C2D-C959-41B5-4313FBBE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F9ED-F4F3-26C6-C27E-7719DFCE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E1F10-415C-D289-3B1E-60F04E77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0840-4D78-F45A-D376-1FDAE902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C5C8-F35C-922D-E82F-E93FD807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C009-2EB2-4A02-0D6C-9AD600B5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1E47-F91B-B454-B212-0611C109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541DE-F537-DA1D-AB88-9AB5604B3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D9163-F313-AF93-CFEB-3194CF89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1CE0-4B7A-E633-F89B-7716B8D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FCE1B-DC39-9DA6-198B-72935EB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8057-E77F-E785-DCDA-B7A7FF2D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4FDED-A886-C706-78A0-B38523F7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13FF4-4D40-B2AB-1DBA-8AD35212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A138-E349-A672-3CC9-B1B590AA3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15998-4262-4D32-B5C4-799BA6DEA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7366-2DDA-6E70-4257-180FF861F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D46D-DAAB-77B5-8C96-EA6FC218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E245D-1800-4611-BF56-D3B1E254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ky with clouds&#10;&#10;Description automatically generated">
            <a:extLst>
              <a:ext uri="{FF2B5EF4-FFF2-40B4-BE49-F238E27FC236}">
                <a16:creationId xmlns:a16="http://schemas.microsoft.com/office/drawing/2014/main" id="{8CD87629-56AA-ABB3-63A9-EA4D6FBB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7796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4A79B6-7C75-FA56-120E-EE27D6A031EC}"/>
              </a:ext>
            </a:extLst>
          </p:cNvPr>
          <p:cNvSpPr/>
          <p:nvPr/>
        </p:nvSpPr>
        <p:spPr>
          <a:xfrm>
            <a:off x="0" y="1474839"/>
            <a:ext cx="12192000" cy="4719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ed and white circle with a book and key&#10;&#10;Description automatically generated">
            <a:extLst>
              <a:ext uri="{FF2B5EF4-FFF2-40B4-BE49-F238E27FC236}">
                <a16:creationId xmlns:a16="http://schemas.microsoft.com/office/drawing/2014/main" id="{9886E12C-BA2F-73D8-CB76-31268BC13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7316"/>
            <a:ext cx="1160207" cy="1160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A42EEA-8B23-A56F-6A20-A400FB02871C}"/>
              </a:ext>
            </a:extLst>
          </p:cNvPr>
          <p:cNvSpPr/>
          <p:nvPr/>
        </p:nvSpPr>
        <p:spPr>
          <a:xfrm>
            <a:off x="2369543" y="183421"/>
            <a:ext cx="566341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3462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HỌC VIỆN KỸ THUẬT MẬT MÃ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4D567A-FAFF-8921-FBD0-8F083FA78002}"/>
              </a:ext>
            </a:extLst>
          </p:cNvPr>
          <p:cNvSpPr/>
          <p:nvPr/>
        </p:nvSpPr>
        <p:spPr>
          <a:xfrm>
            <a:off x="808704" y="825080"/>
            <a:ext cx="9129284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1" cap="none" spc="0" dirty="0">
                <a:ln w="13462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HỆ THỐNG QUẢN LÍ THÔNG TIN CHO GIẢNG VIÊN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30CE7-1D7A-BCD0-D734-74D12BBCE75C}"/>
              </a:ext>
            </a:extLst>
          </p:cNvPr>
          <p:cNvGrpSpPr/>
          <p:nvPr/>
        </p:nvGrpSpPr>
        <p:grpSpPr>
          <a:xfrm>
            <a:off x="228601" y="2157769"/>
            <a:ext cx="3143864" cy="2997000"/>
            <a:chOff x="228601" y="2157769"/>
            <a:chExt cx="2949678" cy="299700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6781DE-1077-F86E-0963-66B83ABE9690}"/>
                </a:ext>
              </a:extLst>
            </p:cNvPr>
            <p:cNvSpPr/>
            <p:nvPr/>
          </p:nvSpPr>
          <p:spPr>
            <a:xfrm>
              <a:off x="228601" y="2229258"/>
              <a:ext cx="2566220" cy="2925511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9A0476-3779-1B6B-254B-7C2E50BE9CF7}"/>
                </a:ext>
              </a:extLst>
            </p:cNvPr>
            <p:cNvGrpSpPr/>
            <p:nvPr/>
          </p:nvGrpSpPr>
          <p:grpSpPr>
            <a:xfrm>
              <a:off x="228601" y="2157769"/>
              <a:ext cx="2949678" cy="492443"/>
              <a:chOff x="228601" y="2330248"/>
              <a:chExt cx="2949678" cy="49244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D5932F-7E42-CD3C-243E-BBB7B590C7C6}"/>
                  </a:ext>
                </a:extLst>
              </p:cNvPr>
              <p:cNvSpPr/>
              <p:nvPr/>
            </p:nvSpPr>
            <p:spPr>
              <a:xfrm>
                <a:off x="228601" y="2330248"/>
                <a:ext cx="2566220" cy="4621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2EA8DA-51A4-7675-668A-13311C681545}"/>
                  </a:ext>
                </a:extLst>
              </p:cNvPr>
              <p:cNvSpPr txBox="1"/>
              <p:nvPr/>
            </p:nvSpPr>
            <p:spPr>
              <a:xfrm>
                <a:off x="897195" y="2330248"/>
                <a:ext cx="2281084" cy="4924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endParaRPr lang="en-US" sz="26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3" name="Picture 32" descr="A building with trees and grass&#10;&#10;Description automatically generated">
            <a:extLst>
              <a:ext uri="{FF2B5EF4-FFF2-40B4-BE49-F238E27FC236}">
                <a16:creationId xmlns:a16="http://schemas.microsoft.com/office/drawing/2014/main" id="{C0C7CE44-4895-3964-D0CB-A5D3E4EE9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b="37466"/>
          <a:stretch/>
        </p:blipFill>
        <p:spPr>
          <a:xfrm>
            <a:off x="9330813" y="-4916"/>
            <a:ext cx="2861188" cy="147975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E5972D-CDAF-A6C4-A288-CB19E841668E}"/>
              </a:ext>
            </a:extLst>
          </p:cNvPr>
          <p:cNvSpPr/>
          <p:nvPr/>
        </p:nvSpPr>
        <p:spPr>
          <a:xfrm>
            <a:off x="327821" y="2712786"/>
            <a:ext cx="2536722" cy="3191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447A2D-4D4A-FFEC-C478-24957654E7EC}"/>
              </a:ext>
            </a:extLst>
          </p:cNvPr>
          <p:cNvSpPr/>
          <p:nvPr/>
        </p:nvSpPr>
        <p:spPr>
          <a:xfrm>
            <a:off x="327820" y="3132429"/>
            <a:ext cx="2536722" cy="31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51DB3E-D81E-5282-9010-E018C92660EE}"/>
              </a:ext>
            </a:extLst>
          </p:cNvPr>
          <p:cNvSpPr/>
          <p:nvPr/>
        </p:nvSpPr>
        <p:spPr>
          <a:xfrm>
            <a:off x="327820" y="3933777"/>
            <a:ext cx="2536722" cy="31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EFE3DC-811A-6A64-5B3B-291944CFE053}"/>
              </a:ext>
            </a:extLst>
          </p:cNvPr>
          <p:cNvSpPr/>
          <p:nvPr/>
        </p:nvSpPr>
        <p:spPr>
          <a:xfrm>
            <a:off x="327820" y="3553032"/>
            <a:ext cx="2536722" cy="31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58F0EB-85A5-1616-753C-FEC9E5F0F833}"/>
              </a:ext>
            </a:extLst>
          </p:cNvPr>
          <p:cNvSpPr/>
          <p:nvPr/>
        </p:nvSpPr>
        <p:spPr>
          <a:xfrm>
            <a:off x="327820" y="4352053"/>
            <a:ext cx="2536722" cy="31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EDD043-07C3-6D70-1F21-D86F762325DB}"/>
              </a:ext>
            </a:extLst>
          </p:cNvPr>
          <p:cNvSpPr/>
          <p:nvPr/>
        </p:nvSpPr>
        <p:spPr>
          <a:xfrm>
            <a:off x="255336" y="1492433"/>
            <a:ext cx="685874" cy="4548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72A07-A2E2-3439-CF91-847B9665ECDF}"/>
              </a:ext>
            </a:extLst>
          </p:cNvPr>
          <p:cNvSpPr/>
          <p:nvPr/>
        </p:nvSpPr>
        <p:spPr>
          <a:xfrm>
            <a:off x="984231" y="1491901"/>
            <a:ext cx="2735162" cy="4548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DB99CC-C3E1-30FD-62F4-5F76095398B3}"/>
              </a:ext>
            </a:extLst>
          </p:cNvPr>
          <p:cNvSpPr/>
          <p:nvPr/>
        </p:nvSpPr>
        <p:spPr>
          <a:xfrm>
            <a:off x="3805776" y="1491901"/>
            <a:ext cx="2210793" cy="4548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765154-98DF-83AC-5286-C14F88178CA5}"/>
              </a:ext>
            </a:extLst>
          </p:cNvPr>
          <p:cNvSpPr/>
          <p:nvPr/>
        </p:nvSpPr>
        <p:spPr>
          <a:xfrm>
            <a:off x="6096000" y="1491901"/>
            <a:ext cx="2420679" cy="4548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NCKH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5DCA52-B804-BE03-B6E6-83D2A89C4B18}"/>
              </a:ext>
            </a:extLst>
          </p:cNvPr>
          <p:cNvSpPr/>
          <p:nvPr/>
        </p:nvSpPr>
        <p:spPr>
          <a:xfrm>
            <a:off x="8596110" y="1491901"/>
            <a:ext cx="1233424" cy="4548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pic>
        <p:nvPicPr>
          <p:cNvPr id="50" name="Picture 49" descr="A blue circle with a white house in the middle&#10;&#10;Description automatically generated">
            <a:extLst>
              <a:ext uri="{FF2B5EF4-FFF2-40B4-BE49-F238E27FC236}">
                <a16:creationId xmlns:a16="http://schemas.microsoft.com/office/drawing/2014/main" id="{7D7B1CAC-4F0F-3D07-BCA4-5F30304AE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" y="1522324"/>
            <a:ext cx="426359" cy="42446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30B9D50-41A1-CB7A-794A-C42C6AABA751}"/>
              </a:ext>
            </a:extLst>
          </p:cNvPr>
          <p:cNvSpPr txBox="1"/>
          <p:nvPr/>
        </p:nvSpPr>
        <p:spPr>
          <a:xfrm>
            <a:off x="10560216" y="1563984"/>
            <a:ext cx="197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Hi, Lê </a:t>
            </a:r>
            <a:r>
              <a:rPr lang="en-US" sz="1600" dirty="0" err="1">
                <a:solidFill>
                  <a:schemeClr val="bg1"/>
                </a:solidFill>
              </a:rPr>
              <a:t>Đức</a:t>
            </a:r>
            <a:r>
              <a:rPr lang="en-US" sz="1600" dirty="0">
                <a:solidFill>
                  <a:schemeClr val="bg1"/>
                </a:solidFill>
              </a:rPr>
              <a:t>..</a:t>
            </a:r>
          </a:p>
        </p:txBody>
      </p:sp>
      <p:pic>
        <p:nvPicPr>
          <p:cNvPr id="55" name="Picture 54" descr="A person with a yellow circle over their head&#10;&#10;Description automatically generated">
            <a:extLst>
              <a:ext uri="{FF2B5EF4-FFF2-40B4-BE49-F238E27FC236}">
                <a16:creationId xmlns:a16="http://schemas.microsoft.com/office/drawing/2014/main" id="{AE314ED7-3FF3-C043-E3CF-72D38C533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387" y="1554390"/>
            <a:ext cx="338554" cy="338554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BE8BB8E-4DDE-C9C5-86D5-1D669657FC60}"/>
              </a:ext>
            </a:extLst>
          </p:cNvPr>
          <p:cNvSpPr/>
          <p:nvPr/>
        </p:nvSpPr>
        <p:spPr>
          <a:xfrm>
            <a:off x="3206582" y="2206040"/>
            <a:ext cx="1528081" cy="4548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1ECAD99-694A-3F86-32AD-9045095D2085}"/>
              </a:ext>
            </a:extLst>
          </p:cNvPr>
          <p:cNvSpPr/>
          <p:nvPr/>
        </p:nvSpPr>
        <p:spPr>
          <a:xfrm>
            <a:off x="6245097" y="2195326"/>
            <a:ext cx="1934429" cy="4548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Khoa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EF60CE-5FEB-A45D-2C2C-77B3A27338D8}"/>
              </a:ext>
            </a:extLst>
          </p:cNvPr>
          <p:cNvSpPr/>
          <p:nvPr/>
        </p:nvSpPr>
        <p:spPr>
          <a:xfrm>
            <a:off x="4911172" y="2212259"/>
            <a:ext cx="980908" cy="4548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Đợt</a:t>
            </a:r>
            <a:r>
              <a:rPr lang="en-US" dirty="0"/>
              <a:t>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AE25967-AF83-C979-4B14-A17C12874081}"/>
              </a:ext>
            </a:extLst>
          </p:cNvPr>
          <p:cNvSpPr/>
          <p:nvPr/>
        </p:nvSpPr>
        <p:spPr>
          <a:xfrm>
            <a:off x="8687528" y="2208677"/>
            <a:ext cx="1050587" cy="3906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pic>
        <p:nvPicPr>
          <p:cNvPr id="63" name="Graphic 62" descr="Caret Down with solid fill">
            <a:extLst>
              <a:ext uri="{FF2B5EF4-FFF2-40B4-BE49-F238E27FC236}">
                <a16:creationId xmlns:a16="http://schemas.microsoft.com/office/drawing/2014/main" id="{CBEB319B-7E23-1B97-4881-FB0B9F8A2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474197" y="2341979"/>
            <a:ext cx="210845" cy="210845"/>
          </a:xfrm>
          <a:prstGeom prst="rect">
            <a:avLst/>
          </a:prstGeom>
        </p:spPr>
      </p:pic>
      <p:pic>
        <p:nvPicPr>
          <p:cNvPr id="64" name="Graphic 63" descr="Caret Down with solid fill">
            <a:extLst>
              <a:ext uri="{FF2B5EF4-FFF2-40B4-BE49-F238E27FC236}">
                <a16:creationId xmlns:a16="http://schemas.microsoft.com/office/drawing/2014/main" id="{80090F14-21FF-C7F0-A09B-91D9A27C1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734066" y="2328060"/>
            <a:ext cx="210845" cy="210845"/>
          </a:xfrm>
          <a:prstGeom prst="rect">
            <a:avLst/>
          </a:prstGeom>
        </p:spPr>
      </p:pic>
      <p:pic>
        <p:nvPicPr>
          <p:cNvPr id="65" name="Graphic 64" descr="Caret Down with solid fill">
            <a:extLst>
              <a:ext uri="{FF2B5EF4-FFF2-40B4-BE49-F238E27FC236}">
                <a16:creationId xmlns:a16="http://schemas.microsoft.com/office/drawing/2014/main" id="{EFC9FE3C-B004-6814-BA81-7E543B988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31672" y="2341979"/>
            <a:ext cx="210845" cy="210845"/>
          </a:xfrm>
          <a:prstGeom prst="rect">
            <a:avLst/>
          </a:prstGeom>
        </p:spPr>
      </p:pic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ABC7F40A-F08A-65CA-C716-E178FEE7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02480"/>
              </p:ext>
            </p:extLst>
          </p:nvPr>
        </p:nvGraphicFramePr>
        <p:xfrm>
          <a:off x="3242338" y="3004287"/>
          <a:ext cx="812800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19483710"/>
                    </a:ext>
                  </a:extLst>
                </a:gridCol>
                <a:gridCol w="878978">
                  <a:extLst>
                    <a:ext uri="{9D8B030D-6E8A-4147-A177-3AD203B41FA5}">
                      <a16:colId xmlns:a16="http://schemas.microsoft.com/office/drawing/2014/main" val="3667504480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285681384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813458322"/>
                    </a:ext>
                  </a:extLst>
                </a:gridCol>
                <a:gridCol w="1349406">
                  <a:extLst>
                    <a:ext uri="{9D8B030D-6E8A-4147-A177-3AD203B41FA5}">
                      <a16:colId xmlns:a16="http://schemas.microsoft.com/office/drawing/2014/main" val="2168644859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1339065547"/>
                    </a:ext>
                  </a:extLst>
                </a:gridCol>
                <a:gridCol w="1409348">
                  <a:extLst>
                    <a:ext uri="{9D8B030D-6E8A-4147-A177-3AD203B41FA5}">
                      <a16:colId xmlns:a16="http://schemas.microsoft.com/office/drawing/2014/main" val="182464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5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4635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A6E00A4F-C96D-912A-8614-4AA082D45A74}"/>
              </a:ext>
            </a:extLst>
          </p:cNvPr>
          <p:cNvSpPr/>
          <p:nvPr/>
        </p:nvSpPr>
        <p:spPr>
          <a:xfrm>
            <a:off x="327263" y="4742672"/>
            <a:ext cx="2536722" cy="31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Chatbox</a:t>
            </a:r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662D179-7376-9168-8B7F-75713BA02DFE}"/>
              </a:ext>
            </a:extLst>
          </p:cNvPr>
          <p:cNvSpPr/>
          <p:nvPr/>
        </p:nvSpPr>
        <p:spPr>
          <a:xfrm>
            <a:off x="327263" y="3124818"/>
            <a:ext cx="2536722" cy="35666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Trần Tuấn</dc:creator>
  <cp:lastModifiedBy>Anh Trần Tuấn</cp:lastModifiedBy>
  <cp:revision>2</cp:revision>
  <dcterms:created xsi:type="dcterms:W3CDTF">2024-09-20T11:40:37Z</dcterms:created>
  <dcterms:modified xsi:type="dcterms:W3CDTF">2024-09-20T14:59:45Z</dcterms:modified>
</cp:coreProperties>
</file>