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62" r:id="rId2"/>
    <p:sldId id="258" r:id="rId3"/>
    <p:sldId id="263" r:id="rId4"/>
    <p:sldId id="29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99" r:id="rId19"/>
    <p:sldId id="296" r:id="rId20"/>
    <p:sldId id="297" r:id="rId21"/>
    <p:sldId id="298" r:id="rId22"/>
    <p:sldId id="300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685D-DA93-4978-B430-BF96FBD97ED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D6EF-2019-4D40-8A9A-2C86124D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CB80-C8AD-4242-AA96-373FD040740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029200"/>
            <a:ext cx="9144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2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8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0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3929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152400"/>
            <a:ext cx="69342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Click to edit Master title style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7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088" y="4800600"/>
            <a:ext cx="4684712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7088" y="1142999"/>
            <a:ext cx="4684712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7088" y="5410200"/>
            <a:ext cx="4684712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9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" y="6477001"/>
            <a:ext cx="2895600" cy="2730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77000"/>
            <a:ext cx="2133600" cy="273051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ongnhan1312400/ExtentReportExample/blob/master/config.x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testacademy.com/extentreports-testng/" TargetMode="External"/><Relationship Id="rId2" Type="http://schemas.openxmlformats.org/officeDocument/2006/relationships/hyperlink" Target="https://github.com/trongnhan1312400/ExtentReport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xtentreport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2286000"/>
            <a:ext cx="6629400" cy="1066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>
                <a:solidFill>
                  <a:schemeClr val="bg1"/>
                </a:solidFill>
              </a:rPr>
              <a:t>Extentreport </a:t>
            </a:r>
            <a:r>
              <a:rPr lang="en" dirty="0" smtClean="0">
                <a:solidFill>
                  <a:schemeClr val="bg1"/>
                </a:solidFill>
              </a:rPr>
              <a:t>Guideline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©2015 </a:t>
            </a:r>
            <a:r>
              <a:rPr lang="en-US" dirty="0" err="1" smtClean="0">
                <a:solidFill>
                  <a:prstClr val="white">
                    <a:lumMod val="65000"/>
                  </a:prstClr>
                </a:solidFill>
              </a:rPr>
              <a:t>LogiGear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1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990600"/>
            <a:ext cx="78565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 test status in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TestNG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listener: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420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listener for </a:t>
            </a:r>
            <a:r>
              <a:rPr lang="en-US" dirty="0" err="1"/>
              <a:t>TestNG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28762" cy="491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414"/>
            <a:ext cx="6934200" cy="609600"/>
          </a:xfrm>
        </p:spPr>
        <p:txBody>
          <a:bodyPr/>
          <a:lstStyle/>
          <a:p>
            <a:r>
              <a:rPr lang="en-US" sz="2800" dirty="0" smtClean="0"/>
              <a:t>Step 4: Add test Description and Category (Optional)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/>
              <a:t>You can also add a description to a </a:t>
            </a:r>
            <a:r>
              <a:rPr lang="en-US" sz="2400" b="1" dirty="0"/>
              <a:t>T</a:t>
            </a:r>
            <a:r>
              <a:rPr lang="en-US" sz="2400" b="1" dirty="0" smtClean="0"/>
              <a:t>est</a:t>
            </a:r>
            <a:r>
              <a:rPr lang="en-US" sz="2400" dirty="0" smtClean="0"/>
              <a:t> or assign it to one or multiple categories like this:  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24750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5991225" cy="2886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Add listener to TestNG.xml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219200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apply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the listener implemented in step 3, add it to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TestNG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.xml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85950" y="286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001860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4310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934200" cy="609600"/>
          </a:xfrm>
        </p:spPr>
        <p:txBody>
          <a:bodyPr/>
          <a:lstStyle/>
          <a:p>
            <a:r>
              <a:rPr lang="en-US" sz="2800" dirty="0" smtClean="0"/>
              <a:t>Step 6: Run you project as Maven clean test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1034534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Execute your test as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Maven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clean test and the html report will be generated in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ExtentReport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folder: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s://www.swtestacademy.com/wp-content/uploads/2017/10/img_59daae3aebc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12" y="2680317"/>
            <a:ext cx="4198776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39335"/>
            <a:ext cx="8458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5887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 report, you can find a button to display a search box and you can search any test with regular expression. However, you can search test in a range of timestamp.</a:t>
            </a:r>
          </a:p>
          <a:p>
            <a:pPr marL="115887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115887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To solve this problem, I embed a </a:t>
            </a:r>
            <a:r>
              <a:rPr lang="en-US" sz="2400" b="1" dirty="0" err="1" smtClean="0">
                <a:latin typeface="Calibri" pitchFamily="34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source to html file. You need some extra step to do this:</a:t>
            </a:r>
          </a:p>
          <a:p>
            <a:pPr marL="115887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401637" lvl="0" indent="-28575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Step 1: Create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config.xml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file with the content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in this link </a:t>
            </a:r>
            <a:r>
              <a:rPr lang="en-US" sz="2000" dirty="0">
                <a:latin typeface="Calibri" pitchFamily="34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  <a:hlinkClick r:id="rId2"/>
              </a:rPr>
              <a:t>github.com/trongnhan1312400/ExtentReportExample/blob/master/config.xml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115887"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filter of the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filter of the report.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10734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7"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 2: Load config.xml to your </a:t>
            </a:r>
            <a:r>
              <a:rPr lang="en-US" sz="2000" b="1" dirty="0" err="1">
                <a:latin typeface="Calibri" pitchFamily="34" charset="0"/>
                <a:cs typeface="Times New Roman" pitchFamily="18" charset="0"/>
              </a:rPr>
              <a:t>ExtentReport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like this: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16" y="1691196"/>
            <a:ext cx="6905625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7650" y="3955404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7"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And when your report generated, you can filter your test in the range of timestamp with syntax like this: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613741"/>
            <a:ext cx="8648700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7526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7"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Example project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400" dirty="0">
                <a:latin typeface="Calibri" pitchFamily="34" charset="0"/>
                <a:cs typeface="Times New Roman" pitchFamily="18" charset="0"/>
                <a:hlinkClick r:id="rId2"/>
              </a:rPr>
              <a:t>https://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  <a:hlinkClick r:id="rId2"/>
              </a:rPr>
              <a:t>github.com/trongnhan1312400/ExtentReportExample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marL="458787"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458787"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Guideline in web: </a:t>
            </a:r>
            <a:r>
              <a:rPr lang="en-US" sz="2400" dirty="0">
                <a:latin typeface="Calibri" pitchFamily="34" charset="0"/>
                <a:cs typeface="Times New Roman" pitchFamily="18" charset="0"/>
                <a:hlinkClick r:id="rId3"/>
              </a:rPr>
              <a:t>https://www.swtestacademy.com/extentreports-testng/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marL="458787"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marL="458787"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Homepage of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ExtentReport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400" dirty="0">
                <a:latin typeface="Calibri" pitchFamily="34" charset="0"/>
                <a:cs typeface="Times New Roman" pitchFamily="18" charset="0"/>
                <a:hlinkClick r:id="rId4"/>
              </a:rPr>
              <a:t>http://extentreports.com/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115887"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95600"/>
            <a:ext cx="6934200" cy="6096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How to use report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9157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/>
              <a:t>Dashboard</a:t>
            </a:r>
            <a:r>
              <a:rPr lang="en-US" sz="2400" dirty="0" smtClean="0"/>
              <a:t>, you can see the summary of your report like, summary </a:t>
            </a:r>
          </a:p>
          <a:p>
            <a:r>
              <a:rPr lang="en-US" sz="2400" dirty="0" smtClean="0"/>
              <a:t>of tests status, summary of steps status, start time, end time, duration, </a:t>
            </a:r>
          </a:p>
          <a:p>
            <a:r>
              <a:rPr lang="en-US" sz="2400" dirty="0" smtClean="0"/>
              <a:t>environment information, categories… of your tests: 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" y="2155174"/>
            <a:ext cx="8794812" cy="4321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7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9081754" cy="4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019" y="1981200"/>
            <a:ext cx="79543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800" dirty="0" smtClean="0"/>
              <a:t>In </a:t>
            </a:r>
            <a:r>
              <a:rPr lang="en-US" sz="2800" dirty="0"/>
              <a:t>this guideline, we are going to show </a:t>
            </a:r>
            <a:r>
              <a:rPr lang="en-US" sz="2800" dirty="0" smtClean="0"/>
              <a:t>you how to use </a:t>
            </a:r>
            <a:r>
              <a:rPr lang="en-US" sz="2800" b="1" dirty="0" err="1" smtClean="0"/>
              <a:t>ExtentReport</a:t>
            </a:r>
            <a:r>
              <a:rPr lang="en-US" sz="2800" dirty="0" smtClean="0"/>
              <a:t>, the way to make a pretty report when you use </a:t>
            </a:r>
            <a:r>
              <a:rPr lang="en-US" sz="2800" b="1" dirty="0" err="1" smtClean="0"/>
              <a:t>TestNG</a:t>
            </a:r>
            <a:r>
              <a:rPr lang="en-US" sz="2800" dirty="0" smtClean="0"/>
              <a:t> framework.</a:t>
            </a:r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800" dirty="0" smtClean="0"/>
              <a:t>To understand this guideline, you should know about </a:t>
            </a:r>
            <a:r>
              <a:rPr lang="en-US" sz="2800" b="1" dirty="0" smtClean="0"/>
              <a:t>Java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TestNG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b="1" dirty="0" smtClean="0"/>
              <a:t>Maven</a:t>
            </a:r>
            <a:r>
              <a:rPr lang="en-US" sz="2800" dirty="0" smtClean="0"/>
              <a:t> basically.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2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window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79208"/>
            <a:ext cx="116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Filters: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64580"/>
            <a:ext cx="25431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57200" y="2062008"/>
            <a:ext cx="2535053" cy="1679282"/>
            <a:chOff x="457200" y="2062008"/>
            <a:chExt cx="2535053" cy="167928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062008"/>
              <a:ext cx="253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by Tests categories:</a:t>
              </a:r>
              <a:endParaRPr 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58" y="2988815"/>
              <a:ext cx="285750" cy="2952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531615"/>
              <a:ext cx="1428750" cy="12096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>
              <a:stCxn id="2051" idx="3"/>
              <a:endCxn id="2052" idx="1"/>
            </p:cNvCxnSpPr>
            <p:nvPr/>
          </p:nvCxnSpPr>
          <p:spPr>
            <a:xfrm>
              <a:off x="834408" y="3136453"/>
              <a:ext cx="689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455755" y="2062008"/>
            <a:ext cx="2495550" cy="2207657"/>
            <a:chOff x="457200" y="4114800"/>
            <a:chExt cx="2495550" cy="2207657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4114800"/>
              <a:ext cx="2131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by Tests status:</a:t>
              </a:r>
              <a:endParaRPr 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38" y="5260419"/>
              <a:ext cx="276225" cy="285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950" y="4484132"/>
              <a:ext cx="1447800" cy="18383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>
              <a:stCxn id="2053" idx="3"/>
              <a:endCxn id="2054" idx="1"/>
            </p:cNvCxnSpPr>
            <p:nvPr/>
          </p:nvCxnSpPr>
          <p:spPr>
            <a:xfrm>
              <a:off x="882263" y="5403294"/>
              <a:ext cx="62268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9062" y="4395732"/>
            <a:ext cx="4573409" cy="1854526"/>
            <a:chOff x="4267200" y="2075895"/>
            <a:chExt cx="4573409" cy="1854526"/>
          </a:xfrm>
        </p:grpSpPr>
        <p:sp>
          <p:nvSpPr>
            <p:cNvPr id="19" name="TextBox 18"/>
            <p:cNvSpPr txBox="1"/>
            <p:nvPr/>
          </p:nvSpPr>
          <p:spPr>
            <a:xfrm>
              <a:off x="4267200" y="2075895"/>
              <a:ext cx="126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 box:</a:t>
              </a:r>
              <a:endParaRPr lang="en-US" dirty="0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948" y="2703065"/>
              <a:ext cx="295275" cy="285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684015"/>
              <a:ext cx="2181225" cy="323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Arrow Connector 14"/>
            <p:cNvCxnSpPr>
              <a:stCxn id="2055" idx="3"/>
              <a:endCxn id="2056" idx="1"/>
            </p:cNvCxnSpPr>
            <p:nvPr/>
          </p:nvCxnSpPr>
          <p:spPr>
            <a:xfrm>
              <a:off x="4856223" y="2845940"/>
              <a:ext cx="477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99751" y="3284090"/>
              <a:ext cx="4540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Note</a:t>
              </a:r>
              <a:r>
                <a:rPr lang="en-US" sz="1200" dirty="0" smtClean="0"/>
                <a:t>: in </a:t>
              </a:r>
              <a:r>
                <a:rPr lang="en-US" sz="1200" b="1" dirty="0" smtClean="0"/>
                <a:t>Search box</a:t>
              </a:r>
              <a:r>
                <a:rPr lang="en-US" sz="1200" dirty="0" smtClean="0"/>
                <a:t>, you can search tests by  its name, its timestamp, </a:t>
              </a:r>
            </a:p>
            <a:p>
              <a:r>
                <a:rPr lang="en-US" sz="1200" dirty="0" smtClean="0"/>
                <a:t>or search tests that have started time within a time range by syntax:</a:t>
              </a:r>
            </a:p>
            <a:p>
              <a:r>
                <a:rPr lang="en-US" sz="1200" dirty="0" smtClean="0"/>
                <a:t>#date-range(date [time]-&gt;date [time])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41583" y="5003852"/>
            <a:ext cx="2354387" cy="369332"/>
            <a:chOff x="4299751" y="4560332"/>
            <a:chExt cx="2354387" cy="369332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438" y="4616410"/>
              <a:ext cx="266700" cy="2571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299751" y="4560332"/>
              <a:ext cx="208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Clear all filter effect: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06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6528" y="1333873"/>
            <a:ext cx="8858017" cy="3739754"/>
            <a:chOff x="186197" y="1371600"/>
            <a:chExt cx="8858017" cy="3739754"/>
          </a:xfrm>
        </p:grpSpPr>
        <p:grpSp>
          <p:nvGrpSpPr>
            <p:cNvPr id="10" name="Group 9"/>
            <p:cNvGrpSpPr/>
            <p:nvPr/>
          </p:nvGrpSpPr>
          <p:grpSpPr>
            <a:xfrm>
              <a:off x="186197" y="1371600"/>
              <a:ext cx="8858017" cy="3126433"/>
              <a:chOff x="152400" y="1066800"/>
              <a:chExt cx="8858017" cy="312643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" y="1066800"/>
                <a:ext cx="4342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See dashboard in TESTS window: </a:t>
                </a:r>
                <a:endParaRPr lang="en-US" sz="2400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7651" y="1604665"/>
                <a:ext cx="8802766" cy="2588568"/>
                <a:chOff x="207651" y="1604665"/>
                <a:chExt cx="8802766" cy="2588568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7651" y="2760837"/>
                  <a:ext cx="276225" cy="276225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76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1604665"/>
                  <a:ext cx="8096017" cy="2588568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Arrow Connector 6"/>
                <p:cNvCxnSpPr>
                  <a:stCxn id="3074" idx="3"/>
                  <a:endCxn id="3076" idx="1"/>
                </p:cNvCxnSpPr>
                <p:nvPr/>
              </p:nvCxnSpPr>
              <p:spPr>
                <a:xfrm flipV="1">
                  <a:off x="483876" y="2898949"/>
                  <a:ext cx="430524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214309" y="4803577"/>
              <a:ext cx="8597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Note</a:t>
              </a:r>
              <a:r>
                <a:rPr lang="en-US" sz="1400" dirty="0" smtClean="0"/>
                <a:t>: when the displayed tests change because of filtering, your </a:t>
              </a:r>
              <a:r>
                <a:rPr lang="en-US" sz="1400" b="1" dirty="0"/>
                <a:t>D</a:t>
              </a:r>
              <a:r>
                <a:rPr lang="en-US" sz="1400" b="1" dirty="0" smtClean="0"/>
                <a:t>ashboard</a:t>
              </a:r>
              <a:r>
                <a:rPr lang="en-US" sz="1400" dirty="0" smtClean="0"/>
                <a:t> also changes to match with those tests.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843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6356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8228" y="1219200"/>
            <a:ext cx="8630972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This window contains all categories of your test. When clicking on a category, all the tests associate with this category will be </a:t>
            </a:r>
            <a:r>
              <a:rPr lang="en-US" sz="2400" smtClean="0">
                <a:solidFill>
                  <a:schemeClr val="tx1"/>
                </a:solidFill>
                <a:latin typeface="+mn-lt"/>
              </a:rPr>
              <a:t>listed out: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95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6934200" cy="6096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Thank for reading!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934200" cy="609600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641" y="960268"/>
            <a:ext cx="868936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3200" dirty="0" smtClean="0"/>
              <a:t>To make this guideline easy to understand, I will 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  create a </a:t>
            </a:r>
            <a:r>
              <a:rPr lang="en-US" sz="3200" b="1" dirty="0" smtClean="0"/>
              <a:t>Maven</a:t>
            </a:r>
            <a:r>
              <a:rPr lang="en-US" sz="3200" dirty="0" smtClean="0"/>
              <a:t> project with structure like this:</a:t>
            </a:r>
            <a:endParaRPr lang="en-US" sz="3000" dirty="0" smtClean="0"/>
          </a:p>
          <a:p>
            <a:endParaRPr lang="en-US" sz="3000" dirty="0"/>
          </a:p>
        </p:txBody>
      </p:sp>
      <p:pic>
        <p:nvPicPr>
          <p:cNvPr id="1026" name="Picture 2" descr="https://www.swtestacademy.com/wp-content/uploads/2017/10/img_59d95e10502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067050" cy="447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2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0"/>
            <a:ext cx="6934200" cy="6096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Let’s start step by step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2" y="228600"/>
            <a:ext cx="7813089" cy="990600"/>
          </a:xfrm>
        </p:spPr>
        <p:txBody>
          <a:bodyPr/>
          <a:lstStyle/>
          <a:p>
            <a:r>
              <a:rPr lang="en-US" sz="2800" dirty="0" smtClean="0"/>
              <a:t>Step 1: Add </a:t>
            </a:r>
            <a:r>
              <a:rPr lang="en-US" sz="2800" dirty="0" err="1" smtClean="0"/>
              <a:t>ExtentReport</a:t>
            </a:r>
            <a:r>
              <a:rPr lang="en-US" sz="2800" dirty="0" smtClean="0"/>
              <a:t> Maven dependency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0" indent="-53975" algn="just"/>
            <a:r>
              <a:rPr lang="en-US" sz="2400" dirty="0" smtClean="0"/>
              <a:t>You should add </a:t>
            </a:r>
            <a:r>
              <a:rPr lang="en-US" sz="2400" b="1" dirty="0" err="1" smtClean="0"/>
              <a:t>ExtentReport</a:t>
            </a:r>
            <a:r>
              <a:rPr lang="en-US" sz="2400" dirty="0" smtClean="0"/>
              <a:t> dependency with version2.x because from version 3.x, </a:t>
            </a:r>
            <a:r>
              <a:rPr lang="en-US" sz="2400" b="1" dirty="0" err="1" smtClean="0"/>
              <a:t>ExtentReport</a:t>
            </a:r>
            <a:r>
              <a:rPr lang="en-US" sz="2400" dirty="0" smtClean="0"/>
              <a:t> was not full free anymore.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1276"/>
            <a:ext cx="8075720" cy="990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7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</a:t>
            </a:r>
            <a:r>
              <a:rPr lang="en-US" dirty="0" err="1" smtClean="0"/>
              <a:t>ExtentReport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55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417" y="1143000"/>
            <a:ext cx="7954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 smtClean="0"/>
              <a:t>In a running session, we need some class to manage test data to generate report, that why </a:t>
            </a:r>
            <a:r>
              <a:rPr lang="en-US" sz="2800" b="1" dirty="0" err="1" smtClean="0"/>
              <a:t>ExtentReport</a:t>
            </a:r>
            <a:r>
              <a:rPr lang="en-US" sz="2800" dirty="0" smtClean="0"/>
              <a:t> classes is existed. I create a </a:t>
            </a:r>
            <a:r>
              <a:rPr lang="en-US" sz="2800" b="1" dirty="0" err="1" smtClean="0"/>
              <a:t>utils</a:t>
            </a:r>
            <a:r>
              <a:rPr lang="en-US" sz="2800" dirty="0" smtClean="0"/>
              <a:t> packed to hold them. </a:t>
            </a:r>
          </a:p>
          <a:p>
            <a:pPr lvl="0" algn="just"/>
            <a:endParaRPr lang="en-US" sz="2400" dirty="0" smtClean="0"/>
          </a:p>
        </p:txBody>
      </p:sp>
      <p:pic>
        <p:nvPicPr>
          <p:cNvPr id="3074" name="Picture 2" descr="https://www.swtestacademy.com/wp-content/uploads/2017/10/img_59d95fd745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495550" cy="1390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</a:t>
            </a:r>
            <a:r>
              <a:rPr lang="en-US" dirty="0" err="1"/>
              <a:t>ExtentReport</a:t>
            </a:r>
            <a:r>
              <a:rPr lang="en-US" dirty="0"/>
              <a:t> classes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052155"/>
            <a:ext cx="8839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42950" algn="l"/>
              </a:tabLst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ExtentManager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class: in a running session, we only need one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nstance of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ExtentReport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object. </a:t>
            </a:r>
            <a:r>
              <a:rPr kumimoji="0" lang="en-US" sz="22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ExtentManager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is a “Singleton” </a:t>
            </a:r>
            <a:r>
              <a:rPr lang="en-US" sz="2200" dirty="0" smtClean="0">
                <a:ea typeface="Calibri" pitchFamily="34" charset="0"/>
                <a:cs typeface="Times New Roman" pitchFamily="18" charset="0"/>
              </a:rPr>
              <a:t>to manage this instance.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29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470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972175" cy="300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639" y="5136956"/>
            <a:ext cx="898124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42950" algn="l"/>
              </a:tabLst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you can get the instance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via </a:t>
            </a:r>
            <a:r>
              <a:rPr kumimoji="0" lang="en-US" sz="22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getReporter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method and the 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synchronized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keyword here is for the case that you run test in parallel mode.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29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</a:t>
            </a:r>
            <a:r>
              <a:rPr lang="en-US" dirty="0" err="1"/>
              <a:t>ExtentReport</a:t>
            </a:r>
            <a:r>
              <a:rPr lang="en-US" dirty="0"/>
              <a:t> classes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1033046"/>
            <a:ext cx="873562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ExtentTestManager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class: is a class that manage all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Test</a:t>
            </a:r>
            <a:r>
              <a:rPr kumimoji="0" 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object of </a:t>
            </a:r>
            <a:r>
              <a:rPr kumimoji="0" lang="en-US" sz="22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ExtentReport</a:t>
            </a:r>
            <a:r>
              <a:rPr kumimoji="0" 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in a running session. In parallel mode, the 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Test</a:t>
            </a:r>
            <a:r>
              <a:rPr kumimoji="0" 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object may be duplicated, so this class hold 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Test</a:t>
            </a:r>
            <a:r>
              <a:rPr kumimoji="0" 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by a map with map’s keys is thread id.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7" y="2209800"/>
            <a:ext cx="8134350" cy="399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1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listener for </a:t>
            </a:r>
            <a:r>
              <a:rPr lang="en-US" dirty="0" err="1" smtClean="0"/>
              <a:t>TestNG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©2015 LogiGear Corporation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B26BDA-DAC0-48E9-854E-EA529C3A12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0259" y="1219200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integrate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ExtentReport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with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TestNG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framework, you can implement a new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TestNG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listener to start test, end test, and log the status of test: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7" y="2514600"/>
            <a:ext cx="8819225" cy="3815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801</Words>
  <Application>Microsoft Office PowerPoint</Application>
  <PresentationFormat>On-screen Show (4:3)</PresentationFormat>
  <Paragraphs>110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Overview</vt:lpstr>
      <vt:lpstr>Project Structure</vt:lpstr>
      <vt:lpstr>Let’s start step by step</vt:lpstr>
      <vt:lpstr>Step 1: Add ExtentReport Maven dependency</vt:lpstr>
      <vt:lpstr>Step 2: Add ExtentReport classes</vt:lpstr>
      <vt:lpstr>Step 2: Add ExtentReport classes</vt:lpstr>
      <vt:lpstr>Step 2: Add ExtentReport classes</vt:lpstr>
      <vt:lpstr>Step 3: Add listener for TestNG</vt:lpstr>
      <vt:lpstr>Step 3: Add listener for TestNG</vt:lpstr>
      <vt:lpstr>Step 4: Add test Description and Category (Optional)</vt:lpstr>
      <vt:lpstr>Step 5: Add listener to TestNG.xml</vt:lpstr>
      <vt:lpstr>Step 6: Run you project as Maven clean test</vt:lpstr>
      <vt:lpstr>Improve filter of the report.</vt:lpstr>
      <vt:lpstr>Improve filter of the report.</vt:lpstr>
      <vt:lpstr>Related</vt:lpstr>
      <vt:lpstr>How to use report</vt:lpstr>
      <vt:lpstr>Dashboard</vt:lpstr>
      <vt:lpstr>TESTS window</vt:lpstr>
      <vt:lpstr>TESTS window</vt:lpstr>
      <vt:lpstr>TESTS window</vt:lpstr>
      <vt:lpstr>CATEGORIES window</vt:lpstr>
      <vt:lpstr>Thank for reading!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Huynh</dc:creator>
  <cp:lastModifiedBy>Nhan Nguyen - 6187</cp:lastModifiedBy>
  <cp:revision>60</cp:revision>
  <dcterms:created xsi:type="dcterms:W3CDTF">2017-04-04T07:52:21Z</dcterms:created>
  <dcterms:modified xsi:type="dcterms:W3CDTF">2018-03-22T03:38:42Z</dcterms:modified>
</cp:coreProperties>
</file>