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57" r:id="rId3"/>
    <p:sldId id="256" r:id="rId4"/>
    <p:sldId id="258" r:id="rId5"/>
    <p:sldId id="259" r:id="rId6"/>
    <p:sldId id="261" r:id="rId7"/>
    <p:sldId id="260" r:id="rId8"/>
    <p:sldId id="262" r:id="rId9"/>
    <p:sldId id="263" r:id="rId10"/>
    <p:sldId id="264" r:id="rId11"/>
    <p:sldId id="265" r:id="rId12"/>
    <p:sldId id="267" r:id="rId13"/>
    <p:sldId id="266" r:id="rId14"/>
    <p:sldId id="268"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C6D74D-77A6-461B-AA62-555A4C29AF5E}" type="datetimeFigureOut">
              <a:rPr lang="en-US" smtClean="0"/>
              <a:t>8/9/2017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8BB-EF15-4771-ADF1-3C5DC176650E}" type="slidenum">
              <a:rPr lang="en-US" smtClean="0"/>
              <a:t>‹#›</a:t>
            </a:fld>
            <a:endParaRPr lang="en-US"/>
          </a:p>
        </p:txBody>
      </p:sp>
    </p:spTree>
    <p:extLst>
      <p:ext uri="{BB962C8B-B14F-4D97-AF65-F5344CB8AC3E}">
        <p14:creationId xmlns:p14="http://schemas.microsoft.com/office/powerpoint/2010/main" val="2397751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C6D74D-77A6-461B-AA62-555A4C29AF5E}" type="datetimeFigureOut">
              <a:rPr lang="en-US" smtClean="0"/>
              <a:t>8/9/2017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8BB-EF15-4771-ADF1-3C5DC176650E}" type="slidenum">
              <a:rPr lang="en-US" smtClean="0"/>
              <a:t>‹#›</a:t>
            </a:fld>
            <a:endParaRPr lang="en-US"/>
          </a:p>
        </p:txBody>
      </p:sp>
    </p:spTree>
    <p:extLst>
      <p:ext uri="{BB962C8B-B14F-4D97-AF65-F5344CB8AC3E}">
        <p14:creationId xmlns:p14="http://schemas.microsoft.com/office/powerpoint/2010/main" val="661755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C6D74D-77A6-461B-AA62-555A4C29AF5E}" type="datetimeFigureOut">
              <a:rPr lang="en-US" smtClean="0"/>
              <a:t>8/9/2017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8BB-EF15-4771-ADF1-3C5DC176650E}" type="slidenum">
              <a:rPr lang="en-US" smtClean="0"/>
              <a:t>‹#›</a:t>
            </a:fld>
            <a:endParaRPr lang="en-US"/>
          </a:p>
        </p:txBody>
      </p:sp>
    </p:spTree>
    <p:extLst>
      <p:ext uri="{BB962C8B-B14F-4D97-AF65-F5344CB8AC3E}">
        <p14:creationId xmlns:p14="http://schemas.microsoft.com/office/powerpoint/2010/main" val="154510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C6D74D-77A6-461B-AA62-555A4C29AF5E}" type="datetimeFigureOut">
              <a:rPr lang="en-US" smtClean="0"/>
              <a:t>8/9/2017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8BB-EF15-4771-ADF1-3C5DC176650E}" type="slidenum">
              <a:rPr lang="en-US" smtClean="0"/>
              <a:t>‹#›</a:t>
            </a:fld>
            <a:endParaRPr lang="en-US"/>
          </a:p>
        </p:txBody>
      </p:sp>
    </p:spTree>
    <p:extLst>
      <p:ext uri="{BB962C8B-B14F-4D97-AF65-F5344CB8AC3E}">
        <p14:creationId xmlns:p14="http://schemas.microsoft.com/office/powerpoint/2010/main" val="1202294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C6D74D-77A6-461B-AA62-555A4C29AF5E}" type="datetimeFigureOut">
              <a:rPr lang="en-US" smtClean="0"/>
              <a:t>8/9/2017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8BB-EF15-4771-ADF1-3C5DC176650E}" type="slidenum">
              <a:rPr lang="en-US" smtClean="0"/>
              <a:t>‹#›</a:t>
            </a:fld>
            <a:endParaRPr lang="en-US"/>
          </a:p>
        </p:txBody>
      </p:sp>
    </p:spTree>
    <p:extLst>
      <p:ext uri="{BB962C8B-B14F-4D97-AF65-F5344CB8AC3E}">
        <p14:creationId xmlns:p14="http://schemas.microsoft.com/office/powerpoint/2010/main" val="699263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C6D74D-77A6-461B-AA62-555A4C29AF5E}" type="datetimeFigureOut">
              <a:rPr lang="en-US" smtClean="0"/>
              <a:t>8/9/2017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E78BB-EF15-4771-ADF1-3C5DC176650E}" type="slidenum">
              <a:rPr lang="en-US" smtClean="0"/>
              <a:t>‹#›</a:t>
            </a:fld>
            <a:endParaRPr lang="en-US"/>
          </a:p>
        </p:txBody>
      </p:sp>
    </p:spTree>
    <p:extLst>
      <p:ext uri="{BB962C8B-B14F-4D97-AF65-F5344CB8AC3E}">
        <p14:creationId xmlns:p14="http://schemas.microsoft.com/office/powerpoint/2010/main" val="1514929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C6D74D-77A6-461B-AA62-555A4C29AF5E}" type="datetimeFigureOut">
              <a:rPr lang="en-US" smtClean="0"/>
              <a:t>8/9/2017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EE78BB-EF15-4771-ADF1-3C5DC176650E}" type="slidenum">
              <a:rPr lang="en-US" smtClean="0"/>
              <a:t>‹#›</a:t>
            </a:fld>
            <a:endParaRPr lang="en-US"/>
          </a:p>
        </p:txBody>
      </p:sp>
    </p:spTree>
    <p:extLst>
      <p:ext uri="{BB962C8B-B14F-4D97-AF65-F5344CB8AC3E}">
        <p14:creationId xmlns:p14="http://schemas.microsoft.com/office/powerpoint/2010/main" val="814106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C6D74D-77A6-461B-AA62-555A4C29AF5E}" type="datetimeFigureOut">
              <a:rPr lang="en-US" smtClean="0"/>
              <a:t>8/9/2017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EE78BB-EF15-4771-ADF1-3C5DC176650E}" type="slidenum">
              <a:rPr lang="en-US" smtClean="0"/>
              <a:t>‹#›</a:t>
            </a:fld>
            <a:endParaRPr lang="en-US"/>
          </a:p>
        </p:txBody>
      </p:sp>
    </p:spTree>
    <p:extLst>
      <p:ext uri="{BB962C8B-B14F-4D97-AF65-F5344CB8AC3E}">
        <p14:creationId xmlns:p14="http://schemas.microsoft.com/office/powerpoint/2010/main" val="2853320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C6D74D-77A6-461B-AA62-555A4C29AF5E}" type="datetimeFigureOut">
              <a:rPr lang="en-US" smtClean="0"/>
              <a:t>8/9/2017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EE78BB-EF15-4771-ADF1-3C5DC176650E}" type="slidenum">
              <a:rPr lang="en-US" smtClean="0"/>
              <a:t>‹#›</a:t>
            </a:fld>
            <a:endParaRPr lang="en-US"/>
          </a:p>
        </p:txBody>
      </p:sp>
    </p:spTree>
    <p:extLst>
      <p:ext uri="{BB962C8B-B14F-4D97-AF65-F5344CB8AC3E}">
        <p14:creationId xmlns:p14="http://schemas.microsoft.com/office/powerpoint/2010/main" val="3623573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C6D74D-77A6-461B-AA62-555A4C29AF5E}" type="datetimeFigureOut">
              <a:rPr lang="en-US" smtClean="0"/>
              <a:t>8/9/2017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E78BB-EF15-4771-ADF1-3C5DC176650E}" type="slidenum">
              <a:rPr lang="en-US" smtClean="0"/>
              <a:t>‹#›</a:t>
            </a:fld>
            <a:endParaRPr lang="en-US"/>
          </a:p>
        </p:txBody>
      </p:sp>
    </p:spTree>
    <p:extLst>
      <p:ext uri="{BB962C8B-B14F-4D97-AF65-F5344CB8AC3E}">
        <p14:creationId xmlns:p14="http://schemas.microsoft.com/office/powerpoint/2010/main" val="453338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C6D74D-77A6-461B-AA62-555A4C29AF5E}" type="datetimeFigureOut">
              <a:rPr lang="en-US" smtClean="0"/>
              <a:t>8/9/2017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E78BB-EF15-4771-ADF1-3C5DC176650E}" type="slidenum">
              <a:rPr lang="en-US" smtClean="0"/>
              <a:t>‹#›</a:t>
            </a:fld>
            <a:endParaRPr lang="en-US"/>
          </a:p>
        </p:txBody>
      </p:sp>
    </p:spTree>
    <p:extLst>
      <p:ext uri="{BB962C8B-B14F-4D97-AF65-F5344CB8AC3E}">
        <p14:creationId xmlns:p14="http://schemas.microsoft.com/office/powerpoint/2010/main" val="1182751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C6D74D-77A6-461B-AA62-555A4C29AF5E}" type="datetimeFigureOut">
              <a:rPr lang="en-US" smtClean="0"/>
              <a:t>8/9/2017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EE78BB-EF15-4771-ADF1-3C5DC176650E}" type="slidenum">
              <a:rPr lang="en-US" smtClean="0"/>
              <a:t>‹#›</a:t>
            </a:fld>
            <a:endParaRPr lang="en-US"/>
          </a:p>
        </p:txBody>
      </p:sp>
    </p:spTree>
    <p:extLst>
      <p:ext uri="{BB962C8B-B14F-4D97-AF65-F5344CB8AC3E}">
        <p14:creationId xmlns:p14="http://schemas.microsoft.com/office/powerpoint/2010/main" val="3665310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git-scm.com/download/wi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tortoisegit.org/downloa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và</a:t>
            </a:r>
            <a:r>
              <a:rPr lang="en-US" dirty="0" smtClean="0"/>
              <a:t> </a:t>
            </a:r>
            <a:r>
              <a:rPr lang="en-US" dirty="0" err="1" smtClean="0"/>
              <a:t>Github</a:t>
            </a:r>
            <a:endParaRPr lang="en-US" dirty="0"/>
          </a:p>
        </p:txBody>
      </p:sp>
      <p:sp>
        <p:nvSpPr>
          <p:cNvPr id="3" name="Content Placeholder 2"/>
          <p:cNvSpPr>
            <a:spLocks noGrp="1"/>
          </p:cNvSpPr>
          <p:nvPr>
            <p:ph idx="1"/>
          </p:nvPr>
        </p:nvSpPr>
        <p:spPr/>
        <p:txBody>
          <a:bodyPr/>
          <a:lstStyle/>
          <a:p>
            <a:pPr marL="0" indent="0">
              <a:buNone/>
            </a:pPr>
            <a:r>
              <a:rPr lang="en-US" dirty="0" smtClean="0"/>
              <a:t>GV: </a:t>
            </a:r>
            <a:r>
              <a:rPr lang="en-US" dirty="0" err="1" smtClean="0"/>
              <a:t>Nguyễn</a:t>
            </a:r>
            <a:r>
              <a:rPr lang="en-US" dirty="0" smtClean="0"/>
              <a:t> </a:t>
            </a:r>
            <a:r>
              <a:rPr lang="en-US" dirty="0" err="1" smtClean="0"/>
              <a:t>Khắc</a:t>
            </a:r>
            <a:r>
              <a:rPr lang="en-US" dirty="0" smtClean="0"/>
              <a:t> </a:t>
            </a:r>
            <a:r>
              <a:rPr lang="en-US" dirty="0" err="1" smtClean="0"/>
              <a:t>Hưng</a:t>
            </a:r>
            <a:endParaRPr lang="en-US" dirty="0" smtClean="0"/>
          </a:p>
          <a:p>
            <a:pPr marL="0" indent="0">
              <a:buNone/>
            </a:pPr>
            <a:r>
              <a:rPr lang="en-US" dirty="0" smtClean="0"/>
              <a:t>Email: nguyenhung.tlh@gmail.com</a:t>
            </a:r>
            <a:endParaRPr lang="en-US" dirty="0"/>
          </a:p>
        </p:txBody>
      </p:sp>
    </p:spTree>
    <p:extLst>
      <p:ext uri="{BB962C8B-B14F-4D97-AF65-F5344CB8AC3E}">
        <p14:creationId xmlns:p14="http://schemas.microsoft.com/office/powerpoint/2010/main" val="3121505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Thực</a:t>
            </a:r>
            <a:r>
              <a:rPr lang="en-US" dirty="0" smtClean="0"/>
              <a:t> </a:t>
            </a:r>
            <a:r>
              <a:rPr lang="en-US" dirty="0" err="1" smtClean="0"/>
              <a:t>hành</a:t>
            </a:r>
            <a:r>
              <a:rPr lang="en-US" dirty="0" smtClean="0"/>
              <a:t>: </a:t>
            </a:r>
            <a:r>
              <a:rPr lang="en-US" dirty="0" err="1" smtClean="0"/>
              <a:t>Cách</a:t>
            </a:r>
            <a:r>
              <a:rPr lang="en-US" dirty="0" smtClean="0"/>
              <a:t> </a:t>
            </a:r>
            <a:r>
              <a:rPr lang="en-US" dirty="0" err="1" smtClean="0"/>
              <a:t>tạo</a:t>
            </a:r>
            <a:r>
              <a:rPr lang="en-US" dirty="0" smtClean="0"/>
              <a:t> </a:t>
            </a:r>
            <a:r>
              <a:rPr lang="en-US" dirty="0" err="1" smtClean="0"/>
              <a:t>một</a:t>
            </a:r>
            <a:r>
              <a:rPr lang="en-US" dirty="0" smtClean="0"/>
              <a:t> repository</a:t>
            </a:r>
            <a:endParaRPr lang="en-US" dirty="0"/>
          </a:p>
        </p:txBody>
      </p:sp>
      <p:sp>
        <p:nvSpPr>
          <p:cNvPr id="3" name="Content Placeholder 2"/>
          <p:cNvSpPr>
            <a:spLocks noGrp="1"/>
          </p:cNvSpPr>
          <p:nvPr>
            <p:ph idx="1"/>
          </p:nvPr>
        </p:nvSpPr>
        <p:spPr/>
        <p:txBody>
          <a:bodyPr/>
          <a:lstStyle/>
          <a:p>
            <a:pPr>
              <a:buFontTx/>
              <a:buChar char="-"/>
            </a:pPr>
            <a:r>
              <a:rPr lang="en-US" dirty="0" err="1" smtClean="0"/>
              <a:t>Cách</a:t>
            </a:r>
            <a:r>
              <a:rPr lang="en-US" dirty="0" smtClean="0"/>
              <a:t> 1: </a:t>
            </a:r>
            <a:r>
              <a:rPr lang="en-US" dirty="0" err="1" smtClean="0"/>
              <a:t>Tạo</a:t>
            </a:r>
            <a:r>
              <a:rPr lang="en-US" dirty="0" smtClean="0"/>
              <a:t> </a:t>
            </a:r>
            <a:r>
              <a:rPr lang="en-US" dirty="0" err="1" smtClean="0"/>
              <a:t>bằng</a:t>
            </a:r>
            <a:r>
              <a:rPr lang="en-US" dirty="0" smtClean="0"/>
              <a:t> </a:t>
            </a:r>
            <a:r>
              <a:rPr lang="en-US" dirty="0" err="1" smtClean="0"/>
              <a:t>GitGui</a:t>
            </a:r>
            <a:endParaRPr lang="en-US" dirty="0" smtClean="0"/>
          </a:p>
          <a:p>
            <a:pPr>
              <a:buFontTx/>
              <a:buChar char="-"/>
            </a:pPr>
            <a:r>
              <a:rPr lang="en-US" i="1" dirty="0" err="1" smtClean="0"/>
              <a:t>Cách</a:t>
            </a:r>
            <a:r>
              <a:rPr lang="en-US" i="1" dirty="0" smtClean="0"/>
              <a:t> 2: </a:t>
            </a:r>
            <a:r>
              <a:rPr lang="en-US" i="1" dirty="0" err="1" smtClean="0"/>
              <a:t>Tạo</a:t>
            </a:r>
            <a:r>
              <a:rPr lang="en-US" i="1" dirty="0" smtClean="0"/>
              <a:t> </a:t>
            </a:r>
            <a:r>
              <a:rPr lang="en-US" i="1" dirty="0" err="1" smtClean="0"/>
              <a:t>bằng</a:t>
            </a:r>
            <a:r>
              <a:rPr lang="en-US" i="1" dirty="0" smtClean="0"/>
              <a:t> </a:t>
            </a:r>
            <a:r>
              <a:rPr lang="en-US" i="1" dirty="0" err="1" smtClean="0"/>
              <a:t>GitCommand</a:t>
            </a:r>
            <a:r>
              <a:rPr lang="en-US" i="1" dirty="0" smtClean="0"/>
              <a:t> (https://thachpham.com/tools/cach-tao-repository-cho-git.html)</a:t>
            </a:r>
          </a:p>
          <a:p>
            <a:pPr marL="0" indent="0">
              <a:buNone/>
            </a:pPr>
            <a:endParaRPr lang="en-US" dirty="0"/>
          </a:p>
        </p:txBody>
      </p:sp>
    </p:spTree>
    <p:extLst>
      <p:ext uri="{BB962C8B-B14F-4D97-AF65-F5344CB8AC3E}">
        <p14:creationId xmlns:p14="http://schemas.microsoft.com/office/powerpoint/2010/main" val="33407955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Tạo</a:t>
            </a:r>
            <a:r>
              <a:rPr lang="en-US" dirty="0" smtClean="0"/>
              <a:t> repository </a:t>
            </a:r>
            <a:r>
              <a:rPr lang="en-US" dirty="0" err="1" smtClean="0"/>
              <a:t>bằng</a:t>
            </a:r>
            <a:r>
              <a:rPr lang="en-US" dirty="0" smtClean="0"/>
              <a:t> </a:t>
            </a:r>
            <a:r>
              <a:rPr lang="en-US" dirty="0" err="1" smtClean="0"/>
              <a:t>Github</a:t>
            </a:r>
            <a:endParaRPr lang="en-US" dirty="0"/>
          </a:p>
        </p:txBody>
      </p:sp>
      <p:sp>
        <p:nvSpPr>
          <p:cNvPr id="3" name="Content Placeholder 2"/>
          <p:cNvSpPr>
            <a:spLocks noGrp="1"/>
          </p:cNvSpPr>
          <p:nvPr>
            <p:ph idx="1"/>
          </p:nvPr>
        </p:nvSpPr>
        <p:spPr/>
        <p:txBody>
          <a:bodyPr/>
          <a:lstStyle/>
          <a:p>
            <a:pPr marL="0" indent="0">
              <a:buNone/>
            </a:pPr>
            <a:r>
              <a:rPr lang="en-US" dirty="0" smtClean="0"/>
              <a:t>B1: </a:t>
            </a:r>
            <a:r>
              <a:rPr lang="en-US" dirty="0" err="1" smtClean="0"/>
              <a:t>Vào</a:t>
            </a:r>
            <a:r>
              <a:rPr lang="en-US" dirty="0" smtClean="0"/>
              <a:t> </a:t>
            </a:r>
            <a:r>
              <a:rPr lang="en-US" dirty="0" err="1" smtClean="0"/>
              <a:t>trang</a:t>
            </a:r>
            <a:r>
              <a:rPr lang="en-US" dirty="0" smtClean="0"/>
              <a:t> </a:t>
            </a:r>
            <a:r>
              <a:rPr lang="en-US" dirty="0" err="1" smtClean="0"/>
              <a:t>chủ</a:t>
            </a:r>
            <a:r>
              <a:rPr lang="en-US" dirty="0" smtClean="0"/>
              <a:t> </a:t>
            </a:r>
            <a:r>
              <a:rPr lang="en-US" dirty="0" err="1" smtClean="0"/>
              <a:t>sau</a:t>
            </a:r>
            <a:r>
              <a:rPr lang="en-US" dirty="0" smtClean="0"/>
              <a:t> </a:t>
            </a:r>
            <a:r>
              <a:rPr lang="en-US" dirty="0" err="1" smtClean="0"/>
              <a:t>khi</a:t>
            </a:r>
            <a:r>
              <a:rPr lang="en-US" dirty="0" smtClean="0"/>
              <a:t> </a:t>
            </a:r>
            <a:r>
              <a:rPr lang="en-US" dirty="0" err="1" smtClean="0"/>
              <a:t>đã</a:t>
            </a:r>
            <a:r>
              <a:rPr lang="en-US" dirty="0" smtClean="0"/>
              <a:t> </a:t>
            </a:r>
            <a:r>
              <a:rPr lang="en-US" dirty="0" err="1" smtClean="0"/>
              <a:t>đăng</a:t>
            </a:r>
            <a:r>
              <a:rPr lang="en-US" dirty="0" smtClean="0"/>
              <a:t> </a:t>
            </a:r>
            <a:r>
              <a:rPr lang="en-US" dirty="0" err="1" smtClean="0"/>
              <a:t>nhập</a:t>
            </a:r>
            <a:r>
              <a:rPr lang="en-US" dirty="0" smtClean="0"/>
              <a:t>.</a:t>
            </a:r>
          </a:p>
          <a:p>
            <a:pPr marL="0" indent="0">
              <a:buNone/>
            </a:pPr>
            <a:r>
              <a:rPr lang="en-US" dirty="0" smtClean="0"/>
              <a:t>B2: </a:t>
            </a:r>
            <a:r>
              <a:rPr lang="en-US" dirty="0" err="1" smtClean="0"/>
              <a:t>Chọn</a:t>
            </a:r>
            <a:r>
              <a:rPr lang="en-US" dirty="0" smtClean="0"/>
              <a:t> </a:t>
            </a:r>
            <a:r>
              <a:rPr lang="en-US" b="1" dirty="0" smtClean="0"/>
              <a:t>new repository</a:t>
            </a:r>
            <a:r>
              <a:rPr lang="en-US" dirty="0" smtClean="0"/>
              <a:t> </a:t>
            </a:r>
            <a:r>
              <a:rPr lang="en-US" dirty="0" err="1" smtClean="0"/>
              <a:t>như</a:t>
            </a:r>
            <a:r>
              <a:rPr lang="en-US" dirty="0" smtClean="0"/>
              <a:t> </a:t>
            </a:r>
            <a:r>
              <a:rPr lang="en-US" dirty="0" err="1" smtClean="0"/>
              <a:t>hình</a:t>
            </a:r>
            <a:endParaRPr lang="en-US" dirty="0" smtClean="0"/>
          </a:p>
          <a:p>
            <a:pPr marL="0" indent="0">
              <a:buNone/>
            </a:pPr>
            <a:endParaRPr lang="en-US" dirty="0" smtClean="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2352" y="2398800"/>
            <a:ext cx="5572836" cy="3913100"/>
          </a:xfrm>
          <a:prstGeom prst="rect">
            <a:avLst/>
          </a:prstGeom>
        </p:spPr>
      </p:pic>
    </p:spTree>
    <p:extLst>
      <p:ext uri="{BB962C8B-B14F-4D97-AF65-F5344CB8AC3E}">
        <p14:creationId xmlns:p14="http://schemas.microsoft.com/office/powerpoint/2010/main" val="42904996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Tạo</a:t>
            </a:r>
            <a:r>
              <a:rPr lang="en-US" dirty="0" smtClean="0"/>
              <a:t> repository </a:t>
            </a:r>
            <a:r>
              <a:rPr lang="en-US" dirty="0" err="1" smtClean="0"/>
              <a:t>bằng</a:t>
            </a:r>
            <a:r>
              <a:rPr lang="en-US" dirty="0" smtClean="0"/>
              <a:t> </a:t>
            </a:r>
            <a:r>
              <a:rPr lang="en-US" dirty="0" err="1" smtClean="0"/>
              <a:t>Github</a:t>
            </a:r>
            <a:endParaRPr lang="en-US" dirty="0"/>
          </a:p>
        </p:txBody>
      </p:sp>
      <p:sp>
        <p:nvSpPr>
          <p:cNvPr id="5" name="Content Placeholder 4"/>
          <p:cNvSpPr>
            <a:spLocks noGrp="1"/>
          </p:cNvSpPr>
          <p:nvPr>
            <p:ph idx="1"/>
          </p:nvPr>
        </p:nvSpPr>
        <p:spPr/>
        <p:txBody>
          <a:bodyPr/>
          <a:lstStyle/>
          <a:p>
            <a:pPr marL="0" indent="0">
              <a:buNone/>
            </a:pPr>
            <a:r>
              <a:rPr lang="en-US" dirty="0" smtClean="0"/>
              <a:t>Sau </a:t>
            </a:r>
            <a:r>
              <a:rPr lang="en-US" dirty="0" err="1" smtClean="0"/>
              <a:t>khi</a:t>
            </a:r>
            <a:r>
              <a:rPr lang="en-US" dirty="0" smtClean="0"/>
              <a:t> </a:t>
            </a:r>
            <a:r>
              <a:rPr lang="en-US" dirty="0" err="1" smtClean="0"/>
              <a:t>chọn</a:t>
            </a:r>
            <a:r>
              <a:rPr lang="en-US" dirty="0" smtClean="0"/>
              <a:t> “new repository”</a:t>
            </a:r>
          </a:p>
          <a:p>
            <a:pPr marL="0" indent="0">
              <a:buNone/>
            </a:pPr>
            <a:r>
              <a:rPr lang="en-US" dirty="0" smtClean="0"/>
              <a:t>Ta </a:t>
            </a:r>
            <a:r>
              <a:rPr lang="en-US" dirty="0" err="1" smtClean="0"/>
              <a:t>thực</a:t>
            </a:r>
            <a:r>
              <a:rPr lang="en-US" dirty="0" smtClean="0"/>
              <a:t> </a:t>
            </a:r>
            <a:r>
              <a:rPr lang="en-US" dirty="0" err="1" smtClean="0"/>
              <a:t>hiện</a:t>
            </a:r>
            <a:r>
              <a:rPr lang="en-US" dirty="0" smtClean="0"/>
              <a:t> </a:t>
            </a:r>
            <a:r>
              <a:rPr lang="en-US" dirty="0" err="1" smtClean="0"/>
              <a:t>tạo</a:t>
            </a:r>
            <a:r>
              <a:rPr lang="en-US" dirty="0" smtClean="0"/>
              <a:t> </a:t>
            </a:r>
            <a:r>
              <a:rPr lang="en-US" dirty="0" err="1" smtClean="0"/>
              <a:t>mới</a:t>
            </a:r>
            <a:r>
              <a:rPr lang="en-US" dirty="0" smtClean="0"/>
              <a:t>.</a:t>
            </a:r>
          </a:p>
          <a:p>
            <a:pPr marL="514350" indent="-514350">
              <a:buAutoNum type="arabicPeriod"/>
            </a:pPr>
            <a:r>
              <a:rPr lang="en-US" dirty="0" err="1" smtClean="0"/>
              <a:t>Tên</a:t>
            </a:r>
            <a:r>
              <a:rPr lang="en-US" dirty="0" smtClean="0"/>
              <a:t> </a:t>
            </a:r>
            <a:r>
              <a:rPr lang="en-US" dirty="0" err="1" smtClean="0"/>
              <a:t>của</a:t>
            </a:r>
            <a:r>
              <a:rPr lang="en-US" dirty="0" smtClean="0"/>
              <a:t> repository</a:t>
            </a:r>
          </a:p>
          <a:p>
            <a:pPr marL="514350" indent="-514350">
              <a:buAutoNum type="arabicPeriod"/>
            </a:pPr>
            <a:r>
              <a:rPr lang="en-US" dirty="0" err="1" smtClean="0"/>
              <a:t>Một</a:t>
            </a:r>
            <a:r>
              <a:rPr lang="en-US" dirty="0" smtClean="0"/>
              <a:t> </a:t>
            </a:r>
            <a:r>
              <a:rPr lang="en-US" dirty="0" err="1" smtClean="0"/>
              <a:t>vài</a:t>
            </a:r>
            <a:r>
              <a:rPr lang="en-US" dirty="0" smtClean="0"/>
              <a:t> </a:t>
            </a:r>
            <a:r>
              <a:rPr lang="en-US" dirty="0" err="1" smtClean="0"/>
              <a:t>ghi</a:t>
            </a:r>
            <a:r>
              <a:rPr lang="en-US" dirty="0" smtClean="0"/>
              <a:t> </a:t>
            </a:r>
            <a:r>
              <a:rPr lang="en-US" dirty="0" err="1" smtClean="0"/>
              <a:t>chú</a:t>
            </a:r>
            <a:endParaRPr lang="en-US" dirty="0" smtClean="0"/>
          </a:p>
          <a:p>
            <a:pPr marL="0" indent="0">
              <a:buNone/>
            </a:pPr>
            <a:r>
              <a:rPr lang="en-US" dirty="0" smtClean="0"/>
              <a:t>3 vs 4: </a:t>
            </a:r>
            <a:r>
              <a:rPr lang="en-US" dirty="0" err="1" smtClean="0"/>
              <a:t>Chế</a:t>
            </a:r>
            <a:r>
              <a:rPr lang="en-US" dirty="0" smtClean="0"/>
              <a:t> </a:t>
            </a:r>
            <a:r>
              <a:rPr lang="en-US" dirty="0" err="1" smtClean="0"/>
              <a:t>độ</a:t>
            </a:r>
            <a:r>
              <a:rPr lang="en-US" dirty="0" smtClean="0"/>
              <a:t> </a:t>
            </a:r>
            <a:r>
              <a:rPr lang="en-US" dirty="0" err="1" smtClean="0"/>
              <a:t>của</a:t>
            </a:r>
            <a:r>
              <a:rPr lang="en-US" dirty="0" smtClean="0"/>
              <a:t> </a:t>
            </a:r>
            <a:r>
              <a:rPr lang="en-US" dirty="0" err="1" smtClean="0"/>
              <a:t>kho</a:t>
            </a:r>
            <a:r>
              <a:rPr lang="en-US" dirty="0" smtClean="0"/>
              <a:t> </a:t>
            </a:r>
            <a:r>
              <a:rPr lang="en-US" dirty="0" err="1" smtClean="0"/>
              <a:t>làm</a:t>
            </a:r>
            <a:r>
              <a:rPr lang="en-US" dirty="0" smtClean="0"/>
              <a:t> </a:t>
            </a:r>
            <a:r>
              <a:rPr lang="en-US" dirty="0" err="1" smtClean="0"/>
              <a:t>việc</a:t>
            </a:r>
            <a:endParaRPr lang="en-US" dirty="0" smtClean="0"/>
          </a:p>
          <a:p>
            <a:pPr marL="514350" indent="-514350">
              <a:buAutoNum type="arabicPeriod" startAt="5"/>
            </a:pPr>
            <a:r>
              <a:rPr lang="en-US" dirty="0" err="1" smtClean="0"/>
              <a:t>Thêm</a:t>
            </a:r>
            <a:r>
              <a:rPr lang="en-US" dirty="0" smtClean="0"/>
              <a:t> file README</a:t>
            </a:r>
          </a:p>
          <a:p>
            <a:pPr marL="514350" indent="-514350">
              <a:buAutoNum type="arabicPeriod" startAt="5"/>
            </a:pPr>
            <a:r>
              <a:rPr lang="en-US" dirty="0" err="1" smtClean="0"/>
              <a:t>Tạo</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3946" y="1517635"/>
            <a:ext cx="6260912" cy="4904988"/>
          </a:xfrm>
          <a:prstGeom prst="rect">
            <a:avLst/>
          </a:prstGeom>
        </p:spPr>
      </p:pic>
    </p:spTree>
    <p:extLst>
      <p:ext uri="{BB962C8B-B14F-4D97-AF65-F5344CB8AC3E}">
        <p14:creationId xmlns:p14="http://schemas.microsoft.com/office/powerpoint/2010/main" val="35115855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Tạo</a:t>
            </a:r>
            <a:r>
              <a:rPr lang="en-US" dirty="0" smtClean="0"/>
              <a:t> repository </a:t>
            </a:r>
            <a:r>
              <a:rPr lang="en-US" dirty="0" err="1" smtClean="0"/>
              <a:t>bằng</a:t>
            </a:r>
            <a:r>
              <a:rPr lang="en-US" dirty="0" smtClean="0"/>
              <a:t> </a:t>
            </a:r>
            <a:r>
              <a:rPr lang="en-US" dirty="0" err="1" smtClean="0"/>
              <a:t>Github</a:t>
            </a:r>
            <a:endParaRPr lang="en-US" dirty="0"/>
          </a:p>
        </p:txBody>
      </p:sp>
      <p:sp>
        <p:nvSpPr>
          <p:cNvPr id="3" name="Content Placeholder 2"/>
          <p:cNvSpPr>
            <a:spLocks noGrp="1"/>
          </p:cNvSpPr>
          <p:nvPr>
            <p:ph idx="1"/>
          </p:nvPr>
        </p:nvSpPr>
        <p:spPr/>
        <p:txBody>
          <a:bodyPr/>
          <a:lstStyle/>
          <a:p>
            <a:pPr marL="0" indent="0">
              <a:buNone/>
            </a:pPr>
            <a:r>
              <a:rPr lang="en-US" dirty="0" smtClean="0"/>
              <a:t>B4 Click </a:t>
            </a:r>
            <a:r>
              <a:rPr lang="en-US" dirty="0" err="1" smtClean="0"/>
              <a:t>vào</a:t>
            </a:r>
            <a:r>
              <a:rPr lang="en-US" dirty="0" smtClean="0"/>
              <a:t> </a:t>
            </a:r>
            <a:r>
              <a:rPr lang="en-US" dirty="0" err="1" smtClean="0"/>
              <a:t>nút</a:t>
            </a:r>
            <a:r>
              <a:rPr lang="en-US" dirty="0" smtClean="0"/>
              <a:t> clone or download</a:t>
            </a:r>
          </a:p>
          <a:p>
            <a:pPr marL="0" indent="0">
              <a:buNone/>
            </a:pPr>
            <a:r>
              <a:rPr lang="en-US" dirty="0" err="1" smtClean="0"/>
              <a:t>Được</a:t>
            </a:r>
            <a:r>
              <a:rPr lang="en-US" dirty="0" smtClean="0"/>
              <a:t> mark </a:t>
            </a:r>
            <a:r>
              <a:rPr lang="en-US" dirty="0" err="1" smtClean="0"/>
              <a:t>số</a:t>
            </a:r>
            <a:r>
              <a:rPr lang="en-US" dirty="0" smtClean="0"/>
              <a:t> 1.</a:t>
            </a:r>
          </a:p>
          <a:p>
            <a:pPr marL="0" indent="0">
              <a:buNone/>
            </a:pPr>
            <a:r>
              <a:rPr lang="en-US" dirty="0" smtClean="0"/>
              <a:t>B5 </a:t>
            </a:r>
            <a:r>
              <a:rPr lang="en-US" dirty="0" err="1" smtClean="0"/>
              <a:t>Chọn</a:t>
            </a:r>
            <a:r>
              <a:rPr lang="en-US" dirty="0" smtClean="0"/>
              <a:t> </a:t>
            </a:r>
            <a:r>
              <a:rPr lang="en-US" dirty="0" err="1" smtClean="0"/>
              <a:t>mục</a:t>
            </a:r>
            <a:r>
              <a:rPr lang="en-US" dirty="0" smtClean="0"/>
              <a:t> 2 </a:t>
            </a:r>
            <a:r>
              <a:rPr lang="en-US" dirty="0" err="1" smtClean="0"/>
              <a:t>để</a:t>
            </a:r>
            <a:r>
              <a:rPr lang="en-US" dirty="0" smtClean="0"/>
              <a:t> copy link </a:t>
            </a:r>
            <a:r>
              <a:rPr lang="en-US" dirty="0" err="1" smtClean="0"/>
              <a:t>cần</a:t>
            </a:r>
            <a:r>
              <a:rPr lang="en-US" dirty="0" smtClean="0"/>
              <a:t> </a:t>
            </a:r>
          </a:p>
          <a:p>
            <a:pPr marL="0" indent="0">
              <a:buNone/>
            </a:pPr>
            <a:r>
              <a:rPr lang="en-US" dirty="0"/>
              <a:t>c</a:t>
            </a:r>
            <a:r>
              <a:rPr lang="en-US" dirty="0" smtClean="0"/>
              <a:t>lone </a:t>
            </a:r>
            <a:r>
              <a:rPr lang="en-US" dirty="0" err="1" smtClean="0"/>
              <a:t>về</a:t>
            </a:r>
            <a:r>
              <a:rPr lang="en-US" dirty="0" smtClean="0"/>
              <a:t> </a:t>
            </a:r>
            <a:r>
              <a:rPr lang="en-US" dirty="0" err="1" smtClean="0"/>
              <a:t>máy</a:t>
            </a:r>
            <a:r>
              <a:rPr lang="en-US" dirty="0" smtClean="0"/>
              <a:t> client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0412" y="1825625"/>
            <a:ext cx="5429426" cy="3947378"/>
          </a:xfrm>
          <a:prstGeom prst="rect">
            <a:avLst/>
          </a:prstGeom>
        </p:spPr>
      </p:pic>
    </p:spTree>
    <p:extLst>
      <p:ext uri="{BB962C8B-B14F-4D97-AF65-F5344CB8AC3E}">
        <p14:creationId xmlns:p14="http://schemas.microsoft.com/office/powerpoint/2010/main" val="40901828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Tạo</a:t>
            </a:r>
            <a:r>
              <a:rPr lang="en-US" dirty="0" smtClean="0"/>
              <a:t> repository </a:t>
            </a:r>
            <a:r>
              <a:rPr lang="en-US" dirty="0" err="1" smtClean="0"/>
              <a:t>bằng</a:t>
            </a:r>
            <a:r>
              <a:rPr lang="en-US" dirty="0" smtClean="0"/>
              <a:t> </a:t>
            </a:r>
            <a:r>
              <a:rPr lang="en-US" dirty="0" err="1" smtClean="0"/>
              <a:t>Github</a:t>
            </a:r>
            <a:endParaRPr lang="en-US" dirty="0"/>
          </a:p>
        </p:txBody>
      </p:sp>
      <p:sp>
        <p:nvSpPr>
          <p:cNvPr id="3" name="Content Placeholder 2"/>
          <p:cNvSpPr>
            <a:spLocks noGrp="1"/>
          </p:cNvSpPr>
          <p:nvPr>
            <p:ph idx="1"/>
          </p:nvPr>
        </p:nvSpPr>
        <p:spPr/>
        <p:txBody>
          <a:bodyPr/>
          <a:lstStyle/>
          <a:p>
            <a:pPr marL="0" indent="0">
              <a:buNone/>
            </a:pPr>
            <a:r>
              <a:rPr lang="en-US" dirty="0" smtClean="0"/>
              <a:t>B6 </a:t>
            </a:r>
            <a:r>
              <a:rPr lang="en-US" dirty="0" err="1" smtClean="0"/>
              <a:t>Kich</a:t>
            </a:r>
            <a:r>
              <a:rPr lang="en-US" dirty="0" smtClean="0"/>
              <a:t> </a:t>
            </a:r>
            <a:r>
              <a:rPr lang="en-US" dirty="0" err="1" smtClean="0"/>
              <a:t>chuột</a:t>
            </a:r>
            <a:r>
              <a:rPr lang="en-US" dirty="0" smtClean="0"/>
              <a:t> </a:t>
            </a:r>
            <a:r>
              <a:rPr lang="en-US" dirty="0" err="1" smtClean="0"/>
              <a:t>phải</a:t>
            </a:r>
            <a:r>
              <a:rPr lang="en-US" dirty="0" smtClean="0"/>
              <a:t> </a:t>
            </a:r>
            <a:r>
              <a:rPr lang="en-US" dirty="0" err="1" smtClean="0"/>
              <a:t>vào</a:t>
            </a:r>
            <a:r>
              <a:rPr lang="en-US" dirty="0" smtClean="0"/>
              <a:t> </a:t>
            </a:r>
            <a:r>
              <a:rPr lang="en-US" dirty="0" err="1" smtClean="0"/>
              <a:t>nơi</a:t>
            </a:r>
            <a:r>
              <a:rPr lang="en-US" dirty="0" smtClean="0"/>
              <a:t> </a:t>
            </a:r>
            <a:r>
              <a:rPr lang="en-US" dirty="0" err="1" smtClean="0"/>
              <a:t>bạn</a:t>
            </a:r>
            <a:r>
              <a:rPr lang="en-US" dirty="0" smtClean="0"/>
              <a:t> </a:t>
            </a:r>
            <a:r>
              <a:rPr lang="en-US" dirty="0" err="1" smtClean="0"/>
              <a:t>muốn</a:t>
            </a:r>
            <a:r>
              <a:rPr lang="en-US" dirty="0" smtClean="0"/>
              <a:t> clone </a:t>
            </a:r>
          </a:p>
          <a:p>
            <a:pPr marL="0" indent="0">
              <a:buNone/>
            </a:pPr>
            <a:r>
              <a:rPr lang="en-US" dirty="0" err="1" smtClean="0"/>
              <a:t>để</a:t>
            </a:r>
            <a:r>
              <a:rPr lang="en-US" dirty="0" smtClean="0"/>
              <a:t> clone </a:t>
            </a:r>
            <a:r>
              <a:rPr lang="en-US" dirty="0" err="1" smtClean="0"/>
              <a:t>tài</a:t>
            </a:r>
            <a:r>
              <a:rPr lang="en-US" dirty="0" smtClean="0"/>
              <a:t> </a:t>
            </a:r>
            <a:r>
              <a:rPr lang="en-US" dirty="0" err="1" smtClean="0"/>
              <a:t>nguyên</a:t>
            </a:r>
            <a:r>
              <a:rPr lang="en-US" dirty="0"/>
              <a:t> </a:t>
            </a:r>
            <a:r>
              <a:rPr lang="en-US" dirty="0" err="1" smtClean="0"/>
              <a:t>về</a:t>
            </a:r>
            <a:r>
              <a:rPr lang="en-US" dirty="0" smtClean="0"/>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5114" y="1318850"/>
            <a:ext cx="3877244" cy="5364887"/>
          </a:xfrm>
          <a:prstGeom prst="rect">
            <a:avLst/>
          </a:prstGeom>
        </p:spPr>
      </p:pic>
    </p:spTree>
    <p:extLst>
      <p:ext uri="{BB962C8B-B14F-4D97-AF65-F5344CB8AC3E}">
        <p14:creationId xmlns:p14="http://schemas.microsoft.com/office/powerpoint/2010/main" val="27326169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Tạo</a:t>
            </a:r>
            <a:r>
              <a:rPr lang="en-US" dirty="0" smtClean="0"/>
              <a:t> repository </a:t>
            </a:r>
            <a:r>
              <a:rPr lang="en-US" dirty="0" err="1" smtClean="0"/>
              <a:t>bằng</a:t>
            </a:r>
            <a:r>
              <a:rPr lang="en-US" dirty="0" smtClean="0"/>
              <a:t> </a:t>
            </a:r>
            <a:r>
              <a:rPr lang="en-US" dirty="0" err="1" smtClean="0"/>
              <a:t>Github</a:t>
            </a:r>
            <a:endParaRPr lang="en-US" dirty="0"/>
          </a:p>
        </p:txBody>
      </p:sp>
      <p:sp>
        <p:nvSpPr>
          <p:cNvPr id="3" name="Content Placeholder 2"/>
          <p:cNvSpPr>
            <a:spLocks noGrp="1"/>
          </p:cNvSpPr>
          <p:nvPr>
            <p:ph idx="1"/>
          </p:nvPr>
        </p:nvSpPr>
        <p:spPr/>
        <p:txBody>
          <a:bodyPr/>
          <a:lstStyle/>
          <a:p>
            <a:pPr marL="0" indent="0">
              <a:buNone/>
            </a:pPr>
            <a:r>
              <a:rPr lang="en-US" dirty="0" smtClean="0"/>
              <a:t>Sau </a:t>
            </a:r>
            <a:r>
              <a:rPr lang="en-US" dirty="0" err="1" smtClean="0"/>
              <a:t>khi</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xong</a:t>
            </a:r>
            <a:r>
              <a:rPr lang="en-US" dirty="0" smtClean="0"/>
              <a:t> </a:t>
            </a:r>
            <a:r>
              <a:rPr lang="en-US" dirty="0" err="1" smtClean="0"/>
              <a:t>nếu</a:t>
            </a:r>
            <a:r>
              <a:rPr lang="en-US" dirty="0" smtClean="0"/>
              <a:t> </a:t>
            </a:r>
            <a:r>
              <a:rPr lang="en-US" dirty="0" err="1" smtClean="0"/>
              <a:t>thấy</a:t>
            </a:r>
            <a:r>
              <a:rPr lang="en-US" dirty="0" smtClean="0"/>
              <a:t> file .</a:t>
            </a:r>
            <a:r>
              <a:rPr lang="en-US" dirty="0" err="1" smtClean="0"/>
              <a:t>git</a:t>
            </a:r>
            <a:r>
              <a:rPr lang="en-US" dirty="0" smtClean="0"/>
              <a:t> ở </a:t>
            </a:r>
            <a:r>
              <a:rPr lang="en-US" dirty="0" err="1" smtClean="0"/>
              <a:t>trong</a:t>
            </a:r>
            <a:r>
              <a:rPr lang="en-US" dirty="0" smtClean="0"/>
              <a:t> </a:t>
            </a:r>
            <a:r>
              <a:rPr lang="en-US" dirty="0" err="1" smtClean="0"/>
              <a:t>thư</a:t>
            </a:r>
            <a:r>
              <a:rPr lang="en-US" dirty="0" smtClean="0"/>
              <a:t> </a:t>
            </a:r>
            <a:r>
              <a:rPr lang="en-US" dirty="0" err="1" smtClean="0"/>
              <a:t>mục</a:t>
            </a:r>
            <a:r>
              <a:rPr lang="en-US" dirty="0" smtClean="0"/>
              <a:t> </a:t>
            </a:r>
            <a:r>
              <a:rPr lang="en-US" dirty="0" err="1" smtClean="0"/>
              <a:t>mới</a:t>
            </a:r>
            <a:r>
              <a:rPr lang="en-US" dirty="0" smtClean="0"/>
              <a:t> clone </a:t>
            </a:r>
            <a:r>
              <a:rPr lang="en-US" dirty="0" err="1" smtClean="0"/>
              <a:t>về</a:t>
            </a:r>
            <a:r>
              <a:rPr lang="en-US" dirty="0" smtClean="0"/>
              <a:t> </a:t>
            </a:r>
            <a:r>
              <a:rPr lang="en-US" dirty="0" err="1" smtClean="0"/>
              <a:t>là</a:t>
            </a:r>
            <a:r>
              <a:rPr lang="en-US" dirty="0" smtClean="0"/>
              <a:t> </a:t>
            </a:r>
            <a:r>
              <a:rPr lang="en-US" dirty="0" err="1" smtClean="0"/>
              <a:t>bạn</a:t>
            </a:r>
            <a:r>
              <a:rPr lang="en-US" dirty="0" smtClean="0"/>
              <a:t> </a:t>
            </a:r>
            <a:r>
              <a:rPr lang="en-US" dirty="0" err="1" smtClean="0"/>
              <a:t>đã</a:t>
            </a:r>
            <a:r>
              <a:rPr lang="en-US" dirty="0" smtClean="0"/>
              <a:t> </a:t>
            </a:r>
            <a:r>
              <a:rPr lang="en-US" dirty="0" err="1" smtClean="0"/>
              <a:t>thành</a:t>
            </a:r>
            <a:r>
              <a:rPr lang="en-US" dirty="0" smtClean="0"/>
              <a:t> </a:t>
            </a:r>
            <a:r>
              <a:rPr lang="en-US" dirty="0" err="1" smtClean="0"/>
              <a:t>công</a:t>
            </a:r>
            <a:endParaRPr 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0479" y="3182842"/>
            <a:ext cx="12366705" cy="2126137"/>
          </a:xfrm>
          <a:prstGeom prst="rect">
            <a:avLst/>
          </a:prstGeom>
        </p:spPr>
      </p:pic>
    </p:spTree>
    <p:extLst>
      <p:ext uri="{BB962C8B-B14F-4D97-AF65-F5344CB8AC3E}">
        <p14:creationId xmlns:p14="http://schemas.microsoft.com/office/powerpoint/2010/main" val="23049437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Staging area</a:t>
            </a:r>
            <a:endParaRPr lang="en-US" dirty="0"/>
          </a:p>
        </p:txBody>
      </p:sp>
      <p:sp>
        <p:nvSpPr>
          <p:cNvPr id="3" name="Content Placeholder 2"/>
          <p:cNvSpPr>
            <a:spLocks noGrp="1"/>
          </p:cNvSpPr>
          <p:nvPr>
            <p:ph idx="1"/>
          </p:nvPr>
        </p:nvSpPr>
        <p:spPr/>
        <p:txBody>
          <a:bodyPr/>
          <a:lstStyle/>
          <a:p>
            <a:pPr marL="0" indent="0">
              <a:buNone/>
            </a:pPr>
            <a:r>
              <a:rPr lang="vi-VN" i="1" dirty="0"/>
              <a:t>Staging Area</a:t>
            </a:r>
            <a:r>
              <a:rPr lang="vi-VN" dirty="0"/>
              <a:t> nghĩa là một khu vực mà nó sẽ được chuẩn bị cho quá trình </a:t>
            </a:r>
            <a:r>
              <a:rPr lang="vi-VN" dirty="0" smtClean="0"/>
              <a:t>commit</a:t>
            </a:r>
            <a:r>
              <a:rPr lang="en-US" dirty="0" smtClean="0"/>
              <a:t>.</a:t>
            </a:r>
          </a:p>
          <a:p>
            <a:pPr marL="0" indent="0">
              <a:buNone/>
            </a:pPr>
            <a:r>
              <a:rPr lang="en-US" dirty="0" err="1" smtClean="0"/>
              <a:t>Cú</a:t>
            </a:r>
            <a:r>
              <a:rPr lang="en-US" dirty="0" smtClean="0"/>
              <a:t> </a:t>
            </a:r>
            <a:r>
              <a:rPr lang="en-US" dirty="0" err="1" smtClean="0"/>
              <a:t>pháp</a:t>
            </a:r>
            <a:r>
              <a:rPr lang="en-US" dirty="0" smtClean="0"/>
              <a:t>:</a:t>
            </a:r>
          </a:p>
          <a:p>
            <a:pPr marL="0" indent="0">
              <a:buNone/>
            </a:pPr>
            <a:r>
              <a:rPr lang="en-US" i="1" dirty="0" err="1"/>
              <a:t>git</a:t>
            </a:r>
            <a:r>
              <a:rPr lang="en-US" i="1" dirty="0"/>
              <a:t> add </a:t>
            </a:r>
            <a:r>
              <a:rPr lang="en-US" i="1" dirty="0" err="1"/>
              <a:t>tên_file</a:t>
            </a:r>
            <a:endParaRPr lang="en-US"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9968" y="2473325"/>
            <a:ext cx="6591300" cy="3838575"/>
          </a:xfrm>
          <a:prstGeom prst="rect">
            <a:avLst/>
          </a:prstGeom>
        </p:spPr>
      </p:pic>
    </p:spTree>
    <p:extLst>
      <p:ext uri="{BB962C8B-B14F-4D97-AF65-F5344CB8AC3E}">
        <p14:creationId xmlns:p14="http://schemas.microsoft.com/office/powerpoint/2010/main" val="2967055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a:t>
            </a:r>
            <a:endParaRPr lang="en-US" dirty="0"/>
          </a:p>
        </p:txBody>
      </p:sp>
      <p:sp>
        <p:nvSpPr>
          <p:cNvPr id="3" name="Content Placeholder 2"/>
          <p:cNvSpPr>
            <a:spLocks noGrp="1"/>
          </p:cNvSpPr>
          <p:nvPr>
            <p:ph idx="1"/>
          </p:nvPr>
        </p:nvSpPr>
        <p:spPr/>
        <p:txBody>
          <a:bodyPr/>
          <a:lstStyle/>
          <a:p>
            <a:pPr algn="just"/>
            <a:r>
              <a:rPr lang="en-US" dirty="0" smtClean="0"/>
              <a:t>C</a:t>
            </a:r>
            <a:r>
              <a:rPr lang="vi-VN" dirty="0" smtClean="0"/>
              <a:t>ommit là </a:t>
            </a:r>
            <a:r>
              <a:rPr lang="vi-VN" dirty="0"/>
              <a:t>một hành động để Git lưu lại một bản </a:t>
            </a:r>
            <a:r>
              <a:rPr lang="vi-VN" dirty="0" smtClean="0"/>
              <a:t>chụp</a:t>
            </a:r>
            <a:r>
              <a:rPr lang="en-US" dirty="0" smtClean="0"/>
              <a:t> </a:t>
            </a:r>
            <a:r>
              <a:rPr lang="vi-VN" dirty="0" smtClean="0"/>
              <a:t>(snapshot</a:t>
            </a:r>
            <a:r>
              <a:rPr lang="vi-VN" dirty="0"/>
              <a:t>) của các sự thay đổi trong thư mục làm việc, và các tập tin và thư mục được thay đổi đã phải nằm trong Staging </a:t>
            </a:r>
            <a:r>
              <a:rPr lang="vi-VN" dirty="0" smtClean="0"/>
              <a:t>Area</a:t>
            </a:r>
            <a:r>
              <a:rPr lang="en-US" dirty="0" smtClean="0"/>
              <a:t>.</a:t>
            </a:r>
          </a:p>
          <a:p>
            <a:pPr algn="just"/>
            <a:r>
              <a:rPr lang="vi-VN" dirty="0"/>
              <a:t>Mỗi lần commit nó sẽ được lưu lại lịch sử chỉnh sửa của mã nguồn kèm theo tên và địa chỉ email của người </a:t>
            </a:r>
            <a:r>
              <a:rPr lang="vi-VN" dirty="0" smtClean="0"/>
              <a:t>commit</a:t>
            </a:r>
            <a:r>
              <a:rPr lang="en-US" dirty="0" smtClean="0"/>
              <a:t>.</a:t>
            </a:r>
          </a:p>
          <a:p>
            <a:pPr algn="just"/>
            <a:r>
              <a:rPr lang="en-US" dirty="0" err="1" smtClean="0"/>
              <a:t>Với</a:t>
            </a:r>
            <a:r>
              <a:rPr lang="en-US" dirty="0" smtClean="0"/>
              <a:t> </a:t>
            </a:r>
            <a:r>
              <a:rPr lang="vi-VN" dirty="0" smtClean="0"/>
              <a:t>Git </a:t>
            </a:r>
            <a:r>
              <a:rPr lang="vi-VN" dirty="0"/>
              <a:t>bạn cũng có thể khôi phục lại tập tin trong lịch sử commit của nó để chia cho một phân nhánh (branch) khác, đây là mấu chốt của việc bạn sẽ dễ dàng khôi phục lại các thay đổi trước đó</a:t>
            </a:r>
            <a:endParaRPr lang="en-US" dirty="0" smtClean="0"/>
          </a:p>
          <a:p>
            <a:pPr algn="just"/>
            <a:endParaRPr lang="en-US" dirty="0"/>
          </a:p>
        </p:txBody>
      </p:sp>
    </p:spTree>
    <p:extLst>
      <p:ext uri="{BB962C8B-B14F-4D97-AF65-F5344CB8AC3E}">
        <p14:creationId xmlns:p14="http://schemas.microsoft.com/office/powerpoint/2010/main" val="2081660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Điều</a:t>
            </a:r>
            <a:r>
              <a:rPr lang="en-US" dirty="0" smtClean="0"/>
              <a:t> </a:t>
            </a:r>
            <a:r>
              <a:rPr lang="en-US" dirty="0" err="1" smtClean="0"/>
              <a:t>kiện</a:t>
            </a:r>
            <a:r>
              <a:rPr lang="en-US" dirty="0" smtClean="0"/>
              <a:t> </a:t>
            </a:r>
            <a:r>
              <a:rPr lang="en-US" dirty="0" err="1" smtClean="0"/>
              <a:t>để</a:t>
            </a:r>
            <a:r>
              <a:rPr lang="en-US" dirty="0" smtClean="0"/>
              <a:t> commit</a:t>
            </a:r>
            <a:endParaRPr lang="en-US" dirty="0"/>
          </a:p>
        </p:txBody>
      </p:sp>
      <p:sp>
        <p:nvSpPr>
          <p:cNvPr id="5" name="Content Placeholder 4"/>
          <p:cNvSpPr>
            <a:spLocks noGrp="1"/>
          </p:cNvSpPr>
          <p:nvPr>
            <p:ph idx="1"/>
          </p:nvPr>
        </p:nvSpPr>
        <p:spPr/>
        <p:txBody>
          <a:bodyPr>
            <a:normAutofit/>
          </a:bodyPr>
          <a:lstStyle/>
          <a:p>
            <a:r>
              <a:rPr lang="en-US" altLang="en-US" sz="2200" dirty="0" err="1" smtClean="0"/>
              <a:t>Nếu</a:t>
            </a:r>
            <a:r>
              <a:rPr lang="en-US" altLang="en-US" sz="2200" dirty="0" smtClean="0"/>
              <a:t> </a:t>
            </a:r>
            <a:r>
              <a:rPr lang="en-US" altLang="en-US" sz="2200" dirty="0" err="1" smtClean="0"/>
              <a:t>bạn</a:t>
            </a:r>
            <a:r>
              <a:rPr lang="en-US" altLang="en-US" sz="2200" dirty="0" smtClean="0"/>
              <a:t> </a:t>
            </a:r>
            <a:r>
              <a:rPr lang="en-US" altLang="en-US" sz="2200" dirty="0" err="1" smtClean="0"/>
              <a:t>muốn</a:t>
            </a:r>
            <a:r>
              <a:rPr lang="en-US" altLang="en-US" sz="2200" dirty="0" smtClean="0"/>
              <a:t> commit </a:t>
            </a:r>
            <a:r>
              <a:rPr lang="en-US" altLang="en-US" sz="2200" dirty="0" err="1" smtClean="0"/>
              <a:t>một</a:t>
            </a:r>
            <a:r>
              <a:rPr lang="en-US" altLang="en-US" sz="2200" dirty="0" smtClean="0"/>
              <a:t> </a:t>
            </a:r>
            <a:r>
              <a:rPr lang="en-US" altLang="en-US" sz="2200" dirty="0" err="1" smtClean="0"/>
              <a:t>tập</a:t>
            </a:r>
            <a:r>
              <a:rPr lang="en-US" altLang="en-US" sz="2200" dirty="0" smtClean="0"/>
              <a:t> tin </a:t>
            </a:r>
            <a:r>
              <a:rPr lang="en-US" altLang="en-US" sz="2200" dirty="0" err="1" smtClean="0"/>
              <a:t>đó</a:t>
            </a:r>
            <a:r>
              <a:rPr lang="en-US" altLang="en-US" sz="2200" dirty="0" smtClean="0"/>
              <a:t>, </a:t>
            </a:r>
            <a:r>
              <a:rPr lang="en-US" altLang="en-US" sz="2200" dirty="0" err="1" smtClean="0"/>
              <a:t>bạn</a:t>
            </a:r>
            <a:r>
              <a:rPr lang="en-US" altLang="en-US" sz="2200" dirty="0" smtClean="0"/>
              <a:t> </a:t>
            </a:r>
            <a:r>
              <a:rPr lang="en-US" altLang="en-US" sz="2200" dirty="0" err="1" smtClean="0"/>
              <a:t>sẽ</a:t>
            </a:r>
            <a:r>
              <a:rPr lang="en-US" altLang="en-US" sz="2200" dirty="0" smtClean="0"/>
              <a:t> </a:t>
            </a:r>
            <a:r>
              <a:rPr lang="en-US" altLang="en-US" sz="2200" dirty="0" err="1" smtClean="0"/>
              <a:t>cần</a:t>
            </a:r>
            <a:r>
              <a:rPr lang="en-US" altLang="en-US" sz="2200" dirty="0" smtClean="0"/>
              <a:t> </a:t>
            </a:r>
            <a:r>
              <a:rPr lang="en-US" altLang="en-US" sz="2200" dirty="0" err="1" smtClean="0"/>
              <a:t>phải</a:t>
            </a:r>
            <a:r>
              <a:rPr lang="en-US" altLang="en-US" sz="2200" dirty="0" smtClean="0"/>
              <a:t> </a:t>
            </a:r>
            <a:r>
              <a:rPr lang="en-US" altLang="en-US" sz="2200" dirty="0" err="1" smtClean="0"/>
              <a:t>đưa</a:t>
            </a:r>
            <a:r>
              <a:rPr lang="en-US" altLang="en-US" sz="2200" dirty="0" smtClean="0"/>
              <a:t> </a:t>
            </a:r>
            <a:r>
              <a:rPr lang="en-US" altLang="en-US" sz="2200" dirty="0" err="1" smtClean="0"/>
              <a:t>tập</a:t>
            </a:r>
            <a:r>
              <a:rPr lang="en-US" altLang="en-US" sz="2200" dirty="0" smtClean="0"/>
              <a:t> tin </a:t>
            </a:r>
            <a:r>
              <a:rPr lang="en-US" altLang="en-US" sz="2200" dirty="0" err="1" smtClean="0"/>
              <a:t>đó</a:t>
            </a:r>
            <a:r>
              <a:rPr lang="en-US" altLang="en-US" sz="2200" dirty="0" smtClean="0"/>
              <a:t> </a:t>
            </a:r>
            <a:r>
              <a:rPr lang="en-US" altLang="en-US" sz="2200" dirty="0" err="1" smtClean="0"/>
              <a:t>vào</a:t>
            </a:r>
            <a:r>
              <a:rPr lang="en-US" altLang="en-US" sz="2200" dirty="0" smtClean="0"/>
              <a:t> </a:t>
            </a:r>
            <a:r>
              <a:rPr lang="en-US" altLang="en-US" sz="2200" dirty="0" err="1" smtClean="0"/>
              <a:t>trạng</a:t>
            </a:r>
            <a:r>
              <a:rPr lang="en-US" altLang="en-US" sz="2200" dirty="0" smtClean="0"/>
              <a:t> </a:t>
            </a:r>
            <a:r>
              <a:rPr lang="en-US" altLang="en-US" sz="2200" dirty="0" err="1" smtClean="0"/>
              <a:t>thái</a:t>
            </a:r>
            <a:r>
              <a:rPr lang="en-US" altLang="en-US" sz="2200" dirty="0" smtClean="0"/>
              <a:t> tracked </a:t>
            </a:r>
            <a:r>
              <a:rPr lang="en-US" altLang="en-US" sz="2200" dirty="0" err="1" smtClean="0"/>
              <a:t>bằng</a:t>
            </a:r>
            <a:r>
              <a:rPr lang="en-US" altLang="en-US" sz="2200" dirty="0" smtClean="0"/>
              <a:t> </a:t>
            </a:r>
            <a:r>
              <a:rPr lang="en-US" altLang="en-US" sz="2200" dirty="0" err="1" smtClean="0"/>
              <a:t>lệnh</a:t>
            </a:r>
            <a:r>
              <a:rPr lang="en-US" altLang="en-US" sz="2200" dirty="0" smtClean="0"/>
              <a:t> </a:t>
            </a:r>
            <a:r>
              <a:rPr lang="en-US" altLang="en-US" sz="2200" dirty="0" err="1" smtClean="0"/>
              <a:t>git</a:t>
            </a:r>
            <a:r>
              <a:rPr lang="en-US" altLang="en-US" sz="2200" dirty="0" smtClean="0"/>
              <a:t> add </a:t>
            </a:r>
            <a:r>
              <a:rPr lang="en-US" altLang="en-US" sz="2200" dirty="0" err="1" smtClean="0"/>
              <a:t>tên_file</a:t>
            </a:r>
            <a:r>
              <a:rPr lang="en-US" altLang="en-US" sz="2200" dirty="0" smtClean="0"/>
              <a:t>. </a:t>
            </a:r>
            <a:r>
              <a:rPr lang="en-US" altLang="en-US" sz="2200" dirty="0" err="1" smtClean="0"/>
              <a:t>Trong</a:t>
            </a:r>
            <a:r>
              <a:rPr lang="en-US" altLang="en-US" sz="2200" dirty="0" smtClean="0"/>
              <a:t> </a:t>
            </a:r>
            <a:r>
              <a:rPr lang="en-US" altLang="en-US" sz="2200" dirty="0" err="1" smtClean="0"/>
              <a:t>git</a:t>
            </a:r>
            <a:r>
              <a:rPr lang="en-US" altLang="en-US" sz="2200" dirty="0" smtClean="0"/>
              <a:t> </a:t>
            </a:r>
            <a:r>
              <a:rPr lang="en-US" altLang="en-US" sz="2200" dirty="0" err="1" smtClean="0"/>
              <a:t>có</a:t>
            </a:r>
            <a:r>
              <a:rPr lang="en-US" altLang="en-US" sz="2200" dirty="0" smtClean="0"/>
              <a:t> </a:t>
            </a:r>
            <a:r>
              <a:rPr lang="en-US" altLang="en-US" sz="2200" dirty="0" err="1" smtClean="0"/>
              <a:t>hai</a:t>
            </a:r>
            <a:r>
              <a:rPr lang="en-US" altLang="en-US" sz="2200" dirty="0" smtClean="0"/>
              <a:t> </a:t>
            </a:r>
            <a:r>
              <a:rPr lang="en-US" altLang="en-US" sz="2200" dirty="0" err="1" smtClean="0"/>
              <a:t>loại</a:t>
            </a:r>
            <a:r>
              <a:rPr lang="en-US" altLang="en-US" sz="2200" dirty="0" smtClean="0"/>
              <a:t> </a:t>
            </a:r>
            <a:r>
              <a:rPr lang="en-US" altLang="en-US" sz="2200" dirty="0" err="1" smtClean="0"/>
              <a:t>trạng</a:t>
            </a:r>
            <a:r>
              <a:rPr lang="en-US" altLang="en-US" sz="2200" dirty="0" smtClean="0"/>
              <a:t> </a:t>
            </a:r>
            <a:r>
              <a:rPr lang="en-US" altLang="en-US" sz="2200" dirty="0" err="1" smtClean="0"/>
              <a:t>thái</a:t>
            </a:r>
            <a:r>
              <a:rPr lang="en-US" altLang="en-US" sz="2200" dirty="0" smtClean="0"/>
              <a:t> </a:t>
            </a:r>
            <a:r>
              <a:rPr lang="en-US" altLang="en-US" sz="2200" dirty="0" err="1" smtClean="0"/>
              <a:t>chính</a:t>
            </a:r>
            <a:r>
              <a:rPr lang="en-US" altLang="en-US" sz="2200" dirty="0" smtClean="0"/>
              <a:t> </a:t>
            </a:r>
            <a:r>
              <a:rPr lang="en-US" altLang="en-US" sz="2200" dirty="0" err="1" smtClean="0"/>
              <a:t>đó</a:t>
            </a:r>
            <a:r>
              <a:rPr lang="en-US" altLang="en-US" sz="2200" dirty="0" smtClean="0"/>
              <a:t> </a:t>
            </a:r>
            <a:r>
              <a:rPr lang="en-US" altLang="en-US" sz="2200" dirty="0" err="1" smtClean="0"/>
              <a:t>là</a:t>
            </a:r>
            <a:r>
              <a:rPr lang="en-US" altLang="en-US" sz="2200" dirty="0" smtClean="0"/>
              <a:t> Tracked </a:t>
            </a:r>
            <a:r>
              <a:rPr lang="en-US" altLang="en-US" sz="2200" dirty="0" err="1" smtClean="0"/>
              <a:t>và</a:t>
            </a:r>
            <a:r>
              <a:rPr lang="en-US" altLang="en-US" sz="2200" dirty="0" smtClean="0"/>
              <a:t> Untracked.</a:t>
            </a:r>
          </a:p>
          <a:p>
            <a:r>
              <a:rPr lang="en-US" sz="2200" dirty="0" err="1" smtClean="0"/>
              <a:t>Dùng</a:t>
            </a:r>
            <a:r>
              <a:rPr lang="en-US" sz="2200" dirty="0" smtClean="0"/>
              <a:t> </a:t>
            </a:r>
            <a:r>
              <a:rPr lang="en-US" sz="2200" dirty="0" err="1" smtClean="0"/>
              <a:t>lệnh</a:t>
            </a:r>
            <a:r>
              <a:rPr lang="en-US" sz="2200" dirty="0" smtClean="0"/>
              <a:t> </a:t>
            </a:r>
            <a:r>
              <a:rPr lang="en-US" sz="2200" dirty="0" err="1"/>
              <a:t>git</a:t>
            </a:r>
            <a:r>
              <a:rPr lang="en-US" sz="2200" dirty="0"/>
              <a:t> </a:t>
            </a:r>
            <a:r>
              <a:rPr lang="en-US" sz="2200" dirty="0" smtClean="0"/>
              <a:t>status </a:t>
            </a:r>
            <a:r>
              <a:rPr lang="en-US" sz="2200" dirty="0" err="1" smtClean="0"/>
              <a:t>để</a:t>
            </a:r>
            <a:r>
              <a:rPr lang="en-US" sz="2200" dirty="0" smtClean="0"/>
              <a:t> </a:t>
            </a:r>
            <a:r>
              <a:rPr lang="en-US" sz="2200" dirty="0" err="1" smtClean="0"/>
              <a:t>xem</a:t>
            </a:r>
            <a:r>
              <a:rPr lang="en-US" sz="2200" dirty="0" smtClean="0"/>
              <a:t> </a:t>
            </a:r>
            <a:r>
              <a:rPr lang="en-US" sz="2200" dirty="0" err="1" smtClean="0"/>
              <a:t>trạng</a:t>
            </a:r>
            <a:r>
              <a:rPr lang="en-US" sz="2200" dirty="0" smtClean="0"/>
              <a:t> </a:t>
            </a:r>
            <a:r>
              <a:rPr lang="en-US" sz="2200" dirty="0" err="1" smtClean="0"/>
              <a:t>thái</a:t>
            </a:r>
            <a:r>
              <a:rPr lang="en-US" sz="2200" dirty="0" smtClean="0"/>
              <a:t>.</a:t>
            </a:r>
          </a:p>
          <a:p>
            <a:endParaRPr lang="en-US" sz="2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5446" y="3209778"/>
            <a:ext cx="10006154" cy="6477579"/>
          </a:xfrm>
          <a:prstGeom prst="rect">
            <a:avLst/>
          </a:prstGeom>
        </p:spPr>
      </p:pic>
    </p:spTree>
    <p:extLst>
      <p:ext uri="{BB962C8B-B14F-4D97-AF65-F5344CB8AC3E}">
        <p14:creationId xmlns:p14="http://schemas.microsoft.com/office/powerpoint/2010/main" val="7736478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là</a:t>
            </a:r>
            <a:r>
              <a:rPr lang="en-US" dirty="0" smtClean="0"/>
              <a:t> </a:t>
            </a:r>
            <a:r>
              <a:rPr lang="en-US" dirty="0" err="1" smtClean="0"/>
              <a:t>gì</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err="1" smtClean="0"/>
              <a:t>Git</a:t>
            </a:r>
            <a:r>
              <a:rPr lang="en-US" dirty="0" smtClean="0"/>
              <a:t> </a:t>
            </a:r>
            <a:r>
              <a:rPr lang="en-US" dirty="0" err="1" smtClean="0"/>
              <a:t>là</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quản</a:t>
            </a:r>
            <a:r>
              <a:rPr lang="en-US" dirty="0" smtClean="0"/>
              <a:t> </a:t>
            </a:r>
            <a:r>
              <a:rPr lang="en-US" dirty="0" err="1" smtClean="0"/>
              <a:t>lý</a:t>
            </a:r>
            <a:r>
              <a:rPr lang="en-US" dirty="0" smtClean="0"/>
              <a:t> </a:t>
            </a:r>
            <a:r>
              <a:rPr lang="en-US" b="1" dirty="0" err="1" smtClean="0">
                <a:solidFill>
                  <a:schemeClr val="accent2"/>
                </a:solidFill>
              </a:rPr>
              <a:t>phiên</a:t>
            </a:r>
            <a:r>
              <a:rPr lang="en-US" b="1" dirty="0" smtClean="0">
                <a:solidFill>
                  <a:schemeClr val="accent2"/>
                </a:solidFill>
              </a:rPr>
              <a:t> </a:t>
            </a:r>
            <a:r>
              <a:rPr lang="en-US" b="1" dirty="0" err="1" smtClean="0">
                <a:solidFill>
                  <a:schemeClr val="accent2"/>
                </a:solidFill>
              </a:rPr>
              <a:t>bản</a:t>
            </a:r>
            <a:r>
              <a:rPr lang="en-US" dirty="0" smtClean="0"/>
              <a:t> </a:t>
            </a:r>
            <a:r>
              <a:rPr lang="en-US" b="1" dirty="0" err="1" smtClean="0">
                <a:solidFill>
                  <a:schemeClr val="accent6"/>
                </a:solidFill>
              </a:rPr>
              <a:t>phân</a:t>
            </a:r>
            <a:r>
              <a:rPr lang="en-US" b="1" dirty="0" smtClean="0">
                <a:solidFill>
                  <a:schemeClr val="accent6"/>
                </a:solidFill>
              </a:rPr>
              <a:t> </a:t>
            </a:r>
            <a:r>
              <a:rPr lang="en-US" b="1" dirty="0" err="1" smtClean="0">
                <a:solidFill>
                  <a:schemeClr val="accent6"/>
                </a:solidFill>
              </a:rPr>
              <a:t>tán</a:t>
            </a:r>
            <a:r>
              <a:rPr lang="en-US" dirty="0" smtClean="0"/>
              <a:t> (</a:t>
            </a:r>
            <a:r>
              <a:rPr lang="en-US" i="1" dirty="0"/>
              <a:t>Distributed Version Control System – </a:t>
            </a:r>
            <a:r>
              <a:rPr lang="en-US" b="1" i="1" dirty="0"/>
              <a:t>DVCS</a:t>
            </a:r>
            <a:r>
              <a:rPr lang="en-US" dirty="0" smtClean="0"/>
              <a:t>)</a:t>
            </a:r>
          </a:p>
          <a:p>
            <a:pPr>
              <a:buFontTx/>
              <a:buChar char="-"/>
            </a:pPr>
            <a:r>
              <a:rPr lang="en-US" dirty="0" err="1" smtClean="0"/>
              <a:t>Phiên</a:t>
            </a:r>
            <a:r>
              <a:rPr lang="en-US" dirty="0" smtClean="0"/>
              <a:t> </a:t>
            </a:r>
            <a:r>
              <a:rPr lang="en-US" dirty="0" err="1" smtClean="0"/>
              <a:t>bản</a:t>
            </a:r>
            <a:r>
              <a:rPr lang="en-US" dirty="0" smtClean="0"/>
              <a:t>: </a:t>
            </a:r>
            <a:r>
              <a:rPr lang="en-US" dirty="0" err="1" smtClean="0"/>
              <a:t>Mỗi</a:t>
            </a:r>
            <a:r>
              <a:rPr lang="en-US" dirty="0" smtClean="0"/>
              <a:t> </a:t>
            </a:r>
            <a:r>
              <a:rPr lang="en-US" dirty="0" err="1" smtClean="0"/>
              <a:t>máy</a:t>
            </a:r>
            <a:r>
              <a:rPr lang="en-US" dirty="0" smtClean="0"/>
              <a:t> </a:t>
            </a:r>
            <a:r>
              <a:rPr lang="en-US" dirty="0" err="1" smtClean="0"/>
              <a:t>tính</a:t>
            </a:r>
            <a:r>
              <a:rPr lang="en-US" dirty="0" smtClean="0"/>
              <a:t> </a:t>
            </a:r>
            <a:r>
              <a:rPr lang="en-US" dirty="0" err="1" smtClean="0"/>
              <a:t>có</a:t>
            </a:r>
            <a:r>
              <a:rPr lang="en-US" dirty="0" smtClean="0"/>
              <a:t> </a:t>
            </a:r>
            <a:r>
              <a:rPr lang="en-US" dirty="0" err="1" smtClean="0"/>
              <a:t>thể</a:t>
            </a:r>
            <a:r>
              <a:rPr lang="en-US" dirty="0" smtClean="0"/>
              <a:t> </a:t>
            </a:r>
            <a:r>
              <a:rPr lang="en-US" dirty="0" err="1" smtClean="0"/>
              <a:t>quản</a:t>
            </a:r>
            <a:r>
              <a:rPr lang="en-US" dirty="0" smtClean="0"/>
              <a:t> </a:t>
            </a:r>
            <a:r>
              <a:rPr lang="en-US" dirty="0" err="1" smtClean="0"/>
              <a:t>lý</a:t>
            </a:r>
            <a:r>
              <a:rPr lang="en-US" dirty="0" smtClean="0"/>
              <a:t> </a:t>
            </a:r>
            <a:r>
              <a:rPr lang="en-US" dirty="0" err="1" smtClean="0"/>
              <a:t>nhiều</a:t>
            </a:r>
            <a:r>
              <a:rPr lang="en-US" dirty="0" smtClean="0"/>
              <a:t> </a:t>
            </a:r>
            <a:r>
              <a:rPr lang="en-US" dirty="0" err="1" smtClean="0"/>
              <a:t>phiên</a:t>
            </a:r>
            <a:r>
              <a:rPr lang="en-US" dirty="0" smtClean="0"/>
              <a:t> </a:t>
            </a:r>
            <a:r>
              <a:rPr lang="en-US" dirty="0" err="1" smtClean="0"/>
              <a:t>bản</a:t>
            </a:r>
            <a:r>
              <a:rPr lang="en-US" dirty="0" smtClean="0"/>
              <a:t> </a:t>
            </a:r>
            <a:r>
              <a:rPr lang="en-US" dirty="0" err="1" smtClean="0"/>
              <a:t>khác</a:t>
            </a:r>
            <a:r>
              <a:rPr lang="en-US" dirty="0" smtClean="0"/>
              <a:t> </a:t>
            </a:r>
            <a:r>
              <a:rPr lang="en-US" dirty="0" err="1" smtClean="0"/>
              <a:t>nhau</a:t>
            </a:r>
            <a:r>
              <a:rPr lang="en-US" dirty="0" smtClean="0"/>
              <a:t> </a:t>
            </a:r>
            <a:r>
              <a:rPr lang="en-US" dirty="0" err="1" smtClean="0"/>
              <a:t>của</a:t>
            </a:r>
            <a:r>
              <a:rPr lang="en-US" dirty="0"/>
              <a:t> </a:t>
            </a:r>
            <a:r>
              <a:rPr lang="en-US" dirty="0" err="1" smtClean="0"/>
              <a:t>một</a:t>
            </a:r>
            <a:r>
              <a:rPr lang="en-US" dirty="0" smtClean="0"/>
              <a:t> </a:t>
            </a:r>
            <a:r>
              <a:rPr lang="en-US" dirty="0" err="1" smtClean="0"/>
              <a:t>tài</a:t>
            </a:r>
            <a:r>
              <a:rPr lang="en-US" dirty="0" smtClean="0"/>
              <a:t> </a:t>
            </a:r>
            <a:r>
              <a:rPr lang="en-US" dirty="0" err="1" smtClean="0"/>
              <a:t>nguyên</a:t>
            </a:r>
            <a:r>
              <a:rPr lang="en-US" dirty="0" smtClean="0"/>
              <a:t> </a:t>
            </a:r>
            <a:r>
              <a:rPr lang="en-US" dirty="0" err="1" smtClean="0"/>
              <a:t>được</a:t>
            </a:r>
            <a:r>
              <a:rPr lang="en-US" dirty="0" smtClean="0"/>
              <a:t> clone </a:t>
            </a:r>
            <a:r>
              <a:rPr lang="en-US" dirty="0" err="1" smtClean="0"/>
              <a:t>về</a:t>
            </a:r>
            <a:r>
              <a:rPr lang="en-US" dirty="0" smtClean="0"/>
              <a:t> </a:t>
            </a:r>
            <a:r>
              <a:rPr lang="en-US" dirty="0" err="1" smtClean="0"/>
              <a:t>từ</a:t>
            </a:r>
            <a:r>
              <a:rPr lang="en-US" dirty="0" smtClean="0"/>
              <a:t> repository.</a:t>
            </a:r>
          </a:p>
          <a:p>
            <a:pPr>
              <a:buFontTx/>
              <a:buChar char="-"/>
            </a:pPr>
            <a:r>
              <a:rPr lang="en-US" dirty="0" err="1" smtClean="0"/>
              <a:t>Phân</a:t>
            </a:r>
            <a:r>
              <a:rPr lang="en-US" dirty="0" smtClean="0"/>
              <a:t> </a:t>
            </a:r>
            <a:r>
              <a:rPr lang="en-US" dirty="0" err="1" smtClean="0"/>
              <a:t>tán</a:t>
            </a:r>
            <a:r>
              <a:rPr lang="en-US" dirty="0" smtClean="0"/>
              <a:t>: </a:t>
            </a:r>
            <a:r>
              <a:rPr lang="en-US" dirty="0" err="1" smtClean="0"/>
              <a:t>Nhiều</a:t>
            </a:r>
            <a:r>
              <a:rPr lang="en-US" dirty="0" smtClean="0"/>
              <a:t> </a:t>
            </a:r>
            <a:r>
              <a:rPr lang="en-US" dirty="0" err="1" smtClean="0"/>
              <a:t>máy</a:t>
            </a:r>
            <a:r>
              <a:rPr lang="en-US" dirty="0" smtClean="0"/>
              <a:t> </a:t>
            </a:r>
            <a:r>
              <a:rPr lang="en-US" dirty="0" err="1" smtClean="0"/>
              <a:t>tính</a:t>
            </a:r>
            <a:r>
              <a:rPr lang="en-US" dirty="0" smtClean="0"/>
              <a:t> </a:t>
            </a:r>
            <a:r>
              <a:rPr lang="en-US" dirty="0" err="1" smtClean="0"/>
              <a:t>có</a:t>
            </a:r>
            <a:r>
              <a:rPr lang="en-US" dirty="0" smtClean="0"/>
              <a:t> </a:t>
            </a:r>
            <a:r>
              <a:rPr lang="en-US" dirty="0" err="1" smtClean="0"/>
              <a:t>thể</a:t>
            </a:r>
            <a:r>
              <a:rPr lang="en-US" dirty="0" smtClean="0"/>
              <a:t> </a:t>
            </a:r>
            <a:r>
              <a:rPr lang="en-US" dirty="0" err="1" smtClean="0"/>
              <a:t>thực</a:t>
            </a:r>
            <a:r>
              <a:rPr lang="en-US" dirty="0" smtClean="0"/>
              <a:t> </a:t>
            </a:r>
            <a:r>
              <a:rPr lang="en-US" dirty="0" err="1" smtClean="0"/>
              <a:t>hiện</a:t>
            </a:r>
            <a:r>
              <a:rPr lang="en-US" dirty="0" smtClean="0"/>
              <a:t> clone </a:t>
            </a:r>
            <a:r>
              <a:rPr lang="en-US" dirty="0" err="1" smtClean="0"/>
              <a:t>tài</a:t>
            </a:r>
            <a:r>
              <a:rPr lang="en-US" dirty="0" smtClean="0"/>
              <a:t> </a:t>
            </a:r>
            <a:r>
              <a:rPr lang="en-US" dirty="0" err="1" smtClean="0"/>
              <a:t>nguyên</a:t>
            </a:r>
            <a:r>
              <a:rPr lang="en-US" dirty="0" smtClean="0"/>
              <a:t> </a:t>
            </a:r>
            <a:r>
              <a:rPr lang="en-US" dirty="0" err="1" smtClean="0"/>
              <a:t>từ</a:t>
            </a:r>
            <a:r>
              <a:rPr lang="en-US" dirty="0" smtClean="0"/>
              <a:t> repository </a:t>
            </a:r>
            <a:r>
              <a:rPr lang="en-US" dirty="0" err="1" smtClean="0"/>
              <a:t>về</a:t>
            </a:r>
            <a:r>
              <a:rPr lang="en-US" dirty="0" smtClean="0"/>
              <a:t> </a:t>
            </a:r>
            <a:r>
              <a:rPr lang="en-US" dirty="0" err="1" smtClean="0"/>
              <a:t>để</a:t>
            </a:r>
            <a:r>
              <a:rPr lang="en-US" dirty="0" smtClean="0"/>
              <a:t> </a:t>
            </a:r>
            <a:r>
              <a:rPr lang="en-US" dirty="0" err="1" smtClean="0"/>
              <a:t>làm</a:t>
            </a:r>
            <a:r>
              <a:rPr lang="en-US" dirty="0" smtClean="0"/>
              <a:t> </a:t>
            </a:r>
            <a:r>
              <a:rPr lang="en-US" dirty="0" err="1" smtClean="0"/>
              <a:t>việc</a:t>
            </a:r>
            <a:r>
              <a:rPr lang="en-US" dirty="0" smtClean="0"/>
              <a:t>.</a:t>
            </a:r>
          </a:p>
          <a:p>
            <a:pPr marL="0" indent="0">
              <a:buNone/>
            </a:pPr>
            <a:r>
              <a:rPr lang="en-US" dirty="0" err="1" smtClean="0"/>
              <a:t>Ưu</a:t>
            </a:r>
            <a:r>
              <a:rPr lang="en-US" dirty="0" smtClean="0"/>
              <a:t> </a:t>
            </a:r>
            <a:r>
              <a:rPr lang="en-US" dirty="0" err="1" smtClean="0"/>
              <a:t>điểm</a:t>
            </a:r>
            <a:r>
              <a:rPr lang="en-US" dirty="0" smtClean="0"/>
              <a:t>: </a:t>
            </a:r>
            <a:r>
              <a:rPr lang="en-US" dirty="0" err="1" smtClean="0"/>
              <a:t>Git</a:t>
            </a:r>
            <a:r>
              <a:rPr lang="en-US" dirty="0" smtClean="0"/>
              <a:t> </a:t>
            </a:r>
            <a:r>
              <a:rPr lang="en-US" dirty="0" err="1" smtClean="0"/>
              <a:t>lưu</a:t>
            </a:r>
            <a:r>
              <a:rPr lang="en-US" dirty="0" smtClean="0"/>
              <a:t> </a:t>
            </a:r>
            <a:r>
              <a:rPr lang="en-US" dirty="0" err="1" smtClean="0"/>
              <a:t>lại</a:t>
            </a:r>
            <a:r>
              <a:rPr lang="en-US" dirty="0" smtClean="0"/>
              <a:t> </a:t>
            </a:r>
            <a:r>
              <a:rPr lang="en-US" dirty="0" err="1" smtClean="0"/>
              <a:t>các</a:t>
            </a:r>
            <a:r>
              <a:rPr lang="en-US" dirty="0" smtClean="0"/>
              <a:t> </a:t>
            </a:r>
            <a:r>
              <a:rPr lang="en-US" dirty="0" err="1" smtClean="0"/>
              <a:t>phiên</a:t>
            </a:r>
            <a:r>
              <a:rPr lang="en-US" dirty="0" smtClean="0"/>
              <a:t> </a:t>
            </a:r>
            <a:r>
              <a:rPr lang="en-US" dirty="0" err="1" smtClean="0"/>
              <a:t>bản</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của</a:t>
            </a:r>
            <a:r>
              <a:rPr lang="en-US" dirty="0" smtClean="0"/>
              <a:t> </a:t>
            </a:r>
            <a:r>
              <a:rPr lang="en-US" dirty="0" err="1" smtClean="0"/>
              <a:t>tài</a:t>
            </a:r>
            <a:r>
              <a:rPr lang="en-US" dirty="0" smtClean="0"/>
              <a:t> </a:t>
            </a:r>
            <a:r>
              <a:rPr lang="en-US" dirty="0" err="1" smtClean="0"/>
              <a:t>nguyên</a:t>
            </a:r>
            <a:r>
              <a:rPr lang="en-US" dirty="0" smtClean="0"/>
              <a:t> </a:t>
            </a:r>
            <a:r>
              <a:rPr lang="en-US" dirty="0" err="1" smtClean="0"/>
              <a:t>và</a:t>
            </a:r>
            <a:r>
              <a:rPr lang="en-US" dirty="0" smtClean="0"/>
              <a:t> </a:t>
            </a:r>
            <a:r>
              <a:rPr lang="en-US" dirty="0" err="1" smtClean="0"/>
              <a:t>dễ</a:t>
            </a:r>
            <a:r>
              <a:rPr lang="en-US" dirty="0" smtClean="0"/>
              <a:t> </a:t>
            </a:r>
            <a:r>
              <a:rPr lang="en-US" dirty="0" err="1" smtClean="0"/>
              <a:t>dàng</a:t>
            </a:r>
            <a:r>
              <a:rPr lang="en-US" dirty="0" smtClean="0"/>
              <a:t> </a:t>
            </a:r>
            <a:r>
              <a:rPr lang="en-US" dirty="0" err="1" smtClean="0"/>
              <a:t>khôi</a:t>
            </a:r>
            <a:r>
              <a:rPr lang="en-US" dirty="0" smtClean="0"/>
              <a:t> </a:t>
            </a:r>
            <a:r>
              <a:rPr lang="en-US" dirty="0" err="1" smtClean="0"/>
              <a:t>phục</a:t>
            </a:r>
            <a:r>
              <a:rPr lang="en-US" dirty="0" smtClean="0"/>
              <a:t> </a:t>
            </a:r>
            <a:r>
              <a:rPr lang="en-US" dirty="0" err="1" smtClean="0"/>
              <a:t>lại</a:t>
            </a:r>
            <a:r>
              <a:rPr lang="en-US" dirty="0" smtClean="0"/>
              <a:t> </a:t>
            </a:r>
            <a:r>
              <a:rPr lang="en-US" dirty="0" err="1" smtClean="0"/>
              <a:t>mà</a:t>
            </a:r>
            <a:r>
              <a:rPr lang="en-US" dirty="0" smtClean="0"/>
              <a:t> </a:t>
            </a:r>
            <a:r>
              <a:rPr lang="en-US" dirty="0" err="1" smtClean="0"/>
              <a:t>ko</a:t>
            </a:r>
            <a:r>
              <a:rPr lang="en-US" dirty="0" smtClean="0"/>
              <a:t> </a:t>
            </a:r>
            <a:r>
              <a:rPr lang="en-US" dirty="0" err="1" smtClean="0"/>
              <a:t>đòi</a:t>
            </a:r>
            <a:r>
              <a:rPr lang="en-US" dirty="0" smtClean="0"/>
              <a:t> </a:t>
            </a:r>
            <a:r>
              <a:rPr lang="en-US" dirty="0" err="1" smtClean="0"/>
              <a:t>hỏi</a:t>
            </a:r>
            <a:r>
              <a:rPr lang="en-US" dirty="0" smtClean="0"/>
              <a:t> </a:t>
            </a:r>
            <a:r>
              <a:rPr lang="en-US" dirty="0" err="1" smtClean="0"/>
              <a:t>thủ</a:t>
            </a:r>
            <a:r>
              <a:rPr lang="en-US" dirty="0" smtClean="0"/>
              <a:t> </a:t>
            </a:r>
            <a:r>
              <a:rPr lang="en-US" dirty="0" err="1" smtClean="0"/>
              <a:t>tục</a:t>
            </a:r>
            <a:r>
              <a:rPr lang="en-US" dirty="0" smtClean="0"/>
              <a:t> </a:t>
            </a:r>
            <a:r>
              <a:rPr lang="en-US" dirty="0" err="1" smtClean="0"/>
              <a:t>phức</a:t>
            </a:r>
            <a:r>
              <a:rPr lang="en-US" dirty="0" smtClean="0"/>
              <a:t> </a:t>
            </a:r>
            <a:r>
              <a:rPr lang="en-US" dirty="0" err="1" smtClean="0"/>
              <a:t>tạp</a:t>
            </a:r>
            <a:r>
              <a:rPr lang="en-US" dirty="0" smtClean="0"/>
              <a:t>.</a:t>
            </a:r>
          </a:p>
          <a:p>
            <a:pPr marL="0" indent="0">
              <a:buNone/>
            </a:pPr>
            <a:r>
              <a:rPr lang="en-US" dirty="0" err="1" smtClean="0"/>
              <a:t>Việc</a:t>
            </a:r>
            <a:r>
              <a:rPr lang="en-US" dirty="0" smtClean="0"/>
              <a:t> </a:t>
            </a:r>
            <a:r>
              <a:rPr lang="en-US" dirty="0" err="1" smtClean="0"/>
              <a:t>lưu</a:t>
            </a:r>
            <a:r>
              <a:rPr lang="en-US" dirty="0" smtClean="0"/>
              <a:t> </a:t>
            </a:r>
            <a:r>
              <a:rPr lang="en-US" dirty="0" err="1" smtClean="0"/>
              <a:t>lại</a:t>
            </a:r>
            <a:r>
              <a:rPr lang="en-US" dirty="0"/>
              <a:t> </a:t>
            </a:r>
            <a:r>
              <a:rPr lang="en-US" dirty="0" err="1" smtClean="0"/>
              <a:t>lịch</a:t>
            </a:r>
            <a:r>
              <a:rPr lang="en-US" dirty="0" smtClean="0"/>
              <a:t> </a:t>
            </a:r>
            <a:r>
              <a:rPr lang="en-US" dirty="0" err="1" smtClean="0"/>
              <a:t>sử</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một</a:t>
            </a:r>
            <a:r>
              <a:rPr lang="en-US" dirty="0" smtClean="0"/>
              <a:t> </a:t>
            </a:r>
            <a:r>
              <a:rPr lang="en-US" dirty="0" err="1" smtClean="0"/>
              <a:t>cách</a:t>
            </a:r>
            <a:r>
              <a:rPr lang="en-US" dirty="0" smtClean="0"/>
              <a:t> </a:t>
            </a:r>
            <a:r>
              <a:rPr lang="en-US" dirty="0" err="1" smtClean="0"/>
              <a:t>tường</a:t>
            </a:r>
            <a:r>
              <a:rPr lang="en-US" dirty="0" smtClean="0"/>
              <a:t> minh </a:t>
            </a:r>
            <a:r>
              <a:rPr lang="en-US" dirty="0" err="1" smtClean="0"/>
              <a:t>khiến</a:t>
            </a:r>
            <a:r>
              <a:rPr lang="en-US" dirty="0" smtClean="0"/>
              <a:t> </a:t>
            </a:r>
            <a:r>
              <a:rPr lang="en-US" dirty="0" err="1" smtClean="0"/>
              <a:t>cho</a:t>
            </a:r>
            <a:r>
              <a:rPr lang="en-US" dirty="0" smtClean="0"/>
              <a:t> </a:t>
            </a:r>
            <a:r>
              <a:rPr lang="en-US" dirty="0" err="1" smtClean="0"/>
              <a:t>người</a:t>
            </a:r>
            <a:r>
              <a:rPr lang="en-US" dirty="0" smtClean="0"/>
              <a:t> </a:t>
            </a:r>
            <a:r>
              <a:rPr lang="en-US" dirty="0" err="1" smtClean="0"/>
              <a:t>quản</a:t>
            </a:r>
            <a:r>
              <a:rPr lang="en-US" dirty="0" smtClean="0"/>
              <a:t> </a:t>
            </a:r>
            <a:r>
              <a:rPr lang="en-US" dirty="0" err="1" smtClean="0"/>
              <a:t>lý</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dễ</a:t>
            </a:r>
            <a:r>
              <a:rPr lang="en-US" dirty="0" smtClean="0"/>
              <a:t> </a:t>
            </a:r>
            <a:r>
              <a:rPr lang="en-US" dirty="0" err="1" smtClean="0"/>
              <a:t>dàng</a:t>
            </a:r>
            <a:r>
              <a:rPr lang="en-US" dirty="0" smtClean="0"/>
              <a:t> </a:t>
            </a:r>
            <a:r>
              <a:rPr lang="en-US" dirty="0" err="1" smtClean="0"/>
              <a:t>kiểm</a:t>
            </a:r>
            <a:r>
              <a:rPr lang="en-US" dirty="0" smtClean="0"/>
              <a:t> </a:t>
            </a:r>
            <a:r>
              <a:rPr lang="en-US" dirty="0" err="1" smtClean="0"/>
              <a:t>soát</a:t>
            </a:r>
            <a:r>
              <a:rPr lang="en-US" dirty="0" smtClean="0"/>
              <a:t>.</a:t>
            </a:r>
            <a:endParaRPr lang="en-US" dirty="0"/>
          </a:p>
        </p:txBody>
      </p:sp>
    </p:spTree>
    <p:extLst>
      <p:ext uri="{BB962C8B-B14F-4D97-AF65-F5344CB8AC3E}">
        <p14:creationId xmlns:p14="http://schemas.microsoft.com/office/powerpoint/2010/main" val="25936883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Tại</a:t>
            </a:r>
            <a:r>
              <a:rPr lang="en-US" dirty="0" smtClean="0"/>
              <a:t> </a:t>
            </a:r>
            <a:r>
              <a:rPr lang="en-US" dirty="0" err="1" smtClean="0"/>
              <a:t>sao</a:t>
            </a:r>
            <a:r>
              <a:rPr lang="en-US" dirty="0" smtClean="0"/>
              <a:t> </a:t>
            </a:r>
            <a:r>
              <a:rPr lang="en-US" dirty="0" err="1" smtClean="0"/>
              <a:t>chúng</a:t>
            </a:r>
            <a:r>
              <a:rPr lang="en-US" dirty="0" smtClean="0"/>
              <a:t> ta </a:t>
            </a:r>
            <a:r>
              <a:rPr lang="en-US" dirty="0" err="1" smtClean="0"/>
              <a:t>nên</a:t>
            </a:r>
            <a:r>
              <a:rPr lang="en-US" dirty="0" smtClean="0"/>
              <a:t> </a:t>
            </a:r>
            <a:r>
              <a:rPr lang="en-US" dirty="0" err="1" smtClean="0"/>
              <a:t>dùng</a:t>
            </a:r>
            <a:r>
              <a:rPr lang="en-US" dirty="0" smtClean="0"/>
              <a:t> </a:t>
            </a:r>
            <a:r>
              <a:rPr lang="en-US" dirty="0" err="1" smtClean="0"/>
              <a:t>Git</a:t>
            </a:r>
            <a:r>
              <a:rPr lang="en-US" dirty="0" smtClean="0"/>
              <a:t>?</a:t>
            </a:r>
            <a:endParaRPr lang="en-US" dirty="0"/>
          </a:p>
        </p:txBody>
      </p:sp>
      <p:sp>
        <p:nvSpPr>
          <p:cNvPr id="5" name="Content Placeholder 4"/>
          <p:cNvSpPr>
            <a:spLocks noGrp="1"/>
          </p:cNvSpPr>
          <p:nvPr>
            <p:ph idx="1"/>
          </p:nvPr>
        </p:nvSpPr>
        <p:spPr/>
        <p:txBody>
          <a:bodyPr/>
          <a:lstStyle/>
          <a:p>
            <a:pPr algn="just">
              <a:buFontTx/>
              <a:buChar char="-"/>
            </a:pPr>
            <a:r>
              <a:rPr lang="en-US" dirty="0" err="1" smtClean="0"/>
              <a:t>Vấn</a:t>
            </a:r>
            <a:r>
              <a:rPr lang="en-US" dirty="0" smtClean="0"/>
              <a:t> </a:t>
            </a:r>
            <a:r>
              <a:rPr lang="en-US" dirty="0" err="1" smtClean="0"/>
              <a:t>đề</a:t>
            </a:r>
            <a:r>
              <a:rPr lang="en-US" dirty="0" smtClean="0"/>
              <a:t> </a:t>
            </a:r>
            <a:r>
              <a:rPr lang="en-US" dirty="0" err="1" smtClean="0"/>
              <a:t>khi</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chung</a:t>
            </a:r>
            <a:endParaRPr lang="en-US" dirty="0" smtClean="0"/>
          </a:p>
          <a:p>
            <a:pPr lvl="1" algn="just">
              <a:buFontTx/>
              <a:buChar char="-"/>
            </a:pPr>
            <a:r>
              <a:rPr lang="en-US" dirty="0" err="1" smtClean="0"/>
              <a:t>Nếu</a:t>
            </a:r>
            <a:r>
              <a:rPr lang="en-US" dirty="0" smtClean="0"/>
              <a:t> </a:t>
            </a:r>
            <a:r>
              <a:rPr lang="en-US" dirty="0" err="1" smtClean="0"/>
              <a:t>không</a:t>
            </a:r>
            <a:r>
              <a:rPr lang="en-US" dirty="0" smtClean="0"/>
              <a:t> </a:t>
            </a:r>
            <a:r>
              <a:rPr lang="en-US" dirty="0" err="1" smtClean="0"/>
              <a:t>dùng</a:t>
            </a:r>
            <a:r>
              <a:rPr lang="en-US" dirty="0" smtClean="0"/>
              <a:t> </a:t>
            </a:r>
            <a:r>
              <a:rPr lang="en-US" dirty="0" err="1" smtClean="0"/>
              <a:t>Git</a:t>
            </a:r>
            <a:r>
              <a:rPr lang="en-US" dirty="0" smtClean="0"/>
              <a:t>, </a:t>
            </a:r>
            <a:r>
              <a:rPr lang="en-US" dirty="0" err="1" smtClean="0"/>
              <a:t>việc</a:t>
            </a:r>
            <a:r>
              <a:rPr lang="en-US" dirty="0" smtClean="0"/>
              <a:t> </a:t>
            </a:r>
            <a:r>
              <a:rPr lang="en-US" dirty="0" err="1" smtClean="0"/>
              <a:t>trao</a:t>
            </a:r>
            <a:r>
              <a:rPr lang="en-US" dirty="0" smtClean="0"/>
              <a:t> </a:t>
            </a:r>
            <a:r>
              <a:rPr lang="en-US" dirty="0" err="1" smtClean="0"/>
              <a:t>đổi</a:t>
            </a:r>
            <a:r>
              <a:rPr lang="en-US" dirty="0" smtClean="0"/>
              <a:t> qua email, driver, </a:t>
            </a:r>
            <a:r>
              <a:rPr lang="en-US" dirty="0" err="1" smtClean="0"/>
              <a:t>dropbox</a:t>
            </a:r>
            <a:r>
              <a:rPr lang="en-US" dirty="0" smtClean="0"/>
              <a:t> </a:t>
            </a:r>
            <a:r>
              <a:rPr lang="en-US" dirty="0" err="1" smtClean="0"/>
              <a:t>sẽ</a:t>
            </a:r>
            <a:r>
              <a:rPr lang="en-US" dirty="0" smtClean="0"/>
              <a:t> </a:t>
            </a:r>
            <a:r>
              <a:rPr lang="en-US" dirty="0" err="1" smtClean="0"/>
              <a:t>mất</a:t>
            </a:r>
            <a:r>
              <a:rPr lang="en-US" dirty="0" smtClean="0"/>
              <a:t> </a:t>
            </a:r>
            <a:r>
              <a:rPr lang="en-US" dirty="0" err="1" smtClean="0"/>
              <a:t>nhiều</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Người</a:t>
            </a:r>
            <a:r>
              <a:rPr lang="en-US" dirty="0" smtClean="0"/>
              <a:t> </a:t>
            </a:r>
            <a:r>
              <a:rPr lang="en-US" dirty="0" err="1" smtClean="0"/>
              <a:t>nhận</a:t>
            </a:r>
            <a:r>
              <a:rPr lang="en-US" dirty="0" smtClean="0"/>
              <a:t> </a:t>
            </a:r>
            <a:r>
              <a:rPr lang="en-US" dirty="0" err="1" smtClean="0"/>
              <a:t>sẽ</a:t>
            </a:r>
            <a:r>
              <a:rPr lang="en-US" dirty="0" smtClean="0"/>
              <a:t> </a:t>
            </a:r>
            <a:r>
              <a:rPr lang="en-US" dirty="0" err="1" smtClean="0"/>
              <a:t>phải</a:t>
            </a:r>
            <a:r>
              <a:rPr lang="en-US" dirty="0" smtClean="0"/>
              <a:t> </a:t>
            </a:r>
            <a:r>
              <a:rPr lang="en-US" dirty="0" err="1" smtClean="0"/>
              <a:t>rà</a:t>
            </a:r>
            <a:r>
              <a:rPr lang="en-US" dirty="0" smtClean="0"/>
              <a:t> </a:t>
            </a:r>
            <a:r>
              <a:rPr lang="en-US" dirty="0" err="1" smtClean="0"/>
              <a:t>soát</a:t>
            </a:r>
            <a:r>
              <a:rPr lang="en-US" dirty="0" smtClean="0"/>
              <a:t> </a:t>
            </a:r>
            <a:r>
              <a:rPr lang="en-US" dirty="0" err="1" smtClean="0"/>
              <a:t>xem</a:t>
            </a:r>
            <a:r>
              <a:rPr lang="en-US" dirty="0" smtClean="0"/>
              <a:t> </a:t>
            </a:r>
            <a:r>
              <a:rPr lang="en-US" dirty="0" err="1" smtClean="0"/>
              <a:t>mình</a:t>
            </a:r>
            <a:r>
              <a:rPr lang="en-US" dirty="0" smtClean="0"/>
              <a:t> </a:t>
            </a:r>
            <a:r>
              <a:rPr lang="en-US" dirty="0" err="1" smtClean="0"/>
              <a:t>đã</a:t>
            </a:r>
            <a:r>
              <a:rPr lang="en-US" dirty="0" smtClean="0"/>
              <a:t> </a:t>
            </a:r>
            <a:r>
              <a:rPr lang="en-US" dirty="0" err="1" smtClean="0"/>
              <a:t>đọc</a:t>
            </a:r>
            <a:r>
              <a:rPr lang="en-US" dirty="0" smtClean="0"/>
              <a:t> </a:t>
            </a:r>
            <a:r>
              <a:rPr lang="en-US" dirty="0" err="1" smtClean="0"/>
              <a:t>tới</a:t>
            </a:r>
            <a:r>
              <a:rPr lang="en-US" dirty="0" smtClean="0"/>
              <a:t> </a:t>
            </a:r>
            <a:r>
              <a:rPr lang="en-US" dirty="0" err="1" smtClean="0"/>
              <a:t>phần</a:t>
            </a:r>
            <a:r>
              <a:rPr lang="en-US" dirty="0" smtClean="0"/>
              <a:t> </a:t>
            </a:r>
            <a:r>
              <a:rPr lang="en-US" dirty="0" err="1" smtClean="0"/>
              <a:t>nào</a:t>
            </a:r>
            <a:r>
              <a:rPr lang="en-US" dirty="0" smtClean="0"/>
              <a:t> </a:t>
            </a:r>
            <a:r>
              <a:rPr lang="en-US" dirty="0" err="1" smtClean="0"/>
              <a:t>để</a:t>
            </a:r>
            <a:r>
              <a:rPr lang="en-US" dirty="0" smtClean="0"/>
              <a:t> </a:t>
            </a:r>
            <a:r>
              <a:rPr lang="en-US" dirty="0" err="1" smtClean="0"/>
              <a:t>đọc</a:t>
            </a:r>
            <a:r>
              <a:rPr lang="en-US" dirty="0" smtClean="0"/>
              <a:t> </a:t>
            </a:r>
            <a:r>
              <a:rPr lang="en-US" dirty="0" err="1" smtClean="0"/>
              <a:t>tiếp</a:t>
            </a:r>
            <a:r>
              <a:rPr lang="en-US" dirty="0" smtClean="0"/>
              <a:t>.</a:t>
            </a:r>
          </a:p>
          <a:p>
            <a:pPr algn="just">
              <a:buFontTx/>
              <a:buChar char="-"/>
            </a:pPr>
            <a:r>
              <a:rPr lang="en-US" dirty="0" err="1" smtClean="0"/>
              <a:t>Vấn</a:t>
            </a:r>
            <a:r>
              <a:rPr lang="en-US" dirty="0" smtClean="0"/>
              <a:t> </a:t>
            </a:r>
            <a:r>
              <a:rPr lang="en-US" dirty="0" err="1" smtClean="0"/>
              <a:t>đề</a:t>
            </a:r>
            <a:r>
              <a:rPr lang="en-US" dirty="0" smtClean="0"/>
              <a:t> </a:t>
            </a:r>
            <a:r>
              <a:rPr lang="en-US" dirty="0" err="1" smtClean="0"/>
              <a:t>xảy</a:t>
            </a:r>
            <a:r>
              <a:rPr lang="en-US" dirty="0" smtClean="0"/>
              <a:t> </a:t>
            </a:r>
            <a:r>
              <a:rPr lang="en-US" dirty="0" err="1" smtClean="0"/>
              <a:t>ra</a:t>
            </a:r>
            <a:r>
              <a:rPr lang="en-US" dirty="0" smtClean="0"/>
              <a:t> </a:t>
            </a:r>
            <a:r>
              <a:rPr lang="en-US" dirty="0" err="1" smtClean="0"/>
              <a:t>lỗi</a:t>
            </a:r>
            <a:r>
              <a:rPr lang="en-US" dirty="0" smtClean="0"/>
              <a:t>, </a:t>
            </a:r>
            <a:r>
              <a:rPr lang="en-US" dirty="0" err="1" smtClean="0"/>
              <a:t>cần</a:t>
            </a:r>
            <a:r>
              <a:rPr lang="en-US" dirty="0" smtClean="0"/>
              <a:t> </a:t>
            </a:r>
            <a:r>
              <a:rPr lang="en-US" dirty="0" err="1" smtClean="0"/>
              <a:t>khắc</a:t>
            </a:r>
            <a:r>
              <a:rPr lang="en-US" dirty="0" smtClean="0"/>
              <a:t> </a:t>
            </a:r>
            <a:r>
              <a:rPr lang="en-US" dirty="0" err="1" smtClean="0"/>
              <a:t>phục</a:t>
            </a:r>
            <a:r>
              <a:rPr lang="en-US" dirty="0" smtClean="0"/>
              <a:t> </a:t>
            </a:r>
            <a:r>
              <a:rPr lang="en-US" dirty="0" err="1" smtClean="0"/>
              <a:t>và</a:t>
            </a:r>
            <a:r>
              <a:rPr lang="en-US" dirty="0" smtClean="0"/>
              <a:t> </a:t>
            </a:r>
            <a:r>
              <a:rPr lang="en-US" dirty="0" err="1" smtClean="0"/>
              <a:t>cần</a:t>
            </a:r>
            <a:r>
              <a:rPr lang="en-US" dirty="0" smtClean="0"/>
              <a:t> </a:t>
            </a:r>
            <a:r>
              <a:rPr lang="en-US" dirty="0" err="1" smtClean="0"/>
              <a:t>tìm</a:t>
            </a:r>
            <a:r>
              <a:rPr lang="en-US" dirty="0" smtClean="0"/>
              <a:t> </a:t>
            </a:r>
            <a:r>
              <a:rPr lang="en-US" dirty="0" err="1" smtClean="0"/>
              <a:t>người</a:t>
            </a:r>
            <a:r>
              <a:rPr lang="en-US" dirty="0" smtClean="0"/>
              <a:t> </a:t>
            </a:r>
            <a:r>
              <a:rPr lang="en-US" dirty="0" err="1" smtClean="0"/>
              <a:t>gây</a:t>
            </a:r>
            <a:r>
              <a:rPr lang="en-US" dirty="0" smtClean="0"/>
              <a:t> </a:t>
            </a:r>
            <a:r>
              <a:rPr lang="en-US" dirty="0" err="1" smtClean="0"/>
              <a:t>ra</a:t>
            </a:r>
            <a:r>
              <a:rPr lang="en-US" dirty="0" smtClean="0"/>
              <a:t> </a:t>
            </a:r>
            <a:r>
              <a:rPr lang="en-US" dirty="0" err="1" smtClean="0"/>
              <a:t>lỗi</a:t>
            </a:r>
            <a:endParaRPr lang="en-US" dirty="0" smtClean="0"/>
          </a:p>
          <a:p>
            <a:pPr lvl="1" algn="just">
              <a:buFontTx/>
              <a:buChar char="-"/>
            </a:pPr>
            <a:r>
              <a:rPr lang="en-US" dirty="0" err="1" smtClean="0"/>
              <a:t>Nếu</a:t>
            </a:r>
            <a:r>
              <a:rPr lang="en-US" dirty="0" smtClean="0"/>
              <a:t> </a:t>
            </a:r>
            <a:r>
              <a:rPr lang="en-US" dirty="0" err="1" smtClean="0"/>
              <a:t>không</a:t>
            </a:r>
            <a:r>
              <a:rPr lang="en-US" dirty="0" smtClean="0"/>
              <a:t> </a:t>
            </a:r>
            <a:r>
              <a:rPr lang="en-US" dirty="0" err="1" smtClean="0"/>
              <a:t>dùng</a:t>
            </a:r>
            <a:r>
              <a:rPr lang="en-US" dirty="0" smtClean="0"/>
              <a:t> </a:t>
            </a:r>
            <a:r>
              <a:rPr lang="en-US" dirty="0" err="1" smtClean="0"/>
              <a:t>Git</a:t>
            </a:r>
            <a:r>
              <a:rPr lang="en-US" dirty="0" smtClean="0"/>
              <a:t>, ta </a:t>
            </a:r>
            <a:r>
              <a:rPr lang="en-US" dirty="0" err="1" smtClean="0"/>
              <a:t>rất</a:t>
            </a:r>
            <a:r>
              <a:rPr lang="en-US" dirty="0" smtClean="0"/>
              <a:t> </a:t>
            </a:r>
            <a:r>
              <a:rPr lang="en-US" dirty="0" err="1" smtClean="0"/>
              <a:t>khó</a:t>
            </a:r>
            <a:r>
              <a:rPr lang="en-US" dirty="0" smtClean="0"/>
              <a:t> </a:t>
            </a:r>
            <a:r>
              <a:rPr lang="en-US" dirty="0" err="1" smtClean="0"/>
              <a:t>khôi</a:t>
            </a:r>
            <a:r>
              <a:rPr lang="en-US" dirty="0" smtClean="0"/>
              <a:t> </a:t>
            </a:r>
            <a:r>
              <a:rPr lang="en-US" dirty="0" err="1" smtClean="0"/>
              <a:t>phục</a:t>
            </a:r>
            <a:r>
              <a:rPr lang="en-US" dirty="0" smtClean="0"/>
              <a:t> </a:t>
            </a:r>
            <a:r>
              <a:rPr lang="en-US" dirty="0" err="1" smtClean="0"/>
              <a:t>lại</a:t>
            </a:r>
            <a:r>
              <a:rPr lang="en-US" dirty="0" smtClean="0"/>
              <a:t> </a:t>
            </a:r>
            <a:r>
              <a:rPr lang="en-US" dirty="0" err="1" smtClean="0"/>
              <a:t>chính</a:t>
            </a:r>
            <a:r>
              <a:rPr lang="en-US" dirty="0" smtClean="0"/>
              <a:t> </a:t>
            </a:r>
            <a:r>
              <a:rPr lang="en-US" dirty="0" err="1" smtClean="0"/>
              <a:t>xác</a:t>
            </a:r>
            <a:r>
              <a:rPr lang="en-US" dirty="0" smtClean="0"/>
              <a:t> </a:t>
            </a:r>
            <a:r>
              <a:rPr lang="en-US" dirty="0" err="1" smtClean="0"/>
              <a:t>những</a:t>
            </a:r>
            <a:r>
              <a:rPr lang="en-US" dirty="0" smtClean="0"/>
              <a:t> </a:t>
            </a:r>
            <a:r>
              <a:rPr lang="en-US" dirty="0" err="1" smtClean="0"/>
              <a:t>gì</a:t>
            </a:r>
            <a:r>
              <a:rPr lang="en-US" dirty="0" smtClean="0"/>
              <a:t> ta </a:t>
            </a:r>
            <a:r>
              <a:rPr lang="en-US" dirty="0" err="1" smtClean="0"/>
              <a:t>mong</a:t>
            </a:r>
            <a:r>
              <a:rPr lang="en-US" dirty="0" smtClean="0"/>
              <a:t> </a:t>
            </a:r>
            <a:r>
              <a:rPr lang="en-US" dirty="0" err="1" smtClean="0"/>
              <a:t>muốn</a:t>
            </a:r>
            <a:r>
              <a:rPr lang="en-US" dirty="0" smtClean="0"/>
              <a:t>. </a:t>
            </a:r>
            <a:r>
              <a:rPr lang="en-US" dirty="0" err="1" smtClean="0"/>
              <a:t>Vì</a:t>
            </a:r>
            <a:r>
              <a:rPr lang="en-US" dirty="0" smtClean="0"/>
              <a:t> ta </a:t>
            </a:r>
            <a:r>
              <a:rPr lang="en-US" dirty="0" err="1" smtClean="0"/>
              <a:t>không</a:t>
            </a:r>
            <a:r>
              <a:rPr lang="en-US" dirty="0" smtClean="0"/>
              <a:t> </a:t>
            </a:r>
            <a:r>
              <a:rPr lang="en-US" dirty="0" err="1" smtClean="0"/>
              <a:t>lưu</a:t>
            </a:r>
            <a:r>
              <a:rPr lang="en-US" dirty="0" smtClean="0"/>
              <a:t> </a:t>
            </a:r>
            <a:r>
              <a:rPr lang="en-US" dirty="0" err="1" smtClean="0"/>
              <a:t>lại</a:t>
            </a:r>
            <a:r>
              <a:rPr lang="en-US" dirty="0" smtClean="0"/>
              <a:t> </a:t>
            </a:r>
            <a:r>
              <a:rPr lang="en-US" dirty="0" err="1" smtClean="0"/>
              <a:t>từng</a:t>
            </a:r>
            <a:r>
              <a:rPr lang="en-US" dirty="0" smtClean="0"/>
              <a:t> </a:t>
            </a:r>
            <a:r>
              <a:rPr lang="en-US" dirty="0" err="1" smtClean="0"/>
              <a:t>bước</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khi</a:t>
            </a:r>
            <a:r>
              <a:rPr lang="en-US" dirty="0" smtClean="0"/>
              <a:t> </a:t>
            </a:r>
            <a:r>
              <a:rPr lang="en-US" dirty="0" err="1" smtClean="0"/>
              <a:t>trao</a:t>
            </a:r>
            <a:r>
              <a:rPr lang="en-US" dirty="0" smtClean="0"/>
              <a:t> </a:t>
            </a:r>
            <a:r>
              <a:rPr lang="en-US" dirty="0" err="1" smtClean="0"/>
              <a:t>đổi</a:t>
            </a:r>
            <a:r>
              <a:rPr lang="en-US" dirty="0" smtClean="0"/>
              <a:t> </a:t>
            </a:r>
            <a:r>
              <a:rPr lang="en-US" dirty="0" err="1" smtClean="0"/>
              <a:t>với</a:t>
            </a:r>
            <a:r>
              <a:rPr lang="en-US" dirty="0" smtClean="0"/>
              <a:t> </a:t>
            </a:r>
            <a:r>
              <a:rPr lang="en-US" dirty="0" err="1" smtClean="0"/>
              <a:t>đối</a:t>
            </a:r>
            <a:r>
              <a:rPr lang="en-US" dirty="0" smtClean="0"/>
              <a:t> </a:t>
            </a:r>
            <a:r>
              <a:rPr lang="en-US" dirty="0" err="1" smtClean="0"/>
              <a:t>tác</a:t>
            </a:r>
            <a:r>
              <a:rPr lang="en-US" dirty="0"/>
              <a:t> </a:t>
            </a:r>
            <a:r>
              <a:rPr lang="en-US" dirty="0" smtClean="0"/>
              <a:t>hay </a:t>
            </a:r>
            <a:r>
              <a:rPr lang="en-US" dirty="0" err="1" smtClean="0"/>
              <a:t>ngay</a:t>
            </a:r>
            <a:r>
              <a:rPr lang="en-US" dirty="0" smtClean="0"/>
              <a:t> </a:t>
            </a:r>
            <a:r>
              <a:rPr lang="en-US" dirty="0" err="1" smtClean="0"/>
              <a:t>cả</a:t>
            </a:r>
            <a:r>
              <a:rPr lang="en-US" dirty="0" smtClean="0"/>
              <a:t> </a:t>
            </a:r>
            <a:r>
              <a:rPr lang="en-US" dirty="0" err="1" smtClean="0"/>
              <a:t>những</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của</a:t>
            </a:r>
            <a:r>
              <a:rPr lang="en-US" dirty="0" smtClean="0"/>
              <a:t> </a:t>
            </a:r>
            <a:r>
              <a:rPr lang="en-US" dirty="0" err="1" smtClean="0"/>
              <a:t>bản</a:t>
            </a:r>
            <a:r>
              <a:rPr lang="en-US" dirty="0" smtClean="0"/>
              <a:t> </a:t>
            </a:r>
            <a:r>
              <a:rPr lang="en-US" dirty="0" err="1" smtClean="0"/>
              <a:t>thân</a:t>
            </a:r>
            <a:r>
              <a:rPr lang="en-US" dirty="0" smtClean="0"/>
              <a:t>.</a:t>
            </a:r>
            <a:endParaRPr lang="en-US" dirty="0"/>
          </a:p>
        </p:txBody>
      </p:sp>
    </p:spTree>
    <p:extLst>
      <p:ext uri="{BB962C8B-B14F-4D97-AF65-F5344CB8AC3E}">
        <p14:creationId xmlns:p14="http://schemas.microsoft.com/office/powerpoint/2010/main" val="3066899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a:t>
            </a:r>
            <a:r>
              <a:rPr lang="en-US" dirty="0" err="1" smtClean="0"/>
              <a:t>là</a:t>
            </a:r>
            <a:r>
              <a:rPr lang="en-US" dirty="0" smtClean="0"/>
              <a:t> </a:t>
            </a:r>
            <a:r>
              <a:rPr lang="en-US" dirty="0" err="1" smtClean="0"/>
              <a:t>gì</a:t>
            </a:r>
            <a:endParaRPr lang="en-US" dirty="0"/>
          </a:p>
        </p:txBody>
      </p:sp>
      <p:sp>
        <p:nvSpPr>
          <p:cNvPr id="3" name="Content Placeholder 2"/>
          <p:cNvSpPr>
            <a:spLocks noGrp="1"/>
          </p:cNvSpPr>
          <p:nvPr>
            <p:ph idx="1"/>
          </p:nvPr>
        </p:nvSpPr>
        <p:spPr/>
        <p:txBody>
          <a:bodyPr/>
          <a:lstStyle/>
          <a:p>
            <a:pPr>
              <a:buFontTx/>
              <a:buChar char="-"/>
            </a:pPr>
            <a:r>
              <a:rPr lang="en-US" dirty="0" err="1" smtClean="0"/>
              <a:t>Nhiều</a:t>
            </a:r>
            <a:r>
              <a:rPr lang="en-US" dirty="0" smtClean="0"/>
              <a:t> </a:t>
            </a:r>
            <a:r>
              <a:rPr lang="en-US" dirty="0" err="1" smtClean="0"/>
              <a:t>người</a:t>
            </a:r>
            <a:r>
              <a:rPr lang="en-US" dirty="0" smtClean="0"/>
              <a:t> </a:t>
            </a:r>
            <a:r>
              <a:rPr lang="en-US" dirty="0" err="1" smtClean="0"/>
              <a:t>nhầm</a:t>
            </a:r>
            <a:r>
              <a:rPr lang="en-US" dirty="0" smtClean="0"/>
              <a:t> </a:t>
            </a:r>
            <a:r>
              <a:rPr lang="en-US" dirty="0" err="1" smtClean="0"/>
              <a:t>lẫn</a:t>
            </a:r>
            <a:r>
              <a:rPr lang="en-US" dirty="0" smtClean="0"/>
              <a:t> </a:t>
            </a:r>
            <a:r>
              <a:rPr lang="en-US" dirty="0" err="1" smtClean="0"/>
              <a:t>giữa</a:t>
            </a:r>
            <a:r>
              <a:rPr lang="en-US" dirty="0" smtClean="0"/>
              <a:t> </a:t>
            </a:r>
            <a:r>
              <a:rPr lang="en-US" dirty="0" err="1" smtClean="0"/>
              <a:t>Git</a:t>
            </a:r>
            <a:r>
              <a:rPr lang="en-US" dirty="0" smtClean="0"/>
              <a:t> </a:t>
            </a:r>
            <a:r>
              <a:rPr lang="en-US" dirty="0" err="1" smtClean="0"/>
              <a:t>và</a:t>
            </a:r>
            <a:r>
              <a:rPr lang="en-US" dirty="0" smtClean="0"/>
              <a:t> </a:t>
            </a:r>
            <a:r>
              <a:rPr lang="en-US" dirty="0" err="1" smtClean="0"/>
              <a:t>Github</a:t>
            </a:r>
            <a:r>
              <a:rPr lang="en-US" dirty="0" smtClean="0"/>
              <a:t>.</a:t>
            </a:r>
          </a:p>
          <a:p>
            <a:pPr lvl="1">
              <a:buFontTx/>
              <a:buChar char="-"/>
            </a:pPr>
            <a:r>
              <a:rPr lang="en-US" dirty="0" err="1" smtClean="0"/>
              <a:t>Git</a:t>
            </a:r>
            <a:r>
              <a:rPr lang="en-US" dirty="0" smtClean="0"/>
              <a:t> </a:t>
            </a:r>
            <a:r>
              <a:rPr lang="en-US" dirty="0" err="1" smtClean="0"/>
              <a:t>là</a:t>
            </a:r>
            <a:r>
              <a:rPr lang="en-US" dirty="0" smtClean="0"/>
              <a:t> </a:t>
            </a:r>
            <a:r>
              <a:rPr lang="en-US" dirty="0" err="1" smtClean="0"/>
              <a:t>một</a:t>
            </a:r>
            <a:r>
              <a:rPr lang="en-US" dirty="0" smtClean="0"/>
              <a:t> </a:t>
            </a:r>
            <a:r>
              <a:rPr lang="en-US" dirty="0" err="1" smtClean="0"/>
              <a:t>mô</a:t>
            </a:r>
            <a:r>
              <a:rPr lang="en-US" dirty="0" smtClean="0"/>
              <a:t> </a:t>
            </a:r>
            <a:r>
              <a:rPr lang="en-US" dirty="0" err="1" smtClean="0"/>
              <a:t>hình</a:t>
            </a:r>
            <a:r>
              <a:rPr lang="en-US" dirty="0" smtClean="0"/>
              <a:t> </a:t>
            </a:r>
            <a:r>
              <a:rPr lang="en-US" dirty="0" err="1" smtClean="0"/>
              <a:t>hệ</a:t>
            </a:r>
            <a:r>
              <a:rPr lang="en-US" dirty="0" smtClean="0"/>
              <a:t> </a:t>
            </a:r>
            <a:r>
              <a:rPr lang="en-US" dirty="0" err="1" smtClean="0"/>
              <a:t>thống</a:t>
            </a:r>
            <a:r>
              <a:rPr lang="en-US" dirty="0" smtClean="0"/>
              <a:t>.</a:t>
            </a:r>
          </a:p>
          <a:p>
            <a:pPr lvl="1">
              <a:buFontTx/>
              <a:buChar char="-"/>
            </a:pPr>
            <a:r>
              <a:rPr lang="en-US" dirty="0" err="1" smtClean="0"/>
              <a:t>Github</a:t>
            </a:r>
            <a:r>
              <a:rPr lang="en-US" dirty="0" smtClean="0"/>
              <a:t> </a:t>
            </a:r>
            <a:r>
              <a:rPr lang="en-US" dirty="0" err="1" smtClean="0"/>
              <a:t>là</a:t>
            </a:r>
            <a:r>
              <a:rPr lang="en-US" dirty="0" smtClean="0"/>
              <a:t> </a:t>
            </a:r>
            <a:r>
              <a:rPr lang="en-US" dirty="0" err="1" smtClean="0"/>
              <a:t>một</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máy</a:t>
            </a:r>
            <a:r>
              <a:rPr lang="en-US" dirty="0" smtClean="0"/>
              <a:t> </a:t>
            </a:r>
            <a:r>
              <a:rPr lang="en-US" dirty="0" err="1" smtClean="0"/>
              <a:t>chủ</a:t>
            </a:r>
            <a:r>
              <a:rPr lang="en-US" dirty="0" smtClean="0"/>
              <a:t>.</a:t>
            </a:r>
            <a:endParaRPr lang="en-US" dirty="0"/>
          </a:p>
        </p:txBody>
      </p:sp>
    </p:spTree>
    <p:extLst>
      <p:ext uri="{BB962C8B-B14F-4D97-AF65-F5344CB8AC3E}">
        <p14:creationId xmlns:p14="http://schemas.microsoft.com/office/powerpoint/2010/main" val="10326135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Cài</a:t>
            </a:r>
            <a:r>
              <a:rPr lang="en-US" dirty="0" smtClean="0"/>
              <a:t> </a:t>
            </a:r>
            <a:r>
              <a:rPr lang="en-US" dirty="0" err="1" smtClean="0"/>
              <a:t>đặt</a:t>
            </a:r>
            <a:r>
              <a:rPr lang="en-US" dirty="0" smtClean="0"/>
              <a:t> </a:t>
            </a:r>
            <a:r>
              <a:rPr lang="en-US" dirty="0" err="1" smtClean="0"/>
              <a:t>phần</a:t>
            </a:r>
            <a:r>
              <a:rPr lang="en-US" dirty="0" smtClean="0"/>
              <a:t> </a:t>
            </a:r>
            <a:r>
              <a:rPr lang="en-US" dirty="0" err="1" smtClean="0"/>
              <a:t>mềm</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err="1" smtClean="0"/>
              <a:t>Git</a:t>
            </a:r>
            <a:r>
              <a:rPr lang="en-US" dirty="0" smtClean="0"/>
              <a:t>: </a:t>
            </a:r>
            <a:r>
              <a:rPr lang="en-US" dirty="0" smtClean="0">
                <a:hlinkClick r:id="rId2"/>
              </a:rPr>
              <a:t>https://git-scm.com/download/win</a:t>
            </a:r>
            <a:endParaRPr lang="en-US" dirty="0" smtClean="0"/>
          </a:p>
          <a:p>
            <a:pPr marL="0" indent="0">
              <a:buNone/>
            </a:pPr>
            <a:r>
              <a:rPr lang="en-US" dirty="0" smtClean="0"/>
              <a:t>(</a:t>
            </a:r>
            <a:r>
              <a:rPr lang="en-US" dirty="0" err="1" smtClean="0"/>
              <a:t>Lựa</a:t>
            </a:r>
            <a:r>
              <a:rPr lang="en-US" dirty="0" smtClean="0"/>
              <a:t> </a:t>
            </a:r>
            <a:r>
              <a:rPr lang="en-US" dirty="0" err="1" smtClean="0"/>
              <a:t>chọn</a:t>
            </a:r>
            <a:r>
              <a:rPr lang="en-US" dirty="0" smtClean="0"/>
              <a:t> </a:t>
            </a:r>
            <a:r>
              <a:rPr lang="en-US" dirty="0" err="1" smtClean="0"/>
              <a:t>tùy</a:t>
            </a:r>
            <a:r>
              <a:rPr lang="en-US" dirty="0" smtClean="0"/>
              <a:t> </a:t>
            </a:r>
            <a:r>
              <a:rPr lang="en-US" dirty="0" err="1" smtClean="0"/>
              <a:t>theo</a:t>
            </a:r>
            <a:r>
              <a:rPr lang="en-US" dirty="0" smtClean="0"/>
              <a:t> </a:t>
            </a:r>
            <a:r>
              <a:rPr lang="en-US" dirty="0" err="1" smtClean="0"/>
              <a:t>phiên</a:t>
            </a:r>
            <a:r>
              <a:rPr lang="en-US" dirty="0" smtClean="0"/>
              <a:t> </a:t>
            </a:r>
            <a:r>
              <a:rPr lang="en-US" dirty="0" err="1" smtClean="0"/>
              <a:t>bản</a:t>
            </a:r>
            <a:r>
              <a:rPr lang="en-US" dirty="0" smtClean="0"/>
              <a:t> windows </a:t>
            </a:r>
            <a:r>
              <a:rPr lang="en-US" dirty="0" err="1" smtClean="0"/>
              <a:t>của</a:t>
            </a:r>
            <a:r>
              <a:rPr lang="en-US" dirty="0" smtClean="0"/>
              <a:t> </a:t>
            </a:r>
            <a:r>
              <a:rPr lang="en-US" dirty="0" err="1" smtClean="0"/>
              <a:t>bạn</a:t>
            </a:r>
            <a:r>
              <a:rPr lang="en-US" dirty="0" smtClean="0"/>
              <a:t> </a:t>
            </a:r>
            <a:r>
              <a:rPr lang="en-US" dirty="0" err="1" smtClean="0"/>
              <a:t>là</a:t>
            </a:r>
            <a:r>
              <a:rPr lang="en-US" dirty="0" smtClean="0"/>
              <a:t> 32bit hay 64bit)</a:t>
            </a:r>
          </a:p>
          <a:p>
            <a:pPr marL="0" indent="0">
              <a:buNone/>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0293" y="2823582"/>
            <a:ext cx="6192388" cy="4636270"/>
          </a:xfrm>
          <a:prstGeom prst="rect">
            <a:avLst/>
          </a:prstGeom>
        </p:spPr>
      </p:pic>
    </p:spTree>
    <p:extLst>
      <p:ext uri="{BB962C8B-B14F-4D97-AF65-F5344CB8AC3E}">
        <p14:creationId xmlns:p14="http://schemas.microsoft.com/office/powerpoint/2010/main" val="19653289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9143" y="406257"/>
            <a:ext cx="10515600" cy="5817121"/>
          </a:xfrm>
        </p:spPr>
        <p:txBody>
          <a:bodyPr/>
          <a:lstStyle/>
          <a:p>
            <a:pPr marL="0" indent="0">
              <a:buNone/>
            </a:pPr>
            <a:r>
              <a:rPr lang="en-US" dirty="0" smtClean="0"/>
              <a:t>2. </a:t>
            </a:r>
            <a:r>
              <a:rPr lang="en-US" dirty="0" err="1" smtClean="0"/>
              <a:t>TortoiseGit</a:t>
            </a:r>
            <a:r>
              <a:rPr lang="en-US" dirty="0" smtClean="0"/>
              <a:t>: </a:t>
            </a:r>
            <a:r>
              <a:rPr lang="en-US" dirty="0" smtClean="0">
                <a:hlinkClick r:id="rId2"/>
              </a:rPr>
              <a:t>https://tortoisegit.org/download/</a:t>
            </a:r>
            <a:endParaRPr lang="en-US" dirty="0" smtClean="0"/>
          </a:p>
          <a:p>
            <a:pPr marL="0" indent="0">
              <a:buNone/>
            </a:pPr>
            <a:r>
              <a:rPr lang="en-US" dirty="0" smtClean="0"/>
              <a:t>(</a:t>
            </a:r>
            <a:r>
              <a:rPr lang="en-US" dirty="0" err="1" smtClean="0"/>
              <a:t>Cũng</a:t>
            </a:r>
            <a:r>
              <a:rPr lang="en-US" dirty="0" smtClean="0"/>
              <a:t> </a:t>
            </a:r>
            <a:r>
              <a:rPr lang="en-US" dirty="0" err="1" smtClean="0"/>
              <a:t>lựa</a:t>
            </a:r>
            <a:r>
              <a:rPr lang="en-US" dirty="0" smtClean="0"/>
              <a:t> </a:t>
            </a:r>
            <a:r>
              <a:rPr lang="en-US" dirty="0" err="1" smtClean="0"/>
              <a:t>chọn</a:t>
            </a:r>
            <a:r>
              <a:rPr lang="en-US" dirty="0" smtClean="0"/>
              <a:t> </a:t>
            </a:r>
            <a:r>
              <a:rPr lang="en-US" dirty="0" err="1" smtClean="0"/>
              <a:t>phiên</a:t>
            </a:r>
            <a:r>
              <a:rPr lang="en-US" dirty="0" smtClean="0"/>
              <a:t> </a:t>
            </a:r>
            <a:r>
              <a:rPr lang="en-US" dirty="0" err="1" smtClean="0"/>
              <a:t>bản</a:t>
            </a:r>
            <a:r>
              <a:rPr lang="en-US" dirty="0" smtClean="0"/>
              <a:t> </a:t>
            </a:r>
            <a:r>
              <a:rPr lang="en-US" dirty="0" err="1" smtClean="0"/>
              <a:t>tùy</a:t>
            </a:r>
            <a:r>
              <a:rPr lang="en-US" dirty="0" smtClean="0"/>
              <a:t> </a:t>
            </a:r>
            <a:r>
              <a:rPr lang="en-US" dirty="0" err="1" smtClean="0"/>
              <a:t>theo</a:t>
            </a:r>
            <a:r>
              <a:rPr lang="en-US" dirty="0" smtClean="0"/>
              <a:t> </a:t>
            </a:r>
            <a:r>
              <a:rPr lang="en-US" dirty="0" err="1" smtClean="0"/>
              <a:t>phiên</a:t>
            </a:r>
            <a:r>
              <a:rPr lang="en-US" dirty="0" smtClean="0"/>
              <a:t> </a:t>
            </a:r>
            <a:r>
              <a:rPr lang="en-US" dirty="0" err="1" smtClean="0"/>
              <a:t>bản</a:t>
            </a:r>
            <a:r>
              <a:rPr lang="en-US" dirty="0" smtClean="0"/>
              <a:t> </a:t>
            </a:r>
            <a:r>
              <a:rPr lang="en-US" dirty="0" err="1" smtClean="0"/>
              <a:t>của</a:t>
            </a:r>
            <a:r>
              <a:rPr lang="en-US" dirty="0" smtClean="0"/>
              <a:t> win)</a:t>
            </a:r>
          </a:p>
          <a:p>
            <a:pPr marL="0" indent="0">
              <a:buNone/>
            </a:pPr>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2550" y="1499896"/>
            <a:ext cx="8555725" cy="4329403"/>
          </a:xfrm>
          <a:prstGeom prst="rect">
            <a:avLst/>
          </a:prstGeom>
        </p:spPr>
      </p:pic>
    </p:spTree>
    <p:extLst>
      <p:ext uri="{BB962C8B-B14F-4D97-AF65-F5344CB8AC3E}">
        <p14:creationId xmlns:p14="http://schemas.microsoft.com/office/powerpoint/2010/main" val="32384095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Cấu</a:t>
            </a:r>
            <a:r>
              <a:rPr lang="en-US" dirty="0" smtClean="0"/>
              <a:t> </a:t>
            </a:r>
            <a:r>
              <a:rPr lang="en-US" dirty="0" err="1" smtClean="0"/>
              <a:t>hình</a:t>
            </a:r>
            <a:r>
              <a:rPr lang="en-US" dirty="0" smtClean="0"/>
              <a:t> </a:t>
            </a:r>
            <a:r>
              <a:rPr lang="en-US" dirty="0" err="1" smtClean="0"/>
              <a:t>phần</a:t>
            </a:r>
            <a:r>
              <a:rPr lang="en-US" dirty="0" smtClean="0"/>
              <a:t> </a:t>
            </a:r>
            <a:r>
              <a:rPr lang="en-US" dirty="0" err="1" smtClean="0"/>
              <a:t>mềm</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err="1" smtClean="0"/>
              <a:t>Nếu</a:t>
            </a:r>
            <a:r>
              <a:rPr lang="en-US" dirty="0" smtClean="0"/>
              <a:t> </a:t>
            </a:r>
            <a:r>
              <a:rPr lang="en-US" dirty="0" err="1" smtClean="0"/>
              <a:t>bạn</a:t>
            </a:r>
            <a:r>
              <a:rPr lang="en-US" dirty="0" smtClean="0"/>
              <a:t> </a:t>
            </a:r>
            <a:r>
              <a:rPr lang="en-US" dirty="0" err="1" smtClean="0"/>
              <a:t>kích</a:t>
            </a:r>
            <a:r>
              <a:rPr lang="en-US" dirty="0" smtClean="0"/>
              <a:t> </a:t>
            </a:r>
            <a:r>
              <a:rPr lang="en-US" dirty="0" err="1" smtClean="0"/>
              <a:t>chuột</a:t>
            </a:r>
            <a:r>
              <a:rPr lang="en-US" dirty="0" smtClean="0"/>
              <a:t> </a:t>
            </a:r>
            <a:r>
              <a:rPr lang="en-US" dirty="0" err="1" smtClean="0"/>
              <a:t>phải</a:t>
            </a:r>
            <a:r>
              <a:rPr lang="en-US" dirty="0" smtClean="0"/>
              <a:t> </a:t>
            </a:r>
            <a:r>
              <a:rPr lang="en-US" dirty="0" err="1" smtClean="0"/>
              <a:t>vào</a:t>
            </a:r>
            <a:r>
              <a:rPr lang="en-US" dirty="0" smtClean="0"/>
              <a:t> </a:t>
            </a:r>
            <a:r>
              <a:rPr lang="en-US" dirty="0" err="1" smtClean="0"/>
              <a:t>màn</a:t>
            </a:r>
            <a:r>
              <a:rPr lang="en-US" dirty="0" smtClean="0"/>
              <a:t> </a:t>
            </a:r>
            <a:r>
              <a:rPr lang="en-US" dirty="0" err="1" smtClean="0"/>
              <a:t>hình</a:t>
            </a:r>
            <a:r>
              <a:rPr lang="en-US" dirty="0" smtClean="0"/>
              <a:t> </a:t>
            </a:r>
            <a:r>
              <a:rPr lang="en-US" dirty="0" err="1" smtClean="0"/>
              <a:t>mà</a:t>
            </a:r>
            <a:r>
              <a:rPr lang="en-US" dirty="0" smtClean="0"/>
              <a:t> </a:t>
            </a:r>
            <a:r>
              <a:rPr lang="en-US" dirty="0" err="1" smtClean="0"/>
              <a:t>ko</a:t>
            </a:r>
            <a:r>
              <a:rPr lang="en-US" dirty="0" smtClean="0"/>
              <a:t> </a:t>
            </a:r>
            <a:r>
              <a:rPr lang="en-US" dirty="0" err="1" smtClean="0"/>
              <a:t>thấy</a:t>
            </a:r>
            <a:r>
              <a:rPr lang="en-US" dirty="0" smtClean="0"/>
              <a:t> </a:t>
            </a:r>
            <a:r>
              <a:rPr lang="en-US" dirty="0" err="1" smtClean="0"/>
              <a:t>bộ</a:t>
            </a:r>
            <a:r>
              <a:rPr lang="en-US" dirty="0" smtClean="0"/>
              <a:t> </a:t>
            </a:r>
            <a:r>
              <a:rPr lang="en-US" dirty="0" err="1" smtClean="0"/>
              <a:t>công</a:t>
            </a:r>
            <a:r>
              <a:rPr lang="en-US" dirty="0" smtClean="0"/>
              <a:t> </a:t>
            </a:r>
            <a:r>
              <a:rPr lang="en-US" dirty="0" err="1" smtClean="0"/>
              <a:t>cụ</a:t>
            </a:r>
            <a:r>
              <a:rPr lang="en-US" dirty="0" smtClean="0"/>
              <a:t> </a:t>
            </a:r>
            <a:r>
              <a:rPr lang="en-US" dirty="0" err="1" smtClean="0"/>
              <a:t>của</a:t>
            </a:r>
            <a:r>
              <a:rPr lang="en-US" dirty="0" smtClean="0"/>
              <a:t> tortoise </a:t>
            </a:r>
            <a:r>
              <a:rPr lang="en-US" dirty="0" err="1" smtClean="0"/>
              <a:t>của</a:t>
            </a:r>
            <a:r>
              <a:rPr lang="en-US" dirty="0" smtClean="0"/>
              <a:t> </a:t>
            </a:r>
            <a:r>
              <a:rPr lang="en-US" dirty="0" err="1" smtClean="0"/>
              <a:t>Git</a:t>
            </a:r>
            <a:r>
              <a:rPr lang="en-US" dirty="0" smtClean="0"/>
              <a:t> </a:t>
            </a:r>
            <a:r>
              <a:rPr lang="en-US" dirty="0" err="1" smtClean="0"/>
              <a:t>thì</a:t>
            </a:r>
            <a:r>
              <a:rPr lang="en-US" dirty="0" smtClean="0"/>
              <a:t> </a:t>
            </a:r>
            <a:r>
              <a:rPr lang="en-US" dirty="0" err="1" smtClean="0"/>
              <a:t>hãy</a:t>
            </a:r>
            <a:r>
              <a:rPr lang="en-US" dirty="0" smtClean="0"/>
              <a:t> </a:t>
            </a:r>
            <a:r>
              <a:rPr lang="en-US" dirty="0" err="1" smtClean="0"/>
              <a:t>làm</a:t>
            </a:r>
            <a:r>
              <a:rPr lang="en-US" dirty="0" smtClean="0"/>
              <a:t> </a:t>
            </a:r>
            <a:r>
              <a:rPr lang="en-US" dirty="0" err="1" smtClean="0"/>
              <a:t>như</a:t>
            </a:r>
            <a:r>
              <a:rPr lang="en-US" dirty="0" smtClean="0"/>
              <a:t> </a:t>
            </a:r>
            <a:r>
              <a:rPr lang="en-US" dirty="0" err="1" smtClean="0"/>
              <a:t>sau</a:t>
            </a:r>
            <a:r>
              <a:rPr lang="en-US" dirty="0" smtClean="0"/>
              <a:t> </a:t>
            </a:r>
            <a:r>
              <a:rPr lang="en-US" dirty="0" err="1" smtClean="0"/>
              <a:t>nhé</a:t>
            </a:r>
            <a:r>
              <a:rPr lang="en-US" dirty="0" smtClean="0"/>
              <a:t>.</a:t>
            </a:r>
          </a:p>
          <a:p>
            <a:pPr marL="514350" indent="-514350">
              <a:buAutoNum type="alphaLcPeriod"/>
            </a:pPr>
            <a:r>
              <a:rPr lang="en-US" dirty="0" smtClean="0"/>
              <a:t>Shift + </a:t>
            </a:r>
            <a:r>
              <a:rPr lang="en-US" dirty="0" err="1" smtClean="0"/>
              <a:t>chuột</a:t>
            </a:r>
            <a:r>
              <a:rPr lang="en-US" dirty="0" smtClean="0"/>
              <a:t> </a:t>
            </a:r>
            <a:r>
              <a:rPr lang="en-US" dirty="0" err="1" smtClean="0"/>
              <a:t>phải</a:t>
            </a:r>
            <a:endParaRPr lang="en-US" dirty="0" smtClean="0"/>
          </a:p>
          <a:p>
            <a:pPr marL="514350" indent="-514350">
              <a:buAutoNum type="alphaLcPeriod"/>
            </a:pPr>
            <a:r>
              <a:rPr lang="en-US" dirty="0" err="1" smtClean="0"/>
              <a:t>Chọn</a:t>
            </a:r>
            <a:r>
              <a:rPr lang="en-US" dirty="0" smtClean="0"/>
              <a:t> </a:t>
            </a:r>
            <a:r>
              <a:rPr lang="en-US" dirty="0" err="1" smtClean="0"/>
              <a:t>TortoiseGit</a:t>
            </a:r>
            <a:r>
              <a:rPr lang="en-US" dirty="0" smtClean="0"/>
              <a:t> -&gt; Settings</a:t>
            </a:r>
          </a:p>
          <a:p>
            <a:pPr marL="514350" indent="-514350">
              <a:buAutoNum type="alphaLcPeriod"/>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3211" y="2324100"/>
            <a:ext cx="4095750" cy="4533900"/>
          </a:xfrm>
          <a:prstGeom prst="rect">
            <a:avLst/>
          </a:prstGeom>
        </p:spPr>
      </p:pic>
    </p:spTree>
    <p:extLst>
      <p:ext uri="{BB962C8B-B14F-4D97-AF65-F5344CB8AC3E}">
        <p14:creationId xmlns:p14="http://schemas.microsoft.com/office/powerpoint/2010/main" val="17984285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Cấu</a:t>
            </a:r>
            <a:r>
              <a:rPr lang="en-US" dirty="0" smtClean="0"/>
              <a:t> </a:t>
            </a:r>
            <a:r>
              <a:rPr lang="en-US" dirty="0" err="1" smtClean="0"/>
              <a:t>hình</a:t>
            </a:r>
            <a:r>
              <a:rPr lang="en-US" dirty="0" smtClean="0"/>
              <a:t> </a:t>
            </a:r>
            <a:r>
              <a:rPr lang="en-US" dirty="0" err="1" smtClean="0"/>
              <a:t>phần</a:t>
            </a:r>
            <a:r>
              <a:rPr lang="en-US" dirty="0" smtClean="0"/>
              <a:t> </a:t>
            </a:r>
            <a:r>
              <a:rPr lang="en-US" dirty="0" err="1" smtClean="0"/>
              <a:t>mềm</a:t>
            </a:r>
            <a:endParaRPr lang="en-US" dirty="0"/>
          </a:p>
        </p:txBody>
      </p:sp>
      <p:sp>
        <p:nvSpPr>
          <p:cNvPr id="3" name="Content Placeholder 2"/>
          <p:cNvSpPr>
            <a:spLocks noGrp="1"/>
          </p:cNvSpPr>
          <p:nvPr>
            <p:ph idx="1"/>
          </p:nvPr>
        </p:nvSpPr>
        <p:spPr/>
        <p:txBody>
          <a:bodyPr/>
          <a:lstStyle/>
          <a:p>
            <a:pPr marL="0" indent="0">
              <a:buNone/>
            </a:pPr>
            <a:r>
              <a:rPr lang="en-US" dirty="0" smtClean="0"/>
              <a:t>c. </a:t>
            </a:r>
            <a:r>
              <a:rPr lang="en-US" dirty="0" err="1" smtClean="0"/>
              <a:t>Chọn</a:t>
            </a:r>
            <a:r>
              <a:rPr lang="en-US" dirty="0" smtClean="0"/>
              <a:t> General -&gt; Context Menu</a:t>
            </a:r>
          </a:p>
          <a:p>
            <a:pPr marL="0" indent="0">
              <a:buNone/>
            </a:pPr>
            <a:r>
              <a:rPr lang="en-US" dirty="0" smtClean="0"/>
              <a:t>d. </a:t>
            </a:r>
            <a:r>
              <a:rPr lang="en-US" dirty="0" err="1" smtClean="0"/>
              <a:t>Bỏ</a:t>
            </a:r>
            <a:r>
              <a:rPr lang="en-US" dirty="0" smtClean="0"/>
              <a:t> </a:t>
            </a:r>
            <a:r>
              <a:rPr lang="en-US" dirty="0" err="1" smtClean="0"/>
              <a:t>lựa</a:t>
            </a:r>
            <a:r>
              <a:rPr lang="en-US" dirty="0" smtClean="0"/>
              <a:t> </a:t>
            </a:r>
            <a:r>
              <a:rPr lang="en-US" dirty="0" err="1" smtClean="0"/>
              <a:t>chọn</a:t>
            </a:r>
            <a:r>
              <a:rPr lang="en-US" dirty="0" smtClean="0"/>
              <a:t> ở </a:t>
            </a:r>
            <a:r>
              <a:rPr lang="en-US" dirty="0" err="1" smtClean="0"/>
              <a:t>mục</a:t>
            </a:r>
            <a:r>
              <a:rPr lang="en-US" dirty="0" smtClean="0"/>
              <a:t> 2 </a:t>
            </a:r>
            <a:r>
              <a:rPr lang="en-US" dirty="0" err="1" smtClean="0"/>
              <a:t>như</a:t>
            </a:r>
            <a:r>
              <a:rPr lang="en-US" dirty="0" smtClean="0"/>
              <a:t> </a:t>
            </a:r>
            <a:r>
              <a:rPr lang="en-US" dirty="0" err="1" smtClean="0"/>
              <a:t>hình</a:t>
            </a:r>
            <a:r>
              <a:rPr lang="en-US" dirty="0" smtClean="0"/>
              <a:t>.</a:t>
            </a:r>
          </a:p>
          <a:p>
            <a:pPr marL="0" indent="0">
              <a:buNone/>
            </a:pPr>
            <a:r>
              <a:rPr lang="en-US" dirty="0" smtClean="0"/>
              <a:t>“Hide menu for </a:t>
            </a:r>
            <a:r>
              <a:rPr lang="en-US" dirty="0" err="1" smtClean="0"/>
              <a:t>unversioned</a:t>
            </a:r>
            <a:r>
              <a:rPr lang="en-US" dirty="0" smtClean="0"/>
              <a:t> paths”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027906"/>
            <a:ext cx="7019925" cy="5495925"/>
          </a:xfrm>
          <a:prstGeom prst="rect">
            <a:avLst/>
          </a:prstGeom>
        </p:spPr>
      </p:pic>
    </p:spTree>
    <p:extLst>
      <p:ext uri="{BB962C8B-B14F-4D97-AF65-F5344CB8AC3E}">
        <p14:creationId xmlns:p14="http://schemas.microsoft.com/office/powerpoint/2010/main" val="28909755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Cấu</a:t>
            </a:r>
            <a:r>
              <a:rPr lang="en-US" dirty="0" smtClean="0"/>
              <a:t> </a:t>
            </a:r>
            <a:r>
              <a:rPr lang="en-US" dirty="0" err="1" smtClean="0"/>
              <a:t>hình</a:t>
            </a:r>
            <a:r>
              <a:rPr lang="en-US" dirty="0" smtClean="0"/>
              <a:t> </a:t>
            </a:r>
            <a:r>
              <a:rPr lang="en-US" dirty="0" err="1" smtClean="0"/>
              <a:t>phần</a:t>
            </a:r>
            <a:r>
              <a:rPr lang="en-US" dirty="0" smtClean="0"/>
              <a:t> </a:t>
            </a:r>
            <a:r>
              <a:rPr lang="en-US" dirty="0" err="1" smtClean="0"/>
              <a:t>mềm</a:t>
            </a:r>
            <a:endParaRPr lang="en-US" dirty="0"/>
          </a:p>
        </p:txBody>
      </p:sp>
      <p:sp>
        <p:nvSpPr>
          <p:cNvPr id="3" name="Content Placeholder 2"/>
          <p:cNvSpPr>
            <a:spLocks noGrp="1"/>
          </p:cNvSpPr>
          <p:nvPr>
            <p:ph idx="1"/>
          </p:nvPr>
        </p:nvSpPr>
        <p:spPr/>
        <p:txBody>
          <a:bodyPr/>
          <a:lstStyle/>
          <a:p>
            <a:pPr marL="0" indent="0">
              <a:buNone/>
            </a:pPr>
            <a:r>
              <a:rPr lang="en-US" dirty="0" smtClean="0"/>
              <a:t>Sau </a:t>
            </a:r>
            <a:r>
              <a:rPr lang="en-US" dirty="0" err="1" smtClean="0"/>
              <a:t>khi</a:t>
            </a:r>
            <a:r>
              <a:rPr lang="en-US" dirty="0" smtClean="0"/>
              <a:t> </a:t>
            </a:r>
            <a:r>
              <a:rPr lang="en-US" dirty="0" err="1" smtClean="0"/>
              <a:t>cài</a:t>
            </a:r>
            <a:r>
              <a:rPr lang="en-US" dirty="0" smtClean="0"/>
              <a:t> </a:t>
            </a:r>
            <a:r>
              <a:rPr lang="en-US" dirty="0" err="1" smtClean="0"/>
              <a:t>đặt</a:t>
            </a:r>
            <a:r>
              <a:rPr lang="en-US" dirty="0" smtClean="0"/>
              <a:t> </a:t>
            </a:r>
            <a:r>
              <a:rPr lang="en-US" dirty="0" err="1" smtClean="0"/>
              <a:t>xong</a:t>
            </a:r>
            <a:r>
              <a:rPr lang="en-US" dirty="0" smtClean="0"/>
              <a:t> </a:t>
            </a:r>
            <a:r>
              <a:rPr lang="en-US" dirty="0" err="1" smtClean="0"/>
              <a:t>khi</a:t>
            </a:r>
            <a:r>
              <a:rPr lang="en-US" dirty="0" smtClean="0"/>
              <a:t> </a:t>
            </a:r>
            <a:r>
              <a:rPr lang="en-US" dirty="0" err="1" smtClean="0"/>
              <a:t>chúng</a:t>
            </a:r>
            <a:r>
              <a:rPr lang="en-US" dirty="0" smtClean="0"/>
              <a:t> ta </a:t>
            </a:r>
            <a:r>
              <a:rPr lang="en-US" dirty="0" err="1" smtClean="0"/>
              <a:t>ấn</a:t>
            </a:r>
            <a:r>
              <a:rPr lang="en-US" dirty="0" smtClean="0"/>
              <a:t> </a:t>
            </a:r>
            <a:r>
              <a:rPr lang="en-US" dirty="0" err="1" smtClean="0"/>
              <a:t>chuột</a:t>
            </a:r>
            <a:r>
              <a:rPr lang="en-US" dirty="0" smtClean="0"/>
              <a:t> </a:t>
            </a:r>
            <a:r>
              <a:rPr lang="en-US" dirty="0" err="1" smtClean="0"/>
              <a:t>phải</a:t>
            </a:r>
            <a:r>
              <a:rPr lang="en-US" dirty="0" smtClean="0"/>
              <a:t> </a:t>
            </a:r>
            <a:r>
              <a:rPr lang="en-US" dirty="0" err="1" smtClean="0"/>
              <a:t>thì</a:t>
            </a:r>
            <a:r>
              <a:rPr lang="en-US" dirty="0" smtClean="0"/>
              <a:t> </a:t>
            </a:r>
            <a:r>
              <a:rPr lang="en-US" dirty="0" err="1" smtClean="0"/>
              <a:t>bộ</a:t>
            </a:r>
            <a:r>
              <a:rPr lang="en-US" dirty="0" smtClean="0"/>
              <a:t> </a:t>
            </a:r>
            <a:r>
              <a:rPr lang="en-US" dirty="0" err="1" smtClean="0"/>
              <a:t>công</a:t>
            </a:r>
            <a:r>
              <a:rPr lang="en-US" dirty="0" smtClean="0"/>
              <a:t> </a:t>
            </a:r>
            <a:r>
              <a:rPr lang="en-US" dirty="0" err="1" smtClean="0"/>
              <a:t>cụ</a:t>
            </a:r>
            <a:r>
              <a:rPr lang="en-US" dirty="0" smtClean="0"/>
              <a:t> </a:t>
            </a:r>
            <a:r>
              <a:rPr lang="en-US" dirty="0" err="1" smtClean="0"/>
              <a:t>của</a:t>
            </a:r>
            <a:r>
              <a:rPr lang="en-US" dirty="0" smtClean="0"/>
              <a:t> tortoise </a:t>
            </a:r>
            <a:r>
              <a:rPr lang="en-US" dirty="0" err="1" smtClean="0"/>
              <a:t>git</a:t>
            </a:r>
            <a:r>
              <a:rPr lang="en-US" dirty="0" smtClean="0"/>
              <a:t> </a:t>
            </a:r>
            <a:r>
              <a:rPr lang="en-US" dirty="0" err="1" smtClean="0"/>
              <a:t>sẽ</a:t>
            </a:r>
            <a:r>
              <a:rPr lang="en-US" dirty="0" smtClean="0"/>
              <a:t> </a:t>
            </a:r>
            <a:r>
              <a:rPr lang="en-US" dirty="0" err="1" smtClean="0"/>
              <a:t>hiện</a:t>
            </a:r>
            <a:r>
              <a:rPr lang="en-US" dirty="0" smtClean="0"/>
              <a:t> </a:t>
            </a:r>
            <a:r>
              <a:rPr lang="en-US" dirty="0" err="1" smtClean="0"/>
              <a:t>ra</a:t>
            </a:r>
            <a:r>
              <a:rPr lang="en-US" dirty="0" smtClean="0"/>
              <a:t> </a:t>
            </a:r>
            <a:r>
              <a:rPr lang="en-US" dirty="0" err="1" smtClean="0"/>
              <a:t>mà</a:t>
            </a:r>
            <a:r>
              <a:rPr lang="en-US" dirty="0" smtClean="0"/>
              <a:t> </a:t>
            </a:r>
            <a:r>
              <a:rPr lang="en-US" dirty="0" err="1" smtClean="0"/>
              <a:t>ko</a:t>
            </a:r>
            <a:r>
              <a:rPr lang="en-US" dirty="0" smtClean="0"/>
              <a:t> </a:t>
            </a:r>
            <a:r>
              <a:rPr lang="en-US" dirty="0" err="1" smtClean="0"/>
              <a:t>cần</a:t>
            </a:r>
            <a:r>
              <a:rPr lang="en-US" dirty="0" smtClean="0"/>
              <a:t> </a:t>
            </a:r>
            <a:r>
              <a:rPr lang="en-US" dirty="0" err="1" smtClean="0"/>
              <a:t>kết</a:t>
            </a:r>
            <a:r>
              <a:rPr lang="en-US" dirty="0" smtClean="0"/>
              <a:t> </a:t>
            </a:r>
            <a:r>
              <a:rPr lang="en-US" dirty="0" err="1" smtClean="0"/>
              <a:t>hợp</a:t>
            </a:r>
            <a:r>
              <a:rPr lang="en-US" dirty="0" smtClean="0"/>
              <a:t> </a:t>
            </a:r>
            <a:r>
              <a:rPr lang="en-US" dirty="0" err="1" smtClean="0"/>
              <a:t>phím</a:t>
            </a:r>
            <a:r>
              <a:rPr lang="en-US" dirty="0" smtClean="0"/>
              <a:t> shift </a:t>
            </a:r>
            <a:r>
              <a:rPr lang="en-US" dirty="0" err="1" smtClean="0"/>
              <a:t>nữa</a:t>
            </a:r>
            <a:r>
              <a:rPr lang="en-US" dirty="0" smtClean="0"/>
              <a:t>.</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6123" y="2724150"/>
            <a:ext cx="2724150" cy="4133850"/>
          </a:xfrm>
          <a:prstGeom prst="rect">
            <a:avLst/>
          </a:prstGeom>
        </p:spPr>
      </p:pic>
    </p:spTree>
    <p:extLst>
      <p:ext uri="{BB962C8B-B14F-4D97-AF65-F5344CB8AC3E}">
        <p14:creationId xmlns:p14="http://schemas.microsoft.com/office/powerpoint/2010/main" val="37770993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544</Words>
  <Application>Microsoft Office PowerPoint</Application>
  <PresentationFormat>Widescreen</PresentationFormat>
  <Paragraphs>69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Git và Github</vt:lpstr>
      <vt:lpstr>Git là gì?</vt:lpstr>
      <vt:lpstr>Tại sao chúng ta nên dùng Git?</vt:lpstr>
      <vt:lpstr>Github là gì</vt:lpstr>
      <vt:lpstr>Cài đặt phần mềm</vt:lpstr>
      <vt:lpstr>PowerPoint Presentation</vt:lpstr>
      <vt:lpstr>Cấu hình phần mềm.</vt:lpstr>
      <vt:lpstr>Cấu hình phần mềm</vt:lpstr>
      <vt:lpstr>Cấu hình phần mềm</vt:lpstr>
      <vt:lpstr>Thực hành: Cách tạo một repository</vt:lpstr>
      <vt:lpstr>Tạo repository bằng Github</vt:lpstr>
      <vt:lpstr>Tạo repository bằng Github</vt:lpstr>
      <vt:lpstr>Tạo repository bằng Github</vt:lpstr>
      <vt:lpstr>Tạo repository bằng Github</vt:lpstr>
      <vt:lpstr>Tạo repository bằng Github</vt:lpstr>
      <vt:lpstr>Staging area</vt:lpstr>
      <vt:lpstr>Commit</vt:lpstr>
      <vt:lpstr>Điều kiện để commit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Tại sao chúng ta nên dùng Git?</dc:title>
  <dc:creator>bsh</dc:creator>
  <cp:lastModifiedBy>bsh</cp:lastModifiedBy>
  <cp:revision>27</cp:revision>
  <dcterms:created xsi:type="dcterms:W3CDTF">2017-08-08T22:29:59Z</dcterms:created>
  <dcterms:modified xsi:type="dcterms:W3CDTF">2017-08-09T01:24:46Z</dcterms:modified>
</cp:coreProperties>
</file>