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20" r:id="rId3"/>
    <p:sldMasterId id="2147483738" r:id="rId4"/>
    <p:sldMasterId id="2147483756" r:id="rId5"/>
    <p:sldMasterId id="2147483791" r:id="rId6"/>
  </p:sldMasterIdLst>
  <p:notesMasterIdLst>
    <p:notesMasterId r:id="rId19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72" r:id="rId13"/>
    <p:sldId id="273" r:id="rId14"/>
    <p:sldId id="263" r:id="rId15"/>
    <p:sldId id="26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svg"/><Relationship Id="rId1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svg"/><Relationship Id="rId1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thúc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B1D3CD-2F9D-400A-AEE8-DC23140A52EE}" type="pres">
      <dgm:prSet presAssocID="{6854BD19-F3D8-434D-91FB-012072082E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04EF2D-D33B-4FBE-850C-39950F29A58B}" type="pres">
      <dgm:prSet presAssocID="{5AD218C0-0048-4AD2-865C-DB3B2FCEF9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08F25-45C4-44AB-A40C-E0353EA15B32}" type="pres">
      <dgm:prSet presAssocID="{A77162A3-4EA0-4F75-A765-2560E70E76F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431664D-BAE4-46E9-A373-19163009724A}" type="pres">
      <dgm:prSet presAssocID="{A77162A3-4EA0-4F75-A765-2560E70E76F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48D8FDE-0FFD-4708-80B5-69D398759638}" type="pres">
      <dgm:prSet presAssocID="{DBE96648-72C4-454C-AB1F-1DBE89A586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442C3-385F-4FF7-8C96-D58616BA5C08}" type="pres">
      <dgm:prSet presAssocID="{821A0565-74F8-4C0D-8AE2-983D850BCA3B}" presName="sibTrans" presStyleLbl="sibTrans2D1" presStyleIdx="1" presStyleCnt="2" custAng="21584904" custScaleX="149569" custLinFactX="100000" custLinFactNeighborX="114372" custLinFactNeighborY="64865"/>
      <dgm:spPr/>
      <dgm:t>
        <a:bodyPr/>
        <a:lstStyle/>
        <a:p>
          <a:endParaRPr lang="en-US"/>
        </a:p>
      </dgm:t>
    </dgm:pt>
    <dgm:pt modelId="{119EE42B-EEB2-40E2-BEF7-6A0987E2EB84}" type="pres">
      <dgm:prSet presAssocID="{821A0565-74F8-4C0D-8AE2-983D850BCA3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4F3D7DA-7D1E-493C-91CD-5814B4189050}" type="pres">
      <dgm:prSet presAssocID="{D404E198-D1A2-41A4-94A0-4DB73AF60B49}" presName="node" presStyleLbl="node1" presStyleIdx="2" presStyleCnt="3" custLinFactNeighborX="-70000" custLinFactNeighborY="-22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EA1E35-53FE-46CD-A3DE-012AF2B720FD}" type="presOf" srcId="{821A0565-74F8-4C0D-8AE2-983D850BCA3B}" destId="{269442C3-385F-4FF7-8C96-D58616BA5C08}" srcOrd="0" destOrd="0" presId="urn:microsoft.com/office/officeart/2005/8/layout/process5"/>
    <dgm:cxn modelId="{8CCCF3F9-FBFD-4583-BE77-D0464EE3919F}" type="presOf" srcId="{D404E198-D1A2-41A4-94A0-4DB73AF60B49}" destId="{A4F3D7DA-7D1E-493C-91CD-5814B4189050}" srcOrd="0" destOrd="0" presId="urn:microsoft.com/office/officeart/2005/8/layout/process5"/>
    <dgm:cxn modelId="{F2239AA4-F0E4-46BE-8092-B851B528DA33}" type="presOf" srcId="{DBE96648-72C4-454C-AB1F-1DBE89A5866F}" destId="{648D8FDE-0FFD-4708-80B5-69D398759638}" srcOrd="0" destOrd="0" presId="urn:microsoft.com/office/officeart/2005/8/layout/process5"/>
    <dgm:cxn modelId="{381C49F0-987B-4239-B0FC-0B441926E11B}" type="presOf" srcId="{6854BD19-F3D8-434D-91FB-012072082E74}" destId="{5BB1D3CD-2F9D-400A-AEE8-DC23140A52EE}" srcOrd="0" destOrd="0" presId="urn:microsoft.com/office/officeart/2005/8/layout/process5"/>
    <dgm:cxn modelId="{BE4A1788-7914-4731-9B53-CF0E4C5CEF8D}" type="presOf" srcId="{A77162A3-4EA0-4F75-A765-2560E70E76F8}" destId="{C431664D-BAE4-46E9-A373-19163009724A}" srcOrd="1" destOrd="0" presId="urn:microsoft.com/office/officeart/2005/8/layout/process5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E607479F-40CC-45B7-9F86-10D665C05CAB}" type="presOf" srcId="{5AD218C0-0048-4AD2-865C-DB3B2FCEF98C}" destId="{9704EF2D-D33B-4FBE-850C-39950F29A58B}" srcOrd="0" destOrd="0" presId="urn:microsoft.com/office/officeart/2005/8/layout/process5"/>
    <dgm:cxn modelId="{DF9B5D66-2932-445A-9A37-4A9268CB1A7A}" type="presOf" srcId="{A77162A3-4EA0-4F75-A765-2560E70E76F8}" destId="{08208F25-45C4-44AB-A40C-E0353EA15B32}" srcOrd="0" destOrd="0" presId="urn:microsoft.com/office/officeart/2005/8/layout/process5"/>
    <dgm:cxn modelId="{811F11B3-29C0-412D-8D2E-CEC1FE1DDDC4}" type="presOf" srcId="{821A0565-74F8-4C0D-8AE2-983D850BCA3B}" destId="{119EE42B-EEB2-40E2-BEF7-6A0987E2EB84}" srcOrd="1" destOrd="0" presId="urn:microsoft.com/office/officeart/2005/8/layout/process5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ABE575F-DD34-48C3-8EBE-7DCB04AC85AF}" type="presParOf" srcId="{5BB1D3CD-2F9D-400A-AEE8-DC23140A52EE}" destId="{9704EF2D-D33B-4FBE-850C-39950F29A58B}" srcOrd="0" destOrd="0" presId="urn:microsoft.com/office/officeart/2005/8/layout/process5"/>
    <dgm:cxn modelId="{FE9EF505-67B2-440D-B72C-ED1047485DE0}" type="presParOf" srcId="{5BB1D3CD-2F9D-400A-AEE8-DC23140A52EE}" destId="{08208F25-45C4-44AB-A40C-E0353EA15B32}" srcOrd="1" destOrd="0" presId="urn:microsoft.com/office/officeart/2005/8/layout/process5"/>
    <dgm:cxn modelId="{12BB05C9-73D0-4553-8BD6-C75AEE7A03F4}" type="presParOf" srcId="{08208F25-45C4-44AB-A40C-E0353EA15B32}" destId="{C431664D-BAE4-46E9-A373-19163009724A}" srcOrd="0" destOrd="0" presId="urn:microsoft.com/office/officeart/2005/8/layout/process5"/>
    <dgm:cxn modelId="{E622E817-D7ED-40C4-A0C3-A2CFD9FC5CCA}" type="presParOf" srcId="{5BB1D3CD-2F9D-400A-AEE8-DC23140A52EE}" destId="{648D8FDE-0FFD-4708-80B5-69D398759638}" srcOrd="2" destOrd="0" presId="urn:microsoft.com/office/officeart/2005/8/layout/process5"/>
    <dgm:cxn modelId="{533FFC55-BF40-41B6-B604-8101AC9B7448}" type="presParOf" srcId="{5BB1D3CD-2F9D-400A-AEE8-DC23140A52EE}" destId="{269442C3-385F-4FF7-8C96-D58616BA5C08}" srcOrd="3" destOrd="0" presId="urn:microsoft.com/office/officeart/2005/8/layout/process5"/>
    <dgm:cxn modelId="{98F22E1E-3011-4600-B2B7-559A7C37CC49}" type="presParOf" srcId="{269442C3-385F-4FF7-8C96-D58616BA5C08}" destId="{119EE42B-EEB2-40E2-BEF7-6A0987E2EB84}" srcOrd="0" destOrd="0" presId="urn:microsoft.com/office/officeart/2005/8/layout/process5"/>
    <dgm:cxn modelId="{D6EE7F32-87C0-4C5F-8AD8-3D09D5D06820}" type="presParOf" srcId="{5BB1D3CD-2F9D-400A-AEE8-DC23140A52EE}" destId="{A4F3D7DA-7D1E-493C-91CD-5814B418905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app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GIÚP TRẺ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tốt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hơn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môn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trẻ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đam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mê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Một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vẫn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phát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tương</a:t>
          </a:r>
          <a:r>
            <a: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lai</a:t>
          </a:r>
          <a:r>
            <a: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3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ở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làm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xong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nhiều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hơn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EEA2288F-6D3C-406F-8261-BDAA43D8CEB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Vẫn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làm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1FB75D-84EC-4492-9177-A023FB93DB7F}" type="parTrans" cxnId="{70F79476-DD7F-4BE5-84AD-C0B7670C54A7}">
      <dgm:prSet/>
      <dgm:spPr/>
      <dgm:t>
        <a:bodyPr/>
        <a:lstStyle/>
        <a:p>
          <a:endParaRPr lang="en-US"/>
        </a:p>
      </dgm:t>
    </dgm:pt>
    <dgm:pt modelId="{21A13AB7-3E91-40EE-8F27-9D0EF6EDC01A}" type="sibTrans" cxnId="{70F79476-DD7F-4BE5-84AD-C0B7670C54A7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79476-DD7F-4BE5-84AD-C0B7670C54A7}" srcId="{34B435B0-3833-45F0-9896-3595EF1A61AA}" destId="{EEA2288F-6D3C-406F-8261-BDAA43D8CEB5}" srcOrd="1" destOrd="0" parTransId="{611FB75D-84EC-4492-9177-A023FB93DB7F}" sibTransId="{21A13AB7-3E91-40EE-8F27-9D0EF6EDC01A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31B85D1A-F102-43F8-89D4-C8724E5AA0D4}" type="presOf" srcId="{EEA2288F-6D3C-406F-8261-BDAA43D8CEB5}" destId="{30C50F15-0A17-4AEC-9005-95E018EB3DBC}" srcOrd="0" destOrd="1" presId="urn:microsoft.com/office/officeart/2005/8/layout/vList5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4EF2D-D33B-4FBE-850C-39950F29A58B}">
      <dsp:nvSpPr>
        <dsp:cNvPr id="0" name=""/>
        <dsp:cNvSpPr/>
      </dsp:nvSpPr>
      <dsp:spPr>
        <a:xfrm>
          <a:off x="269208" y="1162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304690" y="36644"/>
        <a:ext cx="1948099" cy="1140474"/>
      </dsp:txXfrm>
    </dsp:sp>
    <dsp:sp modelId="{08208F25-45C4-44AB-A40C-E0353EA15B32}">
      <dsp:nvSpPr>
        <dsp:cNvPr id="0" name=""/>
        <dsp:cNvSpPr/>
      </dsp:nvSpPr>
      <dsp:spPr>
        <a:xfrm>
          <a:off x="2465949" y="356517"/>
          <a:ext cx="428041" cy="5007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65949" y="456662"/>
        <a:ext cx="299629" cy="300437"/>
      </dsp:txXfrm>
    </dsp:sp>
    <dsp:sp modelId="{648D8FDE-0FFD-4708-80B5-69D398759638}">
      <dsp:nvSpPr>
        <dsp:cNvPr id="0" name=""/>
        <dsp:cNvSpPr/>
      </dsp:nvSpPr>
      <dsp:spPr>
        <a:xfrm>
          <a:off x="3095897" y="1162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3131379" y="36644"/>
        <a:ext cx="1948099" cy="1140474"/>
      </dsp:txXfrm>
    </dsp:sp>
    <dsp:sp modelId="{269442C3-385F-4FF7-8C96-D58616BA5C08}">
      <dsp:nvSpPr>
        <dsp:cNvPr id="0" name=""/>
        <dsp:cNvSpPr/>
      </dsp:nvSpPr>
      <dsp:spPr>
        <a:xfrm rot="7723874">
          <a:off x="3914395" y="1546492"/>
          <a:ext cx="545552" cy="5007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83945" y="1540597"/>
        <a:ext cx="300437" cy="395334"/>
      </dsp:txXfrm>
    </dsp:sp>
    <dsp:sp modelId="{A4F3D7DA-7D1E-493C-91CD-5814B4189050}">
      <dsp:nvSpPr>
        <dsp:cNvPr id="0" name=""/>
        <dsp:cNvSpPr/>
      </dsp:nvSpPr>
      <dsp:spPr>
        <a:xfrm>
          <a:off x="1682552" y="1747567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thúc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718034" y="1783049"/>
        <a:ext cx="1948099" cy="1140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23028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683716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824795"/>
          <a:ext cx="3613774" cy="134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app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1561" y="2824795"/>
        <a:ext cx="3613774" cy="1343778"/>
      </dsp:txXfrm>
    </dsp:sp>
    <dsp:sp modelId="{C5EAD745-E42C-4E3E-BE66-153B72DF7007}">
      <dsp:nvSpPr>
        <dsp:cNvPr id="0" name=""/>
        <dsp:cNvSpPr/>
      </dsp:nvSpPr>
      <dsp:spPr>
        <a:xfrm>
          <a:off x="6216842" y="289038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749726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790937"/>
          <a:ext cx="6004388" cy="1045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GIÚP TRẺ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tốt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hơn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môn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trẻ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đam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mê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48081" y="2790937"/>
        <a:ext cx="6004388" cy="1045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Một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vẫn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phát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Vẫn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làm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ở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làm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xong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nhiều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hơn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3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tương</a:t>
          </a:r>
          <a:r>
            <a:rPr lang="en-US" sz="3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lai</a:t>
          </a:r>
          <a:r>
            <a:rPr lang="en-US" sz="3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3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A75B-5320-42E3-BB29-80CA5B80C56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6AB7A-1E14-4851-861E-39568C82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7470-5EC7-4801-B924-E08930AB07B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268-C8D2-407C-B8A7-565A165EDB5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4F0-817A-45E3-812A-8E3EC59C8A8A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803D732-D06E-4A28-82FD-044A5B6382D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0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2F17-3402-4B41-A412-D68B14C01FC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0C5A84-F873-4005-8B30-0EBF72F2652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2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3A-D341-4AC5-8EAB-028F9F44D979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1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57F9-210E-4860-9BC0-6940EBAC732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F18-9F10-41E9-8D69-38ABC543230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9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223-8F24-4779-9A67-9E8FD5E4661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72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9049-74F4-4E31-9D32-D29828F282D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7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B66-5A0C-4401-B5C2-5AD7BD111A4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37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E66C6B0-0A95-4D85-ADF5-2855B26BB89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067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D9D7-0247-40E5-A0B8-3071716ABBF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6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1D0-3147-415B-9617-DEBA1AE6266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9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E1B8-0FA7-4218-BA6A-90E413727079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5D2-AF1F-4B91-B186-4B9C38F8A98F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72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0DC0-7226-402C-B6D3-5F48F2418CA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8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313C-9038-47DA-9505-08AB30F5EBD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F060-F84E-41A2-98F0-26A806944A8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75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1F65-52D8-424C-9262-C7DF5469BBD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92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9DD-AB32-4DAB-B086-CA9E3907C1E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86C-AFF4-4492-BA79-EB2AA9446A9A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50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CDBD-1F84-41CD-AB93-09D36C517269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65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1CFD-F133-4211-864B-73F35D2D06AF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62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CD-4701-4F91-8170-07C621AF7AA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8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CFF-A7A9-4AF9-BBA1-A487DE2920C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082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362A-928A-475D-ABC4-90FB29EC9D4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767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08-0F68-4CA4-9BDA-02BB13F2E3E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583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3754-A727-4BDF-954D-C17539BD775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86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94DC-7F42-4536-A7CB-C604B3C407F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724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DA34-3446-42A3-8B4B-C237259A903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769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8C6-E24E-4304-BC12-1A2ECC43B42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5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F3F-D0D0-4181-96CF-BC332D2439B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5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FAF15F-3444-417C-BF05-FBAC7D55440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160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2D74-E062-49D2-AB06-582BB358E7E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20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574-A90F-4760-86AC-82FDFBE7527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670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1960-8DD0-4C6A-AFEE-399872F69835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02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948-070C-404F-9C43-27FBD8C8E4E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19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5D66-4990-47D4-99DF-1795DB179AB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17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AEAA-F112-4696-905B-5B33C85125C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55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09D-67D0-483E-9B37-E79EBC81153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250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75-2F05-4171-9702-4875D820935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7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884-8672-440A-AD3F-F48F451060F5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2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B347-ACEA-48DE-9350-D8BD0F78C9F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50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A07-882F-4F5E-B9A9-9F6F72A790E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908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4797-25BF-4848-81B2-DD01637710F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77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BDE5-BF4A-485D-96EA-A11B529CBAB9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976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52A-1F8F-4779-82B1-457B6BC485D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023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ABF-2D3E-4F34-9155-B4964FBE3DFF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74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D88-BE02-4A66-89EC-CF2B963994B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737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0127-2EFE-48A4-9210-667F788F37D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656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FE2E-2396-4A79-AB60-CAEB60FC87C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45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05C-A08F-460D-A514-BFDD3BA2FD6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07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BC40-84AA-43C5-93C6-AF3E044D6D5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9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488-12BA-4B90-8E8C-9837E445BE2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311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A84C-0073-43B7-BEC9-71029167E2FF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159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DFF-C856-4F80-9F4D-FF5DDD17EB5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468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5E77-429D-40F3-ABEB-8C0A7191A73A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795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444-033A-47AB-BF0D-5CB716049E2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406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C998-D31E-49DE-A772-95E0A5FBA8F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972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3CBC-9034-4D1D-8B59-C1F1D85B384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00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60C9-C6DB-488C-A71A-E8851AEB81D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199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1983-74C9-48C4-A7AC-4447AA8D9BD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4673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4B08-929C-481A-9C69-796C0DCAB07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19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E482-237B-4E04-A26A-0565938037F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09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DF2E-A2DB-41B2-A1F9-596BE7A867E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33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798F-6671-45E7-93CF-CC754F828B6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16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3F6-7AEB-49D1-80AF-29C497C5631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395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381-B3F7-4681-B236-6B20A3E93CA5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691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43E9-76A2-4A44-8C1C-A3460D565D5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168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7FDF-75F1-4705-89D7-65CE40C94C5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865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8D3A-791B-4E76-B2B1-42A00671F59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452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962-B34D-4310-A62F-3CE41602CB6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57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A9C-F5BB-42B3-9D48-AD845317C41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130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4C7-4DAD-4691-AAC0-42D24F83F0E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951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A64-C29F-4546-94AB-ADC585BC7D4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448-A88A-44DD-BFF3-C5594262862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65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7581-2728-4441-BAB2-4B810358D32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471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DCF-0D26-4798-B688-911CF506CC9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228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6E78-3535-4118-9853-B1A936813B9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0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B97B-7E26-4C5E-A89C-D77F249BBA4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991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CB80-DE75-4B59-87C6-2703DA0514B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230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30C-E38C-4D83-9D7A-E387EB8E994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935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C84-B9F3-4EA8-A96E-D3CA3C2B440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214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44F0-F5E6-4A8B-8EA9-9CFB12F4DDE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69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E36-C970-4812-B213-5B064048172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804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A28-B8DD-49EA-A10D-42880EC1665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2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5946-D0DF-4CA9-8851-CE71390EE50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9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826C-8233-4BA6-815E-86F463CCEBE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EBC75-4AF2-48CC-AE58-D405EB74A77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F1416B-AEAC-4EC5-8483-9A557EF6A2C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0D17-72BF-4C4A-900C-54356E23FE4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9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A826C-8233-4BA6-815E-86F463CCEBE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9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7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jpg"/><Relationship Id="rId12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1.sv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sv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68F920-AE8D-15C4-A06C-291B1B7E00E8}"/>
              </a:ext>
            </a:extLst>
          </p:cNvPr>
          <p:cNvSpPr txBox="1">
            <a:spLocks/>
          </p:cNvSpPr>
          <p:nvPr/>
        </p:nvSpPr>
        <p:spPr>
          <a:xfrm>
            <a:off x="2667561" y="2518784"/>
            <a:ext cx="6838122" cy="2403895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mừng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kumimoji="0" lang="en-US" sz="3400" b="0" i="0" u="none" strike="noStrike" kern="1200" cap="all" spc="39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nay!</a:t>
            </a:r>
            <a:endParaRPr kumimoji="0" lang="vi-VN" sz="3400" b="0" i="0" u="none" strike="noStrike" kern="1200" cap="all" spc="39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8F2C61-0D36-239B-4899-5F130B023A52}"/>
              </a:ext>
            </a:extLst>
          </p:cNvPr>
          <p:cNvSpPr txBox="1">
            <a:spLocks/>
          </p:cNvSpPr>
          <p:nvPr/>
        </p:nvSpPr>
        <p:spPr>
          <a:xfrm>
            <a:off x="2621445" y="1173963"/>
            <a:ext cx="6949109" cy="81894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3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kumimoji="0" lang="en-US" sz="1700" b="0" i="0" u="none" strike="noStrike" kern="1200" cap="none" spc="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kumimoji="0" lang="en-US" sz="1700" b="0" i="0" u="none" strike="noStrike" kern="1200" cap="none" spc="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sz="1700" b="0" i="0" u="none" strike="noStrike" kern="1200" cap="none" spc="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sz="1700" b="0" i="0" u="none" strike="noStrike" kern="1200" cap="none" spc="3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kumimoji="0" lang="en-US" sz="1700" b="0" i="0" u="none" strike="noStrike" kern="1200" cap="none" spc="3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endParaRPr kumimoji="0" lang="en-US" sz="1700" b="0" i="0" u="none" strike="noStrike" kern="1200" cap="none" spc="3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3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kumimoji="0" lang="en-US" sz="1700" b="0" i="0" u="none" strike="noStrike" kern="1200" cap="none" spc="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kumimoji="0" lang="en-US" sz="17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:English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kid</a:t>
            </a: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309" y="5371570"/>
            <a:ext cx="6987645" cy="1388534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73597-F4FB-03C8-E39D-67B7800E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>
                <a:solidFill>
                  <a:prstClr val="black"/>
                </a:solidFill>
                <a:latin typeface="Corbel" panose="020B0503020204020204"/>
              </a:rPr>
              <a:t>14/62024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8" name="Graphic 7" descr="Peace Gesture outline">
            <a:extLst>
              <a:ext uri="{FF2B5EF4-FFF2-40B4-BE49-F238E27FC236}">
                <a16:creationId xmlns:a16="http://schemas.microsoft.com/office/drawing/2014/main" id="{4D62C076-39C8-2671-3558-60583B2A96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44024" y="244171"/>
            <a:ext cx="1772359" cy="1674082"/>
          </a:xfrm>
          <a:prstGeom prst="rect">
            <a:avLst/>
          </a:prstGeom>
        </p:spPr>
      </p:pic>
      <p:pic>
        <p:nvPicPr>
          <p:cNvPr id="11" name="Graphic 10" descr="Wave Gesture outline">
            <a:extLst>
              <a:ext uri="{FF2B5EF4-FFF2-40B4-BE49-F238E27FC236}">
                <a16:creationId xmlns:a16="http://schemas.microsoft.com/office/drawing/2014/main" id="{A636C16E-48E8-D49A-CE28-5DEC8C26904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74002" y="3754794"/>
            <a:ext cx="2784662" cy="2784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63" y="1"/>
            <a:ext cx="3709851" cy="2518784"/>
          </a:xfrm>
          <a:prstGeom prst="rect">
            <a:avLst/>
          </a:prstGeom>
        </p:spPr>
      </p:pic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AF8BADD5-E94B-DD8E-AF17-578B0F6164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272" y="1918253"/>
            <a:ext cx="2506641" cy="295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340153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1B889-ACD2-4CE4-A71D-2DC6386F1733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Trọng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Phúc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33B79-C3E8-4EA2-ABAA-C687EA40A5D2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Thứ Sáu, 14 Tháng Sáu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222" y="167497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 smtClean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05653" y="742789"/>
            <a:ext cx="632042" cy="632042"/>
          </a:xfrm>
          <a:prstGeom prst="rect">
            <a:avLst/>
          </a:pr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383908" y="1589964"/>
            <a:ext cx="1162460" cy="1162460"/>
          </a:xfrm>
          <a:prstGeom prst="rect">
            <a:avLst/>
          </a:prstGeom>
        </p:spPr>
      </p:pic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F3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609362" y="798247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17199F0-BE13-41AD-B2CF-FBA68E713E63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1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60" y="740802"/>
            <a:ext cx="6370906" cy="12888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6529" y="2732545"/>
          <a:ext cx="5384169" cy="323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89327-2843-4A1F-8680-327B266A0812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Trọng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Phúc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64146" y="2296277"/>
            <a:ext cx="2906988" cy="29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67B-D5DA-575D-0FDC-37AF596D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52" y="-418802"/>
            <a:ext cx="6364684" cy="259624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0FDD582-3E68-7423-096B-53D341F1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E012-D596-41A5-A281-74E4862BB0F7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57B1152A-BE8A-751F-C53C-EFF317D3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Trọng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Phúc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31CA3195-3DC1-FEDF-EEFC-2D54528F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58315-C377-AA57-F5BF-DEEF83B9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93" y="1468516"/>
            <a:ext cx="2239013" cy="2373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D1B08C-162D-1826-AB6D-E0F5A6FC4110}"/>
              </a:ext>
            </a:extLst>
          </p:cNvPr>
          <p:cNvSpPr txBox="1"/>
          <p:nvPr/>
        </p:nvSpPr>
        <p:spPr>
          <a:xfrm>
            <a:off x="4121624" y="3985146"/>
            <a:ext cx="3370997" cy="88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1F740-A159-95F4-CB8C-857DE49F2D65}"/>
              </a:ext>
            </a:extLst>
          </p:cNvPr>
          <p:cNvSpPr txBox="1"/>
          <p:nvPr/>
        </p:nvSpPr>
        <p:spPr>
          <a:xfrm>
            <a:off x="3716065" y="4353219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12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135</a:t>
            </a:r>
          </a:p>
        </p:txBody>
      </p:sp>
    </p:spTree>
    <p:extLst>
      <p:ext uri="{BB962C8B-B14F-4D97-AF65-F5344CB8AC3E}">
        <p14:creationId xmlns:p14="http://schemas.microsoft.com/office/powerpoint/2010/main" val="14504181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1.Tác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74742"/>
              </p:ext>
            </p:extLst>
          </p:nvPr>
        </p:nvGraphicFramePr>
        <p:xfrm>
          <a:off x="1183995" y="2329873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BB191B-AD51-44C3-B579-6292D379B44B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Trọng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Phúc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933"/>
            <a:ext cx="10515600" cy="4351338"/>
          </a:xfrm>
        </p:spPr>
        <p:txBody>
          <a:bodyPr/>
          <a:lstStyle/>
          <a:p>
            <a:pPr marL="342900" indent="-342900" algn="ctr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register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6E22-C8B8-1057-BA1B-16F49A4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9281D-645D-424A-98F9-938765B72209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F98B-8165-F276-112D-DE70625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Trọng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Phúc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A49-084D-4C78-E4B2-A1112D36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7EF6-2374-12D1-94D4-F92BF345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71015"/>
            <a:ext cx="10134600" cy="3969342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ctr">
              <a:buFontTx/>
              <a:buChar char="-"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1-2:em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Tx/>
              <a:buChar char="-"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3:em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code,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code,rồi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Tx/>
              <a:buChar char="-"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4:em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CAB0-16C4-FAA7-4D0D-150C994B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C858CF-0864-433B-A3FA-CC5F91D004A7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1CE0-442E-DDD9-6F7E-46B352F2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Trọng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Phúc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1076-3D2B-E7AF-ABB5-3B913B44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8B3A69-1CFF-055D-06B1-0FD865E9CF55}"/>
              </a:ext>
            </a:extLst>
          </p:cNvPr>
          <p:cNvSpPr txBox="1">
            <a:spLocks/>
          </p:cNvSpPr>
          <p:nvPr/>
        </p:nvSpPr>
        <p:spPr>
          <a:xfrm>
            <a:off x="3161488" y="247842"/>
            <a:ext cx="5869022" cy="1600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>
                <a:ln/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3.QUY TRÌNH TẠO SẢN PHẨM:</a:t>
            </a:r>
          </a:p>
        </p:txBody>
      </p:sp>
    </p:spTree>
    <p:extLst>
      <p:ext uri="{BB962C8B-B14F-4D97-AF65-F5344CB8AC3E}">
        <p14:creationId xmlns:p14="http://schemas.microsoft.com/office/powerpoint/2010/main" val="1469882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16481"/>
            <a:ext cx="10515600" cy="58758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hình</a:t>
            </a:r>
            <a:r>
              <a:rPr lang="en-GB" dirty="0" smtClean="0"/>
              <a:t> </a:t>
            </a:r>
            <a:r>
              <a:rPr lang="en-GB" dirty="0" err="1" smtClean="0"/>
              <a:t>ảnh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diện</a:t>
            </a:r>
            <a:r>
              <a:rPr lang="en-GB" dirty="0" smtClean="0"/>
              <a:t> </a:t>
            </a:r>
            <a:r>
              <a:rPr lang="en-GB" dirty="0" err="1" smtClean="0"/>
              <a:t>sản</a:t>
            </a:r>
            <a:r>
              <a:rPr lang="en-GB" dirty="0" smtClean="0"/>
              <a:t> </a:t>
            </a:r>
            <a:r>
              <a:rPr lang="en-GB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B66-5A0C-4401-B5C2-5AD7BD111A4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Phuc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32" y="604071"/>
            <a:ext cx="3788229" cy="2792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070"/>
            <a:ext cx="4580017" cy="27922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31" y="3396344"/>
            <a:ext cx="8297092" cy="3325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61" y="604069"/>
            <a:ext cx="3836242" cy="61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0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đoạn</a:t>
            </a:r>
            <a:r>
              <a:rPr lang="en-GB" dirty="0" smtClean="0"/>
              <a:t> code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sản</a:t>
            </a:r>
            <a:r>
              <a:rPr lang="en-GB" dirty="0" smtClean="0"/>
              <a:t> </a:t>
            </a:r>
            <a:r>
              <a:rPr lang="en-GB" dirty="0" err="1" smtClean="0"/>
              <a:t>phẩm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06242"/>
            <a:ext cx="4624251" cy="22656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B66-5A0C-4401-B5C2-5AD7BD111A4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54" y="1320529"/>
            <a:ext cx="4465707" cy="28857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653" y="1320528"/>
            <a:ext cx="6805250" cy="28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trẻ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940-FEB7-7892-84A7-43E2004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CD3DC-64D5-4D1A-9AEA-EFF53CAF2D47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32B-F886-7817-B02A-2B7200D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D65-D698-15EB-F18C-2BA020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463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Century Gothic</vt:lpstr>
      <vt:lpstr>Corbel</vt:lpstr>
      <vt:lpstr>Garamond</vt:lpstr>
      <vt:lpstr>Tahoma</vt:lpstr>
      <vt:lpstr>Times New Roman</vt:lpstr>
      <vt:lpstr>Trebuchet MS</vt:lpstr>
      <vt:lpstr>Verdana</vt:lpstr>
      <vt:lpstr>Wingdings 3</vt:lpstr>
      <vt:lpstr>1_Office Theme</vt:lpstr>
      <vt:lpstr>Savon</vt:lpstr>
      <vt:lpstr>Parallax</vt:lpstr>
      <vt:lpstr>Organic</vt:lpstr>
      <vt:lpstr>Facet</vt:lpstr>
      <vt:lpstr>1_Parallax</vt:lpstr>
      <vt:lpstr>PowerPoint Presentation</vt:lpstr>
      <vt:lpstr>NỘI DUNG THUYẾT TRÌNH:</vt:lpstr>
      <vt:lpstr>I.Giới thiệu về bản thân:</vt:lpstr>
      <vt:lpstr>II.Giới thiệu về sản phẩm 1.Tác dụng và nguồn gốc ý tưởng của sản phẩm</vt:lpstr>
      <vt:lpstr>II.Giới thiệu về sản phẩm 2.Lợi ích của sản phẩm và giới thiệu cách sử dụng</vt:lpstr>
      <vt:lpstr>                      </vt:lpstr>
      <vt:lpstr>Một số hình ảnh của giao diện sản phẩm</vt:lpstr>
      <vt:lpstr>Các đoạn code của sản phẩm</vt:lpstr>
      <vt:lpstr>II.Giới thiệu về sản phẩm 4.Tính năng của sản phẩm:</vt:lpstr>
      <vt:lpstr>II.Giới thiệu về sản phẩm 5. Những tính năng còn hạn chế và sẽ khắc phục trong tương lai:</vt:lpstr>
      <vt:lpstr>Bây giờ em sẽ trình bày sản phẩm của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NDC</cp:lastModifiedBy>
  <cp:revision>31</cp:revision>
  <dcterms:created xsi:type="dcterms:W3CDTF">2024-02-20T09:43:34Z</dcterms:created>
  <dcterms:modified xsi:type="dcterms:W3CDTF">2024-06-14T11:55:24Z</dcterms:modified>
</cp:coreProperties>
</file>