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  <p:sldMasterId id="2147483720" r:id="rId3"/>
    <p:sldMasterId id="2147483738" r:id="rId4"/>
    <p:sldMasterId id="2147483756" r:id="rId5"/>
    <p:sldMasterId id="2147483791" r:id="rId6"/>
  </p:sldMasterIdLst>
  <p:notesMasterIdLst>
    <p:notesMasterId r:id="rId19"/>
  </p:notesMasterIdLst>
  <p:sldIdLst>
    <p:sldId id="257" r:id="rId7"/>
    <p:sldId id="258" r:id="rId8"/>
    <p:sldId id="259" r:id="rId9"/>
    <p:sldId id="260" r:id="rId10"/>
    <p:sldId id="261" r:id="rId11"/>
    <p:sldId id="262" r:id="rId12"/>
    <p:sldId id="272" r:id="rId13"/>
    <p:sldId id="273" r:id="rId14"/>
    <p:sldId id="263" r:id="rId15"/>
    <p:sldId id="264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svg"/><Relationship Id="rId1" Type="http://schemas.openxmlformats.org/officeDocument/2006/relationships/image" Target="../media/image15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svg"/><Relationship Id="rId1" Type="http://schemas.openxmlformats.org/officeDocument/2006/relationships/image" Target="../media/image15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4BD19-F3D8-434D-91FB-012072082E74}" type="doc">
      <dgm:prSet loTypeId="urn:microsoft.com/office/officeart/2005/8/layout/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D218C0-0048-4AD2-865C-DB3B2FCEF98C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9C67377E-E4D1-4AC1-B4C4-4086F6471BC3}" type="par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77162A3-4EA0-4F75-A765-2560E70E76F8}" type="sib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BE96648-72C4-454C-AB1F-1DBE89A5866F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E98CC274-26D1-4F55-AC18-3DAF4D4EAF40}" type="par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1A0565-74F8-4C0D-8AE2-983D850BCA3B}" type="sib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404E198-D1A2-41A4-94A0-4DB73AF60B49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thúc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A627B8BC-E644-48C8-B5A5-DEC320572D26}" type="par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40222F-FD9C-4584-99F6-3F1E6DC84870}" type="sib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BB1D3CD-2F9D-400A-AEE8-DC23140A52EE}" type="pres">
      <dgm:prSet presAssocID="{6854BD19-F3D8-434D-91FB-012072082E7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04EF2D-D33B-4FBE-850C-39950F29A58B}" type="pres">
      <dgm:prSet presAssocID="{5AD218C0-0048-4AD2-865C-DB3B2FCEF98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08F25-45C4-44AB-A40C-E0353EA15B32}" type="pres">
      <dgm:prSet presAssocID="{A77162A3-4EA0-4F75-A765-2560E70E76F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431664D-BAE4-46E9-A373-19163009724A}" type="pres">
      <dgm:prSet presAssocID="{A77162A3-4EA0-4F75-A765-2560E70E76F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648D8FDE-0FFD-4708-80B5-69D398759638}" type="pres">
      <dgm:prSet presAssocID="{DBE96648-72C4-454C-AB1F-1DBE89A5866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9442C3-385F-4FF7-8C96-D58616BA5C08}" type="pres">
      <dgm:prSet presAssocID="{821A0565-74F8-4C0D-8AE2-983D850BCA3B}" presName="sibTrans" presStyleLbl="sibTrans2D1" presStyleIdx="1" presStyleCnt="2" custAng="21584904" custScaleX="149569" custLinFactX="100000" custLinFactNeighborX="114372" custLinFactNeighborY="64865"/>
      <dgm:spPr/>
      <dgm:t>
        <a:bodyPr/>
        <a:lstStyle/>
        <a:p>
          <a:endParaRPr lang="en-US"/>
        </a:p>
      </dgm:t>
    </dgm:pt>
    <dgm:pt modelId="{119EE42B-EEB2-40E2-BEF7-6A0987E2EB84}" type="pres">
      <dgm:prSet presAssocID="{821A0565-74F8-4C0D-8AE2-983D850BCA3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4F3D7DA-7D1E-493C-91CD-5814B4189050}" type="pres">
      <dgm:prSet presAssocID="{D404E198-D1A2-41A4-94A0-4DB73AF60B49}" presName="node" presStyleLbl="node1" presStyleIdx="2" presStyleCnt="3" custLinFactNeighborX="-70000" custLinFactNeighborY="-225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EA1E35-53FE-46CD-A3DE-012AF2B720FD}" type="presOf" srcId="{821A0565-74F8-4C0D-8AE2-983D850BCA3B}" destId="{269442C3-385F-4FF7-8C96-D58616BA5C08}" srcOrd="0" destOrd="0" presId="urn:microsoft.com/office/officeart/2005/8/layout/process5"/>
    <dgm:cxn modelId="{8CCCF3F9-FBFD-4583-BE77-D0464EE3919F}" type="presOf" srcId="{D404E198-D1A2-41A4-94A0-4DB73AF60B49}" destId="{A4F3D7DA-7D1E-493C-91CD-5814B4189050}" srcOrd="0" destOrd="0" presId="urn:microsoft.com/office/officeart/2005/8/layout/process5"/>
    <dgm:cxn modelId="{F2239AA4-F0E4-46BE-8092-B851B528DA33}" type="presOf" srcId="{DBE96648-72C4-454C-AB1F-1DBE89A5866F}" destId="{648D8FDE-0FFD-4708-80B5-69D398759638}" srcOrd="0" destOrd="0" presId="urn:microsoft.com/office/officeart/2005/8/layout/process5"/>
    <dgm:cxn modelId="{381C49F0-987B-4239-B0FC-0B441926E11B}" type="presOf" srcId="{6854BD19-F3D8-434D-91FB-012072082E74}" destId="{5BB1D3CD-2F9D-400A-AEE8-DC23140A52EE}" srcOrd="0" destOrd="0" presId="urn:microsoft.com/office/officeart/2005/8/layout/process5"/>
    <dgm:cxn modelId="{BE4A1788-7914-4731-9B53-CF0E4C5CEF8D}" type="presOf" srcId="{A77162A3-4EA0-4F75-A765-2560E70E76F8}" destId="{C431664D-BAE4-46E9-A373-19163009724A}" srcOrd="1" destOrd="0" presId="urn:microsoft.com/office/officeart/2005/8/layout/process5"/>
    <dgm:cxn modelId="{387F4B47-CEFB-4F67-B42B-A863A7F73BC0}" srcId="{6854BD19-F3D8-434D-91FB-012072082E74}" destId="{5AD218C0-0048-4AD2-865C-DB3B2FCEF98C}" srcOrd="0" destOrd="0" parTransId="{9C67377E-E4D1-4AC1-B4C4-4086F6471BC3}" sibTransId="{A77162A3-4EA0-4F75-A765-2560E70E76F8}"/>
    <dgm:cxn modelId="{FDD996CB-7F9E-44C4-AAB9-A1BC3F9BD278}" srcId="{6854BD19-F3D8-434D-91FB-012072082E74}" destId="{DBE96648-72C4-454C-AB1F-1DBE89A5866F}" srcOrd="1" destOrd="0" parTransId="{E98CC274-26D1-4F55-AC18-3DAF4D4EAF40}" sibTransId="{821A0565-74F8-4C0D-8AE2-983D850BCA3B}"/>
    <dgm:cxn modelId="{E607479F-40CC-45B7-9F86-10D665C05CAB}" type="presOf" srcId="{5AD218C0-0048-4AD2-865C-DB3B2FCEF98C}" destId="{9704EF2D-D33B-4FBE-850C-39950F29A58B}" srcOrd="0" destOrd="0" presId="urn:microsoft.com/office/officeart/2005/8/layout/process5"/>
    <dgm:cxn modelId="{DF9B5D66-2932-445A-9A37-4A9268CB1A7A}" type="presOf" srcId="{A77162A3-4EA0-4F75-A765-2560E70E76F8}" destId="{08208F25-45C4-44AB-A40C-E0353EA15B32}" srcOrd="0" destOrd="0" presId="urn:microsoft.com/office/officeart/2005/8/layout/process5"/>
    <dgm:cxn modelId="{811F11B3-29C0-412D-8D2E-CEC1FE1DDDC4}" type="presOf" srcId="{821A0565-74F8-4C0D-8AE2-983D850BCA3B}" destId="{119EE42B-EEB2-40E2-BEF7-6A0987E2EB84}" srcOrd="1" destOrd="0" presId="urn:microsoft.com/office/officeart/2005/8/layout/process5"/>
    <dgm:cxn modelId="{D299A8D1-7216-402E-9A5F-DC16BE96E05B}" srcId="{6854BD19-F3D8-434D-91FB-012072082E74}" destId="{D404E198-D1A2-41A4-94A0-4DB73AF60B49}" srcOrd="2" destOrd="0" parTransId="{A627B8BC-E644-48C8-B5A5-DEC320572D26}" sibTransId="{1740222F-FD9C-4584-99F6-3F1E6DC84870}"/>
    <dgm:cxn modelId="{DABE575F-DD34-48C3-8EBE-7DCB04AC85AF}" type="presParOf" srcId="{5BB1D3CD-2F9D-400A-AEE8-DC23140A52EE}" destId="{9704EF2D-D33B-4FBE-850C-39950F29A58B}" srcOrd="0" destOrd="0" presId="urn:microsoft.com/office/officeart/2005/8/layout/process5"/>
    <dgm:cxn modelId="{FE9EF505-67B2-440D-B72C-ED1047485DE0}" type="presParOf" srcId="{5BB1D3CD-2F9D-400A-AEE8-DC23140A52EE}" destId="{08208F25-45C4-44AB-A40C-E0353EA15B32}" srcOrd="1" destOrd="0" presId="urn:microsoft.com/office/officeart/2005/8/layout/process5"/>
    <dgm:cxn modelId="{12BB05C9-73D0-4553-8BD6-C75AEE7A03F4}" type="presParOf" srcId="{08208F25-45C4-44AB-A40C-E0353EA15B32}" destId="{C431664D-BAE4-46E9-A373-19163009724A}" srcOrd="0" destOrd="0" presId="urn:microsoft.com/office/officeart/2005/8/layout/process5"/>
    <dgm:cxn modelId="{E622E817-D7ED-40C4-A0C3-A2CFD9FC5CCA}" type="presParOf" srcId="{5BB1D3CD-2F9D-400A-AEE8-DC23140A52EE}" destId="{648D8FDE-0FFD-4708-80B5-69D398759638}" srcOrd="2" destOrd="0" presId="urn:microsoft.com/office/officeart/2005/8/layout/process5"/>
    <dgm:cxn modelId="{533FFC55-BF40-41B6-B604-8101AC9B7448}" type="presParOf" srcId="{5BB1D3CD-2F9D-400A-AEE8-DC23140A52EE}" destId="{269442C3-385F-4FF7-8C96-D58616BA5C08}" srcOrd="3" destOrd="0" presId="urn:microsoft.com/office/officeart/2005/8/layout/process5"/>
    <dgm:cxn modelId="{98F22E1E-3011-4600-B2B7-559A7C37CC49}" type="presParOf" srcId="{269442C3-385F-4FF7-8C96-D58616BA5C08}" destId="{119EE42B-EEB2-40E2-BEF7-6A0987E2EB84}" srcOrd="0" destOrd="0" presId="urn:microsoft.com/office/officeart/2005/8/layout/process5"/>
    <dgm:cxn modelId="{D6EE7F32-87C0-4C5F-8AD8-3D09D5D06820}" type="presParOf" srcId="{5BB1D3CD-2F9D-400A-AEE8-DC23140A52EE}" destId="{A4F3D7DA-7D1E-493C-91CD-5814B4189050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1DFA2A-3E3C-4F77-9EAC-3553858FD4F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03FF11C-5C9C-4F5B-93AC-0243E4A20110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1.Nguồn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gốc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ý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tưởng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app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học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tiếng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Anh</a:t>
          </a:r>
          <a:endParaRPr lang="en-US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072C1D7-2550-4FB3-B2D2-14B99B8C6B08}" type="parTrans" cxnId="{E455E40E-ED2C-4419-944C-BD0D1AB70B8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9D57A76-C7A2-49E4-9A31-FA231E657D3D}" type="sibTrans" cxnId="{E455E40E-ED2C-4419-944C-BD0D1AB70B8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CA6C186-88DE-419B-A69B-F3B9F40FEAD6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2.Tác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GIÚP TRẺ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học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tốt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hơn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trong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môn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tiếng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anh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giúp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trẻ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đam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mê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về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tiếng</a:t>
          </a:r>
          <a:r>
            <a: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anh</a:t>
          </a:r>
          <a:endParaRPr lang="en-US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5818CCB-FD23-45D6-8402-E9F01FA34EF6}" type="parTrans" cxnId="{500EEF94-2564-4D7D-9E87-56A7C27BF3CE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D794909-01F7-424F-8849-9515DC84F917}" type="sibTrans" cxnId="{500EEF94-2564-4D7D-9E87-56A7C27BF3CE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BFBB86D-713A-4D5D-A8A8-9E3A9C2594BB}" type="pres">
      <dgm:prSet presAssocID="{D11DFA2A-3E3C-4F77-9EAC-3553858FD4F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EDDA97-0D87-4140-832E-CE8657F72F8C}" type="pres">
      <dgm:prSet presAssocID="{203FF11C-5C9C-4F5B-93AC-0243E4A20110}" presName="compNode" presStyleCnt="0"/>
      <dgm:spPr/>
    </dgm:pt>
    <dgm:pt modelId="{5B8AF1AF-D038-4B30-827D-18A323D0DEB7}" type="pres">
      <dgm:prSet presAssocID="{203FF11C-5C9C-4F5B-93AC-0243E4A20110}" presName="iconBgRect" presStyleLbl="bgShp" presStyleIdx="0" presStyleCnt="2"/>
      <dgm:spPr/>
    </dgm:pt>
    <dgm:pt modelId="{D09C77EB-78CA-463F-800C-59AB363C30A1}" type="pres">
      <dgm:prSet presAssocID="{203FF11C-5C9C-4F5B-93AC-0243E4A201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7B68A2D9-14F9-402A-B30A-50909B3BE473}" type="pres">
      <dgm:prSet presAssocID="{203FF11C-5C9C-4F5B-93AC-0243E4A20110}" presName="spaceRect" presStyleCnt="0"/>
      <dgm:spPr/>
    </dgm:pt>
    <dgm:pt modelId="{C50841D6-FE19-4B91-941C-0F5A83F9D654}" type="pres">
      <dgm:prSet presAssocID="{203FF11C-5C9C-4F5B-93AC-0243E4A20110}" presName="textRect" presStyleLbl="revTx" presStyleIdx="0" presStyleCnt="2" custScaleX="101976" custScaleY="15317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DCF9F22-40DB-486D-9A13-59F37797A5E0}" type="pres">
      <dgm:prSet presAssocID="{19D57A76-C7A2-49E4-9A31-FA231E657D3D}" presName="sibTrans" presStyleCnt="0"/>
      <dgm:spPr/>
    </dgm:pt>
    <dgm:pt modelId="{0F3FE9A8-858C-4D15-922F-B011F771C0E0}" type="pres">
      <dgm:prSet presAssocID="{1CA6C186-88DE-419B-A69B-F3B9F40FEAD6}" presName="compNode" presStyleCnt="0"/>
      <dgm:spPr/>
    </dgm:pt>
    <dgm:pt modelId="{C5EAD745-E42C-4E3E-BE66-153B72DF7007}" type="pres">
      <dgm:prSet presAssocID="{1CA6C186-88DE-419B-A69B-F3B9F40FEAD6}" presName="iconBgRect" presStyleLbl="bgShp" presStyleIdx="1" presStyleCnt="2"/>
      <dgm:spPr/>
    </dgm:pt>
    <dgm:pt modelId="{63CEFEAE-60DB-44AC-896D-5C8B07CAE1F8}" type="pres">
      <dgm:prSet presAssocID="{1CA6C186-88DE-419B-A69B-F3B9F40FEA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14D877D-FFA0-4A18-BB7A-E73921558C9C}" type="pres">
      <dgm:prSet presAssocID="{1CA6C186-88DE-419B-A69B-F3B9F40FEAD6}" presName="spaceRect" presStyleCnt="0"/>
      <dgm:spPr/>
    </dgm:pt>
    <dgm:pt modelId="{4508036F-519D-4FE7-BE19-7EE19771DBCB}" type="pres">
      <dgm:prSet presAssocID="{1CA6C186-88DE-419B-A69B-F3B9F40FEAD6}" presName="textRect" presStyleLbl="revTx" presStyleIdx="1" presStyleCnt="2" custScaleX="169436" custScaleY="114640" custLinFactNeighborX="1484" custLinFactNeighborY="-2921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A427CF-6A10-4042-802F-44F25AB5BE93}" type="presOf" srcId="{203FF11C-5C9C-4F5B-93AC-0243E4A20110}" destId="{C50841D6-FE19-4B91-941C-0F5A83F9D654}" srcOrd="0" destOrd="0" presId="urn:microsoft.com/office/officeart/2018/5/layout/IconCircleLabelList"/>
    <dgm:cxn modelId="{500EEF94-2564-4D7D-9E87-56A7C27BF3CE}" srcId="{D11DFA2A-3E3C-4F77-9EAC-3553858FD4F9}" destId="{1CA6C186-88DE-419B-A69B-F3B9F40FEAD6}" srcOrd="1" destOrd="0" parTransId="{05818CCB-FD23-45D6-8402-E9F01FA34EF6}" sibTransId="{DD794909-01F7-424F-8849-9515DC84F917}"/>
    <dgm:cxn modelId="{325EFCB3-11CD-435B-87B9-6A958398F3CC}" type="presOf" srcId="{1CA6C186-88DE-419B-A69B-F3B9F40FEAD6}" destId="{4508036F-519D-4FE7-BE19-7EE19771DBCB}" srcOrd="0" destOrd="0" presId="urn:microsoft.com/office/officeart/2018/5/layout/IconCircleLabelList"/>
    <dgm:cxn modelId="{9BFD1438-A1F4-46D1-A28A-4988690EA724}" type="presOf" srcId="{D11DFA2A-3E3C-4F77-9EAC-3553858FD4F9}" destId="{7BFBB86D-713A-4D5D-A8A8-9E3A9C2594BB}" srcOrd="0" destOrd="0" presId="urn:microsoft.com/office/officeart/2018/5/layout/IconCircleLabelList"/>
    <dgm:cxn modelId="{E455E40E-ED2C-4419-944C-BD0D1AB70B87}" srcId="{D11DFA2A-3E3C-4F77-9EAC-3553858FD4F9}" destId="{203FF11C-5C9C-4F5B-93AC-0243E4A20110}" srcOrd="0" destOrd="0" parTransId="{1072C1D7-2550-4FB3-B2D2-14B99B8C6B08}" sibTransId="{19D57A76-C7A2-49E4-9A31-FA231E657D3D}"/>
    <dgm:cxn modelId="{7A27C8E2-1A39-49EB-8A22-62ACD08961EA}" type="presParOf" srcId="{7BFBB86D-713A-4D5D-A8A8-9E3A9C2594BB}" destId="{05EDDA97-0D87-4140-832E-CE8657F72F8C}" srcOrd="0" destOrd="0" presId="urn:microsoft.com/office/officeart/2018/5/layout/IconCircleLabelList"/>
    <dgm:cxn modelId="{4DE5551E-C52F-47E4-A686-5FF3FA9A51F1}" type="presParOf" srcId="{05EDDA97-0D87-4140-832E-CE8657F72F8C}" destId="{5B8AF1AF-D038-4B30-827D-18A323D0DEB7}" srcOrd="0" destOrd="0" presId="urn:microsoft.com/office/officeart/2018/5/layout/IconCircleLabelList"/>
    <dgm:cxn modelId="{6C0B5868-C4A6-4CAC-B5C2-8783BDA3F8F7}" type="presParOf" srcId="{05EDDA97-0D87-4140-832E-CE8657F72F8C}" destId="{D09C77EB-78CA-463F-800C-59AB363C30A1}" srcOrd="1" destOrd="0" presId="urn:microsoft.com/office/officeart/2018/5/layout/IconCircleLabelList"/>
    <dgm:cxn modelId="{C961E809-D591-4199-AE95-D67F9B0024B5}" type="presParOf" srcId="{05EDDA97-0D87-4140-832E-CE8657F72F8C}" destId="{7B68A2D9-14F9-402A-B30A-50909B3BE473}" srcOrd="2" destOrd="0" presId="urn:microsoft.com/office/officeart/2018/5/layout/IconCircleLabelList"/>
    <dgm:cxn modelId="{4C8D1B13-0BF5-4FE2-AA95-9FE9C4205017}" type="presParOf" srcId="{05EDDA97-0D87-4140-832E-CE8657F72F8C}" destId="{C50841D6-FE19-4B91-941C-0F5A83F9D654}" srcOrd="3" destOrd="0" presId="urn:microsoft.com/office/officeart/2018/5/layout/IconCircleLabelList"/>
    <dgm:cxn modelId="{B7929902-D850-4C52-BBFD-D44FD37DDB04}" type="presParOf" srcId="{7BFBB86D-713A-4D5D-A8A8-9E3A9C2594BB}" destId="{7DCF9F22-40DB-486D-9A13-59F37797A5E0}" srcOrd="1" destOrd="0" presId="urn:microsoft.com/office/officeart/2018/5/layout/IconCircleLabelList"/>
    <dgm:cxn modelId="{D3FACD00-7E24-4E6F-B883-FB1A6FEEE78E}" type="presParOf" srcId="{7BFBB86D-713A-4D5D-A8A8-9E3A9C2594BB}" destId="{0F3FE9A8-858C-4D15-922F-B011F771C0E0}" srcOrd="2" destOrd="0" presId="urn:microsoft.com/office/officeart/2018/5/layout/IconCircleLabelList"/>
    <dgm:cxn modelId="{904E25C1-87CC-4F71-811B-F0359439707D}" type="presParOf" srcId="{0F3FE9A8-858C-4D15-922F-B011F771C0E0}" destId="{C5EAD745-E42C-4E3E-BE66-153B72DF7007}" srcOrd="0" destOrd="0" presId="urn:microsoft.com/office/officeart/2018/5/layout/IconCircleLabelList"/>
    <dgm:cxn modelId="{08AE1EE1-D520-4AAD-B398-2EF69367D5C1}" type="presParOf" srcId="{0F3FE9A8-858C-4D15-922F-B011F771C0E0}" destId="{63CEFEAE-60DB-44AC-896D-5C8B07CAE1F8}" srcOrd="1" destOrd="0" presId="urn:microsoft.com/office/officeart/2018/5/layout/IconCircleLabelList"/>
    <dgm:cxn modelId="{99D4D379-0FCE-4EE0-9A3B-6F16FEB45857}" type="presParOf" srcId="{0F3FE9A8-858C-4D15-922F-B011F771C0E0}" destId="{B14D877D-FFA0-4A18-BB7A-E73921558C9C}" srcOrd="2" destOrd="0" presId="urn:microsoft.com/office/officeart/2018/5/layout/IconCircleLabelList"/>
    <dgm:cxn modelId="{86442E2D-2282-4D45-BC59-23D2EC7DC216}" type="presParOf" srcId="{0F3FE9A8-858C-4D15-922F-B011F771C0E0}" destId="{4508036F-519D-4FE7-BE19-7EE19771DBC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E4D462-290D-4554-AC4B-447C04B3663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B435B0-3833-45F0-9896-3595EF1A61AA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64B346D0-5ECB-464B-8D1E-6E1682346604}" type="par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CE39F9C-CE2B-4F26-A308-F6E7F74EF52E}" type="sib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86D041-C0A7-4758-92BF-D564FA8360D1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Một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số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bài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học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vẫn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có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thể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phát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hiện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đúng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sai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en-US" sz="2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543CEE9-914C-4FDA-998E-E84D07DCAEC8}" type="parTrans" cxnId="{F87F9564-F135-4704-8E5E-2A214FB3731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0098CC-CECD-4D9B-944C-A333B50B338D}" type="sibTrans" cxnId="{F87F9564-F135-4704-8E5E-2A214FB3731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676F89A-84AC-4701-9F4F-D531D3C5300C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trong</a:t>
          </a:r>
          <a:r>
            <a:rPr lang="en-US" sz="3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tương</a:t>
          </a:r>
          <a:r>
            <a:rPr lang="en-US" sz="3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lai</a:t>
          </a:r>
          <a:r>
            <a:rPr lang="en-US" sz="3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  <a:endParaRPr lang="en-US" sz="3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231E4B-0338-4512-B838-D7CBB54DE4A5}" type="par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5751BF-E43D-4FD1-AA7C-B5D3FDF064CD}" type="sib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37C90EB-7616-4A49-984C-B79B3156E967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Sẽ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có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đúng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sai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ở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các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bài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học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có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en-US" sz="2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8253BE9-BCBB-41AD-AD4A-E3793C1AF77F}" type="par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E49BAD-6342-4B73-BDBB-91B34B6056A8}" type="sib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3DDD813-9954-4E4B-83B3-2355E14F6CFC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Sẽ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thể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qua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bài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mới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khi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làm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xong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sẽ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có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nhiều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bài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học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hơn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en-US" sz="2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7147CEF-A3A7-42F3-AA6D-ACA09A93CC4F}" type="parTrans" cxnId="{C009BAA8-1AA7-492A-9D4F-808BDEC6B9F2}">
      <dgm:prSet/>
      <dgm:spPr/>
      <dgm:t>
        <a:bodyPr/>
        <a:lstStyle/>
        <a:p>
          <a:endParaRPr lang="en-US"/>
        </a:p>
      </dgm:t>
    </dgm:pt>
    <dgm:pt modelId="{FE33C2EB-9229-4D56-A2DD-D7AC07D79E68}" type="sibTrans" cxnId="{C009BAA8-1AA7-492A-9D4F-808BDEC6B9F2}">
      <dgm:prSet/>
      <dgm:spPr/>
      <dgm:t>
        <a:bodyPr/>
        <a:lstStyle/>
        <a:p>
          <a:endParaRPr lang="en-US"/>
        </a:p>
      </dgm:t>
    </dgm:pt>
    <dgm:pt modelId="{EEA2288F-6D3C-406F-8261-BDAA43D8CEB5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Vẫn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có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thể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qua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bài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học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nếu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làm</a:t>
          </a:r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en-US" sz="2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11FB75D-84EC-4492-9177-A023FB93DB7F}" type="parTrans" cxnId="{70F79476-DD7F-4BE5-84AD-C0B7670C54A7}">
      <dgm:prSet/>
      <dgm:spPr/>
      <dgm:t>
        <a:bodyPr/>
        <a:lstStyle/>
        <a:p>
          <a:endParaRPr lang="en-US"/>
        </a:p>
      </dgm:t>
    </dgm:pt>
    <dgm:pt modelId="{21A13AB7-3E91-40EE-8F27-9D0EF6EDC01A}" type="sibTrans" cxnId="{70F79476-DD7F-4BE5-84AD-C0B7670C54A7}">
      <dgm:prSet/>
      <dgm:spPr/>
      <dgm:t>
        <a:bodyPr/>
        <a:lstStyle/>
        <a:p>
          <a:endParaRPr lang="en-US"/>
        </a:p>
      </dgm:t>
    </dgm:pt>
    <dgm:pt modelId="{501A73DB-1F05-419D-8FC4-6962E850BACD}" type="pres">
      <dgm:prSet presAssocID="{AFE4D462-290D-4554-AC4B-447C04B366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7F63FB-8003-4CDB-8FC1-4D73236DBA56}" type="pres">
      <dgm:prSet presAssocID="{34B435B0-3833-45F0-9896-3595EF1A61AA}" presName="linNode" presStyleCnt="0"/>
      <dgm:spPr/>
    </dgm:pt>
    <dgm:pt modelId="{F313377C-A003-4080-B042-558F9DA89E78}" type="pres">
      <dgm:prSet presAssocID="{34B435B0-3833-45F0-9896-3595EF1A61AA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C50F15-0A17-4AEC-9005-95E018EB3DBC}" type="pres">
      <dgm:prSet presAssocID="{34B435B0-3833-45F0-9896-3595EF1A61AA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6C54F0-7A4A-4A2C-92E2-D7F3AFE690AE}" type="pres">
      <dgm:prSet presAssocID="{ECE39F9C-CE2B-4F26-A308-F6E7F74EF52E}" presName="sp" presStyleCnt="0"/>
      <dgm:spPr/>
    </dgm:pt>
    <dgm:pt modelId="{76FD1938-3CAE-48EC-AF98-A195D54198B2}" type="pres">
      <dgm:prSet presAssocID="{E676F89A-84AC-4701-9F4F-D531D3C5300C}" presName="linNode" presStyleCnt="0"/>
      <dgm:spPr/>
    </dgm:pt>
    <dgm:pt modelId="{1C514E13-3FA3-49DA-92C5-C30367F4463F}" type="pres">
      <dgm:prSet presAssocID="{E676F89A-84AC-4701-9F4F-D531D3C5300C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53BA91-58E9-4037-8639-0CA4BDFC4917}" type="pres">
      <dgm:prSet presAssocID="{E676F89A-84AC-4701-9F4F-D531D3C5300C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F79476-DD7F-4BE5-84AD-C0B7670C54A7}" srcId="{34B435B0-3833-45F0-9896-3595EF1A61AA}" destId="{EEA2288F-6D3C-406F-8261-BDAA43D8CEB5}" srcOrd="1" destOrd="0" parTransId="{611FB75D-84EC-4492-9177-A023FB93DB7F}" sibTransId="{21A13AB7-3E91-40EE-8F27-9D0EF6EDC01A}"/>
    <dgm:cxn modelId="{F87F9564-F135-4704-8E5E-2A214FB37313}" srcId="{34B435B0-3833-45F0-9896-3595EF1A61AA}" destId="{5286D041-C0A7-4758-92BF-D564FA8360D1}" srcOrd="0" destOrd="0" parTransId="{1543CEE9-914C-4FDA-998E-E84D07DCAEC8}" sibTransId="{490098CC-CECD-4D9B-944C-A333B50B338D}"/>
    <dgm:cxn modelId="{70ADDD05-7A63-4987-9C93-577C5B42F795}" type="presOf" srcId="{AFE4D462-290D-4554-AC4B-447C04B36637}" destId="{501A73DB-1F05-419D-8FC4-6962E850BACD}" srcOrd="0" destOrd="0" presId="urn:microsoft.com/office/officeart/2005/8/layout/vList5"/>
    <dgm:cxn modelId="{671DDE28-2568-4C4E-8FE1-123EB94C5363}" srcId="{E676F89A-84AC-4701-9F4F-D531D3C5300C}" destId="{137C90EB-7616-4A49-984C-B79B3156E967}" srcOrd="0" destOrd="0" parTransId="{68253BE9-BCBB-41AD-AD4A-E3793C1AF77F}" sibTransId="{5AE49BAD-6342-4B73-BDBB-91B34B6056A8}"/>
    <dgm:cxn modelId="{7617BF26-BD7A-4358-8D52-9729391F952B}" type="presOf" srcId="{93DDD813-9954-4E4B-83B3-2355E14F6CFC}" destId="{8153BA91-58E9-4037-8639-0CA4BDFC4917}" srcOrd="0" destOrd="1" presId="urn:microsoft.com/office/officeart/2005/8/layout/vList5"/>
    <dgm:cxn modelId="{B0FDB220-B7CA-43ED-A278-DB31641C1B57}" srcId="{AFE4D462-290D-4554-AC4B-447C04B36637}" destId="{E676F89A-84AC-4701-9F4F-D531D3C5300C}" srcOrd="1" destOrd="0" parTransId="{49231E4B-0338-4512-B838-D7CBB54DE4A5}" sibTransId="{4F5751BF-E43D-4FD1-AA7C-B5D3FDF064CD}"/>
    <dgm:cxn modelId="{31B85D1A-F102-43F8-89D4-C8724E5AA0D4}" type="presOf" srcId="{EEA2288F-6D3C-406F-8261-BDAA43D8CEB5}" destId="{30C50F15-0A17-4AEC-9005-95E018EB3DBC}" srcOrd="0" destOrd="1" presId="urn:microsoft.com/office/officeart/2005/8/layout/vList5"/>
    <dgm:cxn modelId="{244FF051-C26B-4FA8-BF96-EC8D40CF7916}" type="presOf" srcId="{34B435B0-3833-45F0-9896-3595EF1A61AA}" destId="{F313377C-A003-4080-B042-558F9DA89E78}" srcOrd="0" destOrd="0" presId="urn:microsoft.com/office/officeart/2005/8/layout/vList5"/>
    <dgm:cxn modelId="{C009BAA8-1AA7-492A-9D4F-808BDEC6B9F2}" srcId="{E676F89A-84AC-4701-9F4F-D531D3C5300C}" destId="{93DDD813-9954-4E4B-83B3-2355E14F6CFC}" srcOrd="1" destOrd="0" parTransId="{97147CEF-A3A7-42F3-AA6D-ACA09A93CC4F}" sibTransId="{FE33C2EB-9229-4D56-A2DD-D7AC07D79E68}"/>
    <dgm:cxn modelId="{3D31DC72-AEF1-44C2-8CEA-D8486945E8FC}" type="presOf" srcId="{5286D041-C0A7-4758-92BF-D564FA8360D1}" destId="{30C50F15-0A17-4AEC-9005-95E018EB3DBC}" srcOrd="0" destOrd="0" presId="urn:microsoft.com/office/officeart/2005/8/layout/vList5"/>
    <dgm:cxn modelId="{E5ED5F72-FECB-4BC5-8AA4-6E82494682F3}" srcId="{AFE4D462-290D-4554-AC4B-447C04B36637}" destId="{34B435B0-3833-45F0-9896-3595EF1A61AA}" srcOrd="0" destOrd="0" parTransId="{64B346D0-5ECB-464B-8D1E-6E1682346604}" sibTransId="{ECE39F9C-CE2B-4F26-A308-F6E7F74EF52E}"/>
    <dgm:cxn modelId="{FC6546F6-2271-43BD-9B98-EDB967197FAB}" type="presOf" srcId="{137C90EB-7616-4A49-984C-B79B3156E967}" destId="{8153BA91-58E9-4037-8639-0CA4BDFC4917}" srcOrd="0" destOrd="0" presId="urn:microsoft.com/office/officeart/2005/8/layout/vList5"/>
    <dgm:cxn modelId="{E151E4FE-73AB-49CC-A5E5-BDCE8450995A}" type="presOf" srcId="{E676F89A-84AC-4701-9F4F-D531D3C5300C}" destId="{1C514E13-3FA3-49DA-92C5-C30367F4463F}" srcOrd="0" destOrd="0" presId="urn:microsoft.com/office/officeart/2005/8/layout/vList5"/>
    <dgm:cxn modelId="{48617C2F-2A48-4F4D-8A05-2172B4D4EA86}" type="presParOf" srcId="{501A73DB-1F05-419D-8FC4-6962E850BACD}" destId="{D07F63FB-8003-4CDB-8FC1-4D73236DBA56}" srcOrd="0" destOrd="0" presId="urn:microsoft.com/office/officeart/2005/8/layout/vList5"/>
    <dgm:cxn modelId="{234E6D86-8464-435B-9860-BBB7D7EAE9B3}" type="presParOf" srcId="{D07F63FB-8003-4CDB-8FC1-4D73236DBA56}" destId="{F313377C-A003-4080-B042-558F9DA89E78}" srcOrd="0" destOrd="0" presId="urn:microsoft.com/office/officeart/2005/8/layout/vList5"/>
    <dgm:cxn modelId="{D38ABB6A-9EFA-4733-BCAE-3C584FAA503B}" type="presParOf" srcId="{D07F63FB-8003-4CDB-8FC1-4D73236DBA56}" destId="{30C50F15-0A17-4AEC-9005-95E018EB3DBC}" srcOrd="1" destOrd="0" presId="urn:microsoft.com/office/officeart/2005/8/layout/vList5"/>
    <dgm:cxn modelId="{B56F0512-1AFC-441B-BE4D-1124BCB3F816}" type="presParOf" srcId="{501A73DB-1F05-419D-8FC4-6962E850BACD}" destId="{936C54F0-7A4A-4A2C-92E2-D7F3AFE690AE}" srcOrd="1" destOrd="0" presId="urn:microsoft.com/office/officeart/2005/8/layout/vList5"/>
    <dgm:cxn modelId="{623252A1-AE13-4D32-852C-280E2F54ACBE}" type="presParOf" srcId="{501A73DB-1F05-419D-8FC4-6962E850BACD}" destId="{76FD1938-3CAE-48EC-AF98-A195D54198B2}" srcOrd="2" destOrd="0" presId="urn:microsoft.com/office/officeart/2005/8/layout/vList5"/>
    <dgm:cxn modelId="{A81EB79C-0906-4327-811E-61E7B7D9421C}" type="presParOf" srcId="{76FD1938-3CAE-48EC-AF98-A195D54198B2}" destId="{1C514E13-3FA3-49DA-92C5-C30367F4463F}" srcOrd="0" destOrd="0" presId="urn:microsoft.com/office/officeart/2005/8/layout/vList5"/>
    <dgm:cxn modelId="{B5534924-B9D4-49E7-B8B2-12FA21421420}" type="presParOf" srcId="{76FD1938-3CAE-48EC-AF98-A195D54198B2}" destId="{8153BA91-58E9-4037-8639-0CA4BDFC49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4EF2D-D33B-4FBE-850C-39950F29A58B}">
      <dsp:nvSpPr>
        <dsp:cNvPr id="0" name=""/>
        <dsp:cNvSpPr/>
      </dsp:nvSpPr>
      <dsp:spPr>
        <a:xfrm>
          <a:off x="269208" y="1162"/>
          <a:ext cx="2019063" cy="1211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sz="2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6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6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sz="2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6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sz="2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304690" y="36644"/>
        <a:ext cx="1948099" cy="1140474"/>
      </dsp:txXfrm>
    </dsp:sp>
    <dsp:sp modelId="{08208F25-45C4-44AB-A40C-E0353EA15B32}">
      <dsp:nvSpPr>
        <dsp:cNvPr id="0" name=""/>
        <dsp:cNvSpPr/>
      </dsp:nvSpPr>
      <dsp:spPr>
        <a:xfrm>
          <a:off x="2465949" y="356517"/>
          <a:ext cx="428041" cy="5007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65949" y="456662"/>
        <a:ext cx="299629" cy="300437"/>
      </dsp:txXfrm>
    </dsp:sp>
    <dsp:sp modelId="{648D8FDE-0FFD-4708-80B5-69D398759638}">
      <dsp:nvSpPr>
        <dsp:cNvPr id="0" name=""/>
        <dsp:cNvSpPr/>
      </dsp:nvSpPr>
      <dsp:spPr>
        <a:xfrm>
          <a:off x="3095897" y="1162"/>
          <a:ext cx="2019063" cy="1211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sz="2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6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6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6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3131379" y="36644"/>
        <a:ext cx="1948099" cy="1140474"/>
      </dsp:txXfrm>
    </dsp:sp>
    <dsp:sp modelId="{269442C3-385F-4FF7-8C96-D58616BA5C08}">
      <dsp:nvSpPr>
        <dsp:cNvPr id="0" name=""/>
        <dsp:cNvSpPr/>
      </dsp:nvSpPr>
      <dsp:spPr>
        <a:xfrm rot="7723874">
          <a:off x="3914395" y="1546492"/>
          <a:ext cx="545552" cy="5007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4083945" y="1540597"/>
        <a:ext cx="300437" cy="395334"/>
      </dsp:txXfrm>
    </dsp:sp>
    <dsp:sp modelId="{A4F3D7DA-7D1E-493C-91CD-5814B4189050}">
      <dsp:nvSpPr>
        <dsp:cNvPr id="0" name=""/>
        <dsp:cNvSpPr/>
      </dsp:nvSpPr>
      <dsp:spPr>
        <a:xfrm>
          <a:off x="1682552" y="1747567"/>
          <a:ext cx="2019063" cy="1211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</a:t>
          </a:r>
          <a:r>
            <a:rPr lang="en-US" sz="2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6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thúc</a:t>
          </a:r>
          <a:r>
            <a:rPr lang="en-US" sz="2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1718034" y="1783049"/>
        <a:ext cx="1948099" cy="1140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AF1AF-D038-4B30-827D-18A323D0DEB7}">
      <dsp:nvSpPr>
        <dsp:cNvPr id="0" name=""/>
        <dsp:cNvSpPr/>
      </dsp:nvSpPr>
      <dsp:spPr>
        <a:xfrm>
          <a:off x="787604" y="223028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C77EB-78CA-463F-800C-59AB363C30A1}">
      <dsp:nvSpPr>
        <dsp:cNvPr id="0" name=""/>
        <dsp:cNvSpPr/>
      </dsp:nvSpPr>
      <dsp:spPr>
        <a:xfrm>
          <a:off x="1248292" y="683716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841D6-FE19-4B91-941C-0F5A83F9D654}">
      <dsp:nvSpPr>
        <dsp:cNvPr id="0" name=""/>
        <dsp:cNvSpPr/>
      </dsp:nvSpPr>
      <dsp:spPr>
        <a:xfrm>
          <a:off x="61561" y="2824795"/>
          <a:ext cx="3613774" cy="1343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1.Nguồn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gốc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ý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tưởng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app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học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tiếng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Anh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1561" y="2824795"/>
        <a:ext cx="3613774" cy="1343778"/>
      </dsp:txXfrm>
    </dsp:sp>
    <dsp:sp modelId="{C5EAD745-E42C-4E3E-BE66-153B72DF7007}">
      <dsp:nvSpPr>
        <dsp:cNvPr id="0" name=""/>
        <dsp:cNvSpPr/>
      </dsp:nvSpPr>
      <dsp:spPr>
        <a:xfrm>
          <a:off x="6216842" y="289038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EFEAE-60DB-44AC-896D-5C8B07CAE1F8}">
      <dsp:nvSpPr>
        <dsp:cNvPr id="0" name=""/>
        <dsp:cNvSpPr/>
      </dsp:nvSpPr>
      <dsp:spPr>
        <a:xfrm>
          <a:off x="6677530" y="749726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8036F-519D-4FE7-BE19-7EE19771DBCB}">
      <dsp:nvSpPr>
        <dsp:cNvPr id="0" name=""/>
        <dsp:cNvSpPr/>
      </dsp:nvSpPr>
      <dsp:spPr>
        <a:xfrm>
          <a:off x="4348081" y="2790937"/>
          <a:ext cx="6004388" cy="1045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2.Tác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GIÚP TRẺ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học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tốt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hơn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trong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môn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tiếng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anh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giúp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trẻ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đam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mê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về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tiếng</a:t>
          </a:r>
          <a:r>
            <a:rPr lang="en-US" sz="1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anh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348081" y="2790937"/>
        <a:ext cx="6004388" cy="10452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50F15-0A17-4AEC-9005-95E018EB3DBC}">
      <dsp:nvSpPr>
        <dsp:cNvPr id="0" name=""/>
        <dsp:cNvSpPr/>
      </dsp:nvSpPr>
      <dsp:spPr>
        <a:xfrm rot="5400000">
          <a:off x="6738412" y="-2472655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</a:pP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Một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số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bài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học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vẫn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có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thể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phát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hiện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đúng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sai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</a:pP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Vẫn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có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thể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qua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bài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học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nếu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làm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4041716" y="311513"/>
        <a:ext cx="7097800" cy="1616935"/>
      </dsp:txXfrm>
    </dsp:sp>
    <dsp:sp modelId="{F313377C-A003-4080-B042-558F9DA89E78}">
      <dsp:nvSpPr>
        <dsp:cNvPr id="0" name=""/>
        <dsp:cNvSpPr/>
      </dsp:nvSpPr>
      <dsp:spPr>
        <a:xfrm>
          <a:off x="0" y="56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109396"/>
        <a:ext cx="3823036" cy="2021169"/>
      </dsp:txXfrm>
    </dsp:sp>
    <dsp:sp modelId="{8153BA91-58E9-4037-8639-0CA4BDFC4917}">
      <dsp:nvSpPr>
        <dsp:cNvPr id="0" name=""/>
        <dsp:cNvSpPr/>
      </dsp:nvSpPr>
      <dsp:spPr>
        <a:xfrm rot="5400000">
          <a:off x="6738412" y="-120814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</a:pP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Sẽ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có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đúng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sai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ở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các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bài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học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có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</a:pP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Sẽ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thể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qua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bài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mới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khi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làm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xong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sẽ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có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nhiều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bài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học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hơn</a:t>
          </a: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4041716" y="2663354"/>
        <a:ext cx="7097800" cy="1616935"/>
      </dsp:txXfrm>
    </dsp:sp>
    <dsp:sp modelId="{1C514E13-3FA3-49DA-92C5-C30367F4463F}">
      <dsp:nvSpPr>
        <dsp:cNvPr id="0" name=""/>
        <dsp:cNvSpPr/>
      </dsp:nvSpPr>
      <dsp:spPr>
        <a:xfrm>
          <a:off x="0" y="2351897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trong</a:t>
          </a:r>
          <a:r>
            <a:rPr lang="en-US" sz="36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tương</a:t>
          </a:r>
          <a:r>
            <a:rPr lang="en-US" sz="36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lai</a:t>
          </a:r>
          <a:r>
            <a:rPr lang="en-US" sz="36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  <a:endParaRPr lang="en-US" sz="3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09340" y="2461237"/>
        <a:ext cx="3823036" cy="2021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4A75B-5320-42E3-BB29-80CA5B80C56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6AB7A-1E14-4851-861E-39568C82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39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7470-5EC7-4801-B924-E08930AB07B2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9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268-C8D2-407C-B8A7-565A165EDB58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2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4F0-817A-45E3-812A-8E3EC59C8A8A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72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803D732-D06E-4A28-82FD-044A5B6382D6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20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2F17-3402-4B41-A412-D68B14C01FC3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0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E0C5A84-F873-4005-8B30-0EBF72F26528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72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A3A-D341-4AC5-8EAB-028F9F44D979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1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57F9-210E-4860-9BC0-6940EBAC7320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58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F18-9F10-41E9-8D69-38ABC5432300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91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D223-8F24-4779-9A67-9E8FD5E46614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72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9049-74F4-4E31-9D32-D29828F282DD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77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6B66-5A0C-4401-B5C2-5AD7BD111A47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37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E66C6B0-0A95-4D85-ADF5-2855B26BB896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6067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D9D7-0247-40E5-A0B8-3071716ABBFB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68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E1D0-3147-415B-9617-DEBA1AE6266B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197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E1B8-0FA7-4218-BA6A-90E413727079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60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E5D2-AF1F-4B91-B186-4B9C38F8A98F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729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0DC0-7226-402C-B6D3-5F48F2418CA2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888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313C-9038-47DA-9505-08AB30F5EBD1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94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F060-F84E-41A2-98F0-26A806944A8E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75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31F65-52D8-424C-9262-C7DF5469BBDC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92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C9DD-AB32-4DAB-B086-CA9E3907C1E2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6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86C-AFF4-4492-BA79-EB2AA9446A9A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500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CDBD-1F84-41CD-AB93-09D36C517269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651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1CFD-F133-4211-864B-73F35D2D06AF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620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C1CD-4701-4F91-8170-07C621AF7AA8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088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BCFF-A7A9-4AF9-BBA1-A487DE2920C3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082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362A-928A-475D-ABC4-90FB29EC9D41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4767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9108-0F68-4CA4-9BDA-02BB13F2E3EE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583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3754-A727-4BDF-954D-C17539BD7754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865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94DC-7F42-4536-A7CB-C604B3C407F0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724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DA34-3446-42A3-8B4B-C237259A9034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769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08C6-E24E-4304-BC12-1A2ECC43B42D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5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CF3F-D0D0-4181-96CF-BC332D2439B0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05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2FAF15F-3444-417C-BF05-FBAC7D554401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9160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2D74-E062-49D2-AB06-582BB358E7E3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202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0574-A90F-4760-86AC-82FDFBE7527C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5670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1960-8DD0-4C6A-AFEE-399872F69835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02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0948-070C-404F-9C43-27FBD8C8E4E8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3192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5D66-4990-47D4-99DF-1795DB179ABE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7175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AEAA-F112-4696-905B-5B33C85125C0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550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B09D-67D0-483E-9B37-E79EBC81153D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8250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3975-2F05-4171-9702-4875D8209357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670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0884-8672-440A-AD3F-F48F451060F5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2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B347-ACEA-48DE-9350-D8BD0F78C9FC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50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AA07-882F-4F5E-B9A9-9F6F72A790E7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19088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4797-25BF-4848-81B2-DD01637710F6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07775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BDE5-BF4A-485D-96EA-A11B529CBAB9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976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F52A-1F8F-4779-82B1-457B6BC485D7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4023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2ABF-2D3E-4F34-9155-B4964FBE3DFF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874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7D88-BE02-4A66-89EC-CF2B963994B7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07371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0127-2EFE-48A4-9210-667F788F37DD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9656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FE2E-2396-4A79-AB60-CAEB60FC87C6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452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05C-A08F-460D-A514-BFDD3BA2FD66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407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BC40-84AA-43C5-93C6-AF3E044D6D5C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9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488-12BA-4B90-8E8C-9837E445BE2E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311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A84C-0073-43B7-BEC9-71029167E2FF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1599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DFF-C856-4F80-9F4D-FF5DDD17EB5B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4689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5E77-429D-40F3-ABEB-8C0A7191A73A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7956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F444-033A-47AB-BF0D-5CB716049E27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4069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C998-D31E-49DE-A772-95E0A5FBA8F2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9721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3CBC-9034-4D1D-8B59-C1F1D85B3841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900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60C9-C6DB-488C-A71A-E8851AEB81D0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1995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1983-74C9-48C4-A7AC-4447AA8D9BD2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14673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74B08-929C-481A-9C69-796C0DCAB07D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1962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E482-237B-4E04-A26A-0565938037F3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909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DF2E-A2DB-41B2-A1F9-596BE7A867E1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6333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798F-6671-45E7-93CF-CC754F828B6C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1611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C3F6-7AEB-49D1-80AF-29C497C5631B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3954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E381-B3F7-4681-B236-6B20A3E93CA5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6910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43E9-76A2-4A44-8C1C-A3460D565D5B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1687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7FDF-75F1-4705-89D7-65CE40C94C57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8657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8D3A-791B-4E76-B2B1-42A00671F597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452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0962-B34D-4310-A62F-3CE41602CB6E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572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6A9C-F5BB-42B3-9D48-AD845317C41B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1308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4C7-4DAD-4691-AAC0-42D24F83F0ED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9517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0A64-C29F-4546-94AB-ADC585BC7D44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7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5448-A88A-44DD-BFF3-C55942628626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7659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7581-2728-4441-BAB2-4B810358D328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4716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FDCF-0D26-4798-B688-911CF506CC94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2286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6E78-3535-4118-9853-B1A936813B90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00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B97B-7E26-4C5E-A89C-D77F249BBA40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9919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CB80-DE75-4B59-87C6-2703DA0514BC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2302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430C-E38C-4D83-9D7A-E387EB8E9946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9358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2C84-B9F3-4EA8-A96E-D3CA3C2B4404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2144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44F0-F5E6-4A8B-8EA9-9CFB12F4DDE3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2693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AE36-C970-4812-B213-5B064048172E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804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EA28-B8DD-49EA-A10D-42880EC16653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2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5946-D0DF-4CA9-8851-CE71390EE50B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9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A826C-8233-4BA6-815E-86F463CCEBEE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7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BD41F66-86AB-4B37-A43C-9913CC84E4E3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7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CEBC75-4AF2-48CC-AE58-D405EB74A77D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F1416B-AEAC-4EC5-8483-9A557EF6A2CD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3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F0D17-72BF-4C4A-900C-54356E23FE44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9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8A826C-8233-4BA6-815E-86F463CCEBEE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9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4.svg"/><Relationship Id="rId5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12.jpg"/><Relationship Id="rId12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31.svg"/><Relationship Id="rId5" Type="http://schemas.openxmlformats.org/officeDocument/2006/relationships/image" Target="../media/image25.png"/><Relationship Id="rId10" Type="http://schemas.openxmlformats.org/officeDocument/2006/relationships/image" Target="../media/image27.png"/><Relationship Id="rId4" Type="http://schemas.openxmlformats.org/officeDocument/2006/relationships/image" Target="../media/image25.svg"/><Relationship Id="rId9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068F920-AE8D-15C4-A06C-291B1B7E00E8}"/>
              </a:ext>
            </a:extLst>
          </p:cNvPr>
          <p:cNvSpPr txBox="1">
            <a:spLocks/>
          </p:cNvSpPr>
          <p:nvPr/>
        </p:nvSpPr>
        <p:spPr>
          <a:xfrm>
            <a:off x="2667561" y="2518784"/>
            <a:ext cx="6838122" cy="2403895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all" spc="39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Chào</a:t>
            </a:r>
            <a:r>
              <a:rPr kumimoji="0" lang="en-US" sz="3400" b="0" i="0" u="none" strike="noStrike" kern="1200" cap="all" spc="3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400" b="0" i="0" u="none" strike="noStrike" kern="1200" cap="all" spc="39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mừng</a:t>
            </a:r>
            <a:r>
              <a:rPr kumimoji="0" lang="en-US" sz="3400" b="0" i="0" u="none" strike="noStrike" kern="1200" cap="all" spc="3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400" b="0" i="0" u="none" strike="noStrike" kern="1200" cap="all" spc="39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kumimoji="0" lang="en-US" sz="3400" b="0" i="0" u="none" strike="noStrike" kern="1200" cap="all" spc="3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400" b="0" i="0" u="none" strike="noStrike" kern="1200" cap="all" spc="39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kumimoji="0" lang="en-US" sz="3400" b="0" i="0" u="none" strike="noStrike" kern="1200" cap="all" spc="3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400" b="0" i="0" u="none" strike="noStrike" kern="1200" cap="all" spc="39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kumimoji="0" lang="en-US" sz="3400" b="0" i="0" u="none" strike="noStrike" kern="1200" cap="all" spc="3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400" b="0" i="0" u="none" strike="noStrike" kern="1200" cap="all" spc="39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kumimoji="0" lang="en-US" sz="3400" b="0" i="0" u="none" strike="noStrike" kern="1200" cap="all" spc="3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400" b="0" i="0" u="none" strike="noStrike" kern="1200" cap="all" spc="39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kumimoji="0" lang="en-US" sz="3400" b="0" i="0" u="none" strike="noStrike" kern="1200" cap="all" spc="3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400" b="0" i="0" u="none" strike="noStrike" kern="1200" cap="all" spc="39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kumimoji="0" lang="en-US" sz="3400" b="0" i="0" u="none" strike="noStrike" kern="1200" cap="all" spc="3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400" b="0" i="0" u="none" strike="noStrike" kern="1200" cap="all" spc="39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kumimoji="0" lang="en-US" sz="3400" b="0" i="0" u="none" strike="noStrike" kern="1200" cap="all" spc="3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400" b="0" i="0" u="none" strike="noStrike" kern="1200" cap="all" spc="39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kumimoji="0" lang="en-US" sz="3400" b="0" i="0" u="none" strike="noStrike" kern="1200" cap="all" spc="3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400" b="0" i="0" u="none" strike="noStrike" kern="1200" cap="all" spc="39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3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kumimoji="0" lang="en-US" sz="3400" b="0" i="0" u="none" strike="noStrike" kern="1200" cap="all" spc="39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400" b="0" i="0" u="none" strike="noStrike" kern="1200" cap="all" spc="39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kumimoji="0" lang="en-US" sz="3400" b="0" i="0" u="none" strike="noStrike" kern="1200" cap="all" spc="3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400" b="0" i="0" u="none" strike="noStrike" kern="1200" cap="all" spc="39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hôm</a:t>
            </a:r>
            <a:r>
              <a:rPr kumimoji="0" lang="en-US" sz="3400" b="0" i="0" u="none" strike="noStrike" kern="1200" cap="all" spc="39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nay!</a:t>
            </a:r>
            <a:endParaRPr kumimoji="0" lang="vi-VN" sz="3400" b="0" i="0" u="none" strike="noStrike" kern="1200" cap="all" spc="39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C8F2C61-0D36-239B-4899-5F130B023A52}"/>
              </a:ext>
            </a:extLst>
          </p:cNvPr>
          <p:cNvSpPr txBox="1">
            <a:spLocks/>
          </p:cNvSpPr>
          <p:nvPr/>
        </p:nvSpPr>
        <p:spPr>
          <a:xfrm>
            <a:off x="2621445" y="1173963"/>
            <a:ext cx="6949109" cy="818942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3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kumimoji="0" lang="en-US" sz="1700" b="0" i="0" u="none" strike="noStrike" kern="1200" cap="none" spc="3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700" b="0" i="0" u="none" strike="noStrike" kern="1200" cap="none" spc="3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kumimoji="0" lang="en-US" sz="1700" b="0" i="0" u="none" strike="noStrike" kern="1200" cap="none" spc="3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17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kumimoji="0" lang="en-US" sz="1700" b="0" i="0" u="none" strike="noStrike" kern="1200" cap="none" spc="3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en-US" sz="1700" b="0" i="0" u="none" strike="noStrike" kern="1200" cap="none" spc="3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kumimoji="0" lang="en-US" sz="1700" b="0" i="0" u="none" strike="noStrike" kern="1200" cap="none" spc="3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700" b="0" i="0" u="none" strike="noStrike" kern="1200" cap="none" spc="3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kumimoji="0" lang="en-US" sz="1700" b="0" i="0" u="none" strike="noStrike" kern="1200" cap="none" spc="3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700" b="0" i="0" u="none" strike="noStrike" kern="1200" cap="none" spc="3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dạy</a:t>
            </a:r>
            <a:r>
              <a:rPr kumimoji="0" lang="en-US" sz="1700" b="0" i="0" u="none" strike="noStrike" kern="1200" cap="none" spc="3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700" b="0" i="0" u="none" strike="noStrike" kern="1200" cap="none" spc="3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kumimoji="0" lang="en-US" sz="1700" b="0" i="0" u="none" strike="noStrike" kern="1200" cap="none" spc="3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700" b="0" i="0" u="none" strike="noStrike" kern="1200" cap="none" spc="3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tiếng</a:t>
            </a:r>
            <a:r>
              <a:rPr kumimoji="0" lang="en-US" sz="1700" b="0" i="0" u="none" strike="noStrike" kern="1200" cap="none" spc="3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700" b="0" i="0" u="none" strike="noStrike" kern="1200" cap="none" spc="3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Anh</a:t>
            </a:r>
            <a:endParaRPr kumimoji="0" lang="en-US" sz="1700" b="0" i="0" u="none" strike="noStrike" kern="1200" cap="none" spc="3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3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kumimoji="0" lang="en-US" sz="1700" b="0" i="0" u="none" strike="noStrike" kern="1200" cap="none" spc="3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17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kumimoji="0" lang="en-US" sz="17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:English</a:t>
            </a:r>
            <a:r>
              <a:rPr kumimoji="0" lang="en-US" sz="1700" b="0" i="0" u="none" strike="noStrike" kern="1200" cap="none" spc="3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kid</a:t>
            </a:r>
            <a:endParaRPr kumimoji="0" lang="vi-VN" sz="1700" b="0" i="0" u="none" strike="noStrike" kern="1200" cap="none" spc="3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EF856EA-1347-F45C-44DC-DE9E82DD6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309" y="5371570"/>
            <a:ext cx="6987645" cy="1388534"/>
          </a:xfrm>
        </p:spPr>
        <p:txBody>
          <a:bodyPr/>
          <a:lstStyle/>
          <a:p>
            <a:endParaRPr lang="vi-V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73597-F4FB-03C8-E39D-67B7800E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 smtClean="0">
                <a:solidFill>
                  <a:prstClr val="black"/>
                </a:solidFill>
                <a:latin typeface="Corbel" panose="020B0503020204020204"/>
              </a:rPr>
              <a:t>14/62024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0AEC9-6DC5-8297-8C04-B76828DA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8" name="Graphic 7" descr="Peace Gesture outline">
            <a:extLst>
              <a:ext uri="{FF2B5EF4-FFF2-40B4-BE49-F238E27FC236}">
                <a16:creationId xmlns:a16="http://schemas.microsoft.com/office/drawing/2014/main" id="{4D62C076-39C8-2671-3558-60583B2A96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44024" y="244171"/>
            <a:ext cx="1772359" cy="1674082"/>
          </a:xfrm>
          <a:prstGeom prst="rect">
            <a:avLst/>
          </a:prstGeom>
        </p:spPr>
      </p:pic>
      <p:pic>
        <p:nvPicPr>
          <p:cNvPr id="11" name="Graphic 10" descr="Wave Gesture outline">
            <a:extLst>
              <a:ext uri="{FF2B5EF4-FFF2-40B4-BE49-F238E27FC236}">
                <a16:creationId xmlns:a16="http://schemas.microsoft.com/office/drawing/2014/main" id="{A636C16E-48E8-D49A-CE28-5DEC8C26904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9756" y="1020984"/>
            <a:ext cx="2784662" cy="2784662"/>
          </a:xfrm>
          <a:prstGeom prst="rect">
            <a:avLst/>
          </a:prstGeom>
        </p:spPr>
      </p:pic>
      <p:pic>
        <p:nvPicPr>
          <p:cNvPr id="6" name="Picture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C6E9519C-FAB5-8D2C-55E8-77B40183CBE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"/>
          <a:stretch/>
        </p:blipFill>
        <p:spPr>
          <a:xfrm>
            <a:off x="9974750" y="4660380"/>
            <a:ext cx="2199668" cy="20213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90995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95AD-D1C4-BEBD-120F-8C813C8B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10134600" cy="1764547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II.Giới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khắc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3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8EAB22E-B8E0-C9EE-DEC2-B80ADDC91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340153"/>
              </p:ext>
            </p:extLst>
          </p:nvPr>
        </p:nvGraphicFramePr>
        <p:xfrm>
          <a:off x="482789" y="1764546"/>
          <a:ext cx="11226989" cy="4591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C6630-023C-D1C9-587E-B3E337F1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21B889-ACD2-4CE4-A71D-2DC6386F1733}" type="datetime2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Sáu, 14 Tháng Sáu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954D-A4AF-500D-5353-A7EF793E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Trọng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Phúc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4640-17C4-33BA-6408-EDF2300C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4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8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CDE1-3852-4DAB-B39E-E3F571CD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Bây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704F-BD9B-40E2-B71A-6F6D6FCE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Mời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huynh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B8911-D0C4-42CD-BBA9-7F216C92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E33B79-C3E8-4EA2-ABAA-C687EA40A5D2}" type="datetime2">
              <a:rPr kumimoji="0" lang="vi-VN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Thứ Sáu, 14 Tháng Sáu 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29E94-0C6C-4398-9F59-F1A8353C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Hữu Duy và Trọng Phúc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E1C60-9D8F-41C7-B2D0-F7002694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5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A2B7-72BA-456F-B154-960B087F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222" y="167497"/>
            <a:ext cx="5652945" cy="12863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lắng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nghe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 dirty="0" err="1" smtClean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900" kern="1200" dirty="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DF8AE6E-38CD-4B2A-8E02-F099DD30EF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Game controller">
            <a:extLst>
              <a:ext uri="{FF2B5EF4-FFF2-40B4-BE49-F238E27FC236}">
                <a16:creationId xmlns:a16="http://schemas.microsoft.com/office/drawing/2014/main" id="{DC1F5997-F07C-427C-B110-A42E023383A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653" y="742789"/>
            <a:ext cx="632042" cy="632042"/>
          </a:xfrm>
          <a:prstGeom prst="rect">
            <a:avLst/>
          </a:prstGeom>
        </p:spPr>
      </p:pic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23293907-0F26-4752-BCD0-3AC2C50263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1731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E32D174-F8A9-4FF0-8888-1B4F5E1849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070" y="621519"/>
            <a:ext cx="4032504" cy="22037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69201C5-687E-46FB-BA72-23BA40BFEE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107" y="2848090"/>
            <a:ext cx="2339075" cy="3416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339141A8-FDFD-4ABE-A499-72C9669F4B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A439E11-755A-4258-859D-56A6B6AFCB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78372" y="1485831"/>
            <a:ext cx="1990938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Graphic 6" descr="Monitor">
            <a:extLst>
              <a:ext uri="{FF2B5EF4-FFF2-40B4-BE49-F238E27FC236}">
                <a16:creationId xmlns:a16="http://schemas.microsoft.com/office/drawing/2014/main" id="{BBA91C1C-3902-41E8-2A4D-41ADA7A1F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3908" y="1589964"/>
            <a:ext cx="1162460" cy="1162460"/>
          </a:xfrm>
          <a:prstGeom prst="rect">
            <a:avLst/>
          </a:prstGeom>
        </p:spPr>
      </p:pic>
      <p:sp>
        <p:nvSpPr>
          <p:cNvPr id="94" name="Right Triangle 93">
            <a:extLst>
              <a:ext uri="{FF2B5EF4-FFF2-40B4-BE49-F238E27FC236}">
                <a16:creationId xmlns:a16="http://schemas.microsoft.com/office/drawing/2014/main" id="{E916EF49-F958-4F28-A999-F8FA8D09AF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6828" y="2437565"/>
            <a:ext cx="325600" cy="406635"/>
          </a:xfrm>
          <a:prstGeom prst="rtTriangle">
            <a:avLst/>
          </a:prstGeom>
          <a:solidFill>
            <a:srgbClr val="F34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Placeholder 4">
            <a:extLst>
              <a:ext uri="{FF2B5EF4-FFF2-40B4-BE49-F238E27FC236}">
                <a16:creationId xmlns:a16="http://schemas.microsoft.com/office/drawing/2014/main" id="{A1319A0F-A605-4B6C-9685-2C83AB652D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6" b="10586"/>
          <a:stretch>
            <a:fillRect/>
          </a:stretch>
        </p:blipFill>
        <p:spPr>
          <a:xfrm>
            <a:off x="786047" y="3742721"/>
            <a:ext cx="2032216" cy="1605970"/>
          </a:xfrm>
          <a:prstGeom prst="rect">
            <a:avLst/>
          </a:prstGeom>
        </p:spPr>
      </p:pic>
      <p:sp>
        <p:nvSpPr>
          <p:cNvPr id="96" name="Right Triangle 95">
            <a:extLst>
              <a:ext uri="{FF2B5EF4-FFF2-40B4-BE49-F238E27FC236}">
                <a16:creationId xmlns:a16="http://schemas.microsoft.com/office/drawing/2014/main" id="{A7665D74-DFEA-412C-928C-F090E67084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E84BD56-679D-4E0C-9C9B-D694ABF073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2567" y="2843319"/>
            <a:ext cx="3474720" cy="1883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ight Triangle 99">
            <a:extLst>
              <a:ext uri="{FF2B5EF4-FFF2-40B4-BE49-F238E27FC236}">
                <a16:creationId xmlns:a16="http://schemas.microsoft.com/office/drawing/2014/main" id="{2335FEDF-EF88-4E68-9CF7-5A72EF32AF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0435" y="1488222"/>
            <a:ext cx="1092260" cy="1364098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Contract RTL">
            <a:extLst>
              <a:ext uri="{FF2B5EF4-FFF2-40B4-BE49-F238E27FC236}">
                <a16:creationId xmlns:a16="http://schemas.microsoft.com/office/drawing/2014/main" id="{F01714AA-2AAC-4E98-9008-C809D14E70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09362" y="798247"/>
            <a:ext cx="1876714" cy="1876714"/>
          </a:xfrm>
          <a:prstGeom prst="rect">
            <a:avLst/>
          </a:prstGeom>
        </p:spPr>
      </p:pic>
      <p:pic>
        <p:nvPicPr>
          <p:cNvPr id="6" name="Graphic 5" descr="Checklist RTL">
            <a:extLst>
              <a:ext uri="{FF2B5EF4-FFF2-40B4-BE49-F238E27FC236}">
                <a16:creationId xmlns:a16="http://schemas.microsoft.com/office/drawing/2014/main" id="{60F2029C-CC68-422E-984F-EFFB02C593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04261" y="2979485"/>
            <a:ext cx="1611332" cy="1611332"/>
          </a:xfrm>
          <a:prstGeom prst="rect">
            <a:avLst/>
          </a:prstGeom>
        </p:spPr>
      </p:pic>
      <p:sp>
        <p:nvSpPr>
          <p:cNvPr id="102" name="Right Triangle 101">
            <a:extLst>
              <a:ext uri="{FF2B5EF4-FFF2-40B4-BE49-F238E27FC236}">
                <a16:creationId xmlns:a16="http://schemas.microsoft.com/office/drawing/2014/main" id="{837A7BE2-DF08-4ECE-A520-13927DBF4C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60275D0-1531-43D3-96F4-94906F733A2B}"/>
              </a:ext>
            </a:extLst>
          </p:cNvPr>
          <p:cNvSpPr txBox="1">
            <a:spLocks/>
          </p:cNvSpPr>
          <p:nvPr/>
        </p:nvSpPr>
        <p:spPr>
          <a:xfrm>
            <a:off x="3963289" y="3874603"/>
            <a:ext cx="5480962" cy="306148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bây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kumimoji="0" lang="en-US" sz="2800" b="0" i="0" u="none" strike="noStrike" kern="1200" cap="none" spc="0" normalizeH="0" baseline="0" noProof="0" dirty="0" smtClean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mời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ban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giám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khảo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xét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1D4B2-5EAC-41F8-91B2-E0456641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1046" y="6353703"/>
            <a:ext cx="23872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17199F0-BE13-41AD-B2CF-FBA68E713E63}" type="datetime2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Thứ Sáu, 14 Tháng Sáu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E24D2-37A9-4D57-810D-EE83A969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9122" y="6356350"/>
            <a:ext cx="9746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F5A88BF-7E91-4A45-B6AC-0EAEC19449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09FC-11FE-6AAE-3B28-ED9CD9D5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/>
              <a:t>Phúc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29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2" name="applause.wav"/>
          </p:stSnd>
        </p:sndAc>
      </p:transition>
    </mc:Choice>
    <mc:Fallback xmlns="">
      <p:transition spd="slow">
        <p:fade/>
        <p:sndAc>
          <p:stSnd>
            <p:snd r:embed="rId12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A6DE-C640-02E7-D0CA-1408F5F1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60" y="740802"/>
            <a:ext cx="6370906" cy="128888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u="sng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THUYẾT TRÌNH:</a:t>
            </a:r>
            <a:endParaRPr lang="vi-VN" u="sng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5FDDF75-8888-7959-4EB9-015EF19D62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6529" y="2732545"/>
          <a:ext cx="5384169" cy="3232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7EA38-906B-42B6-F1B4-9AA79F55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89327-2843-4A1F-8680-327B266A0812}" type="datetime2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Sáu, 14 Tháng Sáu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C3D03-0EDD-0536-6969-B31B0AF9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Trọng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Phúc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50A60-2448-EF54-4A92-AF691A1D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Blog outline">
            <a:extLst>
              <a:ext uri="{FF2B5EF4-FFF2-40B4-BE49-F238E27FC236}">
                <a16:creationId xmlns:a16="http://schemas.microsoft.com/office/drawing/2014/main" id="{0F119264-13F1-5C1D-4E54-E95EA850B7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64146" y="2296277"/>
            <a:ext cx="2906988" cy="29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8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704EF2D-D33B-4FBE-850C-39950F29A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>
                                            <p:graphicEl>
                                              <a:dgm id="{9704EF2D-D33B-4FBE-850C-39950F29A5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>
                                            <p:graphicEl>
                                              <a:dgm id="{9704EF2D-D33B-4FBE-850C-39950F29A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9">
                                            <p:graphicEl>
                                              <a:dgm id="{9704EF2D-D33B-4FBE-850C-39950F29A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704EF2D-D33B-4FBE-850C-39950F29A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08208F25-45C4-44AB-A40C-E0353EA15B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>
                                            <p:graphicEl>
                                              <a:dgm id="{08208F25-45C4-44AB-A40C-E0353EA15B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>
                                            <p:graphicEl>
                                              <a:dgm id="{08208F25-45C4-44AB-A40C-E0353EA15B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9">
                                            <p:graphicEl>
                                              <a:dgm id="{08208F25-45C4-44AB-A40C-E0353EA15B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08208F25-45C4-44AB-A40C-E0353EA15B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648D8FDE-0FFD-4708-80B5-69D3987596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>
                                            <p:graphicEl>
                                              <a:dgm id="{648D8FDE-0FFD-4708-80B5-69D3987596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>
                                            <p:graphicEl>
                                              <a:dgm id="{648D8FDE-0FFD-4708-80B5-69D3987596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9">
                                            <p:graphicEl>
                                              <a:dgm id="{648D8FDE-0FFD-4708-80B5-69D3987596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648D8FDE-0FFD-4708-80B5-69D3987596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269442C3-385F-4FF7-8C96-D58616BA5C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>
                                            <p:graphicEl>
                                              <a:dgm id="{269442C3-385F-4FF7-8C96-D58616BA5C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>
                                            <p:graphicEl>
                                              <a:dgm id="{269442C3-385F-4FF7-8C96-D58616BA5C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9">
                                            <p:graphicEl>
                                              <a:dgm id="{269442C3-385F-4FF7-8C96-D58616BA5C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269442C3-385F-4FF7-8C96-D58616BA5C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A4F3D7DA-7D1E-493C-91CD-5814B41890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>
                                            <p:graphicEl>
                                              <a:dgm id="{A4F3D7DA-7D1E-493C-91CD-5814B41890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>
                                            <p:graphicEl>
                                              <a:dgm id="{A4F3D7DA-7D1E-493C-91CD-5814B41890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9">
                                            <p:graphicEl>
                                              <a:dgm id="{A4F3D7DA-7D1E-493C-91CD-5814B41890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A4F3D7DA-7D1E-493C-91CD-5814B41890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9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667B-D5DA-575D-0FDC-37AF596D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552" y="-418802"/>
            <a:ext cx="6364684" cy="259624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I.Giới</a:t>
            </a:r>
            <a:r>
              <a:rPr lang="en-US" sz="3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3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3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3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lang="en-US" sz="3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3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Date Placeholder 42">
            <a:extLst>
              <a:ext uri="{FF2B5EF4-FFF2-40B4-BE49-F238E27FC236}">
                <a16:creationId xmlns:a16="http://schemas.microsoft.com/office/drawing/2014/main" id="{F0FDD582-3E68-7423-096B-53D341F1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EEE012-D596-41A5-A281-74E4862BB0F7}" type="datetime2">
              <a:rPr kumimoji="0" lang="vi-VN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Thứ Sáu, 14 Tháng Sáu 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57B1152A-BE8A-751F-C53C-EFF317D3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Trọng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Phúc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1" name="Slide Number Placeholder 50">
            <a:extLst>
              <a:ext uri="{FF2B5EF4-FFF2-40B4-BE49-F238E27FC236}">
                <a16:creationId xmlns:a16="http://schemas.microsoft.com/office/drawing/2014/main" id="{31CA3195-3DC1-FEDF-EEFC-2D54528F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858315-C377-AA57-F5BF-DEEF83B98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493" y="1468516"/>
            <a:ext cx="2239013" cy="23732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D1B08C-162D-1826-AB6D-E0F5A6FC4110}"/>
              </a:ext>
            </a:extLst>
          </p:cNvPr>
          <p:cNvSpPr txBox="1"/>
          <p:nvPr/>
        </p:nvSpPr>
        <p:spPr>
          <a:xfrm>
            <a:off x="4121624" y="3985146"/>
            <a:ext cx="3370997" cy="887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1F740-A159-95F4-CB8C-857DE49F2D65}"/>
              </a:ext>
            </a:extLst>
          </p:cNvPr>
          <p:cNvSpPr txBox="1"/>
          <p:nvPr/>
        </p:nvSpPr>
        <p:spPr>
          <a:xfrm>
            <a:off x="3716065" y="4353219"/>
            <a:ext cx="511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Nguyễn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Phúc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12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THCS 135</a:t>
            </a:r>
          </a:p>
        </p:txBody>
      </p:sp>
    </p:spTree>
    <p:extLst>
      <p:ext uri="{BB962C8B-B14F-4D97-AF65-F5344CB8AC3E}">
        <p14:creationId xmlns:p14="http://schemas.microsoft.com/office/powerpoint/2010/main" val="145041810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77566"/>
            <a:ext cx="10134600" cy="103699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II.Giới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1.Tác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gốc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4018EE-9FA9-C08A-F3E3-AC3EA8951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374742"/>
              </p:ext>
            </p:extLst>
          </p:nvPr>
        </p:nvGraphicFramePr>
        <p:xfrm>
          <a:off x="1183995" y="2329873"/>
          <a:ext cx="10361442" cy="439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BB191B-AD51-44C3-B579-6292D379B44B}" type="datetime2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Sáu, 14 Tháng Sáu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Trọng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Phúc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50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94FA-7667-861D-1BA2-055ABFD2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II.Giới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2.Lợi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42DA-B52C-3B04-E1D4-FB8314DBC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3933"/>
            <a:ext cx="10515600" cy="4351338"/>
          </a:xfrm>
        </p:spPr>
        <p:txBody>
          <a:bodyPr/>
          <a:lstStyle/>
          <a:p>
            <a:pPr marL="342900" indent="-342900" algn="ctr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trẻ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nhỏ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nút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register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ấn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vô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nút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vô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A6E22-C8B8-1057-BA1B-16F49A41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9281D-645D-424A-98F9-938765B72209}" type="datetime2">
              <a:rPr kumimoji="0" lang="vi-VN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Sáu, 14 Tháng Sáu 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DF98B-8165-F276-112D-DE706259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Trọng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Phúc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9282-8C27-26A3-F88C-46EF4852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90934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8A49-084D-4C78-E4B2-A1112D36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C7EF6-2374-12D1-94D4-F92BF3459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471015"/>
            <a:ext cx="10134600" cy="3969342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ctr">
              <a:buFontTx/>
              <a:buChar char="-"/>
            </a:pP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1-2:em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</a:t>
            </a:r>
            <a:endParaRPr lang="en-GB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FontTx/>
              <a:buChar char="-"/>
            </a:pP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3:em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code,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code,rồi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powerpoint</a:t>
            </a:r>
            <a:endParaRPr lang="en-GB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FontTx/>
              <a:buChar char="-"/>
            </a:pP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4:em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rồi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1CAB0-16C4-FAA7-4D0D-150C994B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C858CF-0864-433B-A3FA-CC5F91D004A7}" type="datetime2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Sáu, 14 Tháng Sáu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B1CE0-442E-DDD9-6F7E-46B352F2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Trọng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Phúc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41076-3D2B-E7AF-ABB5-3B913B44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8B3A69-1CFF-055D-06B1-0FD865E9CF55}"/>
              </a:ext>
            </a:extLst>
          </p:cNvPr>
          <p:cNvSpPr txBox="1">
            <a:spLocks/>
          </p:cNvSpPr>
          <p:nvPr/>
        </p:nvSpPr>
        <p:spPr>
          <a:xfrm>
            <a:off x="3161488" y="247842"/>
            <a:ext cx="5869022" cy="16002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00" b="1" i="0" u="none" strike="noStrike" kern="1200" cap="none" spc="0" normalizeH="0" baseline="0" noProof="0" dirty="0">
                <a:ln/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3.QUY TRÌNH TẠO SẢN PHẨM:</a:t>
            </a:r>
          </a:p>
        </p:txBody>
      </p:sp>
    </p:spTree>
    <p:extLst>
      <p:ext uri="{BB962C8B-B14F-4D97-AF65-F5344CB8AC3E}">
        <p14:creationId xmlns:p14="http://schemas.microsoft.com/office/powerpoint/2010/main" val="146988220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0" y="16481"/>
            <a:ext cx="10515600" cy="587589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r>
              <a:rPr lang="en-GB" dirty="0" smtClean="0"/>
              <a:t> </a:t>
            </a:r>
            <a:r>
              <a:rPr lang="en-GB" dirty="0" err="1" smtClean="0"/>
              <a:t>hình</a:t>
            </a:r>
            <a:r>
              <a:rPr lang="en-GB" dirty="0" smtClean="0"/>
              <a:t> </a:t>
            </a:r>
            <a:r>
              <a:rPr lang="en-GB" dirty="0" err="1" smtClean="0"/>
              <a:t>ảnh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giao</a:t>
            </a:r>
            <a:r>
              <a:rPr lang="en-GB" dirty="0" smtClean="0"/>
              <a:t> </a:t>
            </a:r>
            <a:r>
              <a:rPr lang="en-GB" dirty="0" err="1" smtClean="0"/>
              <a:t>diện</a:t>
            </a:r>
            <a:r>
              <a:rPr lang="en-GB" dirty="0" smtClean="0"/>
              <a:t> </a:t>
            </a:r>
            <a:r>
              <a:rPr lang="en-GB" dirty="0" err="1" smtClean="0"/>
              <a:t>sản</a:t>
            </a:r>
            <a:r>
              <a:rPr lang="en-GB" dirty="0" smtClean="0"/>
              <a:t> </a:t>
            </a:r>
            <a:r>
              <a:rPr lang="en-GB" dirty="0" err="1" smtClean="0"/>
              <a:t>phẩm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484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6B66-5A0C-4401-B5C2-5AD7BD111A47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Phuc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332" y="604071"/>
            <a:ext cx="3788229" cy="2792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070"/>
            <a:ext cx="4580017" cy="27922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531" y="3396344"/>
            <a:ext cx="8297092" cy="33251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0561" y="604069"/>
            <a:ext cx="3836242" cy="611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708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đoạn</a:t>
            </a:r>
            <a:r>
              <a:rPr lang="en-GB" dirty="0" smtClean="0"/>
              <a:t> code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sản</a:t>
            </a:r>
            <a:r>
              <a:rPr lang="en-GB" dirty="0" smtClean="0"/>
              <a:t> </a:t>
            </a:r>
            <a:r>
              <a:rPr lang="en-GB" dirty="0" err="1" smtClean="0"/>
              <a:t>phẩm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206242"/>
            <a:ext cx="4624251" cy="226569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6B66-5A0C-4401-B5C2-5AD7BD111A47}" type="datetime2">
              <a:rPr lang="vi-VN" smtClean="0"/>
              <a:t>Thứ Sáu, 14 Tháng Sáu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88BF-7E91-4A45-B6AC-0EAEC1944934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054" y="1320529"/>
            <a:ext cx="4465707" cy="28857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653" y="1320528"/>
            <a:ext cx="6805250" cy="288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E0F7-B4EB-BEC9-0F47-0D6DE284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II.Giới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4.Tính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062D0-CDB0-A06F-63F7-8FC88B14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đúng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trẻ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97940-FEB7-7892-84A7-43E2004B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CD3DC-64D5-4D1A-9AEA-EFF53CAF2D47}" type="datetime2">
              <a:rPr kumimoji="0" lang="vi-VN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Sáu, 14 Tháng Sáu 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4032B-F886-7817-B02A-2B7200D9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Hữu Duy và Trọng Phúc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0FD65-D698-15EB-F18C-2BA020A3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49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4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5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6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3106</TotalTime>
  <Words>463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Century Gothic</vt:lpstr>
      <vt:lpstr>Corbel</vt:lpstr>
      <vt:lpstr>Garamond</vt:lpstr>
      <vt:lpstr>Tahoma</vt:lpstr>
      <vt:lpstr>Times New Roman</vt:lpstr>
      <vt:lpstr>Trebuchet MS</vt:lpstr>
      <vt:lpstr>Verdana</vt:lpstr>
      <vt:lpstr>Wingdings 3</vt:lpstr>
      <vt:lpstr>1_Office Theme</vt:lpstr>
      <vt:lpstr>Savon</vt:lpstr>
      <vt:lpstr>Parallax</vt:lpstr>
      <vt:lpstr>Organic</vt:lpstr>
      <vt:lpstr>Facet</vt:lpstr>
      <vt:lpstr>1_Parallax</vt:lpstr>
      <vt:lpstr>PowerPoint Presentation</vt:lpstr>
      <vt:lpstr>NỘI DUNG THUYẾT TRÌNH:</vt:lpstr>
      <vt:lpstr>I.Giới thiệu về bản thân:</vt:lpstr>
      <vt:lpstr>II.Giới thiệu về sản phẩm 1.Tác dụng và nguồn gốc ý tưởng của sản phẩm</vt:lpstr>
      <vt:lpstr>II.Giới thiệu về sản phẩm 2.Lợi ích của sản phẩm và giới thiệu cách sử dụng</vt:lpstr>
      <vt:lpstr>                      </vt:lpstr>
      <vt:lpstr>Một số hình ảnh của giao diện sản phẩm</vt:lpstr>
      <vt:lpstr>Các đoạn code của sản phẩm</vt:lpstr>
      <vt:lpstr>II.Giới thiệu về sản phẩm 4.Tính năng của sản phẩm:</vt:lpstr>
      <vt:lpstr>II.Giới thiệu về sản phẩm 5. Những tính năng còn hạn chế và sẽ khắc phục trong tương lai:</vt:lpstr>
      <vt:lpstr>Bây giờ em sẽ trình bày sản phẩm của em</vt:lpstr>
      <vt:lpstr> Cảm ơn mọi người đã lắng nghe bài thuyết trình của em!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 Nguyễn Hữu</dc:creator>
  <cp:lastModifiedBy>NDC</cp:lastModifiedBy>
  <cp:revision>26</cp:revision>
  <dcterms:created xsi:type="dcterms:W3CDTF">2024-02-20T09:43:34Z</dcterms:created>
  <dcterms:modified xsi:type="dcterms:W3CDTF">2024-06-14T04:13:29Z</dcterms:modified>
</cp:coreProperties>
</file>