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60" r:id="rId4"/>
    <p:sldId id="269" r:id="rId5"/>
    <p:sldId id="280" r:id="rId6"/>
    <p:sldId id="298" r:id="rId7"/>
    <p:sldId id="257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2" r:id="rId18"/>
    <p:sldId id="270" r:id="rId19"/>
    <p:sldId id="272" r:id="rId20"/>
    <p:sldId id="273" r:id="rId21"/>
    <p:sldId id="274" r:id="rId22"/>
    <p:sldId id="275" r:id="rId23"/>
    <p:sldId id="293" r:id="rId24"/>
    <p:sldId id="295" r:id="rId25"/>
    <p:sldId id="296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tv.org/downloads/v4l-dvb-apis/uapi/v4l/func-mmap.html" TargetMode="External"/><Relationship Id="rId2" Type="http://schemas.openxmlformats.org/officeDocument/2006/relationships/hyperlink" Target="https://linuxtv.org/downloads/v4l-dvb-apis/uapi/v4l/func-read.html" TargetMode="External"/><Relationship Id="rId1" Type="http://schemas.openxmlformats.org/officeDocument/2006/relationships/hyperlink" Target="https://linuxtv.org/downloads/v4l-dvb-apis/uapi/v4l/vidioc-querycap.html" TargetMode="External"/><Relationship Id="rId4" Type="http://schemas.openxmlformats.org/officeDocument/2006/relationships/hyperlink" Target="https://linuxtv.org/downloads/v4l-dvb-apis/uapi/v4l/userp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tv.org/downloads/v4l-dvb-apis/uapi/v4l/userp.html" TargetMode="External"/><Relationship Id="rId2" Type="http://schemas.openxmlformats.org/officeDocument/2006/relationships/hyperlink" Target="https://linuxtv.org/downloads/v4l-dvb-apis/uapi/v4l/func-mmap.html" TargetMode="External"/><Relationship Id="rId1" Type="http://schemas.openxmlformats.org/officeDocument/2006/relationships/hyperlink" Target="https://linuxtv.org/downloads/v4l-dvb-apis/uapi/v4l/func-read.html" TargetMode="External"/><Relationship Id="rId4" Type="http://schemas.openxmlformats.org/officeDocument/2006/relationships/hyperlink" Target="https://linuxtv.org/downloads/v4l-dvb-apis/uapi/v4l/vidioc-querycap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C81D1-4FE3-48ED-B133-5156E4FCAE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85B92FA-5A85-4B44-B723-70A5EEFF5BBA}">
      <dgm:prSet/>
      <dgm:spPr/>
      <dgm:t>
        <a:bodyPr/>
        <a:lstStyle/>
        <a:p>
          <a:r>
            <a:rPr lang="en-US" b="1" dirty="0"/>
            <a:t>Definition</a:t>
          </a:r>
          <a:endParaRPr lang="en-US" dirty="0"/>
        </a:p>
      </dgm:t>
    </dgm:pt>
    <dgm:pt modelId="{150B8A8C-7AD5-4A03-AF22-3FEE723E2CFA}" type="parTrans" cxnId="{CE9B7E09-EDE8-4B13-BB81-D498136C27FD}">
      <dgm:prSet/>
      <dgm:spPr/>
      <dgm:t>
        <a:bodyPr/>
        <a:lstStyle/>
        <a:p>
          <a:endParaRPr lang="en-US"/>
        </a:p>
      </dgm:t>
    </dgm:pt>
    <dgm:pt modelId="{91DB0F00-0918-450F-BC6A-8BE0D25648F4}" type="sibTrans" cxnId="{CE9B7E09-EDE8-4B13-BB81-D498136C27FD}">
      <dgm:prSet/>
      <dgm:spPr/>
      <dgm:t>
        <a:bodyPr/>
        <a:lstStyle/>
        <a:p>
          <a:endParaRPr lang="en-US"/>
        </a:p>
      </dgm:t>
    </dgm:pt>
    <dgm:pt modelId="{27C38A9F-10E7-4876-901E-93065EBD7267}">
      <dgm:prSet/>
      <dgm:spPr/>
      <dgm:t>
        <a:bodyPr/>
        <a:lstStyle/>
        <a:p>
          <a:r>
            <a:rPr lang="en-US"/>
            <a:t>V4L2 is a collection of device drivers and API supporting realtime video capture on Linux system.</a:t>
          </a:r>
        </a:p>
      </dgm:t>
    </dgm:pt>
    <dgm:pt modelId="{2B748474-5C78-41D9-A058-91537F567F68}" type="parTrans" cxnId="{71A7BA65-28C2-400C-93CC-FEB2F359261F}">
      <dgm:prSet/>
      <dgm:spPr/>
      <dgm:t>
        <a:bodyPr/>
        <a:lstStyle/>
        <a:p>
          <a:endParaRPr lang="en-US"/>
        </a:p>
      </dgm:t>
    </dgm:pt>
    <dgm:pt modelId="{ED0F2BD0-33EA-4BBC-B5AE-C0E25BB52AC0}" type="sibTrans" cxnId="{71A7BA65-28C2-400C-93CC-FEB2F359261F}">
      <dgm:prSet/>
      <dgm:spPr/>
      <dgm:t>
        <a:bodyPr/>
        <a:lstStyle/>
        <a:p>
          <a:endParaRPr lang="en-US"/>
        </a:p>
      </dgm:t>
    </dgm:pt>
    <dgm:pt modelId="{5FB1DF84-784B-4A2C-8CAB-48BBBCFDC50A}" type="pres">
      <dgm:prSet presAssocID="{932C81D1-4FE3-48ED-B133-5156E4FCAEAC}" presName="root" presStyleCnt="0">
        <dgm:presLayoutVars>
          <dgm:dir/>
          <dgm:resizeHandles val="exact"/>
        </dgm:presLayoutVars>
      </dgm:prSet>
      <dgm:spPr/>
    </dgm:pt>
    <dgm:pt modelId="{B4B9564F-709B-41DF-B2AD-8BF74C8E5053}" type="pres">
      <dgm:prSet presAssocID="{885B92FA-5A85-4B44-B723-70A5EEFF5BBA}" presName="compNode" presStyleCnt="0"/>
      <dgm:spPr/>
    </dgm:pt>
    <dgm:pt modelId="{41FBD1A5-4220-4712-9AAA-653BB9F7FAB2}" type="pres">
      <dgm:prSet presAssocID="{885B92FA-5A85-4B44-B723-70A5EEFF5BBA}" presName="bgRect" presStyleLbl="bgShp" presStyleIdx="0" presStyleCnt="2" custScaleY="69866"/>
      <dgm:spPr/>
    </dgm:pt>
    <dgm:pt modelId="{63A8AAEC-6DC7-4690-9E61-35CE665A6351}" type="pres">
      <dgm:prSet presAssocID="{885B92FA-5A85-4B44-B723-70A5EEFF5B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16F6A81-35F1-4909-B111-93A403E1E490}" type="pres">
      <dgm:prSet presAssocID="{885B92FA-5A85-4B44-B723-70A5EEFF5BBA}" presName="spaceRect" presStyleCnt="0"/>
      <dgm:spPr/>
    </dgm:pt>
    <dgm:pt modelId="{9A7C4A9C-6618-434A-AC4D-2F2594D12BAD}" type="pres">
      <dgm:prSet presAssocID="{885B92FA-5A85-4B44-B723-70A5EEFF5BBA}" presName="parTx" presStyleLbl="revTx" presStyleIdx="0" presStyleCnt="2" custScaleY="74632">
        <dgm:presLayoutVars>
          <dgm:chMax val="0"/>
          <dgm:chPref val="0"/>
        </dgm:presLayoutVars>
      </dgm:prSet>
      <dgm:spPr/>
    </dgm:pt>
    <dgm:pt modelId="{B12D0B81-038C-4CFD-8F7B-7BBCED23ABB1}" type="pres">
      <dgm:prSet presAssocID="{91DB0F00-0918-450F-BC6A-8BE0D25648F4}" presName="sibTrans" presStyleCnt="0"/>
      <dgm:spPr/>
    </dgm:pt>
    <dgm:pt modelId="{3A4B6524-1169-4889-9C9B-7C9AF3EAFED8}" type="pres">
      <dgm:prSet presAssocID="{27C38A9F-10E7-4876-901E-93065EBD7267}" presName="compNode" presStyleCnt="0"/>
      <dgm:spPr/>
    </dgm:pt>
    <dgm:pt modelId="{021585EA-45DC-43B9-962F-C82A6EA81A8E}" type="pres">
      <dgm:prSet presAssocID="{27C38A9F-10E7-4876-901E-93065EBD7267}" presName="bgRect" presStyleLbl="bgShp" presStyleIdx="1" presStyleCnt="2"/>
      <dgm:spPr/>
    </dgm:pt>
    <dgm:pt modelId="{002F7E47-683E-4EAA-B07A-D2489F335E0C}" type="pres">
      <dgm:prSet presAssocID="{27C38A9F-10E7-4876-901E-93065EBD72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6616070-75A1-40C8-86E0-15819DBB827D}" type="pres">
      <dgm:prSet presAssocID="{27C38A9F-10E7-4876-901E-93065EBD7267}" presName="spaceRect" presStyleCnt="0"/>
      <dgm:spPr/>
    </dgm:pt>
    <dgm:pt modelId="{AA8B3D0E-B56C-4896-809D-E67F4CAE946D}" type="pres">
      <dgm:prSet presAssocID="{27C38A9F-10E7-4876-901E-93065EBD72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E9B7E09-EDE8-4B13-BB81-D498136C27FD}" srcId="{932C81D1-4FE3-48ED-B133-5156E4FCAEAC}" destId="{885B92FA-5A85-4B44-B723-70A5EEFF5BBA}" srcOrd="0" destOrd="0" parTransId="{150B8A8C-7AD5-4A03-AF22-3FEE723E2CFA}" sibTransId="{91DB0F00-0918-450F-BC6A-8BE0D25648F4}"/>
    <dgm:cxn modelId="{BE12B70B-440B-427C-937B-22D30D2C8596}" type="presOf" srcId="{27C38A9F-10E7-4876-901E-93065EBD7267}" destId="{AA8B3D0E-B56C-4896-809D-E67F4CAE946D}" srcOrd="0" destOrd="0" presId="urn:microsoft.com/office/officeart/2018/2/layout/IconVerticalSolidList"/>
    <dgm:cxn modelId="{71A7BA65-28C2-400C-93CC-FEB2F359261F}" srcId="{932C81D1-4FE3-48ED-B133-5156E4FCAEAC}" destId="{27C38A9F-10E7-4876-901E-93065EBD7267}" srcOrd="1" destOrd="0" parTransId="{2B748474-5C78-41D9-A058-91537F567F68}" sibTransId="{ED0F2BD0-33EA-4BBC-B5AE-C0E25BB52AC0}"/>
    <dgm:cxn modelId="{AA18AE66-421F-4971-97E6-08DFD21CDB76}" type="presOf" srcId="{932C81D1-4FE3-48ED-B133-5156E4FCAEAC}" destId="{5FB1DF84-784B-4A2C-8CAB-48BBBCFDC50A}" srcOrd="0" destOrd="0" presId="urn:microsoft.com/office/officeart/2018/2/layout/IconVerticalSolidList"/>
    <dgm:cxn modelId="{53D4F252-EE8A-4F16-92CC-2FBD3464191F}" type="presOf" srcId="{885B92FA-5A85-4B44-B723-70A5EEFF5BBA}" destId="{9A7C4A9C-6618-434A-AC4D-2F2594D12BAD}" srcOrd="0" destOrd="0" presId="urn:microsoft.com/office/officeart/2018/2/layout/IconVerticalSolidList"/>
    <dgm:cxn modelId="{DAAD36CE-3A5F-482F-A268-8BAF0B574DC3}" type="presParOf" srcId="{5FB1DF84-784B-4A2C-8CAB-48BBBCFDC50A}" destId="{B4B9564F-709B-41DF-B2AD-8BF74C8E5053}" srcOrd="0" destOrd="0" presId="urn:microsoft.com/office/officeart/2018/2/layout/IconVerticalSolidList"/>
    <dgm:cxn modelId="{7386A47C-6B7D-40C5-BFB0-6F234A63379C}" type="presParOf" srcId="{B4B9564F-709B-41DF-B2AD-8BF74C8E5053}" destId="{41FBD1A5-4220-4712-9AAA-653BB9F7FAB2}" srcOrd="0" destOrd="0" presId="urn:microsoft.com/office/officeart/2018/2/layout/IconVerticalSolidList"/>
    <dgm:cxn modelId="{E0766DD8-80A5-4A65-B9E9-1F67A7778A9A}" type="presParOf" srcId="{B4B9564F-709B-41DF-B2AD-8BF74C8E5053}" destId="{63A8AAEC-6DC7-4690-9E61-35CE665A6351}" srcOrd="1" destOrd="0" presId="urn:microsoft.com/office/officeart/2018/2/layout/IconVerticalSolidList"/>
    <dgm:cxn modelId="{84DE66C0-5D43-4A1F-B197-25B2C69433EA}" type="presParOf" srcId="{B4B9564F-709B-41DF-B2AD-8BF74C8E5053}" destId="{216F6A81-35F1-4909-B111-93A403E1E490}" srcOrd="2" destOrd="0" presId="urn:microsoft.com/office/officeart/2018/2/layout/IconVerticalSolidList"/>
    <dgm:cxn modelId="{BF9F3C56-72EF-4391-9E48-0C2891E52DB7}" type="presParOf" srcId="{B4B9564F-709B-41DF-B2AD-8BF74C8E5053}" destId="{9A7C4A9C-6618-434A-AC4D-2F2594D12BAD}" srcOrd="3" destOrd="0" presId="urn:microsoft.com/office/officeart/2018/2/layout/IconVerticalSolidList"/>
    <dgm:cxn modelId="{F1547AF5-E70F-4871-ADC3-EDAA96331527}" type="presParOf" srcId="{5FB1DF84-784B-4A2C-8CAB-48BBBCFDC50A}" destId="{B12D0B81-038C-4CFD-8F7B-7BBCED23ABB1}" srcOrd="1" destOrd="0" presId="urn:microsoft.com/office/officeart/2018/2/layout/IconVerticalSolidList"/>
    <dgm:cxn modelId="{4794785E-6581-4C3F-9C2A-922701B85B98}" type="presParOf" srcId="{5FB1DF84-784B-4A2C-8CAB-48BBBCFDC50A}" destId="{3A4B6524-1169-4889-9C9B-7C9AF3EAFED8}" srcOrd="2" destOrd="0" presId="urn:microsoft.com/office/officeart/2018/2/layout/IconVerticalSolidList"/>
    <dgm:cxn modelId="{1205E3BD-AE5B-431E-A091-97B302EBF2EF}" type="presParOf" srcId="{3A4B6524-1169-4889-9C9B-7C9AF3EAFED8}" destId="{021585EA-45DC-43B9-962F-C82A6EA81A8E}" srcOrd="0" destOrd="0" presId="urn:microsoft.com/office/officeart/2018/2/layout/IconVerticalSolidList"/>
    <dgm:cxn modelId="{B71AC659-7774-479E-B031-AEF40660F5AB}" type="presParOf" srcId="{3A4B6524-1169-4889-9C9B-7C9AF3EAFED8}" destId="{002F7E47-683E-4EAA-B07A-D2489F335E0C}" srcOrd="1" destOrd="0" presId="urn:microsoft.com/office/officeart/2018/2/layout/IconVerticalSolidList"/>
    <dgm:cxn modelId="{DA015347-1B2B-4EBD-8272-D29300B6AFE9}" type="presParOf" srcId="{3A4B6524-1169-4889-9C9B-7C9AF3EAFED8}" destId="{76616070-75A1-40C8-86E0-15819DBB827D}" srcOrd="2" destOrd="0" presId="urn:microsoft.com/office/officeart/2018/2/layout/IconVerticalSolidList"/>
    <dgm:cxn modelId="{C0848A99-BC3C-40DD-936B-7591A44EED21}" type="presParOf" srcId="{3A4B6524-1169-4889-9C9B-7C9AF3EAFED8}" destId="{AA8B3D0E-B56C-4896-809D-E67F4CAE94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8CD21E-2ABB-4415-9B8F-14FAD9CF933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4F8586-8A52-4C6A-8852-B3816610E14F}">
      <dgm:prSet/>
      <dgm:spPr/>
      <dgm:t>
        <a:bodyPr/>
        <a:lstStyle/>
        <a:p>
          <a:r>
            <a:rPr lang="en-US" b="1" dirty="0"/>
            <a:t>a) Responsibility of V4L2</a:t>
          </a:r>
          <a:endParaRPr lang="en-US" dirty="0"/>
        </a:p>
      </dgm:t>
    </dgm:pt>
    <dgm:pt modelId="{33E032EE-81E6-45E6-8667-FB4F444D62F8}" type="parTrans" cxnId="{B27EE7DF-EE0E-44B7-BEE8-07FD74277CDA}">
      <dgm:prSet/>
      <dgm:spPr/>
      <dgm:t>
        <a:bodyPr/>
        <a:lstStyle/>
        <a:p>
          <a:endParaRPr lang="en-US"/>
        </a:p>
      </dgm:t>
    </dgm:pt>
    <dgm:pt modelId="{0314356D-B2F4-4E1D-B5ED-098F2939714D}" type="sibTrans" cxnId="{B27EE7DF-EE0E-44B7-BEE8-07FD74277CDA}">
      <dgm:prSet/>
      <dgm:spPr/>
      <dgm:t>
        <a:bodyPr/>
        <a:lstStyle/>
        <a:p>
          <a:endParaRPr lang="en-US"/>
        </a:p>
      </dgm:t>
    </dgm:pt>
    <dgm:pt modelId="{7A36EBB1-0A4E-4FFE-BE1D-BB35107AE765}">
      <dgm:prSet/>
      <dgm:spPr/>
      <dgm:t>
        <a:bodyPr/>
        <a:lstStyle/>
        <a:p>
          <a:r>
            <a:rPr lang="en-US" dirty="0"/>
            <a:t>V4L2 is designed to support a wide variety of device and there are some ability of V4L2:</a:t>
          </a:r>
        </a:p>
      </dgm:t>
    </dgm:pt>
    <dgm:pt modelId="{1C6E5100-8B50-45D1-82C7-3BE72F2995DF}" type="parTrans" cxnId="{0A2CDF85-E849-4167-B10E-AC2A7246096D}">
      <dgm:prSet/>
      <dgm:spPr/>
      <dgm:t>
        <a:bodyPr/>
        <a:lstStyle/>
        <a:p>
          <a:endParaRPr lang="en-US"/>
        </a:p>
      </dgm:t>
    </dgm:pt>
    <dgm:pt modelId="{94A1FBCA-9D6E-4369-8ED1-01D9AD47DE7D}" type="sibTrans" cxnId="{0A2CDF85-E849-4167-B10E-AC2A7246096D}">
      <dgm:prSet/>
      <dgm:spPr/>
      <dgm:t>
        <a:bodyPr/>
        <a:lstStyle/>
        <a:p>
          <a:endParaRPr lang="en-US"/>
        </a:p>
      </dgm:t>
    </dgm:pt>
    <dgm:pt modelId="{4CFCDCD6-68C7-4B0A-BA80-82B51C4425FC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The</a:t>
          </a:r>
          <a:r>
            <a:rPr lang="en-US" dirty="0">
              <a:solidFill>
                <a:srgbClr val="FFFF00"/>
              </a:solidFill>
            </a:rPr>
            <a:t> </a:t>
          </a:r>
          <a:r>
            <a:rPr lang="en-US" b="1" dirty="0">
              <a:solidFill>
                <a:srgbClr val="FFFF00"/>
              </a:solidFill>
            </a:rPr>
            <a:t>video capture </a:t>
          </a:r>
          <a:r>
            <a:rPr lang="en-US" b="1" dirty="0"/>
            <a:t>interface</a:t>
          </a:r>
          <a:r>
            <a:rPr lang="en-US" dirty="0"/>
            <a:t> grabs video data from a camera device.</a:t>
          </a:r>
        </a:p>
      </dgm:t>
    </dgm:pt>
    <dgm:pt modelId="{10CD9E8F-1F97-4FE5-9D5D-849897309133}" type="parTrans" cxnId="{8C1F5B70-A3F6-47A0-BC7C-CDC58A48ADE8}">
      <dgm:prSet/>
      <dgm:spPr/>
      <dgm:t>
        <a:bodyPr/>
        <a:lstStyle/>
        <a:p>
          <a:endParaRPr lang="en-US"/>
        </a:p>
      </dgm:t>
    </dgm:pt>
    <dgm:pt modelId="{0E7C7371-8CD5-41DA-B8E2-EBE2457AE132}" type="sibTrans" cxnId="{8C1F5B70-A3F6-47A0-BC7C-CDC58A48ADE8}">
      <dgm:prSet/>
      <dgm:spPr/>
      <dgm:t>
        <a:bodyPr/>
        <a:lstStyle/>
        <a:p>
          <a:endParaRPr lang="en-US"/>
        </a:p>
      </dgm:t>
    </dgm:pt>
    <dgm:pt modelId="{0092D5BD-C8FD-48F8-9B17-3282ECDB2880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The </a:t>
          </a:r>
          <a:r>
            <a:rPr lang="en-US" b="1" dirty="0">
              <a:solidFill>
                <a:srgbClr val="FFC000"/>
              </a:solidFill>
            </a:rPr>
            <a:t>video output </a:t>
          </a:r>
          <a:r>
            <a:rPr lang="en-US" b="1" dirty="0"/>
            <a:t>interface</a:t>
          </a:r>
          <a:r>
            <a:rPr lang="en-US" dirty="0"/>
            <a:t> allows applications to drive peripherals which can provide video images.</a:t>
          </a:r>
        </a:p>
      </dgm:t>
    </dgm:pt>
    <dgm:pt modelId="{F1AD69B9-469F-47DB-8827-D546DABDCEA5}" type="parTrans" cxnId="{9E1036E1-BAD2-4573-B63D-AA553135F612}">
      <dgm:prSet/>
      <dgm:spPr/>
      <dgm:t>
        <a:bodyPr/>
        <a:lstStyle/>
        <a:p>
          <a:endParaRPr lang="en-US"/>
        </a:p>
      </dgm:t>
    </dgm:pt>
    <dgm:pt modelId="{DD03CCC8-63BC-4DFF-BBB8-2319182CDEB2}" type="sibTrans" cxnId="{9E1036E1-BAD2-4573-B63D-AA553135F612}">
      <dgm:prSet/>
      <dgm:spPr/>
      <dgm:t>
        <a:bodyPr/>
        <a:lstStyle/>
        <a:p>
          <a:endParaRPr lang="en-US"/>
        </a:p>
      </dgm:t>
    </dgm:pt>
    <dgm:pt modelId="{B2BAE48F-F0B8-4D50-A779-E622A27369DE}">
      <dgm:prSet/>
      <dgm:spPr/>
      <dgm:t>
        <a:bodyPr/>
        <a:lstStyle/>
        <a:p>
          <a:r>
            <a:rPr lang="en-US" dirty="0"/>
            <a:t>The </a:t>
          </a:r>
          <a:r>
            <a:rPr lang="en-US" b="1" dirty="0">
              <a:solidFill>
                <a:srgbClr val="FFC000"/>
              </a:solidFill>
            </a:rPr>
            <a:t>radio interface</a:t>
          </a:r>
          <a:r>
            <a:rPr lang="en-US" dirty="0"/>
            <a:t> provides access to audio streams from AM and FM tuner devices.</a:t>
          </a:r>
        </a:p>
      </dgm:t>
    </dgm:pt>
    <dgm:pt modelId="{B9EDB79B-D3E4-42B1-A0BB-CE82CA1AA51A}" type="parTrans" cxnId="{2C1CD66A-DD97-42E8-82BD-6DDB3E399D88}">
      <dgm:prSet/>
      <dgm:spPr/>
      <dgm:t>
        <a:bodyPr/>
        <a:lstStyle/>
        <a:p>
          <a:endParaRPr lang="en-US"/>
        </a:p>
      </dgm:t>
    </dgm:pt>
    <dgm:pt modelId="{072BC10C-5AF5-4D17-9F5C-B38C7006C001}" type="sibTrans" cxnId="{2C1CD66A-DD97-42E8-82BD-6DDB3E399D88}">
      <dgm:prSet/>
      <dgm:spPr/>
      <dgm:t>
        <a:bodyPr/>
        <a:lstStyle/>
        <a:p>
          <a:endParaRPr lang="en-US"/>
        </a:p>
      </dgm:t>
    </dgm:pt>
    <dgm:pt modelId="{245FB142-1EE8-492A-AFF0-9A89AC6EAB48}" type="pres">
      <dgm:prSet presAssocID="{C68CD21E-2ABB-4415-9B8F-14FAD9CF93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24C296-EFD0-489C-8818-C095096AA596}" type="pres">
      <dgm:prSet presAssocID="{A44F8586-8A52-4C6A-8852-B3816610E14F}" presName="root1" presStyleCnt="0"/>
      <dgm:spPr/>
    </dgm:pt>
    <dgm:pt modelId="{2186D063-F9C7-43E2-8FE2-B9C019C3DD89}" type="pres">
      <dgm:prSet presAssocID="{A44F8586-8A52-4C6A-8852-B3816610E14F}" presName="LevelOneTextNode" presStyleLbl="node0" presStyleIdx="0" presStyleCnt="2" custScaleX="246369" custScaleY="65223" custLinFactNeighborX="1781" custLinFactNeighborY="-30771">
        <dgm:presLayoutVars>
          <dgm:chPref val="3"/>
        </dgm:presLayoutVars>
      </dgm:prSet>
      <dgm:spPr/>
    </dgm:pt>
    <dgm:pt modelId="{357468FF-6609-4E35-AEE5-05BC96473CC0}" type="pres">
      <dgm:prSet presAssocID="{A44F8586-8A52-4C6A-8852-B3816610E14F}" presName="level2hierChild" presStyleCnt="0"/>
      <dgm:spPr/>
    </dgm:pt>
    <dgm:pt modelId="{F09A89C3-36FC-439F-97E5-B183A1D14D78}" type="pres">
      <dgm:prSet presAssocID="{7A36EBB1-0A4E-4FFE-BE1D-BB35107AE765}" presName="root1" presStyleCnt="0"/>
      <dgm:spPr/>
    </dgm:pt>
    <dgm:pt modelId="{D57C6461-2BDC-4BDF-A146-EC6CA3B7817F}" type="pres">
      <dgm:prSet presAssocID="{7A36EBB1-0A4E-4FFE-BE1D-BB35107AE765}" presName="LevelOneTextNode" presStyleLbl="node0" presStyleIdx="1" presStyleCnt="2" custLinFactNeighborX="5826" custLinFactNeighborY="0">
        <dgm:presLayoutVars>
          <dgm:chPref val="3"/>
        </dgm:presLayoutVars>
      </dgm:prSet>
      <dgm:spPr/>
    </dgm:pt>
    <dgm:pt modelId="{CBE91EA3-72BB-4643-B56F-5B0F0354C9B8}" type="pres">
      <dgm:prSet presAssocID="{7A36EBB1-0A4E-4FFE-BE1D-BB35107AE765}" presName="level2hierChild" presStyleCnt="0"/>
      <dgm:spPr/>
    </dgm:pt>
    <dgm:pt modelId="{F1DBCCF2-BF91-40FE-8081-B605B4BB9394}" type="pres">
      <dgm:prSet presAssocID="{10CD9E8F-1F97-4FE5-9D5D-849897309133}" presName="conn2-1" presStyleLbl="parChTrans1D2" presStyleIdx="0" presStyleCnt="3"/>
      <dgm:spPr/>
    </dgm:pt>
    <dgm:pt modelId="{E7139A77-4E01-4B01-9413-2C5548FAA15E}" type="pres">
      <dgm:prSet presAssocID="{10CD9E8F-1F97-4FE5-9D5D-849897309133}" presName="connTx" presStyleLbl="parChTrans1D2" presStyleIdx="0" presStyleCnt="3"/>
      <dgm:spPr/>
    </dgm:pt>
    <dgm:pt modelId="{ED82B527-A290-4782-A2AF-BBBCF231A508}" type="pres">
      <dgm:prSet presAssocID="{4CFCDCD6-68C7-4B0A-BA80-82B51C4425FC}" presName="root2" presStyleCnt="0"/>
      <dgm:spPr/>
    </dgm:pt>
    <dgm:pt modelId="{3453A6EE-50D6-4D64-A8B0-8C328E14A03B}" type="pres">
      <dgm:prSet presAssocID="{4CFCDCD6-68C7-4B0A-BA80-82B51C4425FC}" presName="LevelTwoTextNode" presStyleLbl="node2" presStyleIdx="0" presStyleCnt="3">
        <dgm:presLayoutVars>
          <dgm:chPref val="3"/>
        </dgm:presLayoutVars>
      </dgm:prSet>
      <dgm:spPr/>
    </dgm:pt>
    <dgm:pt modelId="{819F8C8A-5EA6-4A19-BCF1-EDAFBCD36CD8}" type="pres">
      <dgm:prSet presAssocID="{4CFCDCD6-68C7-4B0A-BA80-82B51C4425FC}" presName="level3hierChild" presStyleCnt="0"/>
      <dgm:spPr/>
    </dgm:pt>
    <dgm:pt modelId="{2B0D7297-6E20-4312-BEBB-FAAAF8F66FC4}" type="pres">
      <dgm:prSet presAssocID="{F1AD69B9-469F-47DB-8827-D546DABDCEA5}" presName="conn2-1" presStyleLbl="parChTrans1D2" presStyleIdx="1" presStyleCnt="3"/>
      <dgm:spPr/>
    </dgm:pt>
    <dgm:pt modelId="{79E913B6-979B-4636-A0BC-F814FD085B8D}" type="pres">
      <dgm:prSet presAssocID="{F1AD69B9-469F-47DB-8827-D546DABDCEA5}" presName="connTx" presStyleLbl="parChTrans1D2" presStyleIdx="1" presStyleCnt="3"/>
      <dgm:spPr/>
    </dgm:pt>
    <dgm:pt modelId="{DA63AF0F-7CA7-4291-8BA1-7BFB6AEB0A00}" type="pres">
      <dgm:prSet presAssocID="{0092D5BD-C8FD-48F8-9B17-3282ECDB2880}" presName="root2" presStyleCnt="0"/>
      <dgm:spPr/>
    </dgm:pt>
    <dgm:pt modelId="{E84BB48A-7F3D-48C0-A663-105BB7FB6C5D}" type="pres">
      <dgm:prSet presAssocID="{0092D5BD-C8FD-48F8-9B17-3282ECDB2880}" presName="LevelTwoTextNode" presStyleLbl="node2" presStyleIdx="1" presStyleCnt="3">
        <dgm:presLayoutVars>
          <dgm:chPref val="3"/>
        </dgm:presLayoutVars>
      </dgm:prSet>
      <dgm:spPr/>
    </dgm:pt>
    <dgm:pt modelId="{2102367D-E007-4234-87B1-C5E198114BC3}" type="pres">
      <dgm:prSet presAssocID="{0092D5BD-C8FD-48F8-9B17-3282ECDB2880}" presName="level3hierChild" presStyleCnt="0"/>
      <dgm:spPr/>
    </dgm:pt>
    <dgm:pt modelId="{EBFF2A8D-4374-424D-B090-ADBB35A1E8F2}" type="pres">
      <dgm:prSet presAssocID="{B9EDB79B-D3E4-42B1-A0BB-CE82CA1AA51A}" presName="conn2-1" presStyleLbl="parChTrans1D2" presStyleIdx="2" presStyleCnt="3"/>
      <dgm:spPr/>
    </dgm:pt>
    <dgm:pt modelId="{59B988D0-F22B-49F0-B90D-73320EAB1DD1}" type="pres">
      <dgm:prSet presAssocID="{B9EDB79B-D3E4-42B1-A0BB-CE82CA1AA51A}" presName="connTx" presStyleLbl="parChTrans1D2" presStyleIdx="2" presStyleCnt="3"/>
      <dgm:spPr/>
    </dgm:pt>
    <dgm:pt modelId="{D2D5D80A-C35D-412D-9AC0-C29C6EC08690}" type="pres">
      <dgm:prSet presAssocID="{B2BAE48F-F0B8-4D50-A779-E622A27369DE}" presName="root2" presStyleCnt="0"/>
      <dgm:spPr/>
    </dgm:pt>
    <dgm:pt modelId="{ADD50715-2B4F-48FF-ABDD-3B601D8C11E7}" type="pres">
      <dgm:prSet presAssocID="{B2BAE48F-F0B8-4D50-A779-E622A27369DE}" presName="LevelTwoTextNode" presStyleLbl="node2" presStyleIdx="2" presStyleCnt="3">
        <dgm:presLayoutVars>
          <dgm:chPref val="3"/>
        </dgm:presLayoutVars>
      </dgm:prSet>
      <dgm:spPr/>
    </dgm:pt>
    <dgm:pt modelId="{0F75EDEC-C114-4EDE-BB45-0F8ABFA69ABE}" type="pres">
      <dgm:prSet presAssocID="{B2BAE48F-F0B8-4D50-A779-E622A27369DE}" presName="level3hierChild" presStyleCnt="0"/>
      <dgm:spPr/>
    </dgm:pt>
  </dgm:ptLst>
  <dgm:cxnLst>
    <dgm:cxn modelId="{CE2C700B-DD4F-405C-BD12-44ABC2858C5C}" type="presOf" srcId="{F1AD69B9-469F-47DB-8827-D546DABDCEA5}" destId="{2B0D7297-6E20-4312-BEBB-FAAAF8F66FC4}" srcOrd="0" destOrd="0" presId="urn:microsoft.com/office/officeart/2005/8/layout/hierarchy2"/>
    <dgm:cxn modelId="{7FD1E837-F9FA-4B07-829B-AFD44D18C601}" type="presOf" srcId="{10CD9E8F-1F97-4FE5-9D5D-849897309133}" destId="{E7139A77-4E01-4B01-9413-2C5548FAA15E}" srcOrd="1" destOrd="0" presId="urn:microsoft.com/office/officeart/2005/8/layout/hierarchy2"/>
    <dgm:cxn modelId="{CCB03A48-EA50-4013-99AC-1C2EFC775793}" type="presOf" srcId="{B9EDB79B-D3E4-42B1-A0BB-CE82CA1AA51A}" destId="{EBFF2A8D-4374-424D-B090-ADBB35A1E8F2}" srcOrd="0" destOrd="0" presId="urn:microsoft.com/office/officeart/2005/8/layout/hierarchy2"/>
    <dgm:cxn modelId="{85B5304A-CBC8-4E88-B9D5-A83D8DF41BA1}" type="presOf" srcId="{F1AD69B9-469F-47DB-8827-D546DABDCEA5}" destId="{79E913B6-979B-4636-A0BC-F814FD085B8D}" srcOrd="1" destOrd="0" presId="urn:microsoft.com/office/officeart/2005/8/layout/hierarchy2"/>
    <dgm:cxn modelId="{2C1CD66A-DD97-42E8-82BD-6DDB3E399D88}" srcId="{7A36EBB1-0A4E-4FFE-BE1D-BB35107AE765}" destId="{B2BAE48F-F0B8-4D50-A779-E622A27369DE}" srcOrd="2" destOrd="0" parTransId="{B9EDB79B-D3E4-42B1-A0BB-CE82CA1AA51A}" sibTransId="{072BC10C-5AF5-4D17-9F5C-B38C7006C001}"/>
    <dgm:cxn modelId="{8C1F5B70-A3F6-47A0-BC7C-CDC58A48ADE8}" srcId="{7A36EBB1-0A4E-4FFE-BE1D-BB35107AE765}" destId="{4CFCDCD6-68C7-4B0A-BA80-82B51C4425FC}" srcOrd="0" destOrd="0" parTransId="{10CD9E8F-1F97-4FE5-9D5D-849897309133}" sibTransId="{0E7C7371-8CD5-41DA-B8E2-EBE2457AE132}"/>
    <dgm:cxn modelId="{C9197955-CBA1-4F45-BB32-1A99C68CE1BE}" type="presOf" srcId="{0092D5BD-C8FD-48F8-9B17-3282ECDB2880}" destId="{E84BB48A-7F3D-48C0-A663-105BB7FB6C5D}" srcOrd="0" destOrd="0" presId="urn:microsoft.com/office/officeart/2005/8/layout/hierarchy2"/>
    <dgm:cxn modelId="{E9B9387C-DB56-443E-A724-6221733CE763}" type="presOf" srcId="{B2BAE48F-F0B8-4D50-A779-E622A27369DE}" destId="{ADD50715-2B4F-48FF-ABDD-3B601D8C11E7}" srcOrd="0" destOrd="0" presId="urn:microsoft.com/office/officeart/2005/8/layout/hierarchy2"/>
    <dgm:cxn modelId="{4459EB7E-3FF5-480F-A301-9E6674C1510E}" type="presOf" srcId="{7A36EBB1-0A4E-4FFE-BE1D-BB35107AE765}" destId="{D57C6461-2BDC-4BDF-A146-EC6CA3B7817F}" srcOrd="0" destOrd="0" presId="urn:microsoft.com/office/officeart/2005/8/layout/hierarchy2"/>
    <dgm:cxn modelId="{ED41B185-20BD-4350-8C5E-C15EE4C598AC}" type="presOf" srcId="{B9EDB79B-D3E4-42B1-A0BB-CE82CA1AA51A}" destId="{59B988D0-F22B-49F0-B90D-73320EAB1DD1}" srcOrd="1" destOrd="0" presId="urn:microsoft.com/office/officeart/2005/8/layout/hierarchy2"/>
    <dgm:cxn modelId="{0A2CDF85-E849-4167-B10E-AC2A7246096D}" srcId="{C68CD21E-2ABB-4415-9B8F-14FAD9CF9334}" destId="{7A36EBB1-0A4E-4FFE-BE1D-BB35107AE765}" srcOrd="1" destOrd="0" parTransId="{1C6E5100-8B50-45D1-82C7-3BE72F2995DF}" sibTransId="{94A1FBCA-9D6E-4369-8ED1-01D9AD47DE7D}"/>
    <dgm:cxn modelId="{A64B558D-7204-436B-B64C-988C5A630F11}" type="presOf" srcId="{C68CD21E-2ABB-4415-9B8F-14FAD9CF9334}" destId="{245FB142-1EE8-492A-AFF0-9A89AC6EAB48}" srcOrd="0" destOrd="0" presId="urn:microsoft.com/office/officeart/2005/8/layout/hierarchy2"/>
    <dgm:cxn modelId="{3B6E2997-EEAC-47EF-A2D6-C021153E71E9}" type="presOf" srcId="{A44F8586-8A52-4C6A-8852-B3816610E14F}" destId="{2186D063-F9C7-43E2-8FE2-B9C019C3DD89}" srcOrd="0" destOrd="0" presId="urn:microsoft.com/office/officeart/2005/8/layout/hierarchy2"/>
    <dgm:cxn modelId="{DFEA54AB-280C-4894-A819-8630B2002EFF}" type="presOf" srcId="{10CD9E8F-1F97-4FE5-9D5D-849897309133}" destId="{F1DBCCF2-BF91-40FE-8081-B605B4BB9394}" srcOrd="0" destOrd="0" presId="urn:microsoft.com/office/officeart/2005/8/layout/hierarchy2"/>
    <dgm:cxn modelId="{3CB4C6BE-A624-4929-8158-69DCBC893C56}" type="presOf" srcId="{4CFCDCD6-68C7-4B0A-BA80-82B51C4425FC}" destId="{3453A6EE-50D6-4D64-A8B0-8C328E14A03B}" srcOrd="0" destOrd="0" presId="urn:microsoft.com/office/officeart/2005/8/layout/hierarchy2"/>
    <dgm:cxn modelId="{B27EE7DF-EE0E-44B7-BEE8-07FD74277CDA}" srcId="{C68CD21E-2ABB-4415-9B8F-14FAD9CF9334}" destId="{A44F8586-8A52-4C6A-8852-B3816610E14F}" srcOrd="0" destOrd="0" parTransId="{33E032EE-81E6-45E6-8667-FB4F444D62F8}" sibTransId="{0314356D-B2F4-4E1D-B5ED-098F2939714D}"/>
    <dgm:cxn modelId="{9E1036E1-BAD2-4573-B63D-AA553135F612}" srcId="{7A36EBB1-0A4E-4FFE-BE1D-BB35107AE765}" destId="{0092D5BD-C8FD-48F8-9B17-3282ECDB2880}" srcOrd="1" destOrd="0" parTransId="{F1AD69B9-469F-47DB-8827-D546DABDCEA5}" sibTransId="{DD03CCC8-63BC-4DFF-BBB8-2319182CDEB2}"/>
    <dgm:cxn modelId="{984576E1-0DE1-4039-808D-AF90AD11DA38}" type="presParOf" srcId="{245FB142-1EE8-492A-AFF0-9A89AC6EAB48}" destId="{5D24C296-EFD0-489C-8818-C095096AA596}" srcOrd="0" destOrd="0" presId="urn:microsoft.com/office/officeart/2005/8/layout/hierarchy2"/>
    <dgm:cxn modelId="{7ECF1441-8967-4B1F-9ED5-6B6681244952}" type="presParOf" srcId="{5D24C296-EFD0-489C-8818-C095096AA596}" destId="{2186D063-F9C7-43E2-8FE2-B9C019C3DD89}" srcOrd="0" destOrd="0" presId="urn:microsoft.com/office/officeart/2005/8/layout/hierarchy2"/>
    <dgm:cxn modelId="{19DC404D-1CC2-4B5D-88C1-4C3694F6C193}" type="presParOf" srcId="{5D24C296-EFD0-489C-8818-C095096AA596}" destId="{357468FF-6609-4E35-AEE5-05BC96473CC0}" srcOrd="1" destOrd="0" presId="urn:microsoft.com/office/officeart/2005/8/layout/hierarchy2"/>
    <dgm:cxn modelId="{F9FB3F27-0D64-43A1-9D39-29BE9DD31B43}" type="presParOf" srcId="{245FB142-1EE8-492A-AFF0-9A89AC6EAB48}" destId="{F09A89C3-36FC-439F-97E5-B183A1D14D78}" srcOrd="1" destOrd="0" presId="urn:microsoft.com/office/officeart/2005/8/layout/hierarchy2"/>
    <dgm:cxn modelId="{133E68F9-3965-4EF9-B5C2-5CCC0E02E1EF}" type="presParOf" srcId="{F09A89C3-36FC-439F-97E5-B183A1D14D78}" destId="{D57C6461-2BDC-4BDF-A146-EC6CA3B7817F}" srcOrd="0" destOrd="0" presId="urn:microsoft.com/office/officeart/2005/8/layout/hierarchy2"/>
    <dgm:cxn modelId="{53D73D5C-0349-4038-AD9C-21DE97D3D61D}" type="presParOf" srcId="{F09A89C3-36FC-439F-97E5-B183A1D14D78}" destId="{CBE91EA3-72BB-4643-B56F-5B0F0354C9B8}" srcOrd="1" destOrd="0" presId="urn:microsoft.com/office/officeart/2005/8/layout/hierarchy2"/>
    <dgm:cxn modelId="{25A9B6C9-40A7-4D17-95F4-C157AAC7BC38}" type="presParOf" srcId="{CBE91EA3-72BB-4643-B56F-5B0F0354C9B8}" destId="{F1DBCCF2-BF91-40FE-8081-B605B4BB9394}" srcOrd="0" destOrd="0" presId="urn:microsoft.com/office/officeart/2005/8/layout/hierarchy2"/>
    <dgm:cxn modelId="{F37A8BB2-55B8-4D74-BF7D-7E4185C595C6}" type="presParOf" srcId="{F1DBCCF2-BF91-40FE-8081-B605B4BB9394}" destId="{E7139A77-4E01-4B01-9413-2C5548FAA15E}" srcOrd="0" destOrd="0" presId="urn:microsoft.com/office/officeart/2005/8/layout/hierarchy2"/>
    <dgm:cxn modelId="{2E9FA1D3-1E1E-4B0E-ACD8-94CF37EB42A6}" type="presParOf" srcId="{CBE91EA3-72BB-4643-B56F-5B0F0354C9B8}" destId="{ED82B527-A290-4782-A2AF-BBBCF231A508}" srcOrd="1" destOrd="0" presId="urn:microsoft.com/office/officeart/2005/8/layout/hierarchy2"/>
    <dgm:cxn modelId="{4C605664-85A4-4E52-90D5-1F0C6F6DE4C0}" type="presParOf" srcId="{ED82B527-A290-4782-A2AF-BBBCF231A508}" destId="{3453A6EE-50D6-4D64-A8B0-8C328E14A03B}" srcOrd="0" destOrd="0" presId="urn:microsoft.com/office/officeart/2005/8/layout/hierarchy2"/>
    <dgm:cxn modelId="{5EA016DC-4253-4DEF-9235-1B84F81DBB66}" type="presParOf" srcId="{ED82B527-A290-4782-A2AF-BBBCF231A508}" destId="{819F8C8A-5EA6-4A19-BCF1-EDAFBCD36CD8}" srcOrd="1" destOrd="0" presId="urn:microsoft.com/office/officeart/2005/8/layout/hierarchy2"/>
    <dgm:cxn modelId="{FEBA4D83-FE3E-42B1-B827-9612987B64E6}" type="presParOf" srcId="{CBE91EA3-72BB-4643-B56F-5B0F0354C9B8}" destId="{2B0D7297-6E20-4312-BEBB-FAAAF8F66FC4}" srcOrd="2" destOrd="0" presId="urn:microsoft.com/office/officeart/2005/8/layout/hierarchy2"/>
    <dgm:cxn modelId="{121A8A5A-47CB-4D5A-BF1B-15E223E11266}" type="presParOf" srcId="{2B0D7297-6E20-4312-BEBB-FAAAF8F66FC4}" destId="{79E913B6-979B-4636-A0BC-F814FD085B8D}" srcOrd="0" destOrd="0" presId="urn:microsoft.com/office/officeart/2005/8/layout/hierarchy2"/>
    <dgm:cxn modelId="{54F6333B-DD50-4D90-ACAC-C9774D0FFC4F}" type="presParOf" srcId="{CBE91EA3-72BB-4643-B56F-5B0F0354C9B8}" destId="{DA63AF0F-7CA7-4291-8BA1-7BFB6AEB0A00}" srcOrd="3" destOrd="0" presId="urn:microsoft.com/office/officeart/2005/8/layout/hierarchy2"/>
    <dgm:cxn modelId="{2E206372-57DB-4345-BD46-758C14B5427E}" type="presParOf" srcId="{DA63AF0F-7CA7-4291-8BA1-7BFB6AEB0A00}" destId="{E84BB48A-7F3D-48C0-A663-105BB7FB6C5D}" srcOrd="0" destOrd="0" presId="urn:microsoft.com/office/officeart/2005/8/layout/hierarchy2"/>
    <dgm:cxn modelId="{36AFCFDE-A274-4F7C-87A1-A3E8F911F592}" type="presParOf" srcId="{DA63AF0F-7CA7-4291-8BA1-7BFB6AEB0A00}" destId="{2102367D-E007-4234-87B1-C5E198114BC3}" srcOrd="1" destOrd="0" presId="urn:microsoft.com/office/officeart/2005/8/layout/hierarchy2"/>
    <dgm:cxn modelId="{B4690781-CA68-40FE-B285-B5DCC1737A89}" type="presParOf" srcId="{CBE91EA3-72BB-4643-B56F-5B0F0354C9B8}" destId="{EBFF2A8D-4374-424D-B090-ADBB35A1E8F2}" srcOrd="4" destOrd="0" presId="urn:microsoft.com/office/officeart/2005/8/layout/hierarchy2"/>
    <dgm:cxn modelId="{656B65E1-694B-4216-AD08-DC098D90DE04}" type="presParOf" srcId="{EBFF2A8D-4374-424D-B090-ADBB35A1E8F2}" destId="{59B988D0-F22B-49F0-B90D-73320EAB1DD1}" srcOrd="0" destOrd="0" presId="urn:microsoft.com/office/officeart/2005/8/layout/hierarchy2"/>
    <dgm:cxn modelId="{30464BC5-A1C8-4CE8-8DDF-E9B12441EED0}" type="presParOf" srcId="{CBE91EA3-72BB-4643-B56F-5B0F0354C9B8}" destId="{D2D5D80A-C35D-412D-9AC0-C29C6EC08690}" srcOrd="5" destOrd="0" presId="urn:microsoft.com/office/officeart/2005/8/layout/hierarchy2"/>
    <dgm:cxn modelId="{23AF72D4-7341-443A-BD1E-C3083E82B682}" type="presParOf" srcId="{D2D5D80A-C35D-412D-9AC0-C29C6EC08690}" destId="{ADD50715-2B4F-48FF-ABDD-3B601D8C11E7}" srcOrd="0" destOrd="0" presId="urn:microsoft.com/office/officeart/2005/8/layout/hierarchy2"/>
    <dgm:cxn modelId="{578FAC80-0EB3-4B82-94FC-5276CCC4BFF9}" type="presParOf" srcId="{D2D5D80A-C35D-412D-9AC0-C29C6EC08690}" destId="{0F75EDEC-C114-4EDE-BB45-0F8ABFA69A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E5CD0-F09C-4656-98E7-D420727486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0F68BD-666E-47D7-A041-A918DED5B1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b="1" dirty="0"/>
            <a:t> Video capture interface</a:t>
          </a:r>
          <a:endParaRPr lang="en-US" sz="3600" dirty="0"/>
        </a:p>
      </dgm:t>
    </dgm:pt>
    <dgm:pt modelId="{54D87D67-7425-411A-881C-76DB6E86B6F1}" type="parTrans" cxnId="{78B58983-1DD9-41FA-965F-455B7B393B04}">
      <dgm:prSet/>
      <dgm:spPr/>
      <dgm:t>
        <a:bodyPr/>
        <a:lstStyle/>
        <a:p>
          <a:endParaRPr lang="en-US"/>
        </a:p>
      </dgm:t>
    </dgm:pt>
    <dgm:pt modelId="{169203E0-CAA2-4A7F-A27F-C8A777203019}" type="sibTrans" cxnId="{78B58983-1DD9-41FA-965F-455B7B393B04}">
      <dgm:prSet/>
      <dgm:spPr/>
      <dgm:t>
        <a:bodyPr/>
        <a:lstStyle/>
        <a:p>
          <a:endParaRPr lang="en-US"/>
        </a:p>
      </dgm:t>
    </dgm:pt>
    <dgm:pt modelId="{FCA6BCAD-CF9B-42E7-9410-B26442E92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Video capture interface device sample an analog video signal and stored the digitized image in memory. After that, applications can control and move the image from driver to user space.</a:t>
          </a:r>
        </a:p>
      </dgm:t>
    </dgm:pt>
    <dgm:pt modelId="{A9CA41B2-E13B-4A9F-8EC1-B7BE551FF17A}" type="parTrans" cxnId="{60152086-2F5F-4005-B97D-52A012E4D4D6}">
      <dgm:prSet/>
      <dgm:spPr/>
      <dgm:t>
        <a:bodyPr/>
        <a:lstStyle/>
        <a:p>
          <a:endParaRPr lang="en-US"/>
        </a:p>
      </dgm:t>
    </dgm:pt>
    <dgm:pt modelId="{ADADB491-0944-445A-AD34-4A59A219B0B9}" type="sibTrans" cxnId="{60152086-2F5F-4005-B97D-52A012E4D4D6}">
      <dgm:prSet/>
      <dgm:spPr/>
      <dgm:t>
        <a:bodyPr/>
        <a:lstStyle/>
        <a:p>
          <a:endParaRPr lang="en-US"/>
        </a:p>
      </dgm:t>
    </dgm:pt>
    <dgm:pt modelId="{E3CBFB8A-408F-42E5-A0C1-3D4678A24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Camera device is an device file in Linux( /dev/video) and can be accessed like character device. Video capture device have major number is 81 and the minor number range from 0 to 63.</a:t>
          </a:r>
        </a:p>
      </dgm:t>
    </dgm:pt>
    <dgm:pt modelId="{CBBD435E-6AF5-404D-B147-038E7204860C}" type="parTrans" cxnId="{37543043-FAEC-4745-9925-FED25B6AAECA}">
      <dgm:prSet/>
      <dgm:spPr/>
      <dgm:t>
        <a:bodyPr/>
        <a:lstStyle/>
        <a:p>
          <a:endParaRPr lang="en-US"/>
        </a:p>
      </dgm:t>
    </dgm:pt>
    <dgm:pt modelId="{A92132C2-3A04-4B46-878A-41B019231A5D}" type="sibTrans" cxnId="{37543043-FAEC-4745-9925-FED25B6AAECA}">
      <dgm:prSet/>
      <dgm:spPr/>
      <dgm:t>
        <a:bodyPr/>
        <a:lstStyle/>
        <a:p>
          <a:endParaRPr lang="en-US"/>
        </a:p>
      </dgm:t>
    </dgm:pt>
    <dgm:pt modelId="{2CFDD104-8FC1-40AB-AD43-481D8619FB64}" type="pres">
      <dgm:prSet presAssocID="{19EE5CD0-F09C-4656-98E7-D4207274862C}" presName="root" presStyleCnt="0">
        <dgm:presLayoutVars>
          <dgm:dir/>
          <dgm:resizeHandles val="exact"/>
        </dgm:presLayoutVars>
      </dgm:prSet>
      <dgm:spPr/>
    </dgm:pt>
    <dgm:pt modelId="{E6E6F59F-400F-43E5-9BDF-31F01F3EB5CB}" type="pres">
      <dgm:prSet presAssocID="{390F68BD-666E-47D7-A041-A918DED5B1BC}" presName="compNode" presStyleCnt="0"/>
      <dgm:spPr/>
    </dgm:pt>
    <dgm:pt modelId="{664F02A8-2062-4B91-B8F0-6C78726BB0AD}" type="pres">
      <dgm:prSet presAssocID="{390F68BD-666E-47D7-A041-A918DED5B1BC}" presName="bgRect" presStyleLbl="bgShp" presStyleIdx="0" presStyleCnt="3" custScaleY="102483"/>
      <dgm:spPr/>
    </dgm:pt>
    <dgm:pt modelId="{2DFF1345-FA0F-4B3C-ACA0-DF5EE9DAE1E7}" type="pres">
      <dgm:prSet presAssocID="{390F68BD-666E-47D7-A041-A918DED5B1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Media"/>
        </a:ext>
      </dgm:extLst>
    </dgm:pt>
    <dgm:pt modelId="{751D0DF4-DADF-4F63-9319-E7DAE9DCE61C}" type="pres">
      <dgm:prSet presAssocID="{390F68BD-666E-47D7-A041-A918DED5B1BC}" presName="spaceRect" presStyleCnt="0"/>
      <dgm:spPr/>
    </dgm:pt>
    <dgm:pt modelId="{EF4CD190-49E1-4502-9634-1BE4ADA14E73}" type="pres">
      <dgm:prSet presAssocID="{390F68BD-666E-47D7-A041-A918DED5B1BC}" presName="parTx" presStyleLbl="revTx" presStyleIdx="0" presStyleCnt="3">
        <dgm:presLayoutVars>
          <dgm:chMax val="0"/>
          <dgm:chPref val="0"/>
        </dgm:presLayoutVars>
      </dgm:prSet>
      <dgm:spPr/>
    </dgm:pt>
    <dgm:pt modelId="{E4B895FE-CB94-4475-A5DF-A5B2DBB10FF4}" type="pres">
      <dgm:prSet presAssocID="{169203E0-CAA2-4A7F-A27F-C8A777203019}" presName="sibTrans" presStyleCnt="0"/>
      <dgm:spPr/>
    </dgm:pt>
    <dgm:pt modelId="{BDAC058F-C22F-4A47-AD58-E365929CAFF9}" type="pres">
      <dgm:prSet presAssocID="{FCA6BCAD-CF9B-42E7-9410-B26442E92AEC}" presName="compNode" presStyleCnt="0"/>
      <dgm:spPr/>
    </dgm:pt>
    <dgm:pt modelId="{C3F1B5BD-AA5E-4545-AF1E-1DD0E5A74EF0}" type="pres">
      <dgm:prSet presAssocID="{FCA6BCAD-CF9B-42E7-9410-B26442E92AEC}" presName="bgRect" presStyleLbl="bgShp" presStyleIdx="1" presStyleCnt="3"/>
      <dgm:spPr/>
    </dgm:pt>
    <dgm:pt modelId="{82284D26-59DA-45FF-ACE4-03E5BDA01463}" type="pres">
      <dgm:prSet presAssocID="{FCA6BCAD-CF9B-42E7-9410-B26442E92A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8F4E54D6-71C5-490E-8B42-B338AE230A5F}" type="pres">
      <dgm:prSet presAssocID="{FCA6BCAD-CF9B-42E7-9410-B26442E92AEC}" presName="spaceRect" presStyleCnt="0"/>
      <dgm:spPr/>
    </dgm:pt>
    <dgm:pt modelId="{50CD6209-AAE8-47EB-81B7-7C0D66034FAE}" type="pres">
      <dgm:prSet presAssocID="{FCA6BCAD-CF9B-42E7-9410-B26442E92AEC}" presName="parTx" presStyleLbl="revTx" presStyleIdx="1" presStyleCnt="3">
        <dgm:presLayoutVars>
          <dgm:chMax val="0"/>
          <dgm:chPref val="0"/>
        </dgm:presLayoutVars>
      </dgm:prSet>
      <dgm:spPr/>
    </dgm:pt>
    <dgm:pt modelId="{F6BF56C9-7FBE-4D3F-B51A-E7E27B840862}" type="pres">
      <dgm:prSet presAssocID="{ADADB491-0944-445A-AD34-4A59A219B0B9}" presName="sibTrans" presStyleCnt="0"/>
      <dgm:spPr/>
    </dgm:pt>
    <dgm:pt modelId="{4A297544-76F1-4C79-9A35-3552DF5A1326}" type="pres">
      <dgm:prSet presAssocID="{E3CBFB8A-408F-42E5-A0C1-3D4678A2454C}" presName="compNode" presStyleCnt="0"/>
      <dgm:spPr/>
    </dgm:pt>
    <dgm:pt modelId="{AF9549D4-343A-4F5E-9DA4-13A19DB85399}" type="pres">
      <dgm:prSet presAssocID="{E3CBFB8A-408F-42E5-A0C1-3D4678A2454C}" presName="bgRect" presStyleLbl="bgShp" presStyleIdx="2" presStyleCnt="3"/>
      <dgm:spPr/>
    </dgm:pt>
    <dgm:pt modelId="{A6A6A83A-54EE-49CC-BE87-9A99B800C15A}" type="pres">
      <dgm:prSet presAssocID="{E3CBFB8A-408F-42E5-A0C1-3D4678A245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57CCEB-2A1F-4E12-8FB7-C231E589DC48}" type="pres">
      <dgm:prSet presAssocID="{E3CBFB8A-408F-42E5-A0C1-3D4678A2454C}" presName="spaceRect" presStyleCnt="0"/>
      <dgm:spPr/>
    </dgm:pt>
    <dgm:pt modelId="{5462767B-D87F-471C-A4ED-B5374DD6CAA1}" type="pres">
      <dgm:prSet presAssocID="{E3CBFB8A-408F-42E5-A0C1-3D4678A245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AC7812-3521-4FC2-AB6C-1A610CCF60A0}" type="presOf" srcId="{390F68BD-666E-47D7-A041-A918DED5B1BC}" destId="{EF4CD190-49E1-4502-9634-1BE4ADA14E73}" srcOrd="0" destOrd="0" presId="urn:microsoft.com/office/officeart/2018/2/layout/IconVerticalSolidList"/>
    <dgm:cxn modelId="{23284B42-EFD8-42FC-911F-F60D1BAD6E9C}" type="presOf" srcId="{19EE5CD0-F09C-4656-98E7-D4207274862C}" destId="{2CFDD104-8FC1-40AB-AD43-481D8619FB64}" srcOrd="0" destOrd="0" presId="urn:microsoft.com/office/officeart/2018/2/layout/IconVerticalSolidList"/>
    <dgm:cxn modelId="{37543043-FAEC-4745-9925-FED25B6AAECA}" srcId="{19EE5CD0-F09C-4656-98E7-D4207274862C}" destId="{E3CBFB8A-408F-42E5-A0C1-3D4678A2454C}" srcOrd="2" destOrd="0" parTransId="{CBBD435E-6AF5-404D-B147-038E7204860C}" sibTransId="{A92132C2-3A04-4B46-878A-41B019231A5D}"/>
    <dgm:cxn modelId="{78B58983-1DD9-41FA-965F-455B7B393B04}" srcId="{19EE5CD0-F09C-4656-98E7-D4207274862C}" destId="{390F68BD-666E-47D7-A041-A918DED5B1BC}" srcOrd="0" destOrd="0" parTransId="{54D87D67-7425-411A-881C-76DB6E86B6F1}" sibTransId="{169203E0-CAA2-4A7F-A27F-C8A777203019}"/>
    <dgm:cxn modelId="{60152086-2F5F-4005-B97D-52A012E4D4D6}" srcId="{19EE5CD0-F09C-4656-98E7-D4207274862C}" destId="{FCA6BCAD-CF9B-42E7-9410-B26442E92AEC}" srcOrd="1" destOrd="0" parTransId="{A9CA41B2-E13B-4A9F-8EC1-B7BE551FF17A}" sibTransId="{ADADB491-0944-445A-AD34-4A59A219B0B9}"/>
    <dgm:cxn modelId="{D8D7C59D-EDC3-4EFD-B6E1-C1341EED3804}" type="presOf" srcId="{FCA6BCAD-CF9B-42E7-9410-B26442E92AEC}" destId="{50CD6209-AAE8-47EB-81B7-7C0D66034FAE}" srcOrd="0" destOrd="0" presId="urn:microsoft.com/office/officeart/2018/2/layout/IconVerticalSolidList"/>
    <dgm:cxn modelId="{128F4EAD-B669-43BD-9D0D-878C33EFA973}" type="presOf" srcId="{E3CBFB8A-408F-42E5-A0C1-3D4678A2454C}" destId="{5462767B-D87F-471C-A4ED-B5374DD6CAA1}" srcOrd="0" destOrd="0" presId="urn:microsoft.com/office/officeart/2018/2/layout/IconVerticalSolidList"/>
    <dgm:cxn modelId="{7E095722-F044-4BDF-A48A-CCD8B3E5079A}" type="presParOf" srcId="{2CFDD104-8FC1-40AB-AD43-481D8619FB64}" destId="{E6E6F59F-400F-43E5-9BDF-31F01F3EB5CB}" srcOrd="0" destOrd="0" presId="urn:microsoft.com/office/officeart/2018/2/layout/IconVerticalSolidList"/>
    <dgm:cxn modelId="{67407987-5CB8-4BC3-8261-ED6757E752CA}" type="presParOf" srcId="{E6E6F59F-400F-43E5-9BDF-31F01F3EB5CB}" destId="{664F02A8-2062-4B91-B8F0-6C78726BB0AD}" srcOrd="0" destOrd="0" presId="urn:microsoft.com/office/officeart/2018/2/layout/IconVerticalSolidList"/>
    <dgm:cxn modelId="{47443B59-0F63-47D2-B9E8-FCDF6AFB50B8}" type="presParOf" srcId="{E6E6F59F-400F-43E5-9BDF-31F01F3EB5CB}" destId="{2DFF1345-FA0F-4B3C-ACA0-DF5EE9DAE1E7}" srcOrd="1" destOrd="0" presId="urn:microsoft.com/office/officeart/2018/2/layout/IconVerticalSolidList"/>
    <dgm:cxn modelId="{91923F0E-DD9C-486D-909B-3E388879B2DF}" type="presParOf" srcId="{E6E6F59F-400F-43E5-9BDF-31F01F3EB5CB}" destId="{751D0DF4-DADF-4F63-9319-E7DAE9DCE61C}" srcOrd="2" destOrd="0" presId="urn:microsoft.com/office/officeart/2018/2/layout/IconVerticalSolidList"/>
    <dgm:cxn modelId="{050EE412-0320-4C14-BD17-687C235B8B0D}" type="presParOf" srcId="{E6E6F59F-400F-43E5-9BDF-31F01F3EB5CB}" destId="{EF4CD190-49E1-4502-9634-1BE4ADA14E73}" srcOrd="3" destOrd="0" presId="urn:microsoft.com/office/officeart/2018/2/layout/IconVerticalSolidList"/>
    <dgm:cxn modelId="{40115642-E4A5-4F4B-9153-BBC59727B7D3}" type="presParOf" srcId="{2CFDD104-8FC1-40AB-AD43-481D8619FB64}" destId="{E4B895FE-CB94-4475-A5DF-A5B2DBB10FF4}" srcOrd="1" destOrd="0" presId="urn:microsoft.com/office/officeart/2018/2/layout/IconVerticalSolidList"/>
    <dgm:cxn modelId="{E4D2872A-9428-4715-9976-A088B90C9857}" type="presParOf" srcId="{2CFDD104-8FC1-40AB-AD43-481D8619FB64}" destId="{BDAC058F-C22F-4A47-AD58-E365929CAFF9}" srcOrd="2" destOrd="0" presId="urn:microsoft.com/office/officeart/2018/2/layout/IconVerticalSolidList"/>
    <dgm:cxn modelId="{3441A273-C055-4154-ABCD-2F25F6B3364B}" type="presParOf" srcId="{BDAC058F-C22F-4A47-AD58-E365929CAFF9}" destId="{C3F1B5BD-AA5E-4545-AF1E-1DD0E5A74EF0}" srcOrd="0" destOrd="0" presId="urn:microsoft.com/office/officeart/2018/2/layout/IconVerticalSolidList"/>
    <dgm:cxn modelId="{43944A42-D44A-4F9C-9529-0053C84267BB}" type="presParOf" srcId="{BDAC058F-C22F-4A47-AD58-E365929CAFF9}" destId="{82284D26-59DA-45FF-ACE4-03E5BDA01463}" srcOrd="1" destOrd="0" presId="urn:microsoft.com/office/officeart/2018/2/layout/IconVerticalSolidList"/>
    <dgm:cxn modelId="{4CD15C87-60CB-41DD-9A35-7176FB8856C5}" type="presParOf" srcId="{BDAC058F-C22F-4A47-AD58-E365929CAFF9}" destId="{8F4E54D6-71C5-490E-8B42-B338AE230A5F}" srcOrd="2" destOrd="0" presId="urn:microsoft.com/office/officeart/2018/2/layout/IconVerticalSolidList"/>
    <dgm:cxn modelId="{EA0ACB60-60C3-4841-A40F-B229C839B472}" type="presParOf" srcId="{BDAC058F-C22F-4A47-AD58-E365929CAFF9}" destId="{50CD6209-AAE8-47EB-81B7-7C0D66034FAE}" srcOrd="3" destOrd="0" presId="urn:microsoft.com/office/officeart/2018/2/layout/IconVerticalSolidList"/>
    <dgm:cxn modelId="{C76A8641-8F39-4DD0-BFDA-C6EC3863412B}" type="presParOf" srcId="{2CFDD104-8FC1-40AB-AD43-481D8619FB64}" destId="{F6BF56C9-7FBE-4D3F-B51A-E7E27B840862}" srcOrd="3" destOrd="0" presId="urn:microsoft.com/office/officeart/2018/2/layout/IconVerticalSolidList"/>
    <dgm:cxn modelId="{35F0BBA2-4A0D-4C7B-BCCA-EB8E297CA84C}" type="presParOf" srcId="{2CFDD104-8FC1-40AB-AD43-481D8619FB64}" destId="{4A297544-76F1-4C79-9A35-3552DF5A1326}" srcOrd="4" destOrd="0" presId="urn:microsoft.com/office/officeart/2018/2/layout/IconVerticalSolidList"/>
    <dgm:cxn modelId="{52F7F320-9323-4CD5-975F-631C3857AF27}" type="presParOf" srcId="{4A297544-76F1-4C79-9A35-3552DF5A1326}" destId="{AF9549D4-343A-4F5E-9DA4-13A19DB85399}" srcOrd="0" destOrd="0" presId="urn:microsoft.com/office/officeart/2018/2/layout/IconVerticalSolidList"/>
    <dgm:cxn modelId="{EAF0306C-DAA1-45DD-823C-C3A9B3645686}" type="presParOf" srcId="{4A297544-76F1-4C79-9A35-3552DF5A1326}" destId="{A6A6A83A-54EE-49CC-BE87-9A99B800C15A}" srcOrd="1" destOrd="0" presId="urn:microsoft.com/office/officeart/2018/2/layout/IconVerticalSolidList"/>
    <dgm:cxn modelId="{9CCEAA61-A685-42AB-A739-49ED93F7DD77}" type="presParOf" srcId="{4A297544-76F1-4C79-9A35-3552DF5A1326}" destId="{1D57CCEB-2A1F-4E12-8FB7-C231E589DC48}" srcOrd="2" destOrd="0" presId="urn:microsoft.com/office/officeart/2018/2/layout/IconVerticalSolidList"/>
    <dgm:cxn modelId="{686D852C-F53A-48DE-A99C-64FC7274F3BC}" type="presParOf" srcId="{4A297544-76F1-4C79-9A35-3552DF5A1326}" destId="{5462767B-D87F-471C-A4ED-B5374DD6CA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71082-7163-421B-8079-E613DEBDC9C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6107F8-7523-4A73-8BA0-A9D7F38BBE63}">
      <dgm:prSet custT="1"/>
      <dgm:spPr/>
      <dgm:t>
        <a:bodyPr/>
        <a:lstStyle/>
        <a:p>
          <a:r>
            <a:rPr lang="en-US" sz="2800" b="1" dirty="0"/>
            <a:t>Step of interface with capture image device</a:t>
          </a:r>
          <a:endParaRPr lang="en-US" sz="2800" dirty="0"/>
        </a:p>
      </dgm:t>
    </dgm:pt>
    <dgm:pt modelId="{6F3CF09E-F8AB-4C33-8314-BF35E14B8E2C}" type="parTrans" cxnId="{C831845A-A4FE-4757-BC45-394D8F82A702}">
      <dgm:prSet/>
      <dgm:spPr/>
      <dgm:t>
        <a:bodyPr/>
        <a:lstStyle/>
        <a:p>
          <a:endParaRPr lang="en-US"/>
        </a:p>
      </dgm:t>
    </dgm:pt>
    <dgm:pt modelId="{D952916D-ED25-45B7-AAC0-CD61098E2578}" type="sibTrans" cxnId="{C831845A-A4FE-4757-BC45-394D8F82A702}">
      <dgm:prSet/>
      <dgm:spPr/>
      <dgm:t>
        <a:bodyPr/>
        <a:lstStyle/>
        <a:p>
          <a:endParaRPr lang="en-US"/>
        </a:p>
      </dgm:t>
    </dgm:pt>
    <dgm:pt modelId="{F2933580-88F9-41F9-8039-D962F939B0B4}">
      <dgm:prSet/>
      <dgm:spPr/>
      <dgm:t>
        <a:bodyPr/>
        <a:lstStyle/>
        <a:p>
          <a:pPr algn="l"/>
          <a:r>
            <a:rPr lang="en-US" b="1" dirty="0"/>
            <a:t>Querying capabilities</a:t>
          </a:r>
          <a:r>
            <a:rPr lang="en-US" dirty="0"/>
            <a:t>: Devices supporting the video capture interface set the V4L2_CAP_VIDEO_CAPTURE flag in the capabilities field of struct </a:t>
          </a:r>
          <a:r>
            <a:rPr lang="en-US" b="1" dirty="0">
              <a:hlinkClick xmlns:r="http://schemas.openxmlformats.org/officeDocument/2006/relationships" r:id="rId1"/>
            </a:rPr>
            <a:t>v4l2_capability</a:t>
          </a:r>
          <a:r>
            <a:rPr lang="en-US" dirty="0"/>
            <a:t>  by </a:t>
          </a:r>
          <a:r>
            <a:rPr lang="en-US" dirty="0">
              <a:hlinkClick xmlns:r="http://schemas.openxmlformats.org/officeDocument/2006/relationships" r:id="rId1"/>
            </a:rPr>
            <a:t>VIDIOC_QUERYCAP</a:t>
          </a:r>
          <a:r>
            <a:rPr lang="en-US" dirty="0"/>
            <a:t> </a:t>
          </a:r>
          <a:r>
            <a:rPr lang="en-US" dirty="0" err="1"/>
            <a:t>ioctl</a:t>
          </a:r>
          <a:r>
            <a:rPr lang="en-US" dirty="0"/>
            <a:t>.</a:t>
          </a:r>
        </a:p>
      </dgm:t>
    </dgm:pt>
    <dgm:pt modelId="{6E3FD5E0-14A2-4B66-A7D2-E9169A8EB9B5}" type="parTrans" cxnId="{6B6D00B6-58D7-4954-A989-FD71BAA00737}">
      <dgm:prSet/>
      <dgm:spPr/>
      <dgm:t>
        <a:bodyPr/>
        <a:lstStyle/>
        <a:p>
          <a:endParaRPr lang="en-US"/>
        </a:p>
      </dgm:t>
    </dgm:pt>
    <dgm:pt modelId="{F64F5E4B-9C0D-46BB-9315-742C2EFF2B67}" type="sibTrans" cxnId="{6B6D00B6-58D7-4954-A989-FD71BAA00737}">
      <dgm:prSet/>
      <dgm:spPr/>
      <dgm:t>
        <a:bodyPr/>
        <a:lstStyle/>
        <a:p>
          <a:endParaRPr lang="en-US"/>
        </a:p>
      </dgm:t>
    </dgm:pt>
    <dgm:pt modelId="{95FABF08-DAD5-4314-92DC-820E9920C84E}">
      <dgm:prSet/>
      <dgm:spPr/>
      <dgm:t>
        <a:bodyPr/>
        <a:lstStyle/>
        <a:p>
          <a:pPr algn="l"/>
          <a:r>
            <a:rPr lang="en-US" b="1" dirty="0"/>
            <a:t>Image Format Negotiation</a:t>
          </a:r>
          <a:r>
            <a:rPr lang="en-US" dirty="0"/>
            <a:t>: The former select an area of the video picture to capture, the latter how images are stored in memory, </a:t>
          </a:r>
          <a:r>
            <a:rPr lang="en-US" dirty="0" err="1"/>
            <a:t>i</a:t>
          </a:r>
          <a:r>
            <a:rPr lang="en-US" dirty="0"/>
            <a:t>. e. in RGB or YUV format, the number of bits per pixel or width and height via APIs of V4L2.</a:t>
          </a:r>
        </a:p>
      </dgm:t>
    </dgm:pt>
    <dgm:pt modelId="{33EFB2FD-7860-4AB3-9FCD-90F029D02AE2}" type="parTrans" cxnId="{50AB2A48-15CB-40FC-BA37-237A50F3FFD9}">
      <dgm:prSet/>
      <dgm:spPr/>
      <dgm:t>
        <a:bodyPr/>
        <a:lstStyle/>
        <a:p>
          <a:endParaRPr lang="en-US"/>
        </a:p>
      </dgm:t>
    </dgm:pt>
    <dgm:pt modelId="{EECE64EA-55F3-4CEF-A006-5F9BDD84F5C1}" type="sibTrans" cxnId="{50AB2A48-15CB-40FC-BA37-237A50F3FFD9}">
      <dgm:prSet/>
      <dgm:spPr/>
      <dgm:t>
        <a:bodyPr/>
        <a:lstStyle/>
        <a:p>
          <a:endParaRPr lang="en-US"/>
        </a:p>
      </dgm:t>
    </dgm:pt>
    <dgm:pt modelId="{83EDDF1D-CA81-4F67-8B20-18D4B1C03F54}">
      <dgm:prSet/>
      <dgm:spPr/>
      <dgm:t>
        <a:bodyPr/>
        <a:lstStyle/>
        <a:p>
          <a:pPr algn="l"/>
          <a:r>
            <a:rPr lang="en-US" b="1" dirty="0"/>
            <a:t>Reading images</a:t>
          </a:r>
          <a:r>
            <a:rPr lang="en-US" dirty="0"/>
            <a:t>: A video capture device may support the </a:t>
          </a:r>
          <a:r>
            <a:rPr lang="en-US" dirty="0">
              <a:hlinkClick xmlns:r="http://schemas.openxmlformats.org/officeDocument/2006/relationships" r:id="rId2"/>
            </a:rPr>
            <a:t>read() function</a:t>
          </a:r>
          <a:r>
            <a:rPr lang="en-US" dirty="0"/>
            <a:t> and/or streaming (</a:t>
          </a:r>
          <a:r>
            <a:rPr lang="en-US" dirty="0">
              <a:hlinkClick xmlns:r="http://schemas.openxmlformats.org/officeDocument/2006/relationships" r:id="rId3"/>
            </a:rPr>
            <a:t>memory mapping</a:t>
          </a:r>
          <a:r>
            <a:rPr lang="en-US" dirty="0"/>
            <a:t> or </a:t>
          </a:r>
          <a:r>
            <a:rPr lang="en-US" dirty="0">
              <a:hlinkClick xmlns:r="http://schemas.openxmlformats.org/officeDocument/2006/relationships" r:id="rId4"/>
            </a:rPr>
            <a:t>user pointer</a:t>
          </a:r>
          <a:r>
            <a:rPr lang="en-US" dirty="0"/>
            <a:t>) I/O.</a:t>
          </a:r>
        </a:p>
      </dgm:t>
    </dgm:pt>
    <dgm:pt modelId="{48654BE5-2E41-4653-ADC9-B67BACE04D19}" type="parTrans" cxnId="{8FD41B23-6B71-4285-A28A-F8AF09AB4B5C}">
      <dgm:prSet/>
      <dgm:spPr/>
      <dgm:t>
        <a:bodyPr/>
        <a:lstStyle/>
        <a:p>
          <a:endParaRPr lang="en-US"/>
        </a:p>
      </dgm:t>
    </dgm:pt>
    <dgm:pt modelId="{045A5D56-D732-4CD8-A0A8-CC0E711CE86F}" type="sibTrans" cxnId="{8FD41B23-6B71-4285-A28A-F8AF09AB4B5C}">
      <dgm:prSet/>
      <dgm:spPr/>
      <dgm:t>
        <a:bodyPr/>
        <a:lstStyle/>
        <a:p>
          <a:endParaRPr lang="en-US"/>
        </a:p>
      </dgm:t>
    </dgm:pt>
    <dgm:pt modelId="{3050E233-73C1-4388-8E2E-BF312E824690}" type="pres">
      <dgm:prSet presAssocID="{62871082-7163-421B-8079-E613DEBDC9CE}" presName="Name0" presStyleCnt="0">
        <dgm:presLayoutVars>
          <dgm:dir/>
          <dgm:animLvl val="lvl"/>
          <dgm:resizeHandles val="exact"/>
        </dgm:presLayoutVars>
      </dgm:prSet>
      <dgm:spPr/>
    </dgm:pt>
    <dgm:pt modelId="{65899A88-4500-4E2E-9656-52FB806A1F24}" type="pres">
      <dgm:prSet presAssocID="{83EDDF1D-CA81-4F67-8B20-18D4B1C03F54}" presName="boxAndChildren" presStyleCnt="0"/>
      <dgm:spPr/>
    </dgm:pt>
    <dgm:pt modelId="{AEE8C4CA-37A0-4664-BCF6-B1030AC024D6}" type="pres">
      <dgm:prSet presAssocID="{83EDDF1D-CA81-4F67-8B20-18D4B1C03F54}" presName="parentTextBox" presStyleLbl="node1" presStyleIdx="0" presStyleCnt="4"/>
      <dgm:spPr/>
    </dgm:pt>
    <dgm:pt modelId="{0E82AE36-5094-45AC-8C0F-1D47479112AF}" type="pres">
      <dgm:prSet presAssocID="{EECE64EA-55F3-4CEF-A006-5F9BDD84F5C1}" presName="sp" presStyleCnt="0"/>
      <dgm:spPr/>
    </dgm:pt>
    <dgm:pt modelId="{C8979676-18DA-4042-85A9-5704BB9A08CC}" type="pres">
      <dgm:prSet presAssocID="{95FABF08-DAD5-4314-92DC-820E9920C84E}" presName="arrowAndChildren" presStyleCnt="0"/>
      <dgm:spPr/>
    </dgm:pt>
    <dgm:pt modelId="{5B12CFA6-ABD9-4AF2-8148-26BC604B697D}" type="pres">
      <dgm:prSet presAssocID="{95FABF08-DAD5-4314-92DC-820E9920C84E}" presName="parentTextArrow" presStyleLbl="node1" presStyleIdx="1" presStyleCnt="4"/>
      <dgm:spPr/>
    </dgm:pt>
    <dgm:pt modelId="{8808138A-ABA7-4FF7-BD71-897C5ED342EE}" type="pres">
      <dgm:prSet presAssocID="{F64F5E4B-9C0D-46BB-9315-742C2EFF2B67}" presName="sp" presStyleCnt="0"/>
      <dgm:spPr/>
    </dgm:pt>
    <dgm:pt modelId="{77DAF41E-CDD7-4610-B58B-DF7DC095FB73}" type="pres">
      <dgm:prSet presAssocID="{F2933580-88F9-41F9-8039-D962F939B0B4}" presName="arrowAndChildren" presStyleCnt="0"/>
      <dgm:spPr/>
    </dgm:pt>
    <dgm:pt modelId="{6F3F4703-81B0-4434-93D5-8037276357D3}" type="pres">
      <dgm:prSet presAssocID="{F2933580-88F9-41F9-8039-D962F939B0B4}" presName="parentTextArrow" presStyleLbl="node1" presStyleIdx="2" presStyleCnt="4"/>
      <dgm:spPr/>
    </dgm:pt>
    <dgm:pt modelId="{17D37DAA-B316-4763-B8BD-4A28DE646968}" type="pres">
      <dgm:prSet presAssocID="{D952916D-ED25-45B7-AAC0-CD61098E2578}" presName="sp" presStyleCnt="0"/>
      <dgm:spPr/>
    </dgm:pt>
    <dgm:pt modelId="{490AA2EE-4D0F-4853-97CA-D4EA32E1FFE1}" type="pres">
      <dgm:prSet presAssocID="{DD6107F8-7523-4A73-8BA0-A9D7F38BBE63}" presName="arrowAndChildren" presStyleCnt="0"/>
      <dgm:spPr/>
    </dgm:pt>
    <dgm:pt modelId="{0463EFEC-46C4-445C-93B5-52EDB124EC49}" type="pres">
      <dgm:prSet presAssocID="{DD6107F8-7523-4A73-8BA0-A9D7F38BBE63}" presName="parentTextArrow" presStyleLbl="node1" presStyleIdx="3" presStyleCnt="4" custScaleY="89176" custLinFactNeighborX="764" custLinFactNeighborY="-76"/>
      <dgm:spPr/>
    </dgm:pt>
  </dgm:ptLst>
  <dgm:cxnLst>
    <dgm:cxn modelId="{6CD78A08-DB4B-4178-89C3-AA791BDA85DF}" type="presOf" srcId="{F2933580-88F9-41F9-8039-D962F939B0B4}" destId="{6F3F4703-81B0-4434-93D5-8037276357D3}" srcOrd="0" destOrd="0" presId="urn:microsoft.com/office/officeart/2005/8/layout/process4"/>
    <dgm:cxn modelId="{8FD41B23-6B71-4285-A28A-F8AF09AB4B5C}" srcId="{62871082-7163-421B-8079-E613DEBDC9CE}" destId="{83EDDF1D-CA81-4F67-8B20-18D4B1C03F54}" srcOrd="3" destOrd="0" parTransId="{48654BE5-2E41-4653-ADC9-B67BACE04D19}" sibTransId="{045A5D56-D732-4CD8-A0A8-CC0E711CE86F}"/>
    <dgm:cxn modelId="{50AB2A48-15CB-40FC-BA37-237A50F3FFD9}" srcId="{62871082-7163-421B-8079-E613DEBDC9CE}" destId="{95FABF08-DAD5-4314-92DC-820E9920C84E}" srcOrd="2" destOrd="0" parTransId="{33EFB2FD-7860-4AB3-9FCD-90F029D02AE2}" sibTransId="{EECE64EA-55F3-4CEF-A006-5F9BDD84F5C1}"/>
    <dgm:cxn modelId="{C831845A-A4FE-4757-BC45-394D8F82A702}" srcId="{62871082-7163-421B-8079-E613DEBDC9CE}" destId="{DD6107F8-7523-4A73-8BA0-A9D7F38BBE63}" srcOrd="0" destOrd="0" parTransId="{6F3CF09E-F8AB-4C33-8314-BF35E14B8E2C}" sibTransId="{D952916D-ED25-45B7-AAC0-CD61098E2578}"/>
    <dgm:cxn modelId="{A4EDC6A0-3A5B-471A-88FB-01E8CA951650}" type="presOf" srcId="{62871082-7163-421B-8079-E613DEBDC9CE}" destId="{3050E233-73C1-4388-8E2E-BF312E824690}" srcOrd="0" destOrd="0" presId="urn:microsoft.com/office/officeart/2005/8/layout/process4"/>
    <dgm:cxn modelId="{6B6D00B6-58D7-4954-A989-FD71BAA00737}" srcId="{62871082-7163-421B-8079-E613DEBDC9CE}" destId="{F2933580-88F9-41F9-8039-D962F939B0B4}" srcOrd="1" destOrd="0" parTransId="{6E3FD5E0-14A2-4B66-A7D2-E9169A8EB9B5}" sibTransId="{F64F5E4B-9C0D-46BB-9315-742C2EFF2B67}"/>
    <dgm:cxn modelId="{3AA609BF-F0D3-493D-8CEE-1AF4DFCD85C4}" type="presOf" srcId="{DD6107F8-7523-4A73-8BA0-A9D7F38BBE63}" destId="{0463EFEC-46C4-445C-93B5-52EDB124EC49}" srcOrd="0" destOrd="0" presId="urn:microsoft.com/office/officeart/2005/8/layout/process4"/>
    <dgm:cxn modelId="{350398C7-86F3-4AB9-9276-57D0448ED3F0}" type="presOf" srcId="{83EDDF1D-CA81-4F67-8B20-18D4B1C03F54}" destId="{AEE8C4CA-37A0-4664-BCF6-B1030AC024D6}" srcOrd="0" destOrd="0" presId="urn:microsoft.com/office/officeart/2005/8/layout/process4"/>
    <dgm:cxn modelId="{A9A6B7EC-973D-4ADB-A5D4-CDEF0615D188}" type="presOf" srcId="{95FABF08-DAD5-4314-92DC-820E9920C84E}" destId="{5B12CFA6-ABD9-4AF2-8148-26BC604B697D}" srcOrd="0" destOrd="0" presId="urn:microsoft.com/office/officeart/2005/8/layout/process4"/>
    <dgm:cxn modelId="{12E46B82-0422-4C2D-9C3E-0AF08FC96108}" type="presParOf" srcId="{3050E233-73C1-4388-8E2E-BF312E824690}" destId="{65899A88-4500-4E2E-9656-52FB806A1F24}" srcOrd="0" destOrd="0" presId="urn:microsoft.com/office/officeart/2005/8/layout/process4"/>
    <dgm:cxn modelId="{D94527E5-36DA-4143-AB23-93D31B9976DE}" type="presParOf" srcId="{65899A88-4500-4E2E-9656-52FB806A1F24}" destId="{AEE8C4CA-37A0-4664-BCF6-B1030AC024D6}" srcOrd="0" destOrd="0" presId="urn:microsoft.com/office/officeart/2005/8/layout/process4"/>
    <dgm:cxn modelId="{1E21D3B8-A9E4-41C3-8A44-7A24982D3533}" type="presParOf" srcId="{3050E233-73C1-4388-8E2E-BF312E824690}" destId="{0E82AE36-5094-45AC-8C0F-1D47479112AF}" srcOrd="1" destOrd="0" presId="urn:microsoft.com/office/officeart/2005/8/layout/process4"/>
    <dgm:cxn modelId="{2BE8A2C2-62AE-4715-83C2-B973151E559A}" type="presParOf" srcId="{3050E233-73C1-4388-8E2E-BF312E824690}" destId="{C8979676-18DA-4042-85A9-5704BB9A08CC}" srcOrd="2" destOrd="0" presId="urn:microsoft.com/office/officeart/2005/8/layout/process4"/>
    <dgm:cxn modelId="{138DC07E-83FA-48C5-B428-19AA60015D7F}" type="presParOf" srcId="{C8979676-18DA-4042-85A9-5704BB9A08CC}" destId="{5B12CFA6-ABD9-4AF2-8148-26BC604B697D}" srcOrd="0" destOrd="0" presId="urn:microsoft.com/office/officeart/2005/8/layout/process4"/>
    <dgm:cxn modelId="{FCE2A3ED-1700-433B-924A-85980360C4EB}" type="presParOf" srcId="{3050E233-73C1-4388-8E2E-BF312E824690}" destId="{8808138A-ABA7-4FF7-BD71-897C5ED342EE}" srcOrd="3" destOrd="0" presId="urn:microsoft.com/office/officeart/2005/8/layout/process4"/>
    <dgm:cxn modelId="{B572AC26-AA91-47C4-A82A-5405E64E0C2E}" type="presParOf" srcId="{3050E233-73C1-4388-8E2E-BF312E824690}" destId="{77DAF41E-CDD7-4610-B58B-DF7DC095FB73}" srcOrd="4" destOrd="0" presId="urn:microsoft.com/office/officeart/2005/8/layout/process4"/>
    <dgm:cxn modelId="{40AD10AB-DB6B-424B-A91F-49C394F0C86C}" type="presParOf" srcId="{77DAF41E-CDD7-4610-B58B-DF7DC095FB73}" destId="{6F3F4703-81B0-4434-93D5-8037276357D3}" srcOrd="0" destOrd="0" presId="urn:microsoft.com/office/officeart/2005/8/layout/process4"/>
    <dgm:cxn modelId="{36BCC52A-C111-41DE-A37F-B9EAC9CD8D2C}" type="presParOf" srcId="{3050E233-73C1-4388-8E2E-BF312E824690}" destId="{17D37DAA-B316-4763-B8BD-4A28DE646968}" srcOrd="5" destOrd="0" presId="urn:microsoft.com/office/officeart/2005/8/layout/process4"/>
    <dgm:cxn modelId="{F96D8D7C-1A17-4FDF-9C72-6825CD6EE0CC}" type="presParOf" srcId="{3050E233-73C1-4388-8E2E-BF312E824690}" destId="{490AA2EE-4D0F-4853-97CA-D4EA32E1FFE1}" srcOrd="6" destOrd="0" presId="urn:microsoft.com/office/officeart/2005/8/layout/process4"/>
    <dgm:cxn modelId="{9B53B343-D0C2-4959-B871-52F519E295C8}" type="presParOf" srcId="{490AA2EE-4D0F-4853-97CA-D4EA32E1FFE1}" destId="{0463EFEC-46C4-445C-93B5-52EDB124EC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D1A5-4220-4712-9AAA-653BB9F7FAB2}">
      <dsp:nvSpPr>
        <dsp:cNvPr id="0" name=""/>
        <dsp:cNvSpPr/>
      </dsp:nvSpPr>
      <dsp:spPr>
        <a:xfrm>
          <a:off x="0" y="1222408"/>
          <a:ext cx="6513603" cy="1233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8AAEC-6DC7-4690-9E61-35CE665A6351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C4A9C-6618-434A-AC4D-2F2594D12BAD}">
      <dsp:nvSpPr>
        <dsp:cNvPr id="0" name=""/>
        <dsp:cNvSpPr/>
      </dsp:nvSpPr>
      <dsp:spPr>
        <a:xfrm>
          <a:off x="2039300" y="1180333"/>
          <a:ext cx="4474303" cy="131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Definition</a:t>
          </a:r>
          <a:endParaRPr lang="en-US" sz="2400" kern="1200" dirty="0"/>
        </a:p>
      </dsp:txBody>
      <dsp:txXfrm>
        <a:off x="2039300" y="1180333"/>
        <a:ext cx="4474303" cy="1317723"/>
      </dsp:txXfrm>
    </dsp:sp>
    <dsp:sp modelId="{021585EA-45DC-43B9-962F-C82A6EA81A8E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F7E47-683E-4EAA-B07A-D2489F335E0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B3D0E-B56C-4896-809D-E67F4CAE946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V4L2 is a collection of device drivers and API supporting realtime video capture on Linux system.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6D063-F9C7-43E2-8FE2-B9C019C3DD89}">
      <dsp:nvSpPr>
        <dsp:cNvPr id="0" name=""/>
        <dsp:cNvSpPr/>
      </dsp:nvSpPr>
      <dsp:spPr>
        <a:xfrm>
          <a:off x="7072" y="0"/>
          <a:ext cx="6506531" cy="861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a) Responsibility of V4L2</a:t>
          </a:r>
          <a:endParaRPr lang="en-US" sz="1700" kern="1200" dirty="0"/>
        </a:p>
      </dsp:txBody>
      <dsp:txXfrm>
        <a:off x="32297" y="25225"/>
        <a:ext cx="6456081" cy="810809"/>
      </dsp:txXfrm>
    </dsp:sp>
    <dsp:sp modelId="{D57C6461-2BDC-4BDF-A146-EC6CA3B7817F}">
      <dsp:nvSpPr>
        <dsp:cNvPr id="0" name=""/>
        <dsp:cNvSpPr/>
      </dsp:nvSpPr>
      <dsp:spPr>
        <a:xfrm>
          <a:off x="157399" y="2812136"/>
          <a:ext cx="2640969" cy="1320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V4L2 is designed to support a wide variety of device and there are some ability of V4L2:</a:t>
          </a:r>
        </a:p>
      </dsp:txBody>
      <dsp:txXfrm>
        <a:off x="196075" y="2850812"/>
        <a:ext cx="2563617" cy="1243132"/>
      </dsp:txXfrm>
    </dsp:sp>
    <dsp:sp modelId="{F1DBCCF2-BF91-40FE-8081-B605B4BB9394}">
      <dsp:nvSpPr>
        <dsp:cNvPr id="0" name=""/>
        <dsp:cNvSpPr/>
      </dsp:nvSpPr>
      <dsp:spPr>
        <a:xfrm rot="18043458">
          <a:off x="2366375" y="2692907"/>
          <a:ext cx="1766513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766513" y="201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05468" y="2668937"/>
        <a:ext cx="88325" cy="88325"/>
      </dsp:txXfrm>
    </dsp:sp>
    <dsp:sp modelId="{3453A6EE-50D6-4D64-A8B0-8C328E14A03B}">
      <dsp:nvSpPr>
        <dsp:cNvPr id="0" name=""/>
        <dsp:cNvSpPr/>
      </dsp:nvSpPr>
      <dsp:spPr>
        <a:xfrm>
          <a:off x="3700894" y="1293579"/>
          <a:ext cx="2640969" cy="132048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</a:t>
          </a:r>
          <a:r>
            <a:rPr lang="en-US" sz="1700" kern="1200" dirty="0">
              <a:solidFill>
                <a:srgbClr val="FFFF00"/>
              </a:solidFill>
            </a:rPr>
            <a:t> </a:t>
          </a:r>
          <a:r>
            <a:rPr lang="en-US" sz="1700" b="1" kern="1200" dirty="0">
              <a:solidFill>
                <a:srgbClr val="FFFF00"/>
              </a:solidFill>
            </a:rPr>
            <a:t>video capture </a:t>
          </a:r>
          <a:r>
            <a:rPr lang="en-US" sz="1700" b="1" kern="1200" dirty="0"/>
            <a:t>interface</a:t>
          </a:r>
          <a:r>
            <a:rPr lang="en-US" sz="1700" kern="1200" dirty="0"/>
            <a:t> grabs video data from a camera device.</a:t>
          </a:r>
        </a:p>
      </dsp:txBody>
      <dsp:txXfrm>
        <a:off x="3739570" y="1332255"/>
        <a:ext cx="2563617" cy="1243132"/>
      </dsp:txXfrm>
    </dsp:sp>
    <dsp:sp modelId="{2B0D7297-6E20-4312-BEBB-FAAAF8F66FC4}">
      <dsp:nvSpPr>
        <dsp:cNvPr id="0" name=""/>
        <dsp:cNvSpPr/>
      </dsp:nvSpPr>
      <dsp:spPr>
        <a:xfrm>
          <a:off x="2798369" y="3452186"/>
          <a:ext cx="902525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902525" y="201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7068" y="3449816"/>
        <a:ext cx="45126" cy="45126"/>
      </dsp:txXfrm>
    </dsp:sp>
    <dsp:sp modelId="{E84BB48A-7F3D-48C0-A663-105BB7FB6C5D}">
      <dsp:nvSpPr>
        <dsp:cNvPr id="0" name=""/>
        <dsp:cNvSpPr/>
      </dsp:nvSpPr>
      <dsp:spPr>
        <a:xfrm>
          <a:off x="3700894" y="2812136"/>
          <a:ext cx="2640969" cy="132048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 </a:t>
          </a:r>
          <a:r>
            <a:rPr lang="en-US" sz="1700" b="1" kern="1200" dirty="0">
              <a:solidFill>
                <a:srgbClr val="FFC000"/>
              </a:solidFill>
            </a:rPr>
            <a:t>video output </a:t>
          </a:r>
          <a:r>
            <a:rPr lang="en-US" sz="1700" b="1" kern="1200" dirty="0"/>
            <a:t>interface</a:t>
          </a:r>
          <a:r>
            <a:rPr lang="en-US" sz="1700" kern="1200" dirty="0"/>
            <a:t> allows applications to drive peripherals which can provide video images.</a:t>
          </a:r>
        </a:p>
      </dsp:txBody>
      <dsp:txXfrm>
        <a:off x="3739570" y="2850812"/>
        <a:ext cx="2563617" cy="1243132"/>
      </dsp:txXfrm>
    </dsp:sp>
    <dsp:sp modelId="{EBFF2A8D-4374-424D-B090-ADBB35A1E8F2}">
      <dsp:nvSpPr>
        <dsp:cNvPr id="0" name=""/>
        <dsp:cNvSpPr/>
      </dsp:nvSpPr>
      <dsp:spPr>
        <a:xfrm rot="3556542">
          <a:off x="2366375" y="4211465"/>
          <a:ext cx="1766513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766513" y="201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05468" y="4187495"/>
        <a:ext cx="88325" cy="88325"/>
      </dsp:txXfrm>
    </dsp:sp>
    <dsp:sp modelId="{ADD50715-2B4F-48FF-ABDD-3B601D8C11E7}">
      <dsp:nvSpPr>
        <dsp:cNvPr id="0" name=""/>
        <dsp:cNvSpPr/>
      </dsp:nvSpPr>
      <dsp:spPr>
        <a:xfrm>
          <a:off x="3700894" y="4330694"/>
          <a:ext cx="2640969" cy="13204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 </a:t>
          </a:r>
          <a:r>
            <a:rPr lang="en-US" sz="1700" b="1" kern="1200" dirty="0">
              <a:solidFill>
                <a:srgbClr val="FFC000"/>
              </a:solidFill>
            </a:rPr>
            <a:t>radio interface</a:t>
          </a:r>
          <a:r>
            <a:rPr lang="en-US" sz="1700" kern="1200" dirty="0"/>
            <a:t> provides access to audio streams from AM and FM tuner devices.</a:t>
          </a:r>
        </a:p>
      </dsp:txBody>
      <dsp:txXfrm>
        <a:off x="3739570" y="4369370"/>
        <a:ext cx="2563617" cy="1243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F02A8-2062-4B91-B8F0-6C78726BB0AD}">
      <dsp:nvSpPr>
        <dsp:cNvPr id="0" name=""/>
        <dsp:cNvSpPr/>
      </dsp:nvSpPr>
      <dsp:spPr>
        <a:xfrm>
          <a:off x="0" y="1118"/>
          <a:ext cx="6513603" cy="17105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F1345-FA0F-4B3C-ACA0-DF5EE9DAE1E7}">
      <dsp:nvSpPr>
        <dsp:cNvPr id="0" name=""/>
        <dsp:cNvSpPr/>
      </dsp:nvSpPr>
      <dsp:spPr>
        <a:xfrm>
          <a:off x="504893" y="397381"/>
          <a:ext cx="917988" cy="917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CD190-49E1-4502-9634-1BE4ADA14E73}">
      <dsp:nvSpPr>
        <dsp:cNvPr id="0" name=""/>
        <dsp:cNvSpPr/>
      </dsp:nvSpPr>
      <dsp:spPr>
        <a:xfrm>
          <a:off x="1927775" y="21840"/>
          <a:ext cx="4585828" cy="166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43" tIns="176643" rIns="176643" bIns="176643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 Video capture interface</a:t>
          </a:r>
          <a:endParaRPr lang="en-US" sz="3600" kern="1200" dirty="0"/>
        </a:p>
      </dsp:txBody>
      <dsp:txXfrm>
        <a:off x="1927775" y="21840"/>
        <a:ext cx="4585828" cy="1669070"/>
      </dsp:txXfrm>
    </dsp:sp>
    <dsp:sp modelId="{C3F1B5BD-AA5E-4545-AF1E-1DD0E5A74EF0}">
      <dsp:nvSpPr>
        <dsp:cNvPr id="0" name=""/>
        <dsp:cNvSpPr/>
      </dsp:nvSpPr>
      <dsp:spPr>
        <a:xfrm>
          <a:off x="0" y="2128899"/>
          <a:ext cx="6513603" cy="1669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84D26-59DA-45FF-ACE4-03E5BDA01463}">
      <dsp:nvSpPr>
        <dsp:cNvPr id="0" name=""/>
        <dsp:cNvSpPr/>
      </dsp:nvSpPr>
      <dsp:spPr>
        <a:xfrm>
          <a:off x="504893" y="2504440"/>
          <a:ext cx="917988" cy="917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D6209-AAE8-47EB-81B7-7C0D66034FAE}">
      <dsp:nvSpPr>
        <dsp:cNvPr id="0" name=""/>
        <dsp:cNvSpPr/>
      </dsp:nvSpPr>
      <dsp:spPr>
        <a:xfrm>
          <a:off x="1927775" y="2128899"/>
          <a:ext cx="4585828" cy="166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43" tIns="176643" rIns="176643" bIns="1766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Video capture interface device sample an analog video signal and stored the digitized image in memory. After that, applications can control and move the image from driver to user space.</a:t>
          </a:r>
        </a:p>
      </dsp:txBody>
      <dsp:txXfrm>
        <a:off x="1927775" y="2128899"/>
        <a:ext cx="4585828" cy="1669070"/>
      </dsp:txXfrm>
    </dsp:sp>
    <dsp:sp modelId="{AF9549D4-343A-4F5E-9DA4-13A19DB85399}">
      <dsp:nvSpPr>
        <dsp:cNvPr id="0" name=""/>
        <dsp:cNvSpPr/>
      </dsp:nvSpPr>
      <dsp:spPr>
        <a:xfrm>
          <a:off x="0" y="4215237"/>
          <a:ext cx="6513603" cy="1669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6A83A-54EE-49CC-BE87-9A99B800C15A}">
      <dsp:nvSpPr>
        <dsp:cNvPr id="0" name=""/>
        <dsp:cNvSpPr/>
      </dsp:nvSpPr>
      <dsp:spPr>
        <a:xfrm>
          <a:off x="504893" y="4590777"/>
          <a:ext cx="917988" cy="917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2767B-D87F-471C-A4ED-B5374DD6CAA1}">
      <dsp:nvSpPr>
        <dsp:cNvPr id="0" name=""/>
        <dsp:cNvSpPr/>
      </dsp:nvSpPr>
      <dsp:spPr>
        <a:xfrm>
          <a:off x="1927775" y="4215237"/>
          <a:ext cx="4585828" cy="1669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43" tIns="176643" rIns="176643" bIns="1766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Camera device is an device file in Linux( /dev/video) and can be accessed like character device. Video capture device have major number is 81 and the minor number range from 0 to 63.</a:t>
          </a:r>
        </a:p>
      </dsp:txBody>
      <dsp:txXfrm>
        <a:off x="1927775" y="4215237"/>
        <a:ext cx="4585828" cy="1669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8C4CA-37A0-4664-BCF6-B1030AC024D6}">
      <dsp:nvSpPr>
        <dsp:cNvPr id="0" name=""/>
        <dsp:cNvSpPr/>
      </dsp:nvSpPr>
      <dsp:spPr>
        <a:xfrm>
          <a:off x="0" y="4795641"/>
          <a:ext cx="6513603" cy="1089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Reading images</a:t>
          </a:r>
          <a:r>
            <a:rPr lang="en-US" sz="1600" kern="1200" dirty="0"/>
            <a:t>: A video capture device may support the </a:t>
          </a:r>
          <a:r>
            <a:rPr lang="en-US" sz="1600" kern="1200" dirty="0">
              <a:hlinkClick xmlns:r="http://schemas.openxmlformats.org/officeDocument/2006/relationships" r:id="rId1"/>
            </a:rPr>
            <a:t>read() function</a:t>
          </a:r>
          <a:r>
            <a:rPr lang="en-US" sz="1600" kern="1200" dirty="0"/>
            <a:t> and/or streaming (</a:t>
          </a:r>
          <a:r>
            <a:rPr lang="en-US" sz="1600" kern="1200" dirty="0">
              <a:hlinkClick xmlns:r="http://schemas.openxmlformats.org/officeDocument/2006/relationships" r:id="rId2"/>
            </a:rPr>
            <a:t>memory mapping</a:t>
          </a:r>
          <a:r>
            <a:rPr lang="en-US" sz="1600" kern="1200" dirty="0"/>
            <a:t> or </a:t>
          </a:r>
          <a:r>
            <a:rPr lang="en-US" sz="1600" kern="1200" dirty="0">
              <a:hlinkClick xmlns:r="http://schemas.openxmlformats.org/officeDocument/2006/relationships" r:id="rId3"/>
            </a:rPr>
            <a:t>user pointer</a:t>
          </a:r>
          <a:r>
            <a:rPr lang="en-US" sz="1600" kern="1200" dirty="0"/>
            <a:t>) I/O.</a:t>
          </a:r>
        </a:p>
      </dsp:txBody>
      <dsp:txXfrm>
        <a:off x="0" y="4795641"/>
        <a:ext cx="6513603" cy="1089148"/>
      </dsp:txXfrm>
    </dsp:sp>
    <dsp:sp modelId="{5B12CFA6-ABD9-4AF2-8148-26BC604B697D}">
      <dsp:nvSpPr>
        <dsp:cNvPr id="0" name=""/>
        <dsp:cNvSpPr/>
      </dsp:nvSpPr>
      <dsp:spPr>
        <a:xfrm rot="10800000">
          <a:off x="0" y="3136868"/>
          <a:ext cx="6513603" cy="1675110"/>
        </a:xfrm>
        <a:prstGeom prst="upArrowCallout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Image Format Negotiation</a:t>
          </a:r>
          <a:r>
            <a:rPr lang="en-US" sz="1600" kern="1200" dirty="0"/>
            <a:t>: The former select an area of the video picture to capture, the latter how images are stored in memory, </a:t>
          </a:r>
          <a:r>
            <a:rPr lang="en-US" sz="1600" kern="1200" dirty="0" err="1"/>
            <a:t>i</a:t>
          </a:r>
          <a:r>
            <a:rPr lang="en-US" sz="1600" kern="1200" dirty="0"/>
            <a:t>. e. in RGB or YUV format, the number of bits per pixel or width and height via APIs of V4L2.</a:t>
          </a:r>
        </a:p>
      </dsp:txBody>
      <dsp:txXfrm rot="10800000">
        <a:off x="0" y="3136868"/>
        <a:ext cx="6513603" cy="1088436"/>
      </dsp:txXfrm>
    </dsp:sp>
    <dsp:sp modelId="{6F3F4703-81B0-4434-93D5-8037276357D3}">
      <dsp:nvSpPr>
        <dsp:cNvPr id="0" name=""/>
        <dsp:cNvSpPr/>
      </dsp:nvSpPr>
      <dsp:spPr>
        <a:xfrm rot="10800000">
          <a:off x="0" y="1478094"/>
          <a:ext cx="6513603" cy="1675110"/>
        </a:xfrm>
        <a:prstGeom prst="upArrowCallout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Querying capabilities</a:t>
          </a:r>
          <a:r>
            <a:rPr lang="en-US" sz="1600" kern="1200" dirty="0"/>
            <a:t>: Devices supporting the video capture interface set the V4L2_CAP_VIDEO_CAPTURE flag in the capabilities field of struct </a:t>
          </a:r>
          <a:r>
            <a:rPr lang="en-US" sz="1600" b="1" kern="1200" dirty="0">
              <a:hlinkClick xmlns:r="http://schemas.openxmlformats.org/officeDocument/2006/relationships" r:id="rId4"/>
            </a:rPr>
            <a:t>v4l2_capability</a:t>
          </a:r>
          <a:r>
            <a:rPr lang="en-US" sz="1600" kern="1200" dirty="0"/>
            <a:t>  by </a:t>
          </a:r>
          <a:r>
            <a:rPr lang="en-US" sz="1600" kern="1200" dirty="0">
              <a:hlinkClick xmlns:r="http://schemas.openxmlformats.org/officeDocument/2006/relationships" r:id="rId4"/>
            </a:rPr>
            <a:t>VIDIOC_QUERYCAP</a:t>
          </a:r>
          <a:r>
            <a:rPr lang="en-US" sz="1600" kern="1200" dirty="0"/>
            <a:t> </a:t>
          </a:r>
          <a:r>
            <a:rPr lang="en-US" sz="1600" kern="1200" dirty="0" err="1"/>
            <a:t>ioctl</a:t>
          </a:r>
          <a:r>
            <a:rPr lang="en-US" sz="1600" kern="1200" dirty="0"/>
            <a:t>.</a:t>
          </a:r>
        </a:p>
      </dsp:txBody>
      <dsp:txXfrm rot="10800000">
        <a:off x="0" y="1478094"/>
        <a:ext cx="6513603" cy="1088436"/>
      </dsp:txXfrm>
    </dsp:sp>
    <dsp:sp modelId="{0463EFEC-46C4-445C-93B5-52EDB124EC49}">
      <dsp:nvSpPr>
        <dsp:cNvPr id="0" name=""/>
        <dsp:cNvSpPr/>
      </dsp:nvSpPr>
      <dsp:spPr>
        <a:xfrm rot="10800000">
          <a:off x="0" y="0"/>
          <a:ext cx="6513603" cy="1493796"/>
        </a:xfrm>
        <a:prstGeom prst="upArrowCallou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Step of interface with capture image device</a:t>
          </a:r>
          <a:endParaRPr lang="en-US" sz="2800" kern="1200" dirty="0"/>
        </a:p>
      </dsp:txBody>
      <dsp:txXfrm rot="10800000">
        <a:off x="0" y="0"/>
        <a:ext cx="6513603" cy="970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CACE-21D3-480A-B21A-7DCA5A819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38A4-6F08-4058-9604-A81F7E149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2284-690B-4741-B05A-4CD82111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8A52-5ABB-4C4D-BCBB-5971400D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E09A-5E14-4FF4-8D17-E4DF19E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7F2A-3AE7-4C4C-B209-BBCF9FBD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7DC7E-2695-4A03-B8D3-4DCFCFEAF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292C-DD03-4BC7-A2F4-2C05B2CC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AEDB-B825-46CA-8365-69E54E7C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01C3E-5045-44FD-8BB9-2A93C898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DBCFE-06D6-4F1B-B4B2-4D210BA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A9B94-796B-4BFC-9DB1-8ED10EDC8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3FF5-2DFE-4CF1-9E82-94C1DB1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E47E-9B85-4EC2-8252-6CD69ECE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44982-A687-4806-BB93-1FEF2411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3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1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6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68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44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BBFF-FF22-4BF8-8AEB-A01BD94E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839A-3D78-49E1-B59D-26E143B4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CA747-C7DF-4BA3-AB87-6B8F8853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7F8A-1817-4C97-AC9B-45A0E11D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33B3-08C5-4457-BE24-C780E31B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0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4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8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59B9-C24F-4CBA-9C38-15C2BDD8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B2E63-36C1-48D5-833C-4A3D44E22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7EF8A-DE2E-4985-AADE-668145D1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1B53-B79A-48AB-988C-4F99B190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90180-74C1-459B-94D6-CADD0565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30E9-A6C0-4BBB-AE7D-92E1A22F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1FC4-B5B7-4F06-991E-1B9F57329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41AB1-8112-4B08-90CB-01186E44D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5C4D3-EFA7-4F30-985F-F990F34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53FEF-0011-4CB0-8A79-09BF04D4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B17F-571E-46D2-8656-A86A6C7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8999-5135-448A-B7E7-CF40F52E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2482-6601-4C4E-83B0-0304301D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7DA50-12C2-4494-A072-CB088097E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874BF-A020-46FD-8934-93170D563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7CC83-4AD1-41F2-B194-1CB86A908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60AF6-85BB-475D-8902-875CB9CB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4F89C-E4BA-4617-9CA6-465D841A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6CD2-93FF-437F-AB24-1F713426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6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75B6-BC69-4A01-BCFD-A990CB06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6672-F341-4DDB-9ABE-157C1655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3FC8D-7873-4A23-81FF-606B049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4B263-7367-4ED4-9CE2-D5ACB5B8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31DD1-1EEA-4163-9C1B-1753B437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7DD02-7867-4071-A2F5-8107799D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FA3E0-D312-4F23-9740-E1F2757D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1BF6-EE24-48CD-A4D0-3BC37CA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B5A1-182B-413C-B8CF-DC6A6AB2E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EF3-E8D8-4B73-88A6-D797746AA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AABFE-C780-49E2-98C6-894572BB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0FA77-7ABF-4537-B25A-C856B157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82A88-C8BE-4219-BC6A-B0CEAD36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2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08F3-3220-4914-BC15-1CABBDBE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BAA59-83E4-4465-AE7D-6256268FF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75F22-0E65-4122-9B16-2EBB199CE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950C8-B6C8-4437-9F2E-10779D2F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715AA-B2F3-4B4A-9EBC-4FE53FDE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3D491-C9DC-4ED8-8371-F9F449A6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2DD24-3448-4EA9-9D2E-F09C82B7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ACBB5-EE61-4084-B613-54E3B3B0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564FF-947E-441A-95ED-0122ECA00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14270-ED7B-464B-BABE-337FD8D1D834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F1C9-B59E-48F0-8FB4-1EC3EB0C9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006BE-E732-43B2-8EFC-062A86B6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E83E-E7BE-44AA-9E8C-495FBC1B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1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985E-18A2-4BC9-A24C-05EAAA98516A}" type="datetimeFigureOut">
              <a:rPr lang="en-US" smtClean="0"/>
              <a:t>06/09/2019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796D-B155-4EBC-9698-F56A53DF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86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A4EF5-6E0E-40EB-8EEC-BE2FC5C0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861597" cy="1625210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>
                <a:solidFill>
                  <a:srgbClr val="FFFFFF"/>
                </a:solidFill>
              </a:rPr>
              <a:t>FINAL PROJECT REPORT</a:t>
            </a:r>
            <a:br>
              <a:rPr lang="en-US" sz="37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DEVELOP DEVICE DRIVER FOR CAMERA IN LINUX</a:t>
            </a:r>
          </a:p>
        </p:txBody>
      </p:sp>
      <p:pic>
        <p:nvPicPr>
          <p:cNvPr id="1026" name="Picture 2" descr="HÃ¬nh áº£nh cÃ³ liÃªn quan">
            <a:extLst>
              <a:ext uri="{FF2B5EF4-FFF2-40B4-BE49-F238E27FC236}">
                <a16:creationId xmlns:a16="http://schemas.microsoft.com/office/drawing/2014/main" id="{8AA27EC7-0D96-4AA4-9DC6-3E3805EC2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4"/>
          <a:stretch/>
        </p:blipFill>
        <p:spPr bwMode="auto">
          <a:xfrm>
            <a:off x="327547" y="321732"/>
            <a:ext cx="7056401" cy="4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404B409-7F99-4A1F-91B6-0A159EED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917725"/>
            <a:ext cx="4281890" cy="485236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Mentor: Nguyen Xuan Thong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Reporter: Huynh </a:t>
            </a:r>
            <a:r>
              <a:rPr lang="en-US" sz="2400" dirty="0" err="1">
                <a:solidFill>
                  <a:srgbClr val="FFFFFF"/>
                </a:solidFill>
              </a:rPr>
              <a:t>Trong</a:t>
            </a:r>
            <a:r>
              <a:rPr lang="en-US" sz="2400" dirty="0">
                <a:solidFill>
                  <a:srgbClr val="FFFFFF"/>
                </a:solidFill>
              </a:rPr>
              <a:t> Phuoc</a:t>
            </a:r>
          </a:p>
        </p:txBody>
      </p:sp>
    </p:spTree>
    <p:extLst>
      <p:ext uri="{BB962C8B-B14F-4D97-AF65-F5344CB8AC3E}">
        <p14:creationId xmlns:p14="http://schemas.microsoft.com/office/powerpoint/2010/main" val="136736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482B2-4ECD-4DE8-9342-B37533B0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742951"/>
            <a:ext cx="433230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Implementation of camera device driver</a:t>
            </a:r>
            <a:endParaRPr lang="en-US" sz="33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Ã¬nh áº£nh cÃ³ liÃªn quan">
            <a:extLst>
              <a:ext uri="{FF2B5EF4-FFF2-40B4-BE49-F238E27FC236}">
                <a16:creationId xmlns:a16="http://schemas.microsoft.com/office/drawing/2014/main" id="{91B3E48A-AC22-48BF-9638-7CE4BDB84C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6951" y="492573"/>
            <a:ext cx="580728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90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3E67-D595-4A05-B822-AEFF3455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d)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Video For Linux 2(V4L2)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Ã¬nh áº£nh cÃ³ liÃªn quan">
            <a:extLst>
              <a:ext uri="{FF2B5EF4-FFF2-40B4-BE49-F238E27FC236}">
                <a16:creationId xmlns:a16="http://schemas.microsoft.com/office/drawing/2014/main" id="{3AA61DF2-1C0A-4A54-872E-A766FAACC5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5444" y="492573"/>
            <a:ext cx="655030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36B42-527A-4F2B-9202-7D0342DE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d) </a:t>
            </a: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For Linux 2(V4L2)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E1A0-88F9-4624-9A5F-FE6015BBA5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45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B1455-F617-432C-96A5-354DF5E4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d) Video For Linux 2(V4L2)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1B1659-CD40-4665-B364-0124059627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66995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37F55-91E0-43D3-A090-CAA0978F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d) Video For Linux 2(V4L2)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625DB9-6049-43B8-8FEE-2D5D97CDB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7867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23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DFD25-72EE-426C-94E4-B346A488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d) Video For Linux 2(V4L2)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F891D2-1BB5-4D36-A239-7A5D78FFB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2751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62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8EDF-C76B-4FC4-A266-F33599CB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e)  Programming V4L2 device driver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ED6D843-03B7-4F5D-9639-F5074BA4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862667"/>
            <a:ext cx="6460993" cy="401287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 V4L2 drivers are implemented as kernel modules, loaded manually by the system administrator or automatically when a device is first discovered. The driver modules plug into the “</a:t>
            </a:r>
            <a:r>
              <a:rPr lang="en-US" sz="1900" dirty="0" err="1"/>
              <a:t>videodev</a:t>
            </a:r>
            <a:r>
              <a:rPr lang="en-US" sz="1900" dirty="0"/>
              <a:t>” kernel module.</a:t>
            </a:r>
          </a:p>
          <a:p>
            <a:pPr lvl="0"/>
            <a:r>
              <a:rPr lang="en-US" sz="1900" dirty="0"/>
              <a:t>Opening the device </a:t>
            </a:r>
          </a:p>
          <a:p>
            <a:pPr lvl="0"/>
            <a:r>
              <a:rPr lang="en-US" sz="1900" dirty="0"/>
              <a:t>Changing device properties( select the video or audio input, video standard, picture brightness,..).</a:t>
            </a:r>
          </a:p>
          <a:p>
            <a:pPr lvl="0"/>
            <a:r>
              <a:rPr lang="en-US" sz="1900" dirty="0"/>
              <a:t>Negotiating a data format.</a:t>
            </a:r>
          </a:p>
          <a:p>
            <a:pPr lvl="0"/>
            <a:r>
              <a:rPr lang="en-US" sz="1900" dirty="0"/>
              <a:t>Negotiating the input/output method.</a:t>
            </a:r>
          </a:p>
          <a:p>
            <a:pPr lvl="0"/>
            <a:r>
              <a:rPr lang="en-US" sz="1900" dirty="0"/>
              <a:t>Closing the device.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6" descr="Computer">
            <a:extLst>
              <a:ext uri="{FF2B5EF4-FFF2-40B4-BE49-F238E27FC236}">
                <a16:creationId xmlns:a16="http://schemas.microsoft.com/office/drawing/2014/main" id="{233C1ECA-0C2A-4025-AB41-B3528167D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4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BE261-B79C-44B9-A9A1-774D1BFB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F) Get video frame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0969F-D46A-45DF-86F2-60CA3A489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As the driver is correctly configured, the hardware captures and streams data from the device.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The Video4Linux2 API defines some different ways of transferring video frames, two of which are actually available in the current implementation.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64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791F-99DA-4F93-A975-97AAD62B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F) Get video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2198-E11F-4AC1-88E9-76B89FCC7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Transferring video frames methods: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The read() and write() system calls can be used in the normal way. Depending on the hardware and how the driver is implemented, this technique might be relatively slow - but it does not have to be that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Frames can be streamed directly to and from buffers accessible to the application.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hare">
            <a:extLst>
              <a:ext uri="{FF2B5EF4-FFF2-40B4-BE49-F238E27FC236}">
                <a16:creationId xmlns:a16="http://schemas.microsoft.com/office/drawing/2014/main" id="{50E13717-22E4-4F88-A915-BB0922017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7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B7CE-2D36-48D7-859E-F0642A73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F) Get video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BAAE-B7D5-4B61-ACD9-2EDDA7DF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a) Get data by read/write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A naive implementation of read() on a frame grabber device is straightforward: the driver tells the hardware to start capturing frames, delivers one to the user-space buffer, stops the hardware, and returns.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D3BD3F05-5CC6-4190-8ED5-21CF7C532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64A34-0D4A-41C5-BDA5-7BDA89D2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FE3F-D0A6-4F78-ACF2-CCF90B1BB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3793065" cy="341562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500" dirty="0">
                <a:solidFill>
                  <a:schemeClr val="bg1"/>
                </a:solidFill>
              </a:rPr>
              <a:t>Requirement of the project</a:t>
            </a:r>
          </a:p>
          <a:p>
            <a:pPr marL="514350" indent="-514350">
              <a:buAutoNum type="arabicParenR"/>
            </a:pPr>
            <a:r>
              <a:rPr lang="en-US" sz="2500" dirty="0">
                <a:solidFill>
                  <a:schemeClr val="bg1"/>
                </a:solidFill>
              </a:rPr>
              <a:t>Key deliverable</a:t>
            </a:r>
          </a:p>
          <a:p>
            <a:pPr marL="514350" indent="-514350">
              <a:buAutoNum type="arabicParenR"/>
            </a:pPr>
            <a:r>
              <a:rPr lang="en-US" sz="2500" dirty="0">
                <a:solidFill>
                  <a:schemeClr val="bg1"/>
                </a:solidFill>
              </a:rPr>
              <a:t>Result</a:t>
            </a:r>
          </a:p>
          <a:p>
            <a:pPr marL="514350" indent="-514350">
              <a:buAutoNum type="arabicParenR"/>
            </a:pPr>
            <a:r>
              <a:rPr lang="en-US" sz="2500" dirty="0">
                <a:solidFill>
                  <a:schemeClr val="bg1"/>
                </a:solidFill>
              </a:rPr>
              <a:t>Demo </a:t>
            </a:r>
          </a:p>
          <a:p>
            <a:pPr marL="514350" indent="-514350">
              <a:buAutoNum type="arabicParenR"/>
            </a:pPr>
            <a:r>
              <a:rPr lang="en-US" sz="2500" dirty="0">
                <a:solidFill>
                  <a:schemeClr val="bg1"/>
                </a:solidFill>
              </a:rPr>
              <a:t>Lesson learn</a:t>
            </a:r>
          </a:p>
        </p:txBody>
      </p:sp>
      <p:pic>
        <p:nvPicPr>
          <p:cNvPr id="1026" name="Picture 2" descr="Káº¿t quáº£ hÃ¬nh áº£nh cho agenda">
            <a:extLst>
              <a:ext uri="{FF2B5EF4-FFF2-40B4-BE49-F238E27FC236}">
                <a16:creationId xmlns:a16="http://schemas.microsoft.com/office/drawing/2014/main" id="{806260B8-4CE6-49E9-88AD-2F7A6788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3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6C22-6E0E-4C5B-BFD7-DCFF05CB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F) Get video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4AF9-C1B6-4233-9382-29611AFD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b) Streaming I/O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With the read() and write() methods, each video frame is copied between user and kernel space as part of the I/O operation. When streaming I/O is being used, instead, this copying does not happen instead, the application and the driver exchange pointers to buffers.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These buffers will be mapped into the application’s address space, making it possible to perform zero-copy frame I/O.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rketing">
            <a:extLst>
              <a:ext uri="{FF2B5EF4-FFF2-40B4-BE49-F238E27FC236}">
                <a16:creationId xmlns:a16="http://schemas.microsoft.com/office/drawing/2014/main" id="{20A4C287-C972-414E-BE7C-07F7AF56E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7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1CC6-725F-42A7-BD78-AD4312A7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F) Get video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99C5-13C6-4842-B645-679B435F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b) Streaming I/O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There are two different types of streaming I/O buffers: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 </a:t>
            </a:r>
            <a:r>
              <a:rPr lang="en-US" sz="2400" dirty="0"/>
              <a:t>Memory-mapped buffers (type V4L2_MEMORY_MMAP) are allocated in kernel space, the application maps them into its address space with the </a:t>
            </a:r>
            <a:r>
              <a:rPr lang="en-US" sz="2400" dirty="0" err="1"/>
              <a:t>mmap</a:t>
            </a:r>
            <a:r>
              <a:rPr lang="en-US" sz="2400" dirty="0"/>
              <a:t>() system call.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User-space buffers (V4L2_MEMORY_USERPTR) are allocated by the application in user space.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8480465-2689-41F7-8548-1D81EF09D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1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305F-8BB7-47E4-879F-62539864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B9E5-834D-4EE2-8A6E-B255F600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camera driver and application in user space is completed. User can use application to get raw data from camera device.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But the qualification of image which </a:t>
            </a:r>
            <a:r>
              <a:rPr lang="en-US" dirty="0" err="1"/>
              <a:t>catured</a:t>
            </a:r>
            <a:r>
              <a:rPr lang="en-US" dirty="0"/>
              <a:t> by driver does not good enough.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310E-B2B9-4EA5-955C-ABD37B17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Lesson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9DAC-DEDE-406F-9FAC-FC7228BE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more knowledge about Embedded Linux and how to implement  driver with a device.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how to develop an application and install it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board.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develop device driver in Linux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67147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CD19-0EDA-40FC-82D3-F6726353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Lesson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8632-80C5-48AA-BC30-6A320876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Soft skill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ability to work in the industry environment, interact with more technology.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present a technical term with mentor and co-workers.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skill, become more confidence when work with companions.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ability to speak English( Toastmaster meeting).</a:t>
            </a:r>
          </a:p>
        </p:txBody>
      </p:sp>
    </p:spTree>
    <p:extLst>
      <p:ext uri="{BB962C8B-B14F-4D97-AF65-F5344CB8AC3E}">
        <p14:creationId xmlns:p14="http://schemas.microsoft.com/office/powerpoint/2010/main" val="323304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B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áº¿t quáº£ hÃ¬nh áº£nh cho thank you">
            <a:extLst>
              <a:ext uri="{FF2B5EF4-FFF2-40B4-BE49-F238E27FC236}">
                <a16:creationId xmlns:a16="http://schemas.microsoft.com/office/drawing/2014/main" id="{16D108C1-54D0-44AD-9DB9-1CC9B46590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2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44C7-7EA3-4352-9613-B348EA21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E2D4-887A-4689-9C52-2899D448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Develop </a:t>
            </a:r>
            <a:r>
              <a:rPr lang="en-US" sz="2400" dirty="0" err="1"/>
              <a:t>usb</a:t>
            </a:r>
            <a:r>
              <a:rPr lang="en-US" sz="2400" dirty="0"/>
              <a:t> camera driver for </a:t>
            </a:r>
            <a:r>
              <a:rPr lang="en-US" sz="2400" dirty="0" err="1"/>
              <a:t>mangOH</a:t>
            </a:r>
            <a:r>
              <a:rPr lang="en-US" sz="2400" dirty="0"/>
              <a:t> Green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Develop application in </a:t>
            </a:r>
            <a:r>
              <a:rPr lang="en-US" sz="2400" dirty="0" err="1"/>
              <a:t>userspace</a:t>
            </a:r>
            <a:r>
              <a:rPr lang="en-US" sz="2400" dirty="0"/>
              <a:t> to capture image form camera.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C84CB121-C8F2-48B5-BA90-9004D358A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4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44C7-7EA3-4352-9613-B348EA21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Requirement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E2D4-887A-4689-9C52-2899D448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7" y="1715447"/>
            <a:ext cx="7280385" cy="4617620"/>
          </a:xfrm>
        </p:spPr>
        <p:txBody>
          <a:bodyPr anchor="ctr">
            <a:normAutofit/>
          </a:bodyPr>
          <a:lstStyle/>
          <a:p>
            <a:pPr marL="514350" indent="-514350">
              <a:buAutoNum type="alphaLcParenR"/>
            </a:pPr>
            <a:r>
              <a:rPr lang="en-US" sz="2400" b="1" dirty="0"/>
              <a:t>Kernel 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The driver will interact with camera device, allocate memory and create the device file.</a:t>
            </a:r>
          </a:p>
          <a:p>
            <a:pPr marL="0" indent="0">
              <a:buNone/>
            </a:pPr>
            <a:r>
              <a:rPr lang="en-US" sz="2400" b="1" dirty="0"/>
              <a:t>b) User 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Build a application use APIs that provided by driver.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Application will get the image in kernel space and stored it in user space memory.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C84CB121-C8F2-48B5-BA90-9004D358A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AF70-E32B-4183-BD96-1574AA1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the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1C13-2FE1-4A11-A0BA-5ACF82DB2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MangOH</a:t>
            </a:r>
            <a:r>
              <a:rPr lang="en-US" dirty="0"/>
              <a:t> Green Dev Board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D1AEC-623F-4764-9595-60C32FCEE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USB 2.0 Camera</a:t>
            </a:r>
          </a:p>
        </p:txBody>
      </p:sp>
      <p:pic>
        <p:nvPicPr>
          <p:cNvPr id="2050" name="Picture 2" descr="Káº¿t quáº£ hÃ¬nh áº£nh cho mangoh green">
            <a:extLst>
              <a:ext uri="{FF2B5EF4-FFF2-40B4-BE49-F238E27FC236}">
                <a16:creationId xmlns:a16="http://schemas.microsoft.com/office/drawing/2014/main" id="{2A2450A7-369C-4BDE-B34F-9A4A7C3186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2" y="3006726"/>
            <a:ext cx="4683432" cy="26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usb 2.0 camera">
            <a:extLst>
              <a:ext uri="{FF2B5EF4-FFF2-40B4-BE49-F238E27FC236}">
                <a16:creationId xmlns:a16="http://schemas.microsoft.com/office/drawing/2014/main" id="{EA952828-A009-4103-BE8B-9CBE6BC726E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98" y="2808287"/>
            <a:ext cx="368458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22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2913-EF96-40BC-822C-526C6585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interface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A277CA-A21F-4658-BACD-6781589481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75" y="1848203"/>
            <a:ext cx="363693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BD2DE2F1-05A2-494E-B89E-D9DF771E3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62" y="2373666"/>
            <a:ext cx="108585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66238-6B47-4A21-AF23-FA96D8D66597}"/>
              </a:ext>
            </a:extLst>
          </p:cNvPr>
          <p:cNvSpPr txBox="1"/>
          <p:nvPr/>
        </p:nvSpPr>
        <p:spPr bwMode="auto">
          <a:xfrm>
            <a:off x="4564681" y="2613378"/>
            <a:ext cx="608012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atin typeface="+mj-ea"/>
                <a:ea typeface="+mn-ea"/>
              </a:rPr>
              <a:t>ARM</a:t>
            </a:r>
          </a:p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atin typeface="+mj-ea"/>
                <a:ea typeface="+mn-ea"/>
              </a:rPr>
              <a:t>core</a:t>
            </a:r>
          </a:p>
        </p:txBody>
      </p:sp>
      <p:sp>
        <p:nvSpPr>
          <p:cNvPr id="7" name="오른쪽 화살표 47">
            <a:extLst>
              <a:ext uri="{FF2B5EF4-FFF2-40B4-BE49-F238E27FC236}">
                <a16:creationId xmlns:a16="http://schemas.microsoft.com/office/drawing/2014/main" id="{0A869416-22ED-47A5-B3C0-2B8DED94D536}"/>
              </a:ext>
            </a:extLst>
          </p:cNvPr>
          <p:cNvSpPr/>
          <p:nvPr/>
        </p:nvSpPr>
        <p:spPr>
          <a:xfrm rot="16200000">
            <a:off x="4494037" y="3487297"/>
            <a:ext cx="714375" cy="64293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DATA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5A8F996E-84BC-4E0E-92BE-A141B681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395" y="4286603"/>
            <a:ext cx="1085850" cy="95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14">
            <a:extLst>
              <a:ext uri="{FF2B5EF4-FFF2-40B4-BE49-F238E27FC236}">
                <a16:creationId xmlns:a16="http://schemas.microsoft.com/office/drawing/2014/main" id="{347B2517-AB32-40E8-BD8A-B5BD2B25FEA8}"/>
              </a:ext>
            </a:extLst>
          </p:cNvPr>
          <p:cNvSpPr/>
          <p:nvPr/>
        </p:nvSpPr>
        <p:spPr>
          <a:xfrm>
            <a:off x="4268044" y="4499316"/>
            <a:ext cx="1308552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</a:rPr>
              <a:t>/dev/video</a:t>
            </a:r>
            <a:endParaRPr kumimoji="0" lang="en-US" altLang="ko-KR" sz="1400" b="1" dirty="0">
              <a:latin typeface="+mj-ea"/>
              <a:ea typeface="+mn-ea"/>
            </a:endParaRPr>
          </a:p>
        </p:txBody>
      </p:sp>
      <p:grpSp>
        <p:nvGrpSpPr>
          <p:cNvPr id="11" name="그룹 42">
            <a:extLst>
              <a:ext uri="{FF2B5EF4-FFF2-40B4-BE49-F238E27FC236}">
                <a16:creationId xmlns:a16="http://schemas.microsoft.com/office/drawing/2014/main" id="{0F417D66-18B0-407E-A023-3934238490A2}"/>
              </a:ext>
            </a:extLst>
          </p:cNvPr>
          <p:cNvGrpSpPr>
            <a:grpSpLocks/>
          </p:cNvGrpSpPr>
          <p:nvPr/>
        </p:nvGrpSpPr>
        <p:grpSpPr bwMode="auto">
          <a:xfrm>
            <a:off x="5750995" y="2373666"/>
            <a:ext cx="770004" cy="2100970"/>
            <a:chOff x="4440238" y="2092325"/>
            <a:chExt cx="417512" cy="1629685"/>
          </a:xfrm>
        </p:grpSpPr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0D18552C-9BFD-4915-8A37-654CF8929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9450" y="2092325"/>
              <a:ext cx="357188" cy="1622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237A7A4A-05D6-4FE2-A9A4-F3464E850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238" y="2143104"/>
              <a:ext cx="417512" cy="1578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lnSpc>
                  <a:spcPct val="95000"/>
                </a:lnSpc>
              </a:pPr>
              <a:r>
                <a:rPr kumimoji="0" lang="en-US" altLang="ko-KR" b="1" dirty="0">
                  <a:latin typeface="맑은 고딕" panose="020B0503020000020004" pitchFamily="34" charset="-127"/>
                  <a:ea typeface="맑은 고딕" panose="020B0503020000020004" pitchFamily="34" charset="-127"/>
                </a:rPr>
                <a:t>M</a:t>
              </a:r>
            </a:p>
            <a:p>
              <a:pPr algn="ctr" eaLnBrk="1" hangingPunct="1">
                <a:lnSpc>
                  <a:spcPct val="95000"/>
                </a:lnSpc>
              </a:pPr>
              <a:r>
                <a:rPr kumimoji="0" lang="en-US" altLang="ko-KR" b="1" dirty="0">
                  <a:latin typeface="맑은 고딕" panose="020B0503020000020004" pitchFamily="34" charset="-127"/>
                  <a:ea typeface="맑은 고딕" panose="020B0503020000020004" pitchFamily="34" charset="-127"/>
                </a:rPr>
                <a:t>e</a:t>
              </a:r>
            </a:p>
            <a:p>
              <a:pPr algn="ctr" eaLnBrk="1" hangingPunct="1">
                <a:lnSpc>
                  <a:spcPct val="95000"/>
                </a:lnSpc>
              </a:pPr>
              <a:r>
                <a:rPr kumimoji="0" lang="en-US" altLang="ko-KR" b="1" dirty="0">
                  <a:latin typeface="맑은 고딕" panose="020B0503020000020004" pitchFamily="34" charset="-127"/>
                  <a:ea typeface="맑은 고딕" panose="020B0503020000020004" pitchFamily="34" charset="-127"/>
                </a:rPr>
                <a:t>m</a:t>
              </a:r>
            </a:p>
            <a:p>
              <a:pPr algn="ctr" eaLnBrk="1" hangingPunct="1">
                <a:lnSpc>
                  <a:spcPct val="95000"/>
                </a:lnSpc>
              </a:pPr>
              <a:r>
                <a:rPr kumimoji="0" lang="en-US" altLang="ko-KR" b="1" dirty="0">
                  <a:latin typeface="맑은 고딕" panose="020B0503020000020004" pitchFamily="34" charset="-127"/>
                  <a:ea typeface="맑은 고딕" panose="020B0503020000020004" pitchFamily="34" charset="-127"/>
                </a:rPr>
                <a:t>o</a:t>
              </a:r>
            </a:p>
            <a:p>
              <a:pPr algn="ctr" eaLnBrk="1" hangingPunct="1">
                <a:lnSpc>
                  <a:spcPct val="95000"/>
                </a:lnSpc>
              </a:pPr>
              <a:r>
                <a:rPr kumimoji="0" lang="en-US" altLang="ko-KR" b="1" dirty="0">
                  <a:latin typeface="맑은 고딕" panose="020B0503020000020004" pitchFamily="34" charset="-127"/>
                  <a:ea typeface="맑은 고딕" panose="020B0503020000020004" pitchFamily="34" charset="-127"/>
                </a:rPr>
                <a:t>r</a:t>
              </a:r>
            </a:p>
            <a:p>
              <a:pPr algn="ctr" eaLnBrk="1" hangingPunct="1">
                <a:lnSpc>
                  <a:spcPct val="95000"/>
                </a:lnSpc>
              </a:pPr>
              <a:r>
                <a:rPr kumimoji="0" lang="en-US" altLang="ko-KR" b="1" dirty="0">
                  <a:latin typeface="맑은 고딕" panose="020B0503020000020004" pitchFamily="34" charset="-127"/>
                  <a:ea typeface="맑은 고딕" panose="020B0503020000020004" pitchFamily="34" charset="-127"/>
                </a:rPr>
                <a:t>y</a:t>
              </a:r>
            </a:p>
          </p:txBody>
        </p:sp>
      </p:grpSp>
      <p:sp>
        <p:nvSpPr>
          <p:cNvPr id="14" name="오른쪽 화살표 48">
            <a:extLst>
              <a:ext uri="{FF2B5EF4-FFF2-40B4-BE49-F238E27FC236}">
                <a16:creationId xmlns:a16="http://schemas.microsoft.com/office/drawing/2014/main" id="{1C70EB4B-99FB-4BC2-BCEB-C686B577AAAA}"/>
              </a:ext>
            </a:extLst>
          </p:cNvPr>
          <p:cNvSpPr/>
          <p:nvPr/>
        </p:nvSpPr>
        <p:spPr>
          <a:xfrm>
            <a:off x="5527489" y="2643541"/>
            <a:ext cx="285750" cy="428625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>
              <a:defRPr/>
            </a:pPr>
            <a:endParaRPr lang="en-US" altLang="ko-KR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55">
            <a:extLst>
              <a:ext uri="{FF2B5EF4-FFF2-40B4-BE49-F238E27FC236}">
                <a16:creationId xmlns:a16="http://schemas.microsoft.com/office/drawing/2014/main" id="{B863F05D-8256-4E17-B924-108094190A19}"/>
              </a:ext>
            </a:extLst>
          </p:cNvPr>
          <p:cNvSpPr/>
          <p:nvPr/>
        </p:nvSpPr>
        <p:spPr>
          <a:xfrm>
            <a:off x="7368544" y="2039218"/>
            <a:ext cx="1571625" cy="78581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2000" b="1" dirty="0">
                <a:latin typeface="+mn-ea"/>
              </a:rPr>
              <a:t>User Application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6" name="아래로 구부러진 화살표 57">
            <a:extLst>
              <a:ext uri="{FF2B5EF4-FFF2-40B4-BE49-F238E27FC236}">
                <a16:creationId xmlns:a16="http://schemas.microsoft.com/office/drawing/2014/main" id="{19220D55-4991-46C8-99D7-09F5BCBC74CE}"/>
              </a:ext>
            </a:extLst>
          </p:cNvPr>
          <p:cNvSpPr/>
          <p:nvPr/>
        </p:nvSpPr>
        <p:spPr>
          <a:xfrm>
            <a:off x="6977685" y="3380141"/>
            <a:ext cx="2500313" cy="785812"/>
          </a:xfrm>
          <a:prstGeom prst="curvedDownArrow">
            <a:avLst/>
          </a:prstGeom>
          <a:solidFill>
            <a:srgbClr val="FF0000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87389-F3FC-4CDC-9EEE-8AD5854F429B}"/>
              </a:ext>
            </a:extLst>
          </p:cNvPr>
          <p:cNvSpPr txBox="1"/>
          <p:nvPr/>
        </p:nvSpPr>
        <p:spPr bwMode="auto">
          <a:xfrm>
            <a:off x="7636037" y="2912622"/>
            <a:ext cx="10366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pPr algn="ctr" eaLnBrk="0" hangingPunct="0">
              <a:defRPr/>
            </a:pPr>
            <a:r>
              <a:rPr lang="en-US" altLang="ko-KR" sz="2400" b="1" kern="0" dirty="0">
                <a:latin typeface="+mn-ea"/>
                <a:ea typeface="+mn-ea"/>
                <a:cs typeface="+mj-cs"/>
              </a:rPr>
              <a:t>COPY!</a:t>
            </a:r>
            <a:endParaRPr lang="ko-KR" altLang="en-US" sz="2400" b="1" kern="0" dirty="0" err="1">
              <a:latin typeface="+mn-ea"/>
              <a:ea typeface="+mn-ea"/>
              <a:cs typeface="+mj-cs"/>
            </a:endParaRPr>
          </a:p>
        </p:txBody>
      </p:sp>
      <p:sp>
        <p:nvSpPr>
          <p:cNvPr id="18" name="직사각형 24">
            <a:extLst>
              <a:ext uri="{FF2B5EF4-FFF2-40B4-BE49-F238E27FC236}">
                <a16:creationId xmlns:a16="http://schemas.microsoft.com/office/drawing/2014/main" id="{D7CD408B-4DA4-4528-9674-0C35D589AEA2}"/>
              </a:ext>
            </a:extLst>
          </p:cNvPr>
          <p:cNvSpPr/>
          <p:nvPr/>
        </p:nvSpPr>
        <p:spPr bwMode="auto">
          <a:xfrm rot="10800000">
            <a:off x="9570685" y="2534179"/>
            <a:ext cx="1571625" cy="23574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1400" dirty="0">
              <a:latin typeface="+mn-ea"/>
            </a:endParaRPr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64B75FE1-5487-486F-9D4D-539A0FD5FF24}"/>
              </a:ext>
            </a:extLst>
          </p:cNvPr>
          <p:cNvSpPr/>
          <p:nvPr/>
        </p:nvSpPr>
        <p:spPr bwMode="auto">
          <a:xfrm>
            <a:off x="9570685" y="2534179"/>
            <a:ext cx="1571625" cy="214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20" name="그룹 42">
            <a:extLst>
              <a:ext uri="{FF2B5EF4-FFF2-40B4-BE49-F238E27FC236}">
                <a16:creationId xmlns:a16="http://schemas.microsoft.com/office/drawing/2014/main" id="{B138269A-F97A-4592-B494-9473EA776411}"/>
              </a:ext>
            </a:extLst>
          </p:cNvPr>
          <p:cNvGrpSpPr>
            <a:grpSpLocks/>
          </p:cNvGrpSpPr>
          <p:nvPr/>
        </p:nvGrpSpPr>
        <p:grpSpPr bwMode="auto">
          <a:xfrm>
            <a:off x="9605610" y="2580216"/>
            <a:ext cx="274637" cy="144463"/>
            <a:chOff x="6429388" y="2571744"/>
            <a:chExt cx="274640" cy="144000"/>
          </a:xfrm>
        </p:grpSpPr>
        <p:cxnSp>
          <p:nvCxnSpPr>
            <p:cNvPr id="21" name="직선 연결선 28">
              <a:extLst>
                <a:ext uri="{FF2B5EF4-FFF2-40B4-BE49-F238E27FC236}">
                  <a16:creationId xmlns:a16="http://schemas.microsoft.com/office/drawing/2014/main" id="{5BF9A3DC-A55B-453D-AC1D-E9D3FE07CB06}"/>
                </a:ext>
              </a:extLst>
            </p:cNvPr>
            <p:cNvCxnSpPr/>
            <p:nvPr/>
          </p:nvCxnSpPr>
          <p:spPr bwMode="auto">
            <a:xfrm>
              <a:off x="6429388" y="2571744"/>
              <a:ext cx="214314" cy="1583"/>
            </a:xfrm>
            <a:prstGeom prst="line">
              <a:avLst/>
            </a:prstGeom>
            <a:solidFill>
              <a:srgbClr val="FF6699"/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9">
              <a:extLst>
                <a:ext uri="{FF2B5EF4-FFF2-40B4-BE49-F238E27FC236}">
                  <a16:creationId xmlns:a16="http://schemas.microsoft.com/office/drawing/2014/main" id="{5C463E40-BA42-476B-918C-58F34F8C988A}"/>
                </a:ext>
              </a:extLst>
            </p:cNvPr>
            <p:cNvCxnSpPr/>
            <p:nvPr/>
          </p:nvCxnSpPr>
          <p:spPr bwMode="auto">
            <a:xfrm rot="5400000">
              <a:off x="6464545" y="2642950"/>
              <a:ext cx="144000" cy="1588"/>
            </a:xfrm>
            <a:prstGeom prst="line">
              <a:avLst/>
            </a:prstGeom>
            <a:solidFill>
              <a:srgbClr val="FF6699"/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39">
              <a:extLst>
                <a:ext uri="{FF2B5EF4-FFF2-40B4-BE49-F238E27FC236}">
                  <a16:creationId xmlns:a16="http://schemas.microsoft.com/office/drawing/2014/main" id="{236B87BC-E11B-44A5-8DB1-4207A503B05E}"/>
                </a:ext>
              </a:extLst>
            </p:cNvPr>
            <p:cNvCxnSpPr/>
            <p:nvPr/>
          </p:nvCxnSpPr>
          <p:spPr bwMode="auto">
            <a:xfrm rot="5400000">
              <a:off x="6559679" y="2677764"/>
              <a:ext cx="71208" cy="1587"/>
            </a:xfrm>
            <a:prstGeom prst="line">
              <a:avLst/>
            </a:prstGeom>
            <a:solidFill>
              <a:srgbClr val="FF6699"/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40">
              <a:extLst>
                <a:ext uri="{FF2B5EF4-FFF2-40B4-BE49-F238E27FC236}">
                  <a16:creationId xmlns:a16="http://schemas.microsoft.com/office/drawing/2014/main" id="{712A32D8-ADC5-41B7-8DF6-E9E2759287DE}"/>
                </a:ext>
              </a:extLst>
            </p:cNvPr>
            <p:cNvCxnSpPr/>
            <p:nvPr/>
          </p:nvCxnSpPr>
          <p:spPr bwMode="auto">
            <a:xfrm rot="5400000">
              <a:off x="6590694" y="2659565"/>
              <a:ext cx="107604" cy="1588"/>
            </a:xfrm>
            <a:prstGeom prst="line">
              <a:avLst/>
            </a:prstGeom>
            <a:solidFill>
              <a:srgbClr val="FF6699"/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41">
              <a:extLst>
                <a:ext uri="{FF2B5EF4-FFF2-40B4-BE49-F238E27FC236}">
                  <a16:creationId xmlns:a16="http://schemas.microsoft.com/office/drawing/2014/main" id="{7A42B575-01A6-47F0-875F-1325B6FD8229}"/>
                </a:ext>
              </a:extLst>
            </p:cNvPr>
            <p:cNvCxnSpPr/>
            <p:nvPr/>
          </p:nvCxnSpPr>
          <p:spPr bwMode="auto">
            <a:xfrm rot="5400000">
              <a:off x="6631234" y="2642950"/>
              <a:ext cx="144000" cy="1587"/>
            </a:xfrm>
            <a:prstGeom prst="line">
              <a:avLst/>
            </a:prstGeom>
            <a:solidFill>
              <a:srgbClr val="FF6699"/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그룹 46">
            <a:extLst>
              <a:ext uri="{FF2B5EF4-FFF2-40B4-BE49-F238E27FC236}">
                <a16:creationId xmlns:a16="http://schemas.microsoft.com/office/drawing/2014/main" id="{4D20D499-BF55-4EC5-890D-3F8CAD9538A9}"/>
              </a:ext>
            </a:extLst>
          </p:cNvPr>
          <p:cNvGrpSpPr>
            <a:grpSpLocks/>
          </p:cNvGrpSpPr>
          <p:nvPr/>
        </p:nvGrpSpPr>
        <p:grpSpPr bwMode="auto">
          <a:xfrm>
            <a:off x="10837510" y="2570691"/>
            <a:ext cx="258762" cy="142875"/>
            <a:chOff x="6456693" y="2500306"/>
            <a:chExt cx="258447" cy="142876"/>
          </a:xfrm>
        </p:grpSpPr>
        <p:sp>
          <p:nvSpPr>
            <p:cNvPr id="27" name="직사각형 43">
              <a:extLst>
                <a:ext uri="{FF2B5EF4-FFF2-40B4-BE49-F238E27FC236}">
                  <a16:creationId xmlns:a16="http://schemas.microsoft.com/office/drawing/2014/main" id="{C26E374A-548C-4892-920E-16F20FFC1FA4}"/>
                </a:ext>
              </a:extLst>
            </p:cNvPr>
            <p:cNvSpPr/>
            <p:nvPr/>
          </p:nvSpPr>
          <p:spPr>
            <a:xfrm>
              <a:off x="6501089" y="2500306"/>
              <a:ext cx="71350" cy="1428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28" name="직사각형 44">
              <a:extLst>
                <a:ext uri="{FF2B5EF4-FFF2-40B4-BE49-F238E27FC236}">
                  <a16:creationId xmlns:a16="http://schemas.microsoft.com/office/drawing/2014/main" id="{79B4FCCE-A6C8-4A41-B0CD-864DD1205F4E}"/>
                </a:ext>
              </a:extLst>
            </p:cNvPr>
            <p:cNvSpPr/>
            <p:nvPr/>
          </p:nvSpPr>
          <p:spPr>
            <a:xfrm>
              <a:off x="6456693" y="2549519"/>
              <a:ext cx="45981" cy="460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29" name="직사각형 45">
              <a:extLst>
                <a:ext uri="{FF2B5EF4-FFF2-40B4-BE49-F238E27FC236}">
                  <a16:creationId xmlns:a16="http://schemas.microsoft.com/office/drawing/2014/main" id="{79BE7691-ABD6-4729-A744-C1C9F304B324}"/>
                </a:ext>
              </a:extLst>
            </p:cNvPr>
            <p:cNvSpPr/>
            <p:nvPr/>
          </p:nvSpPr>
          <p:spPr>
            <a:xfrm>
              <a:off x="6572439" y="2500306"/>
              <a:ext cx="142701" cy="14287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pic>
        <p:nvPicPr>
          <p:cNvPr id="30" name="Picture 5">
            <a:extLst>
              <a:ext uri="{FF2B5EF4-FFF2-40B4-BE49-F238E27FC236}">
                <a16:creationId xmlns:a16="http://schemas.microsoft.com/office/drawing/2014/main" id="{561A7803-BB1E-4F3A-BC78-0774AFF8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310" y="3462866"/>
            <a:ext cx="75723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49">
            <a:extLst>
              <a:ext uri="{FF2B5EF4-FFF2-40B4-BE49-F238E27FC236}">
                <a16:creationId xmlns:a16="http://schemas.microsoft.com/office/drawing/2014/main" id="{57254A42-0589-45A6-B7B6-4C888CA51354}"/>
              </a:ext>
            </a:extLst>
          </p:cNvPr>
          <p:cNvSpPr/>
          <p:nvPr/>
        </p:nvSpPr>
        <p:spPr bwMode="auto">
          <a:xfrm>
            <a:off x="9642122" y="2962804"/>
            <a:ext cx="1428750" cy="2968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latin typeface="+mj-ea"/>
                <a:ea typeface="굴림" pitchFamily="50" charset="-127"/>
              </a:rPr>
              <a:t>Frame buffer</a:t>
            </a:r>
          </a:p>
        </p:txBody>
      </p:sp>
      <p:sp>
        <p:nvSpPr>
          <p:cNvPr id="32" name="모서리가 둥근 직사각형 50">
            <a:extLst>
              <a:ext uri="{FF2B5EF4-FFF2-40B4-BE49-F238E27FC236}">
                <a16:creationId xmlns:a16="http://schemas.microsoft.com/office/drawing/2014/main" id="{CA2D0632-66C9-49D9-90D4-B57737FC5339}"/>
              </a:ext>
            </a:extLst>
          </p:cNvPr>
          <p:cNvSpPr/>
          <p:nvPr/>
        </p:nvSpPr>
        <p:spPr bwMode="auto">
          <a:xfrm>
            <a:off x="9713560" y="4462991"/>
            <a:ext cx="500063" cy="21431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OK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51">
            <a:extLst>
              <a:ext uri="{FF2B5EF4-FFF2-40B4-BE49-F238E27FC236}">
                <a16:creationId xmlns:a16="http://schemas.microsoft.com/office/drawing/2014/main" id="{9D8EFF55-5457-4946-B7B6-30EE1FFEA3DC}"/>
              </a:ext>
            </a:extLst>
          </p:cNvPr>
          <p:cNvSpPr/>
          <p:nvPr/>
        </p:nvSpPr>
        <p:spPr bwMode="auto">
          <a:xfrm>
            <a:off x="10499373" y="4462991"/>
            <a:ext cx="500063" cy="21431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Cancel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8" name="Picture 5">
            <a:extLst>
              <a:ext uri="{FF2B5EF4-FFF2-40B4-BE49-F238E27FC236}">
                <a16:creationId xmlns:a16="http://schemas.microsoft.com/office/drawing/2014/main" id="{FA5B8505-11B3-451F-AA99-EDA5960D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68" y="4242682"/>
            <a:ext cx="106203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7">
            <a:extLst>
              <a:ext uri="{FF2B5EF4-FFF2-40B4-BE49-F238E27FC236}">
                <a16:creationId xmlns:a16="http://schemas.microsoft.com/office/drawing/2014/main" id="{B640730C-A36B-46FC-8E0B-49E6B5CF2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156" y="4569707"/>
            <a:ext cx="83185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Camera</a:t>
            </a:r>
            <a:endParaRPr kumimoji="0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Module</a:t>
            </a:r>
          </a:p>
        </p:txBody>
      </p:sp>
      <p:sp>
        <p:nvSpPr>
          <p:cNvPr id="40" name="이등변 삼각형 23">
            <a:extLst>
              <a:ext uri="{FF2B5EF4-FFF2-40B4-BE49-F238E27FC236}">
                <a16:creationId xmlns:a16="http://schemas.microsoft.com/office/drawing/2014/main" id="{AB577028-E083-4E71-8BBF-3A910B1BE445}"/>
              </a:ext>
            </a:extLst>
          </p:cNvPr>
          <p:cNvSpPr/>
          <p:nvPr/>
        </p:nvSpPr>
        <p:spPr>
          <a:xfrm rot="19800000">
            <a:off x="2153868" y="4631620"/>
            <a:ext cx="241300" cy="222250"/>
          </a:xfrm>
          <a:prstGeom prst="triangl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1400" dirty="0">
              <a:latin typeface="+mn-ea"/>
            </a:endParaRPr>
          </a:p>
        </p:txBody>
      </p:sp>
      <p:sp>
        <p:nvSpPr>
          <p:cNvPr id="41" name="오른쪽 화살표 48">
            <a:extLst>
              <a:ext uri="{FF2B5EF4-FFF2-40B4-BE49-F238E27FC236}">
                <a16:creationId xmlns:a16="http://schemas.microsoft.com/office/drawing/2014/main" id="{CCF1E4D8-C8D1-4E8E-BE9D-E91AA10554A0}"/>
              </a:ext>
            </a:extLst>
          </p:cNvPr>
          <p:cNvSpPr/>
          <p:nvPr/>
        </p:nvSpPr>
        <p:spPr>
          <a:xfrm>
            <a:off x="3636202" y="4462991"/>
            <a:ext cx="714375" cy="642938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973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E9E6-19E0-4453-B7E0-AF72158D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928913"/>
            <a:ext cx="5120114" cy="1129005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Key deliverable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C735-93A2-4A1A-9FF6-04F57CA6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3"/>
            <a:ext cx="6122850" cy="4087022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mangOH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Green development board and Legato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Green is designed for prototyping and industrial-grade wireless product.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Specification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green: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 hardware.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source software.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Cellular connectivity.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services.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R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R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R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R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3074" name="Picture 2" descr="Káº¿t quáº£ hÃ¬nh áº£nh cho mangoh green">
            <a:extLst>
              <a:ext uri="{FF2B5EF4-FFF2-40B4-BE49-F238E27FC236}">
                <a16:creationId xmlns:a16="http://schemas.microsoft.com/office/drawing/2014/main" id="{17D03F8F-B22E-4E86-A183-2179EE507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r="30698"/>
          <a:stretch/>
        </p:blipFill>
        <p:spPr bwMode="auto">
          <a:xfrm>
            <a:off x="6589487" y="10"/>
            <a:ext cx="5602512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9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0928-84F2-4E1F-AF7C-A713BFED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 sz="4100" b="1">
                <a:latin typeface="Times New Roman" panose="02020603050405020304" pitchFamily="18" charset="0"/>
                <a:cs typeface="Times New Roman" panose="02020603050405020304" pitchFamily="18" charset="0"/>
              </a:rPr>
              <a:t>b) Legato application Framework</a:t>
            </a: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100" name="Picture 4" descr="HÃ¬nh áº£nh cÃ³ liÃªn quan">
            <a:extLst>
              <a:ext uri="{FF2B5EF4-FFF2-40B4-BE49-F238E27FC236}">
                <a16:creationId xmlns:a16="http://schemas.microsoft.com/office/drawing/2014/main" id="{446D1430-FD22-4645-A2C0-0923AA406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6" b="6363"/>
          <a:stretch/>
        </p:blipFill>
        <p:spPr bwMode="auto">
          <a:xfrm>
            <a:off x="1480173" y="1726749"/>
            <a:ext cx="3267942" cy="33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CF55-09D0-405E-BA9B-324922B7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The Legato Application Framework is set of tools that enable developers to focus on building application, it simplifies the complexity of interfacing with the underlying OS and hardware.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A library of Legato that provides many APIs to enable low-level routines and commonly used data structures and OS service APIs.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451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0838-554B-4B73-94F4-DC46B2D3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Camera device file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E173-468E-43AB-9B9B-0ADAF286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Linux, hardware devices are accessed by the user through special device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These files are grouped into the /dev directory, and system calls open, read, write, close, </a:t>
            </a:r>
            <a:r>
              <a:rPr lang="en-US" dirty="0" err="1"/>
              <a:t>mmap</a:t>
            </a:r>
            <a:r>
              <a:rPr lang="en-US" dirty="0"/>
              <a:t> etc. are redirected by the operating system to the device driver associated with the physical device. The device driver is a kernel component (usually a module) that interacts with a hardware device.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1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1107</Words>
  <Application>Microsoft Office PowerPoint</Application>
  <PresentationFormat>Widescreen</PresentationFormat>
  <Paragraphs>125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FINAL PROJECT REPORT DEVELOP DEVICE DRIVER FOR CAMERA IN LINUX</vt:lpstr>
      <vt:lpstr> Agenda</vt:lpstr>
      <vt:lpstr>1) Requirement of project</vt:lpstr>
      <vt:lpstr>1) Requirement of project</vt:lpstr>
      <vt:lpstr>Component of the project</vt:lpstr>
      <vt:lpstr> Camera interface diagram</vt:lpstr>
      <vt:lpstr>2) Key deliverable</vt:lpstr>
      <vt:lpstr>b) Legato application Framework</vt:lpstr>
      <vt:lpstr>c) Camera device file in Linux</vt:lpstr>
      <vt:lpstr>c) Implementation of camera device driver</vt:lpstr>
      <vt:lpstr>d) Video For Linux 2(V4L2)</vt:lpstr>
      <vt:lpstr>d) Video For Linux 2(V4L2) </vt:lpstr>
      <vt:lpstr>d) Video For Linux 2(V4L2)</vt:lpstr>
      <vt:lpstr>d) Video For Linux 2(V4L2)</vt:lpstr>
      <vt:lpstr>d) Video For Linux 2(V4L2)</vt:lpstr>
      <vt:lpstr>e)  Programming V4L2 device driver</vt:lpstr>
      <vt:lpstr>F) Get video frame</vt:lpstr>
      <vt:lpstr>F) Get video frame</vt:lpstr>
      <vt:lpstr>F) Get video frames</vt:lpstr>
      <vt:lpstr>F) Get video frames</vt:lpstr>
      <vt:lpstr>F) Get video frames</vt:lpstr>
      <vt:lpstr>3) Result</vt:lpstr>
      <vt:lpstr>4) Lesson learn</vt:lpstr>
      <vt:lpstr>5) Lesson learn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REPORT DEVELOP DEVICE DRIVER FOR CAMERA IN LINUX</dc:title>
  <dc:creator>Administrator</dc:creator>
  <cp:lastModifiedBy>Administrator</cp:lastModifiedBy>
  <cp:revision>1</cp:revision>
  <dcterms:created xsi:type="dcterms:W3CDTF">2019-09-06T14:13:09Z</dcterms:created>
  <dcterms:modified xsi:type="dcterms:W3CDTF">2019-09-06T14:16:45Z</dcterms:modified>
</cp:coreProperties>
</file>