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2"/>
  </p:notesMasterIdLst>
  <p:sldIdLst>
    <p:sldId id="256" r:id="rId2"/>
    <p:sldId id="260" r:id="rId3"/>
    <p:sldId id="262" r:id="rId4"/>
    <p:sldId id="264" r:id="rId5"/>
    <p:sldId id="266" r:id="rId6"/>
    <p:sldId id="268" r:id="rId7"/>
    <p:sldId id="293" r:id="rId8"/>
    <p:sldId id="270" r:id="rId9"/>
    <p:sldId id="290" r:id="rId10"/>
    <p:sldId id="289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êu đề" id="{D1ED7A6A-7260-47AE-AACC-600AC75E9A38}">
          <p14:sldIdLst>
            <p14:sldId id="256"/>
            <p14:sldId id="260"/>
            <p14:sldId id="262"/>
            <p14:sldId id="264"/>
            <p14:sldId id="266"/>
            <p14:sldId id="268"/>
            <p14:sldId id="293"/>
            <p14:sldId id="270"/>
            <p14:sldId id="290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30E845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172" autoAdjust="0"/>
    <p:restoredTop sz="95039" autoAdjust="0"/>
  </p:normalViewPr>
  <p:slideViewPr>
    <p:cSldViewPr snapToGrid="0">
      <p:cViewPr>
        <p:scale>
          <a:sx n="125" d="100"/>
          <a:sy n="125" d="100"/>
        </p:scale>
        <p:origin x="706" y="11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2F9C7F-CF14-4F1F-8257-FF1EA017E336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FCD71B-EFCE-4AB2-AAF1-7069BD693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20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FCD71B-EFCE-4AB2-AAF1-7069BD693B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950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B5806-9573-4E46-AF98-8BA6F4644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450" y="746760"/>
            <a:ext cx="4568190" cy="3649980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62F3C6-EC50-4BEE-B433-7577DDBCA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175A2-CE22-4AD2-B683-46AADD77B4C6}" type="datetime1">
              <a:rPr lang="en-US" smtClean="0"/>
              <a:t>6/25/2022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A8B89A-F619-4424-B89C-F41506396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5F04F2-1F37-499A-BD3F-A9C6C1E1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3F447-3779-40BC-B8A2-B748A0C2B1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949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4C7EF-FB43-4E4A-BF6F-349512D3ECC9}" type="datetime1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3F447-3779-40BC-B8A2-B748A0C2B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065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8E2C3-31F6-4F52-BFA1-EE34A5E7C31A}" type="datetime1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3F447-3779-40BC-B8A2-B748A0C2B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245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4C30-CFBB-460C-AB52-C84E1E0A1A3F}" type="datetime1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3F447-3779-40BC-B8A2-B748A0C2B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50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074B5-58B6-45D4-834C-6C813FC70440}" type="datetime1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3F447-3779-40BC-B8A2-B748A0C2B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548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9B3FA-BD4D-4BCC-B0A6-C9AAE5748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5143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E3D48B-39CA-479D-8A8A-47ACA55A4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34C42-047C-46AB-9F5B-BB4F40BF98A4}" type="datetime1">
              <a:rPr lang="en-US" smtClean="0"/>
              <a:t>6/25/2022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DDEB84-919C-4964-8F6C-E4C03C918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96029B-1D41-44C6-BFF0-058F3A102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3F447-3779-40BC-B8A2-B748A0C2B1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24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268AF-B8AF-4C00-981C-21FF18ED2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5689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C072D2-9AD9-464E-B44D-A248C6807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E82C0-0002-4C09-AFC0-4D508229468F}" type="datetime1">
              <a:rPr lang="en-US" smtClean="0"/>
              <a:t>6/25/2022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B54430-E45A-4077-9EA6-E88EEEF6E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E668C5-3389-4D93-ACCE-D47959666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3F447-3779-40BC-B8A2-B748A0C2B1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874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08B3-8BD1-4A04-BDD1-D8082797EDF6}" type="datetime1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3F447-3779-40BC-B8A2-B748A0C2B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63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4270-0926-4A38-B3EA-DD3E2BDB3A81}" type="datetime1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3F447-3779-40BC-B8A2-B748A0C2B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1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7055F-7108-40E4-A812-610AF77D6C8D}" type="datetime1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3F447-3779-40BC-B8A2-B748A0C2B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17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"/>
            <a:ext cx="7886700" cy="450056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60DA-1800-44C1-8B36-97BE7722575D}" type="datetime1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3F447-3779-40BC-B8A2-B748A0C2B1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586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96FEA-56D3-4096-8110-6D0760CD7AA5}" type="datetime1">
              <a:rPr lang="en-US" smtClean="0"/>
              <a:t>6/25/2022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3F447-3779-40BC-B8A2-B748A0C2B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4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849F-CE49-4AEB-BBED-CCD9FC5C5FC1}" type="datetime1">
              <a:rPr lang="en-US" smtClean="0"/>
              <a:t>6/25/2022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3F447-3779-40BC-B8A2-B748A0C2B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22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BAE9C-DB28-484A-9DF5-354EFDC76752}" type="datetime1">
              <a:rPr lang="en-US" smtClean="0"/>
              <a:t>6/25/2022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3F447-3779-40BC-B8A2-B748A0C2B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91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56CFDC4-A299-4AFC-8BC7-56442C0E7B78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5430" cy="514350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1D2EA-9C27-4466-ADC8-D29375E80E79}" type="datetime1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AF3F447-3779-40BC-B8A2-B748A0C2B1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424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3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60" r:id="rId14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UTM Bebas" panose="02040603050506020204" pitchFamily="18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C301577-BDBF-42D3-8AA6-842AF747F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51566" cy="513937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E03CB07-C6FF-40F0-AD6D-92FA7034C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3480"/>
            <a:ext cx="4005755" cy="399627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3BEDE93-67DC-4B81-85C8-68916B5E5D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04488" cy="22922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069A78-4AAA-456C-8866-04A888837F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128" y="310679"/>
            <a:ext cx="8381065" cy="1790700"/>
          </a:xfrm>
        </p:spPr>
        <p:txBody>
          <a:bodyPr>
            <a:normAutofit/>
          </a:bodyPr>
          <a:lstStyle/>
          <a:p>
            <a:r>
              <a:rPr lang="vi-VN" sz="3800" dirty="0"/>
              <a:t>BÁO CÁO ĐỒ ÁN </a:t>
            </a:r>
            <a:br>
              <a:rPr lang="en-US" sz="3800" dirty="0"/>
            </a:br>
            <a:r>
              <a:rPr lang="en-US" sz="3800" dirty="0"/>
              <a:t>CƠ SỞ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799332-27A0-43EF-BEE4-1864117242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vi-VN" dirty="0"/>
              <a:t>GVHD: ThS. </a:t>
            </a:r>
            <a:r>
              <a:rPr lang="en-US" dirty="0" err="1"/>
              <a:t>Trịnh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Thạch</a:t>
            </a:r>
            <a:r>
              <a:rPr lang="en-US" dirty="0"/>
              <a:t> </a:t>
            </a:r>
            <a:r>
              <a:rPr lang="en-US" dirty="0" err="1"/>
              <a:t>Trúc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9EB810D-6DFB-4E6B-93F8-3FAB21604C87}"/>
              </a:ext>
            </a:extLst>
          </p:cNvPr>
          <p:cNvGrpSpPr/>
          <p:nvPr/>
        </p:nvGrpSpPr>
        <p:grpSpPr>
          <a:xfrm>
            <a:off x="701387" y="135083"/>
            <a:ext cx="1574223" cy="438248"/>
            <a:chOff x="935183" y="180110"/>
            <a:chExt cx="2098964" cy="58433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8A847A1E-CA39-4CA3-BB1E-78D5E927C986}"/>
                </a:ext>
              </a:extLst>
            </p:cNvPr>
            <p:cNvSpPr/>
            <p:nvPr/>
          </p:nvSpPr>
          <p:spPr>
            <a:xfrm>
              <a:off x="935183" y="180110"/>
              <a:ext cx="2098964" cy="58433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A784678-7849-4E5A-B673-8F232C848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1060966" y="180110"/>
              <a:ext cx="1826614" cy="584331"/>
            </a:xfrm>
            <a:prstGeom prst="rect">
              <a:avLst/>
            </a:prstGeom>
          </p:spPr>
        </p:pic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C32A639D-A33D-4CC4-965D-5030A356E5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99"/>
            <a:ext cx="2304488" cy="229839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74756B0-CF73-4D4A-88FF-1E8E0DC18E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79244" y="5139373"/>
            <a:ext cx="10990184" cy="11037087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4E4329-58CB-A3E1-689D-5F8875916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3F447-3779-40BC-B8A2-B748A0C2B19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585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6 -0.02531 L 0.99671 -1.7490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878" y="-86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71;p8">
            <a:extLst>
              <a:ext uri="{FF2B5EF4-FFF2-40B4-BE49-F238E27FC236}">
                <a16:creationId xmlns:a16="http://schemas.microsoft.com/office/drawing/2014/main" id="{A74D2F9F-51B7-49A7-B8A0-1F13977D6B29}"/>
              </a:ext>
            </a:extLst>
          </p:cNvPr>
          <p:cNvSpPr/>
          <p:nvPr/>
        </p:nvSpPr>
        <p:spPr>
          <a:xfrm rot="5400000">
            <a:off x="4407900" y="-1500"/>
            <a:ext cx="4734600" cy="4737600"/>
          </a:xfrm>
          <a:prstGeom prst="diagStripe">
            <a:avLst>
              <a:gd name="adj" fmla="val 49469"/>
            </a:avLst>
          </a:prstGeom>
          <a:solidFill>
            <a:srgbClr val="FFFFFF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1" name="Google Shape;72;p8">
            <a:extLst>
              <a:ext uri="{FF2B5EF4-FFF2-40B4-BE49-F238E27FC236}">
                <a16:creationId xmlns:a16="http://schemas.microsoft.com/office/drawing/2014/main" id="{C8614174-D816-48C5-8D98-F64D2C04B4B9}"/>
              </a:ext>
            </a:extLst>
          </p:cNvPr>
          <p:cNvSpPr/>
          <p:nvPr/>
        </p:nvSpPr>
        <p:spPr>
          <a:xfrm rot="5400000">
            <a:off x="4840825" y="6000"/>
            <a:ext cx="4298700" cy="4286700"/>
          </a:xfrm>
          <a:prstGeom prst="diagStripe">
            <a:avLst>
              <a:gd name="adj" fmla="val 0"/>
            </a:avLst>
          </a:prstGeom>
          <a:solidFill>
            <a:srgbClr val="FFFFFF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2" name="Google Shape;73;p8">
            <a:extLst>
              <a:ext uri="{FF2B5EF4-FFF2-40B4-BE49-F238E27FC236}">
                <a16:creationId xmlns:a16="http://schemas.microsoft.com/office/drawing/2014/main" id="{C6A20AAB-7572-4734-B51A-E7F4CCF2AF95}"/>
              </a:ext>
            </a:extLst>
          </p:cNvPr>
          <p:cNvSpPr/>
          <p:nvPr/>
        </p:nvSpPr>
        <p:spPr>
          <a:xfrm rot="16200000">
            <a:off x="5618399" y="1236641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3" name="Google Shape;74;p8">
            <a:extLst>
              <a:ext uri="{FF2B5EF4-FFF2-40B4-BE49-F238E27FC236}">
                <a16:creationId xmlns:a16="http://schemas.microsoft.com/office/drawing/2014/main" id="{8B180616-A468-4B60-B2F3-ACEA3C59CB7C}"/>
              </a:ext>
            </a:extLst>
          </p:cNvPr>
          <p:cNvSpPr/>
          <p:nvPr/>
        </p:nvSpPr>
        <p:spPr>
          <a:xfrm flipH="1">
            <a:off x="5849857" y="1444078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4" name="Google Shape;75;p8">
            <a:extLst>
              <a:ext uri="{FF2B5EF4-FFF2-40B4-BE49-F238E27FC236}">
                <a16:creationId xmlns:a16="http://schemas.microsoft.com/office/drawing/2014/main" id="{71B4E9C9-0422-4A37-9532-C8AF6962C3A9}"/>
              </a:ext>
            </a:extLst>
          </p:cNvPr>
          <p:cNvSpPr/>
          <p:nvPr/>
        </p:nvSpPr>
        <p:spPr>
          <a:xfrm rot="16200000">
            <a:off x="5987081" y="2469743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5" name="Google Shape;76;p8">
            <a:extLst>
              <a:ext uri="{FF2B5EF4-FFF2-40B4-BE49-F238E27FC236}">
                <a16:creationId xmlns:a16="http://schemas.microsoft.com/office/drawing/2014/main" id="{F6EAAA07-32FD-4FE4-9F34-F0CFCEE38F13}"/>
              </a:ext>
            </a:extLst>
          </p:cNvPr>
          <p:cNvSpPr/>
          <p:nvPr/>
        </p:nvSpPr>
        <p:spPr>
          <a:xfrm flipH="1">
            <a:off x="6222115" y="2677179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6" name="Google Shape;77;p8">
            <a:extLst>
              <a:ext uri="{FF2B5EF4-FFF2-40B4-BE49-F238E27FC236}">
                <a16:creationId xmlns:a16="http://schemas.microsoft.com/office/drawing/2014/main" id="{05042B2D-E7C5-41F2-BB2D-6A43E7E51AFA}"/>
              </a:ext>
            </a:extLst>
          </p:cNvPr>
          <p:cNvSpPr/>
          <p:nvPr/>
        </p:nvSpPr>
        <p:spPr>
          <a:xfrm rot="16200000">
            <a:off x="6675341" y="1862244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8" name="Google Shape;79;p8">
            <a:extLst>
              <a:ext uri="{FF2B5EF4-FFF2-40B4-BE49-F238E27FC236}">
                <a16:creationId xmlns:a16="http://schemas.microsoft.com/office/drawing/2014/main" id="{4C8ABCD2-8E41-4A4E-9B62-3E6A107EE5E5}"/>
              </a:ext>
            </a:extLst>
          </p:cNvPr>
          <p:cNvSpPr/>
          <p:nvPr/>
        </p:nvSpPr>
        <p:spPr>
          <a:xfrm rot="16200000">
            <a:off x="6861141" y="2478088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9" name="Google Shape;80;p8">
            <a:extLst>
              <a:ext uri="{FF2B5EF4-FFF2-40B4-BE49-F238E27FC236}">
                <a16:creationId xmlns:a16="http://schemas.microsoft.com/office/drawing/2014/main" id="{43A282AB-2A66-4664-9233-DF2AB76CF8EA}"/>
              </a:ext>
            </a:extLst>
          </p:cNvPr>
          <p:cNvSpPr/>
          <p:nvPr/>
        </p:nvSpPr>
        <p:spPr>
          <a:xfrm flipH="1">
            <a:off x="7965266" y="2693191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0" name="Google Shape;81;p8">
            <a:extLst>
              <a:ext uri="{FF2B5EF4-FFF2-40B4-BE49-F238E27FC236}">
                <a16:creationId xmlns:a16="http://schemas.microsoft.com/office/drawing/2014/main" id="{699F01A5-86E2-4BB7-8F6F-6CA9D8F55C7F}"/>
              </a:ext>
            </a:extLst>
          </p:cNvPr>
          <p:cNvSpPr/>
          <p:nvPr/>
        </p:nvSpPr>
        <p:spPr>
          <a:xfrm flipH="1">
            <a:off x="8145082" y="3309036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1" name="Google Shape;82;p8">
            <a:extLst>
              <a:ext uri="{FF2B5EF4-FFF2-40B4-BE49-F238E27FC236}">
                <a16:creationId xmlns:a16="http://schemas.microsoft.com/office/drawing/2014/main" id="{3D0066C0-3FD0-44B0-B641-4FD073EC750D}"/>
              </a:ext>
            </a:extLst>
          </p:cNvPr>
          <p:cNvSpPr/>
          <p:nvPr/>
        </p:nvSpPr>
        <p:spPr>
          <a:xfrm rot="16200000">
            <a:off x="7047599" y="3095345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2" name="Google Shape;83;p8">
            <a:extLst>
              <a:ext uri="{FF2B5EF4-FFF2-40B4-BE49-F238E27FC236}">
                <a16:creationId xmlns:a16="http://schemas.microsoft.com/office/drawing/2014/main" id="{6AAF729D-7BF9-4D44-841E-0A2ED043F2BD}"/>
              </a:ext>
            </a:extLst>
          </p:cNvPr>
          <p:cNvSpPr/>
          <p:nvPr/>
        </p:nvSpPr>
        <p:spPr>
          <a:xfrm flipH="1">
            <a:off x="7276649" y="3302781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4" name="Google Shape;85;p8">
            <a:extLst>
              <a:ext uri="{FF2B5EF4-FFF2-40B4-BE49-F238E27FC236}">
                <a16:creationId xmlns:a16="http://schemas.microsoft.com/office/drawing/2014/main" id="{EF2B95D2-22B4-431F-81CC-7A4135606326}"/>
              </a:ext>
            </a:extLst>
          </p:cNvPr>
          <p:cNvSpPr/>
          <p:nvPr/>
        </p:nvSpPr>
        <p:spPr>
          <a:xfrm flipH="1">
            <a:off x="7462448" y="3918625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5" name="Google Shape;86;p8">
            <a:extLst>
              <a:ext uri="{FF2B5EF4-FFF2-40B4-BE49-F238E27FC236}">
                <a16:creationId xmlns:a16="http://schemas.microsoft.com/office/drawing/2014/main" id="{E70AC1A1-3F84-4DF4-B8DE-7043B8F58946}"/>
              </a:ext>
            </a:extLst>
          </p:cNvPr>
          <p:cNvSpPr/>
          <p:nvPr/>
        </p:nvSpPr>
        <p:spPr>
          <a:xfrm rot="16200000">
            <a:off x="8102491" y="3718856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6" name="Google Shape;87;p8">
            <a:extLst>
              <a:ext uri="{FF2B5EF4-FFF2-40B4-BE49-F238E27FC236}">
                <a16:creationId xmlns:a16="http://schemas.microsoft.com/office/drawing/2014/main" id="{A92167D1-51CD-4FA8-8D55-C564B1A5191F}"/>
              </a:ext>
            </a:extLst>
          </p:cNvPr>
          <p:cNvSpPr/>
          <p:nvPr/>
        </p:nvSpPr>
        <p:spPr>
          <a:xfrm flipH="1">
            <a:off x="8334533" y="3926292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7" name="Google Shape;88;p8">
            <a:extLst>
              <a:ext uri="{FF2B5EF4-FFF2-40B4-BE49-F238E27FC236}">
                <a16:creationId xmlns:a16="http://schemas.microsoft.com/office/drawing/2014/main" id="{0F2A4BB4-14CF-4950-8227-EEA86A45535E}"/>
              </a:ext>
            </a:extLst>
          </p:cNvPr>
          <p:cNvSpPr/>
          <p:nvPr/>
        </p:nvSpPr>
        <p:spPr>
          <a:xfrm rot="16200000">
            <a:off x="8288290" y="4334700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6E75CD-90C5-47CD-8F8B-1884B9DD9DF5}"/>
              </a:ext>
            </a:extLst>
          </p:cNvPr>
          <p:cNvSpPr/>
          <p:nvPr/>
        </p:nvSpPr>
        <p:spPr>
          <a:xfrm>
            <a:off x="1590066" y="2110085"/>
            <a:ext cx="59638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Your Listening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90B797-C5E9-8E46-01D3-23EAB6157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3F447-3779-40BC-B8A2-B748A0C2B19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813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FD29B-BFBD-4BDB-A092-3826457B39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62652"/>
            <a:ext cx="6858000" cy="1790700"/>
          </a:xfrm>
        </p:spPr>
        <p:txBody>
          <a:bodyPr/>
          <a:lstStyle/>
          <a:p>
            <a:r>
              <a:rPr lang="vi-VN" dirty="0"/>
              <a:t>Thành Viên nhóm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E771CB-B0A3-4991-BA79-2DD23365F7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305288"/>
            <a:ext cx="6858000" cy="210669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1911061027-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Đỗ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Thưởng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1911252687 -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Tô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Kiên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1DD95A4-5474-4575-A0FE-E00513FC89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541" y="-2421"/>
            <a:ext cx="2692459" cy="270394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08E9204-0AF1-4B21-B90D-CDCFC6D6BC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380338" y="-64524"/>
            <a:ext cx="2834863" cy="28281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67531A-DFD3-4FD7-BFBB-0526265677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446" y="-13119"/>
            <a:ext cx="804742" cy="81083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8BB38EE-E131-4375-82E2-84E44674EAE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070" y="426772"/>
            <a:ext cx="812762" cy="81083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AA3FBC0-2AD1-4587-AD2B-F902A5898D2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717744" y="1263345"/>
            <a:ext cx="812762" cy="81083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317EB7C-42DF-4FF7-8DAA-534B4959789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615" y="1697377"/>
            <a:ext cx="812762" cy="8108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22DD91-AEDF-49CE-A025-F6B147C59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1568510"/>
            <a:ext cx="3543300" cy="355842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861258C-A1ED-4471-A03B-DDFDF8842A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45" y="1937292"/>
            <a:ext cx="3566863" cy="35584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559BAB-FFF8-4F89-82E6-FEDC70A7F8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381"/>
            <a:ext cx="2304488" cy="229229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658D42D-D9EF-4D2F-9C4A-984F8107380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919398" y="3907630"/>
            <a:ext cx="812762" cy="81083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008A625-630D-4A86-B38C-5CB777CBA39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958" y="4329083"/>
            <a:ext cx="812762" cy="81083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E0AFC-982B-C2A5-9EEF-D3C36628C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3F447-3779-40BC-B8A2-B748A0C2B1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7991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D793295-142F-455A-8F0C-45F4CDA71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991374"/>
            <a:ext cx="6858000" cy="144018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vi-VN" sz="4400" dirty="0"/>
              <a:t>Đề tài:</a:t>
            </a:r>
            <a:r>
              <a:rPr lang="en-US" sz="4400" dirty="0"/>
              <a:t> Web </a:t>
            </a:r>
            <a:r>
              <a:rPr lang="en-US" sz="4400" dirty="0" err="1"/>
              <a:t>OrganicFood</a:t>
            </a:r>
            <a:br>
              <a:rPr lang="en-US" sz="4400" dirty="0"/>
            </a:br>
            <a:r>
              <a:rPr lang="en-US" sz="4400" dirty="0"/>
              <a:t>(Web </a:t>
            </a:r>
            <a:r>
              <a:rPr lang="en-US" sz="4400" dirty="0" err="1"/>
              <a:t>bán</a:t>
            </a:r>
            <a:r>
              <a:rPr lang="en-US" sz="4400" dirty="0"/>
              <a:t> </a:t>
            </a:r>
            <a:r>
              <a:rPr lang="en-US" sz="4400" dirty="0" err="1"/>
              <a:t>rau</a:t>
            </a:r>
            <a:r>
              <a:rPr lang="en-US" sz="4400" dirty="0"/>
              <a:t> - </a:t>
            </a:r>
            <a:r>
              <a:rPr lang="en-US" sz="4400" dirty="0" err="1"/>
              <a:t>củ</a:t>
            </a:r>
            <a:r>
              <a:rPr lang="en-US" sz="4400" dirty="0"/>
              <a:t> - </a:t>
            </a:r>
            <a:r>
              <a:rPr lang="en-US" sz="4400" dirty="0" err="1"/>
              <a:t>quả</a:t>
            </a:r>
            <a:r>
              <a:rPr lang="en-US" sz="4400" dirty="0"/>
              <a:t>)</a:t>
            </a:r>
            <a:br>
              <a:rPr lang="vi-VN" sz="4400" dirty="0"/>
            </a:br>
            <a:endParaRPr lang="en-US" sz="4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A3837F-ACF7-4B23-A0CB-D4A865D163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1568510"/>
            <a:ext cx="3543300" cy="35584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E84399-48F9-45B9-BDC7-DE0D5A6FA0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" y="1588381"/>
            <a:ext cx="3566863" cy="35584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34CC5D-906D-4E8B-A6B4-1E1F91BB3E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381"/>
            <a:ext cx="2304488" cy="22922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49C058-7DCD-4267-B4AD-B962D814A27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919398" y="3907630"/>
            <a:ext cx="812762" cy="8108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34AAA4-80B4-4268-9056-E3F80DF18813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958" y="4329083"/>
            <a:ext cx="812762" cy="8108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314B55-A442-4151-8612-9901E05C64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541" y="-2421"/>
            <a:ext cx="2692459" cy="27039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09DE97-6A04-4637-BD84-3AD0DDF7AD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380338" y="-64524"/>
            <a:ext cx="2834863" cy="28281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67D5E29-BF03-4D96-A7CE-2E023C1592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446" y="-13119"/>
            <a:ext cx="804742" cy="8108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C5A035E-8B8D-43CB-B66C-A94ED3B63855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070" y="426772"/>
            <a:ext cx="812762" cy="81083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0A785A7-2ED5-43EF-B20C-5277A31056EA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717744" y="1263345"/>
            <a:ext cx="812762" cy="81083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CA285CA-F58E-4346-947A-00DA84EE81A5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615" y="1697377"/>
            <a:ext cx="812762" cy="81083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B67DA6-4718-EF03-5089-20257314B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3F447-3779-40BC-B8A2-B748A0C2B19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6684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4F67C-7855-406A-BDB1-3D421EA88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720328"/>
          </a:xfrm>
        </p:spPr>
        <p:txBody>
          <a:bodyPr/>
          <a:lstStyle/>
          <a:p>
            <a:r>
              <a:rPr lang="vi-VN" dirty="0"/>
              <a:t>Nội dung chính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F26A01-CE2F-4D92-AA69-08FF06B7E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51471" y="1668780"/>
            <a:ext cx="4706717" cy="335280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2200" dirty="0" err="1"/>
              <a:t>Giới</a:t>
            </a:r>
            <a:r>
              <a:rPr lang="en-US" sz="2200" dirty="0"/>
              <a:t> </a:t>
            </a:r>
            <a:r>
              <a:rPr lang="en-US" sz="2200" dirty="0" err="1"/>
              <a:t>thiệu</a:t>
            </a:r>
            <a:r>
              <a:rPr lang="en-US" sz="2200" dirty="0"/>
              <a:t> </a:t>
            </a:r>
            <a:r>
              <a:rPr lang="en-US" sz="2200" dirty="0" err="1"/>
              <a:t>tổng</a:t>
            </a:r>
            <a:r>
              <a:rPr lang="en-US" sz="2200" dirty="0"/>
              <a:t> </a:t>
            </a:r>
            <a:r>
              <a:rPr lang="en-US" sz="2200" dirty="0" err="1"/>
              <a:t>quan</a:t>
            </a:r>
            <a:r>
              <a:rPr lang="en-US" sz="2200" dirty="0"/>
              <a:t> </a:t>
            </a:r>
            <a:r>
              <a:rPr lang="en-US" sz="2200" dirty="0" err="1"/>
              <a:t>đề</a:t>
            </a:r>
            <a:r>
              <a:rPr lang="en-US" sz="2200" dirty="0"/>
              <a:t> </a:t>
            </a:r>
            <a:r>
              <a:rPr lang="en-US" sz="2200" dirty="0" err="1"/>
              <a:t>tài</a:t>
            </a:r>
            <a:endParaRPr lang="vi-VN" sz="2200" dirty="0"/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chức</a:t>
            </a:r>
            <a:r>
              <a:rPr lang="en-US" sz="2200" dirty="0"/>
              <a:t> </a:t>
            </a:r>
            <a:r>
              <a:rPr lang="en-US" sz="2200" dirty="0" err="1"/>
              <a:t>năng</a:t>
            </a:r>
            <a:endParaRPr lang="en-US" sz="2200" dirty="0"/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2200" dirty="0" err="1"/>
              <a:t>Công</a:t>
            </a:r>
            <a:r>
              <a:rPr lang="en-US" sz="2200" dirty="0"/>
              <a:t> </a:t>
            </a:r>
            <a:r>
              <a:rPr lang="en-US" sz="2200" dirty="0" err="1"/>
              <a:t>nghệ</a:t>
            </a:r>
            <a:r>
              <a:rPr lang="en-US" sz="2200" dirty="0"/>
              <a:t> </a:t>
            </a:r>
            <a:r>
              <a:rPr lang="en-US" sz="2200" dirty="0" err="1"/>
              <a:t>sử</a:t>
            </a:r>
            <a:r>
              <a:rPr lang="en-US" sz="2200" dirty="0"/>
              <a:t> </a:t>
            </a:r>
            <a:r>
              <a:rPr lang="en-US" sz="2200" dirty="0" err="1"/>
              <a:t>dụng</a:t>
            </a:r>
            <a:endParaRPr lang="en-US" sz="2200" dirty="0"/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vi-VN" sz="2200" dirty="0"/>
              <a:t>Demo</a:t>
            </a:r>
            <a:endParaRPr lang="en-US" sz="22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80CC022-2CB0-48CD-870D-A2019966B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1568510"/>
            <a:ext cx="3543300" cy="355842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8173334-1EFC-4F11-9835-687BCA02F0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" y="1585079"/>
            <a:ext cx="3566863" cy="355842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F6B9C9D-EF27-45FE-A7CF-64014F9B2D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381"/>
            <a:ext cx="2304488" cy="229229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1527FD7-4454-40B1-8ECC-D4DA56AF846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919398" y="3907630"/>
            <a:ext cx="812762" cy="81083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209DC15-677B-49FF-970D-0A196155210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958" y="4329083"/>
            <a:ext cx="812762" cy="81083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E733570-66E7-4CEB-9AAA-339A2174CB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541" y="-2421"/>
            <a:ext cx="2692459" cy="270394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6F9178C-AB77-4C13-8346-A73B08BB1D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446" y="-13119"/>
            <a:ext cx="804742" cy="81083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DC7E2BF-715F-4D37-AAA1-87B8FE81489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070" y="426772"/>
            <a:ext cx="812762" cy="81083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D2F607D-7D8D-4F03-A893-00E4A47B616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717744" y="1263345"/>
            <a:ext cx="812762" cy="81083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064C4E6-BD01-4463-982D-BDCDBABCFE6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615" y="1697377"/>
            <a:ext cx="812762" cy="81083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898E1-7DBE-221F-2EA5-2276890C6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3F447-3779-40BC-B8A2-B748A0C2B19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935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DFBB55-C5EA-4FED-A312-62BF8F49F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725" y="275880"/>
            <a:ext cx="7870766" cy="586901"/>
          </a:xfrm>
        </p:spPr>
        <p:txBody>
          <a:bodyPr>
            <a:normAutofit fontScale="90000"/>
          </a:bodyPr>
          <a:lstStyle/>
          <a:p>
            <a:r>
              <a:rPr lang="en-US" dirty="0"/>
              <a:t>1.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</p:txBody>
      </p:sp>
      <p:sp>
        <p:nvSpPr>
          <p:cNvPr id="102" name="Google Shape;73;p8">
            <a:extLst>
              <a:ext uri="{FF2B5EF4-FFF2-40B4-BE49-F238E27FC236}">
                <a16:creationId xmlns:a16="http://schemas.microsoft.com/office/drawing/2014/main" id="{C6A20AAB-7572-4734-B51A-E7F4CCF2AF95}"/>
              </a:ext>
            </a:extLst>
          </p:cNvPr>
          <p:cNvSpPr/>
          <p:nvPr/>
        </p:nvSpPr>
        <p:spPr>
          <a:xfrm rot="16200000">
            <a:off x="5618399" y="1236641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3" name="Google Shape;74;p8">
            <a:extLst>
              <a:ext uri="{FF2B5EF4-FFF2-40B4-BE49-F238E27FC236}">
                <a16:creationId xmlns:a16="http://schemas.microsoft.com/office/drawing/2014/main" id="{8B180616-A468-4B60-B2F3-ACEA3C59CB7C}"/>
              </a:ext>
            </a:extLst>
          </p:cNvPr>
          <p:cNvSpPr/>
          <p:nvPr/>
        </p:nvSpPr>
        <p:spPr>
          <a:xfrm flipH="1">
            <a:off x="5849857" y="1444078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4" name="Google Shape;75;p8">
            <a:extLst>
              <a:ext uri="{FF2B5EF4-FFF2-40B4-BE49-F238E27FC236}">
                <a16:creationId xmlns:a16="http://schemas.microsoft.com/office/drawing/2014/main" id="{71B4E9C9-0422-4A37-9532-C8AF6962C3A9}"/>
              </a:ext>
            </a:extLst>
          </p:cNvPr>
          <p:cNvSpPr/>
          <p:nvPr/>
        </p:nvSpPr>
        <p:spPr>
          <a:xfrm rot="16200000">
            <a:off x="5987081" y="2469743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5" name="Google Shape;76;p8">
            <a:extLst>
              <a:ext uri="{FF2B5EF4-FFF2-40B4-BE49-F238E27FC236}">
                <a16:creationId xmlns:a16="http://schemas.microsoft.com/office/drawing/2014/main" id="{F6EAAA07-32FD-4FE4-9F34-F0CFCEE38F13}"/>
              </a:ext>
            </a:extLst>
          </p:cNvPr>
          <p:cNvSpPr/>
          <p:nvPr/>
        </p:nvSpPr>
        <p:spPr>
          <a:xfrm flipH="1">
            <a:off x="6222115" y="2677179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6" name="Google Shape;77;p8">
            <a:extLst>
              <a:ext uri="{FF2B5EF4-FFF2-40B4-BE49-F238E27FC236}">
                <a16:creationId xmlns:a16="http://schemas.microsoft.com/office/drawing/2014/main" id="{05042B2D-E7C5-41F2-BB2D-6A43E7E51AFA}"/>
              </a:ext>
            </a:extLst>
          </p:cNvPr>
          <p:cNvSpPr/>
          <p:nvPr/>
        </p:nvSpPr>
        <p:spPr>
          <a:xfrm rot="16200000">
            <a:off x="6675341" y="1862244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7" name="Google Shape;78;p8">
            <a:extLst>
              <a:ext uri="{FF2B5EF4-FFF2-40B4-BE49-F238E27FC236}">
                <a16:creationId xmlns:a16="http://schemas.microsoft.com/office/drawing/2014/main" id="{5231E1E0-8077-4488-B2CC-41EE57968C34}"/>
              </a:ext>
            </a:extLst>
          </p:cNvPr>
          <p:cNvSpPr/>
          <p:nvPr/>
        </p:nvSpPr>
        <p:spPr>
          <a:xfrm flipH="1">
            <a:off x="6908099" y="2069680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82C7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8" name="Google Shape;79;p8">
            <a:extLst>
              <a:ext uri="{FF2B5EF4-FFF2-40B4-BE49-F238E27FC236}">
                <a16:creationId xmlns:a16="http://schemas.microsoft.com/office/drawing/2014/main" id="{4C8ABCD2-8E41-4A4E-9B62-3E6A107EE5E5}"/>
              </a:ext>
            </a:extLst>
          </p:cNvPr>
          <p:cNvSpPr/>
          <p:nvPr/>
        </p:nvSpPr>
        <p:spPr>
          <a:xfrm rot="16200000">
            <a:off x="6861141" y="2478088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9" name="Google Shape;80;p8">
            <a:extLst>
              <a:ext uri="{FF2B5EF4-FFF2-40B4-BE49-F238E27FC236}">
                <a16:creationId xmlns:a16="http://schemas.microsoft.com/office/drawing/2014/main" id="{43A282AB-2A66-4664-9233-DF2AB76CF8EA}"/>
              </a:ext>
            </a:extLst>
          </p:cNvPr>
          <p:cNvSpPr/>
          <p:nvPr/>
        </p:nvSpPr>
        <p:spPr>
          <a:xfrm flipH="1">
            <a:off x="7965266" y="2693191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0" name="Google Shape;81;p8">
            <a:extLst>
              <a:ext uri="{FF2B5EF4-FFF2-40B4-BE49-F238E27FC236}">
                <a16:creationId xmlns:a16="http://schemas.microsoft.com/office/drawing/2014/main" id="{699F01A5-86E2-4BB7-8F6F-6CA9D8F55C7F}"/>
              </a:ext>
            </a:extLst>
          </p:cNvPr>
          <p:cNvSpPr/>
          <p:nvPr/>
        </p:nvSpPr>
        <p:spPr>
          <a:xfrm flipH="1">
            <a:off x="8145082" y="3309036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1" name="Google Shape;82;p8">
            <a:extLst>
              <a:ext uri="{FF2B5EF4-FFF2-40B4-BE49-F238E27FC236}">
                <a16:creationId xmlns:a16="http://schemas.microsoft.com/office/drawing/2014/main" id="{3D0066C0-3FD0-44B0-B641-4FD073EC750D}"/>
              </a:ext>
            </a:extLst>
          </p:cNvPr>
          <p:cNvSpPr/>
          <p:nvPr/>
        </p:nvSpPr>
        <p:spPr>
          <a:xfrm rot="16200000">
            <a:off x="7047599" y="3095345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2" name="Google Shape;83;p8">
            <a:extLst>
              <a:ext uri="{FF2B5EF4-FFF2-40B4-BE49-F238E27FC236}">
                <a16:creationId xmlns:a16="http://schemas.microsoft.com/office/drawing/2014/main" id="{6AAF729D-7BF9-4D44-841E-0A2ED043F2BD}"/>
              </a:ext>
            </a:extLst>
          </p:cNvPr>
          <p:cNvSpPr/>
          <p:nvPr/>
        </p:nvSpPr>
        <p:spPr>
          <a:xfrm flipH="1">
            <a:off x="7276649" y="3302781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3" name="Google Shape;84;p8">
            <a:extLst>
              <a:ext uri="{FF2B5EF4-FFF2-40B4-BE49-F238E27FC236}">
                <a16:creationId xmlns:a16="http://schemas.microsoft.com/office/drawing/2014/main" id="{2A587CCD-4792-4A42-8081-B670A46497F1}"/>
              </a:ext>
            </a:extLst>
          </p:cNvPr>
          <p:cNvSpPr/>
          <p:nvPr/>
        </p:nvSpPr>
        <p:spPr>
          <a:xfrm rot="16200000">
            <a:off x="7227414" y="3711189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0145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4" name="Google Shape;85;p8">
            <a:extLst>
              <a:ext uri="{FF2B5EF4-FFF2-40B4-BE49-F238E27FC236}">
                <a16:creationId xmlns:a16="http://schemas.microsoft.com/office/drawing/2014/main" id="{EF2B95D2-22B4-431F-81CC-7A4135606326}"/>
              </a:ext>
            </a:extLst>
          </p:cNvPr>
          <p:cNvSpPr/>
          <p:nvPr/>
        </p:nvSpPr>
        <p:spPr>
          <a:xfrm flipH="1">
            <a:off x="7462448" y="3918625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5" name="Google Shape;86;p8">
            <a:extLst>
              <a:ext uri="{FF2B5EF4-FFF2-40B4-BE49-F238E27FC236}">
                <a16:creationId xmlns:a16="http://schemas.microsoft.com/office/drawing/2014/main" id="{E70AC1A1-3F84-4DF4-B8DE-7043B8F58946}"/>
              </a:ext>
            </a:extLst>
          </p:cNvPr>
          <p:cNvSpPr/>
          <p:nvPr/>
        </p:nvSpPr>
        <p:spPr>
          <a:xfrm rot="16200000">
            <a:off x="8102491" y="3718856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6" name="Google Shape;87;p8">
            <a:extLst>
              <a:ext uri="{FF2B5EF4-FFF2-40B4-BE49-F238E27FC236}">
                <a16:creationId xmlns:a16="http://schemas.microsoft.com/office/drawing/2014/main" id="{A92167D1-51CD-4FA8-8D55-C564B1A5191F}"/>
              </a:ext>
            </a:extLst>
          </p:cNvPr>
          <p:cNvSpPr/>
          <p:nvPr/>
        </p:nvSpPr>
        <p:spPr>
          <a:xfrm flipH="1">
            <a:off x="8334533" y="3926292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7" name="Google Shape;88;p8">
            <a:extLst>
              <a:ext uri="{FF2B5EF4-FFF2-40B4-BE49-F238E27FC236}">
                <a16:creationId xmlns:a16="http://schemas.microsoft.com/office/drawing/2014/main" id="{0F2A4BB4-14CF-4950-8227-EEA86A45535E}"/>
              </a:ext>
            </a:extLst>
          </p:cNvPr>
          <p:cNvSpPr/>
          <p:nvPr/>
        </p:nvSpPr>
        <p:spPr>
          <a:xfrm rot="16200000">
            <a:off x="8288290" y="4334700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7DABB-A80E-84D7-7990-D8B2A35EB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3F447-3779-40BC-B8A2-B748A0C2B192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600EFE-EF19-F1A8-AC7D-D5F285D6E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44" y="1038595"/>
            <a:ext cx="7671356" cy="375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4798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84;p8">
            <a:extLst>
              <a:ext uri="{FF2B5EF4-FFF2-40B4-BE49-F238E27FC236}">
                <a16:creationId xmlns:a16="http://schemas.microsoft.com/office/drawing/2014/main" id="{10062E29-E107-42B2-BD37-A19B02C0DEA2}"/>
              </a:ext>
            </a:extLst>
          </p:cNvPr>
          <p:cNvSpPr/>
          <p:nvPr/>
        </p:nvSpPr>
        <p:spPr>
          <a:xfrm rot="16200000">
            <a:off x="0" y="459216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0145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" name="Google Shape;78;p8">
            <a:extLst>
              <a:ext uri="{FF2B5EF4-FFF2-40B4-BE49-F238E27FC236}">
                <a16:creationId xmlns:a16="http://schemas.microsoft.com/office/drawing/2014/main" id="{39C2AE52-9129-458B-984A-DAC19FAD539D}"/>
              </a:ext>
            </a:extLst>
          </p:cNvPr>
          <p:cNvSpPr/>
          <p:nvPr/>
        </p:nvSpPr>
        <p:spPr>
          <a:xfrm flipH="1">
            <a:off x="193944" y="560418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82C7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B343E3-FFD6-46DE-8CB2-9067E5FEA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59"/>
            <a:ext cx="7886700" cy="903049"/>
          </a:xfrm>
        </p:spPr>
        <p:txBody>
          <a:bodyPr>
            <a:normAutofit/>
          </a:bodyPr>
          <a:lstStyle/>
          <a:p>
            <a:r>
              <a:rPr lang="en-US" sz="5400" dirty="0"/>
              <a:t>2. </a:t>
            </a:r>
            <a:r>
              <a:rPr lang="en-US" sz="5400" dirty="0" err="1"/>
              <a:t>Các</a:t>
            </a:r>
            <a:r>
              <a:rPr lang="en-US" sz="5400" dirty="0"/>
              <a:t> </a:t>
            </a:r>
            <a:r>
              <a:rPr lang="en-US" sz="5400" dirty="0" err="1"/>
              <a:t>chức</a:t>
            </a:r>
            <a:r>
              <a:rPr lang="en-US" sz="5400" dirty="0"/>
              <a:t> </a:t>
            </a:r>
            <a:r>
              <a:rPr lang="en-US" sz="5400" dirty="0" err="1"/>
              <a:t>năng</a:t>
            </a:r>
            <a:endParaRPr lang="en-US" sz="5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9DEA46-255C-4759-AA72-73A4899D5B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2509" y="1065210"/>
            <a:ext cx="8350512" cy="3975897"/>
          </a:xfrm>
        </p:spPr>
        <p:txBody>
          <a:bodyPr>
            <a:normAutofit fontScale="62500" lnSpcReduction="20000"/>
          </a:bodyPr>
          <a:lstStyle/>
          <a:p>
            <a:pPr marL="742950" indent="-742950">
              <a:lnSpc>
                <a:spcPct val="120000"/>
              </a:lnSpc>
              <a:buAutoNum type="alphaLcParenR"/>
            </a:pPr>
            <a:r>
              <a:rPr lang="en-US" sz="3600" dirty="0" err="1"/>
              <a:t>Bên</a:t>
            </a:r>
            <a:r>
              <a:rPr lang="en-US" sz="3600" dirty="0"/>
              <a:t> </a:t>
            </a:r>
            <a:r>
              <a:rPr lang="en-US" sz="3600" dirty="0" err="1"/>
              <a:t>khách</a:t>
            </a:r>
            <a:r>
              <a:rPr lang="en-US" sz="3600" dirty="0"/>
              <a:t> </a:t>
            </a:r>
            <a:r>
              <a:rPr lang="en-US" sz="3600" dirty="0" err="1"/>
              <a:t>hàng</a:t>
            </a:r>
            <a:endParaRPr lang="en-US" sz="36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3600" dirty="0"/>
              <a:t>	- </a:t>
            </a:r>
            <a:r>
              <a:rPr lang="en-US" sz="3600" dirty="0" err="1"/>
              <a:t>Xem</a:t>
            </a:r>
            <a:r>
              <a:rPr lang="en-US" sz="3600" dirty="0"/>
              <a:t> chi </a:t>
            </a:r>
            <a:r>
              <a:rPr lang="en-US" sz="3600" dirty="0" err="1"/>
              <a:t>tiết</a:t>
            </a:r>
            <a:r>
              <a:rPr lang="en-US" sz="3600" dirty="0"/>
              <a:t> </a:t>
            </a:r>
            <a:r>
              <a:rPr lang="en-US" sz="3600" dirty="0" err="1"/>
              <a:t>sản</a:t>
            </a:r>
            <a:r>
              <a:rPr lang="en-US" sz="3600" dirty="0"/>
              <a:t> </a:t>
            </a:r>
            <a:r>
              <a:rPr lang="en-US" sz="3600" dirty="0" err="1"/>
              <a:t>phẩm</a:t>
            </a:r>
            <a:endParaRPr lang="en-US" sz="36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3600" dirty="0"/>
              <a:t>	- </a:t>
            </a:r>
            <a:r>
              <a:rPr lang="en-US" sz="3600" dirty="0" err="1"/>
              <a:t>Tìm</a:t>
            </a:r>
            <a:r>
              <a:rPr lang="en-US" sz="3600" dirty="0"/>
              <a:t> </a:t>
            </a:r>
            <a:r>
              <a:rPr lang="en-US" sz="3600" dirty="0" err="1"/>
              <a:t>kiếm</a:t>
            </a:r>
            <a:r>
              <a:rPr lang="en-US" sz="3600" dirty="0"/>
              <a:t> </a:t>
            </a:r>
            <a:r>
              <a:rPr lang="en-US" sz="3600" dirty="0" err="1"/>
              <a:t>theo</a:t>
            </a:r>
            <a:r>
              <a:rPr lang="en-US" sz="3600" dirty="0"/>
              <a:t> </a:t>
            </a:r>
            <a:r>
              <a:rPr lang="en-US" sz="3600" dirty="0" err="1"/>
              <a:t>thể</a:t>
            </a:r>
            <a:r>
              <a:rPr lang="en-US" sz="3600" dirty="0"/>
              <a:t> </a:t>
            </a:r>
            <a:r>
              <a:rPr lang="en-US" sz="3600" dirty="0" err="1"/>
              <a:t>loại</a:t>
            </a:r>
            <a:r>
              <a:rPr lang="en-US" sz="3600" dirty="0"/>
              <a:t>, </a:t>
            </a:r>
            <a:r>
              <a:rPr lang="en-US" sz="3600" dirty="0" err="1"/>
              <a:t>tên</a:t>
            </a:r>
            <a:r>
              <a:rPr lang="en-US" sz="3600" dirty="0"/>
              <a:t> </a:t>
            </a:r>
            <a:r>
              <a:rPr lang="en-US" sz="3600" dirty="0" err="1"/>
              <a:t>sản</a:t>
            </a:r>
            <a:r>
              <a:rPr lang="en-US" sz="3600" dirty="0"/>
              <a:t> </a:t>
            </a:r>
            <a:r>
              <a:rPr lang="en-US" sz="3600" dirty="0" err="1"/>
              <a:t>phẩm</a:t>
            </a:r>
            <a:r>
              <a:rPr lang="en-US" sz="3600" dirty="0"/>
              <a:t> (</a:t>
            </a:r>
            <a:r>
              <a:rPr lang="en-US" sz="3600" dirty="0" err="1"/>
              <a:t>có</a:t>
            </a:r>
            <a:r>
              <a:rPr lang="en-US" sz="3600" dirty="0"/>
              <a:t> </a:t>
            </a:r>
            <a:r>
              <a:rPr lang="en-US" sz="3600" dirty="0" err="1"/>
              <a:t>phân</a:t>
            </a:r>
            <a:r>
              <a:rPr lang="en-US" sz="3600" dirty="0"/>
              <a:t> </a:t>
            </a:r>
            <a:r>
              <a:rPr lang="en-US" sz="3600" dirty="0" err="1"/>
              <a:t>trang</a:t>
            </a:r>
            <a:r>
              <a:rPr lang="en-US" sz="3600" dirty="0"/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600" dirty="0"/>
              <a:t>	- </a:t>
            </a:r>
            <a:r>
              <a:rPr lang="en-US" sz="3600" dirty="0" err="1"/>
              <a:t>Đăng</a:t>
            </a:r>
            <a:r>
              <a:rPr lang="en-US" sz="3600" dirty="0"/>
              <a:t> </a:t>
            </a:r>
            <a:r>
              <a:rPr lang="en-US" sz="3600" dirty="0" err="1"/>
              <a:t>ký</a:t>
            </a:r>
            <a:r>
              <a:rPr lang="en-US" sz="3600" dirty="0"/>
              <a:t> (</a:t>
            </a:r>
            <a:r>
              <a:rPr lang="en-US" sz="3600" dirty="0" err="1"/>
              <a:t>gửi</a:t>
            </a:r>
            <a:r>
              <a:rPr lang="en-US" sz="3600" dirty="0"/>
              <a:t> mail </a:t>
            </a:r>
            <a:r>
              <a:rPr lang="en-US" sz="3600" dirty="0" err="1"/>
              <a:t>xác</a:t>
            </a:r>
            <a:r>
              <a:rPr lang="en-US" sz="3600" dirty="0"/>
              <a:t> </a:t>
            </a:r>
            <a:r>
              <a:rPr lang="en-US" sz="3600" dirty="0" err="1"/>
              <a:t>nhận</a:t>
            </a:r>
            <a:r>
              <a:rPr lang="en-US" sz="3600" dirty="0"/>
              <a:t>), </a:t>
            </a:r>
            <a:r>
              <a:rPr lang="en-US" sz="3600" dirty="0" err="1"/>
              <a:t>đăng</a:t>
            </a:r>
            <a:r>
              <a:rPr lang="en-US" sz="3600" dirty="0"/>
              <a:t> </a:t>
            </a:r>
            <a:r>
              <a:rPr lang="en-US" sz="3600" dirty="0" err="1"/>
              <a:t>nhập</a:t>
            </a:r>
            <a:r>
              <a:rPr lang="en-US" sz="3600" dirty="0"/>
              <a:t>, </a:t>
            </a:r>
            <a:r>
              <a:rPr lang="en-US" sz="3600" dirty="0" err="1"/>
              <a:t>đăng</a:t>
            </a:r>
            <a:r>
              <a:rPr lang="en-US" sz="3600" dirty="0"/>
              <a:t> </a:t>
            </a:r>
            <a:r>
              <a:rPr lang="en-US" sz="3600" dirty="0" err="1"/>
              <a:t>xuất</a:t>
            </a:r>
            <a:r>
              <a:rPr lang="en-US" sz="3600" dirty="0"/>
              <a:t>, </a:t>
            </a:r>
            <a:r>
              <a:rPr lang="en-US" sz="3600" dirty="0" err="1"/>
              <a:t>sửa</a:t>
            </a:r>
            <a:r>
              <a:rPr lang="en-US" sz="3600" dirty="0"/>
              <a:t> 	</a:t>
            </a:r>
            <a:r>
              <a:rPr lang="en-US" sz="3600" dirty="0" err="1"/>
              <a:t>thông</a:t>
            </a:r>
            <a:r>
              <a:rPr lang="en-US" sz="3600" dirty="0"/>
              <a:t> tin </a:t>
            </a:r>
            <a:r>
              <a:rPr lang="en-US" sz="3600" dirty="0" err="1"/>
              <a:t>tài</a:t>
            </a:r>
            <a:r>
              <a:rPr lang="en-US" sz="3600" dirty="0"/>
              <a:t> </a:t>
            </a:r>
            <a:r>
              <a:rPr lang="en-US" sz="3600" dirty="0" err="1"/>
              <a:t>khoản</a:t>
            </a:r>
            <a:endParaRPr lang="en-US" sz="36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3600" dirty="0"/>
              <a:t>	- </a:t>
            </a:r>
            <a:r>
              <a:rPr lang="en-US" sz="3600" dirty="0" err="1"/>
              <a:t>Thêm</a:t>
            </a:r>
            <a:r>
              <a:rPr lang="en-US" sz="3600" dirty="0"/>
              <a:t> </a:t>
            </a:r>
            <a:r>
              <a:rPr lang="en-US" sz="3600" dirty="0" err="1"/>
              <a:t>sản</a:t>
            </a:r>
            <a:r>
              <a:rPr lang="en-US" sz="3600" dirty="0"/>
              <a:t> </a:t>
            </a:r>
            <a:r>
              <a:rPr lang="en-US" sz="3600" dirty="0" err="1"/>
              <a:t>phẩm</a:t>
            </a:r>
            <a:r>
              <a:rPr lang="en-US" sz="3600" dirty="0"/>
              <a:t> </a:t>
            </a:r>
            <a:r>
              <a:rPr lang="en-US" sz="3600" dirty="0" err="1"/>
              <a:t>vào</a:t>
            </a:r>
            <a:r>
              <a:rPr lang="en-US" sz="3600" dirty="0"/>
              <a:t> </a:t>
            </a:r>
            <a:r>
              <a:rPr lang="en-US" sz="3600" dirty="0" err="1"/>
              <a:t>giỏ</a:t>
            </a:r>
            <a:r>
              <a:rPr lang="en-US" sz="3600" dirty="0"/>
              <a:t> </a:t>
            </a:r>
            <a:r>
              <a:rPr lang="en-US" sz="3600" dirty="0" err="1"/>
              <a:t>hàng</a:t>
            </a:r>
            <a:endParaRPr lang="en-US" sz="36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3600" dirty="0"/>
              <a:t>	- </a:t>
            </a:r>
            <a:r>
              <a:rPr lang="en-US" sz="3600" dirty="0" err="1"/>
              <a:t>Đặt</a:t>
            </a:r>
            <a:r>
              <a:rPr lang="en-US" sz="3600" dirty="0"/>
              <a:t> </a:t>
            </a:r>
            <a:r>
              <a:rPr lang="en-US" sz="3600" dirty="0" err="1"/>
              <a:t>hàng</a:t>
            </a:r>
            <a:endParaRPr lang="en-US" sz="36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3600" dirty="0"/>
              <a:t>	- </a:t>
            </a:r>
            <a:r>
              <a:rPr lang="en-US" sz="3600" dirty="0" err="1"/>
              <a:t>Xem</a:t>
            </a:r>
            <a:r>
              <a:rPr lang="en-US" sz="3600" dirty="0"/>
              <a:t> </a:t>
            </a:r>
            <a:r>
              <a:rPr lang="en-US" sz="3600" dirty="0" err="1"/>
              <a:t>hóa</a:t>
            </a:r>
            <a:r>
              <a:rPr lang="en-US" sz="3600" dirty="0"/>
              <a:t> </a:t>
            </a:r>
            <a:r>
              <a:rPr lang="en-US" sz="3600" dirty="0" err="1"/>
              <a:t>đơn</a:t>
            </a:r>
            <a:r>
              <a:rPr lang="en-US" sz="3600" dirty="0"/>
              <a:t> </a:t>
            </a:r>
            <a:r>
              <a:rPr lang="en-US" sz="3600" dirty="0" err="1"/>
              <a:t>khi</a:t>
            </a:r>
            <a:r>
              <a:rPr lang="en-US" sz="3600" dirty="0"/>
              <a:t> </a:t>
            </a:r>
            <a:r>
              <a:rPr lang="en-US" sz="3600" dirty="0" err="1"/>
              <a:t>đặt</a:t>
            </a:r>
            <a:r>
              <a:rPr lang="en-US" sz="3600" dirty="0"/>
              <a:t> </a:t>
            </a:r>
            <a:r>
              <a:rPr lang="en-US" sz="3600" dirty="0" err="1"/>
              <a:t>hàng</a:t>
            </a:r>
            <a:r>
              <a:rPr lang="en-US" sz="3600" dirty="0"/>
              <a:t> </a:t>
            </a:r>
            <a:r>
              <a:rPr lang="en-US" sz="3600" dirty="0" err="1"/>
              <a:t>xong</a:t>
            </a:r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18" name="Google Shape;71;p8">
            <a:extLst>
              <a:ext uri="{FF2B5EF4-FFF2-40B4-BE49-F238E27FC236}">
                <a16:creationId xmlns:a16="http://schemas.microsoft.com/office/drawing/2014/main" id="{AC360132-CF23-4AF3-AA1B-594FA3436B3C}"/>
              </a:ext>
            </a:extLst>
          </p:cNvPr>
          <p:cNvSpPr/>
          <p:nvPr/>
        </p:nvSpPr>
        <p:spPr>
          <a:xfrm rot="5400000">
            <a:off x="4138226" y="8056903"/>
            <a:ext cx="4734600" cy="4737600"/>
          </a:xfrm>
          <a:prstGeom prst="diagStripe">
            <a:avLst>
              <a:gd name="adj" fmla="val 49469"/>
            </a:avLst>
          </a:prstGeom>
          <a:solidFill>
            <a:srgbClr val="FFFFFF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9" name="Google Shape;72;p8">
            <a:extLst>
              <a:ext uri="{FF2B5EF4-FFF2-40B4-BE49-F238E27FC236}">
                <a16:creationId xmlns:a16="http://schemas.microsoft.com/office/drawing/2014/main" id="{1CE4C4B5-9755-4FE2-8A2D-DE2E1F23C589}"/>
              </a:ext>
            </a:extLst>
          </p:cNvPr>
          <p:cNvSpPr/>
          <p:nvPr/>
        </p:nvSpPr>
        <p:spPr>
          <a:xfrm rot="5400000">
            <a:off x="2414309" y="6983890"/>
            <a:ext cx="4298700" cy="4286700"/>
          </a:xfrm>
          <a:prstGeom prst="diagStripe">
            <a:avLst>
              <a:gd name="adj" fmla="val 0"/>
            </a:avLst>
          </a:prstGeom>
          <a:solidFill>
            <a:srgbClr val="FFFFFF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0" name="Google Shape;73;p8">
            <a:extLst>
              <a:ext uri="{FF2B5EF4-FFF2-40B4-BE49-F238E27FC236}">
                <a16:creationId xmlns:a16="http://schemas.microsoft.com/office/drawing/2014/main" id="{513C540F-F44F-412A-8521-5E3E870EA29A}"/>
              </a:ext>
            </a:extLst>
          </p:cNvPr>
          <p:cNvSpPr/>
          <p:nvPr/>
        </p:nvSpPr>
        <p:spPr>
          <a:xfrm rot="1784317">
            <a:off x="10440774" y="4012841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1" name="Google Shape;74;p8">
            <a:extLst>
              <a:ext uri="{FF2B5EF4-FFF2-40B4-BE49-F238E27FC236}">
                <a16:creationId xmlns:a16="http://schemas.microsoft.com/office/drawing/2014/main" id="{C45E7BC1-D653-4819-848A-5FFC0B09BF7A}"/>
              </a:ext>
            </a:extLst>
          </p:cNvPr>
          <p:cNvSpPr/>
          <p:nvPr/>
        </p:nvSpPr>
        <p:spPr>
          <a:xfrm rot="7184317" flipH="1">
            <a:off x="5343630" y="7606058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" name="Google Shape;75;p8">
            <a:extLst>
              <a:ext uri="{FF2B5EF4-FFF2-40B4-BE49-F238E27FC236}">
                <a16:creationId xmlns:a16="http://schemas.microsoft.com/office/drawing/2014/main" id="{F942A00D-3CCF-4A46-B871-B11DEFB90282}"/>
              </a:ext>
            </a:extLst>
          </p:cNvPr>
          <p:cNvSpPr/>
          <p:nvPr/>
        </p:nvSpPr>
        <p:spPr>
          <a:xfrm rot="1784317">
            <a:off x="2141901" y="8941754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76;p8">
            <a:extLst>
              <a:ext uri="{FF2B5EF4-FFF2-40B4-BE49-F238E27FC236}">
                <a16:creationId xmlns:a16="http://schemas.microsoft.com/office/drawing/2014/main" id="{9BC4F587-C8E6-4CF6-AE3C-C6C4B387CEE8}"/>
              </a:ext>
            </a:extLst>
          </p:cNvPr>
          <p:cNvSpPr/>
          <p:nvPr/>
        </p:nvSpPr>
        <p:spPr>
          <a:xfrm rot="7184317" flipH="1">
            <a:off x="4712891" y="8902984"/>
            <a:ext cx="450057" cy="1665414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77;p8">
            <a:extLst>
              <a:ext uri="{FF2B5EF4-FFF2-40B4-BE49-F238E27FC236}">
                <a16:creationId xmlns:a16="http://schemas.microsoft.com/office/drawing/2014/main" id="{E27DD19F-A079-407B-9F5C-4E39B600083E}"/>
              </a:ext>
            </a:extLst>
          </p:cNvPr>
          <p:cNvSpPr/>
          <p:nvPr/>
        </p:nvSpPr>
        <p:spPr>
          <a:xfrm rot="1784317">
            <a:off x="2555038" y="-2132199"/>
            <a:ext cx="1665414" cy="450057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6" name="Google Shape;79;p8">
            <a:extLst>
              <a:ext uri="{FF2B5EF4-FFF2-40B4-BE49-F238E27FC236}">
                <a16:creationId xmlns:a16="http://schemas.microsoft.com/office/drawing/2014/main" id="{FDFA56D0-204E-4D30-B062-8ABB6DA11247}"/>
              </a:ext>
            </a:extLst>
          </p:cNvPr>
          <p:cNvSpPr/>
          <p:nvPr/>
        </p:nvSpPr>
        <p:spPr>
          <a:xfrm rot="1784317">
            <a:off x="7080142" y="-2439052"/>
            <a:ext cx="1665414" cy="450057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" name="Google Shape;80;p8">
            <a:extLst>
              <a:ext uri="{FF2B5EF4-FFF2-40B4-BE49-F238E27FC236}">
                <a16:creationId xmlns:a16="http://schemas.microsoft.com/office/drawing/2014/main" id="{D9BD2C9E-1CDA-4F25-B591-B23FB0ED8375}"/>
              </a:ext>
            </a:extLst>
          </p:cNvPr>
          <p:cNvSpPr/>
          <p:nvPr/>
        </p:nvSpPr>
        <p:spPr>
          <a:xfrm rot="7184317" flipH="1">
            <a:off x="10004487" y="3616339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8" name="Google Shape;81;p8">
            <a:extLst>
              <a:ext uri="{FF2B5EF4-FFF2-40B4-BE49-F238E27FC236}">
                <a16:creationId xmlns:a16="http://schemas.microsoft.com/office/drawing/2014/main" id="{7E179337-F356-44A3-8541-ABD9994CB612}"/>
              </a:ext>
            </a:extLst>
          </p:cNvPr>
          <p:cNvSpPr/>
          <p:nvPr/>
        </p:nvSpPr>
        <p:spPr>
          <a:xfrm flipH="1">
            <a:off x="4222407" y="6468404"/>
            <a:ext cx="1665414" cy="450057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9" name="Google Shape;82;p8">
            <a:extLst>
              <a:ext uri="{FF2B5EF4-FFF2-40B4-BE49-F238E27FC236}">
                <a16:creationId xmlns:a16="http://schemas.microsoft.com/office/drawing/2014/main" id="{3A6261DC-625C-4E04-A259-F94AC215BB13}"/>
              </a:ext>
            </a:extLst>
          </p:cNvPr>
          <p:cNvSpPr/>
          <p:nvPr/>
        </p:nvSpPr>
        <p:spPr>
          <a:xfrm rot="1784317">
            <a:off x="4250599" y="-2950602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0" name="Google Shape;83;p8">
            <a:extLst>
              <a:ext uri="{FF2B5EF4-FFF2-40B4-BE49-F238E27FC236}">
                <a16:creationId xmlns:a16="http://schemas.microsoft.com/office/drawing/2014/main" id="{68A4E305-65E5-446E-8813-F42F7159436B}"/>
              </a:ext>
            </a:extLst>
          </p:cNvPr>
          <p:cNvSpPr/>
          <p:nvPr/>
        </p:nvSpPr>
        <p:spPr>
          <a:xfrm rot="7184317" flipH="1">
            <a:off x="600499" y="7785861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2" name="Google Shape;85;p8">
            <a:extLst>
              <a:ext uri="{FF2B5EF4-FFF2-40B4-BE49-F238E27FC236}">
                <a16:creationId xmlns:a16="http://schemas.microsoft.com/office/drawing/2014/main" id="{B3018E1B-CDC4-4C52-8B30-DE873DA335CA}"/>
              </a:ext>
            </a:extLst>
          </p:cNvPr>
          <p:cNvSpPr/>
          <p:nvPr/>
        </p:nvSpPr>
        <p:spPr>
          <a:xfrm rot="7184317" flipV="1">
            <a:off x="-2915773" y="-2667674"/>
            <a:ext cx="4364147" cy="2092819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3" name="Google Shape;86;p8">
            <a:extLst>
              <a:ext uri="{FF2B5EF4-FFF2-40B4-BE49-F238E27FC236}">
                <a16:creationId xmlns:a16="http://schemas.microsoft.com/office/drawing/2014/main" id="{2754A867-A365-46BE-A258-0A7B5E07ABFF}"/>
              </a:ext>
            </a:extLst>
          </p:cNvPr>
          <p:cNvSpPr/>
          <p:nvPr/>
        </p:nvSpPr>
        <p:spPr>
          <a:xfrm rot="16200000">
            <a:off x="1000199" y="-3646930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4" name="Google Shape;87;p8">
            <a:extLst>
              <a:ext uri="{FF2B5EF4-FFF2-40B4-BE49-F238E27FC236}">
                <a16:creationId xmlns:a16="http://schemas.microsoft.com/office/drawing/2014/main" id="{F5089585-082F-438E-A1C5-953A7BEA9215}"/>
              </a:ext>
            </a:extLst>
          </p:cNvPr>
          <p:cNvSpPr/>
          <p:nvPr/>
        </p:nvSpPr>
        <p:spPr>
          <a:xfrm flipV="1">
            <a:off x="2496868" y="-5964886"/>
            <a:ext cx="2092819" cy="4364147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5" name="Google Shape;88;p8">
            <a:extLst>
              <a:ext uri="{FF2B5EF4-FFF2-40B4-BE49-F238E27FC236}">
                <a16:creationId xmlns:a16="http://schemas.microsoft.com/office/drawing/2014/main" id="{DF89D347-8518-4170-8E6D-001BE039FC7C}"/>
              </a:ext>
            </a:extLst>
          </p:cNvPr>
          <p:cNvSpPr/>
          <p:nvPr/>
        </p:nvSpPr>
        <p:spPr>
          <a:xfrm rot="16200000" flipH="1" flipV="1">
            <a:off x="4466757" y="-8092936"/>
            <a:ext cx="4364147" cy="2092819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37D20A66-BF70-4A18-B9C3-0E8FD755F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619351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84;p8">
            <a:extLst>
              <a:ext uri="{FF2B5EF4-FFF2-40B4-BE49-F238E27FC236}">
                <a16:creationId xmlns:a16="http://schemas.microsoft.com/office/drawing/2014/main" id="{10062E29-E107-42B2-BD37-A19B02C0DEA2}"/>
              </a:ext>
            </a:extLst>
          </p:cNvPr>
          <p:cNvSpPr/>
          <p:nvPr/>
        </p:nvSpPr>
        <p:spPr>
          <a:xfrm rot="16200000">
            <a:off x="0" y="459216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0145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" name="Google Shape;78;p8">
            <a:extLst>
              <a:ext uri="{FF2B5EF4-FFF2-40B4-BE49-F238E27FC236}">
                <a16:creationId xmlns:a16="http://schemas.microsoft.com/office/drawing/2014/main" id="{39C2AE52-9129-458B-984A-DAC19FAD539D}"/>
              </a:ext>
            </a:extLst>
          </p:cNvPr>
          <p:cNvSpPr/>
          <p:nvPr/>
        </p:nvSpPr>
        <p:spPr>
          <a:xfrm flipH="1">
            <a:off x="193944" y="560418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82C7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B343E3-FFD6-46DE-8CB2-9067E5FEA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0"/>
            <a:ext cx="7886700" cy="58614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2. </a:t>
            </a:r>
            <a:r>
              <a:rPr lang="en-US" sz="4000" dirty="0" err="1"/>
              <a:t>Các</a:t>
            </a:r>
            <a:r>
              <a:rPr lang="en-US" sz="4000" dirty="0"/>
              <a:t> </a:t>
            </a:r>
            <a:r>
              <a:rPr lang="en-US" sz="4000" dirty="0" err="1"/>
              <a:t>chức</a:t>
            </a:r>
            <a:r>
              <a:rPr lang="en-US" sz="4000" dirty="0"/>
              <a:t> </a:t>
            </a:r>
            <a:r>
              <a:rPr lang="en-US" sz="4000" dirty="0" err="1"/>
              <a:t>năng</a:t>
            </a:r>
            <a:endParaRPr lang="en-US" dirty="0"/>
          </a:p>
        </p:txBody>
      </p:sp>
      <p:sp>
        <p:nvSpPr>
          <p:cNvPr id="18" name="Google Shape;71;p8">
            <a:extLst>
              <a:ext uri="{FF2B5EF4-FFF2-40B4-BE49-F238E27FC236}">
                <a16:creationId xmlns:a16="http://schemas.microsoft.com/office/drawing/2014/main" id="{AC360132-CF23-4AF3-AA1B-594FA3436B3C}"/>
              </a:ext>
            </a:extLst>
          </p:cNvPr>
          <p:cNvSpPr/>
          <p:nvPr/>
        </p:nvSpPr>
        <p:spPr>
          <a:xfrm rot="5400000">
            <a:off x="4138226" y="8056903"/>
            <a:ext cx="4734600" cy="4737600"/>
          </a:xfrm>
          <a:prstGeom prst="diagStripe">
            <a:avLst>
              <a:gd name="adj" fmla="val 49469"/>
            </a:avLst>
          </a:prstGeom>
          <a:solidFill>
            <a:srgbClr val="FFFFFF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9" name="Google Shape;72;p8">
            <a:extLst>
              <a:ext uri="{FF2B5EF4-FFF2-40B4-BE49-F238E27FC236}">
                <a16:creationId xmlns:a16="http://schemas.microsoft.com/office/drawing/2014/main" id="{1CE4C4B5-9755-4FE2-8A2D-DE2E1F23C589}"/>
              </a:ext>
            </a:extLst>
          </p:cNvPr>
          <p:cNvSpPr/>
          <p:nvPr/>
        </p:nvSpPr>
        <p:spPr>
          <a:xfrm rot="5400000">
            <a:off x="2414309" y="6983890"/>
            <a:ext cx="4298700" cy="4286700"/>
          </a:xfrm>
          <a:prstGeom prst="diagStripe">
            <a:avLst>
              <a:gd name="adj" fmla="val 0"/>
            </a:avLst>
          </a:prstGeom>
          <a:solidFill>
            <a:srgbClr val="FFFFFF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0" name="Google Shape;73;p8">
            <a:extLst>
              <a:ext uri="{FF2B5EF4-FFF2-40B4-BE49-F238E27FC236}">
                <a16:creationId xmlns:a16="http://schemas.microsoft.com/office/drawing/2014/main" id="{513C540F-F44F-412A-8521-5E3E870EA29A}"/>
              </a:ext>
            </a:extLst>
          </p:cNvPr>
          <p:cNvSpPr/>
          <p:nvPr/>
        </p:nvSpPr>
        <p:spPr>
          <a:xfrm rot="1784317">
            <a:off x="10440774" y="4012841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1" name="Google Shape;74;p8">
            <a:extLst>
              <a:ext uri="{FF2B5EF4-FFF2-40B4-BE49-F238E27FC236}">
                <a16:creationId xmlns:a16="http://schemas.microsoft.com/office/drawing/2014/main" id="{C45E7BC1-D653-4819-848A-5FFC0B09BF7A}"/>
              </a:ext>
            </a:extLst>
          </p:cNvPr>
          <p:cNvSpPr/>
          <p:nvPr/>
        </p:nvSpPr>
        <p:spPr>
          <a:xfrm rot="7184317" flipH="1">
            <a:off x="5343630" y="7606058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" name="Google Shape;75;p8">
            <a:extLst>
              <a:ext uri="{FF2B5EF4-FFF2-40B4-BE49-F238E27FC236}">
                <a16:creationId xmlns:a16="http://schemas.microsoft.com/office/drawing/2014/main" id="{F942A00D-3CCF-4A46-B871-B11DEFB90282}"/>
              </a:ext>
            </a:extLst>
          </p:cNvPr>
          <p:cNvSpPr/>
          <p:nvPr/>
        </p:nvSpPr>
        <p:spPr>
          <a:xfrm rot="1784317">
            <a:off x="2141901" y="8941754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76;p8">
            <a:extLst>
              <a:ext uri="{FF2B5EF4-FFF2-40B4-BE49-F238E27FC236}">
                <a16:creationId xmlns:a16="http://schemas.microsoft.com/office/drawing/2014/main" id="{9BC4F587-C8E6-4CF6-AE3C-C6C4B387CEE8}"/>
              </a:ext>
            </a:extLst>
          </p:cNvPr>
          <p:cNvSpPr/>
          <p:nvPr/>
        </p:nvSpPr>
        <p:spPr>
          <a:xfrm rot="7184317" flipH="1">
            <a:off x="4712891" y="8902984"/>
            <a:ext cx="450057" cy="1665414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77;p8">
            <a:extLst>
              <a:ext uri="{FF2B5EF4-FFF2-40B4-BE49-F238E27FC236}">
                <a16:creationId xmlns:a16="http://schemas.microsoft.com/office/drawing/2014/main" id="{E27DD19F-A079-407B-9F5C-4E39B600083E}"/>
              </a:ext>
            </a:extLst>
          </p:cNvPr>
          <p:cNvSpPr/>
          <p:nvPr/>
        </p:nvSpPr>
        <p:spPr>
          <a:xfrm rot="1784317">
            <a:off x="2555038" y="-2132199"/>
            <a:ext cx="1665414" cy="450057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6" name="Google Shape;79;p8">
            <a:extLst>
              <a:ext uri="{FF2B5EF4-FFF2-40B4-BE49-F238E27FC236}">
                <a16:creationId xmlns:a16="http://schemas.microsoft.com/office/drawing/2014/main" id="{FDFA56D0-204E-4D30-B062-8ABB6DA11247}"/>
              </a:ext>
            </a:extLst>
          </p:cNvPr>
          <p:cNvSpPr/>
          <p:nvPr/>
        </p:nvSpPr>
        <p:spPr>
          <a:xfrm rot="1784317">
            <a:off x="7080142" y="-2439052"/>
            <a:ext cx="1665414" cy="450057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" name="Google Shape;80;p8">
            <a:extLst>
              <a:ext uri="{FF2B5EF4-FFF2-40B4-BE49-F238E27FC236}">
                <a16:creationId xmlns:a16="http://schemas.microsoft.com/office/drawing/2014/main" id="{D9BD2C9E-1CDA-4F25-B591-B23FB0ED8375}"/>
              </a:ext>
            </a:extLst>
          </p:cNvPr>
          <p:cNvSpPr/>
          <p:nvPr/>
        </p:nvSpPr>
        <p:spPr>
          <a:xfrm rot="7184317" flipH="1">
            <a:off x="10004487" y="3616339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8" name="Google Shape;81;p8">
            <a:extLst>
              <a:ext uri="{FF2B5EF4-FFF2-40B4-BE49-F238E27FC236}">
                <a16:creationId xmlns:a16="http://schemas.microsoft.com/office/drawing/2014/main" id="{7E179337-F356-44A3-8541-ABD9994CB612}"/>
              </a:ext>
            </a:extLst>
          </p:cNvPr>
          <p:cNvSpPr/>
          <p:nvPr/>
        </p:nvSpPr>
        <p:spPr>
          <a:xfrm flipH="1">
            <a:off x="4222407" y="6468404"/>
            <a:ext cx="1665414" cy="450057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9" name="Google Shape;82;p8">
            <a:extLst>
              <a:ext uri="{FF2B5EF4-FFF2-40B4-BE49-F238E27FC236}">
                <a16:creationId xmlns:a16="http://schemas.microsoft.com/office/drawing/2014/main" id="{3A6261DC-625C-4E04-A259-F94AC215BB13}"/>
              </a:ext>
            </a:extLst>
          </p:cNvPr>
          <p:cNvSpPr/>
          <p:nvPr/>
        </p:nvSpPr>
        <p:spPr>
          <a:xfrm rot="1784317">
            <a:off x="4250599" y="-2950602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0" name="Google Shape;83;p8">
            <a:extLst>
              <a:ext uri="{FF2B5EF4-FFF2-40B4-BE49-F238E27FC236}">
                <a16:creationId xmlns:a16="http://schemas.microsoft.com/office/drawing/2014/main" id="{68A4E305-65E5-446E-8813-F42F7159436B}"/>
              </a:ext>
            </a:extLst>
          </p:cNvPr>
          <p:cNvSpPr/>
          <p:nvPr/>
        </p:nvSpPr>
        <p:spPr>
          <a:xfrm rot="7184317" flipH="1">
            <a:off x="600499" y="7785861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2" name="Google Shape;85;p8">
            <a:extLst>
              <a:ext uri="{FF2B5EF4-FFF2-40B4-BE49-F238E27FC236}">
                <a16:creationId xmlns:a16="http://schemas.microsoft.com/office/drawing/2014/main" id="{B3018E1B-CDC4-4C52-8B30-DE873DA335CA}"/>
              </a:ext>
            </a:extLst>
          </p:cNvPr>
          <p:cNvSpPr/>
          <p:nvPr/>
        </p:nvSpPr>
        <p:spPr>
          <a:xfrm rot="7184317" flipV="1">
            <a:off x="-2915773" y="-2667674"/>
            <a:ext cx="4364147" cy="2092819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3" name="Google Shape;86;p8">
            <a:extLst>
              <a:ext uri="{FF2B5EF4-FFF2-40B4-BE49-F238E27FC236}">
                <a16:creationId xmlns:a16="http://schemas.microsoft.com/office/drawing/2014/main" id="{2754A867-A365-46BE-A258-0A7B5E07ABFF}"/>
              </a:ext>
            </a:extLst>
          </p:cNvPr>
          <p:cNvSpPr/>
          <p:nvPr/>
        </p:nvSpPr>
        <p:spPr>
          <a:xfrm rot="16200000">
            <a:off x="1000199" y="-3646930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4" name="Google Shape;87;p8">
            <a:extLst>
              <a:ext uri="{FF2B5EF4-FFF2-40B4-BE49-F238E27FC236}">
                <a16:creationId xmlns:a16="http://schemas.microsoft.com/office/drawing/2014/main" id="{F5089585-082F-438E-A1C5-953A7BEA9215}"/>
              </a:ext>
            </a:extLst>
          </p:cNvPr>
          <p:cNvSpPr/>
          <p:nvPr/>
        </p:nvSpPr>
        <p:spPr>
          <a:xfrm flipV="1">
            <a:off x="2496868" y="-5964886"/>
            <a:ext cx="2092819" cy="4364147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5" name="Google Shape;88;p8">
            <a:extLst>
              <a:ext uri="{FF2B5EF4-FFF2-40B4-BE49-F238E27FC236}">
                <a16:creationId xmlns:a16="http://schemas.microsoft.com/office/drawing/2014/main" id="{DF89D347-8518-4170-8E6D-001BE039FC7C}"/>
              </a:ext>
            </a:extLst>
          </p:cNvPr>
          <p:cNvSpPr/>
          <p:nvPr/>
        </p:nvSpPr>
        <p:spPr>
          <a:xfrm rot="16200000" flipH="1" flipV="1">
            <a:off x="4466757" y="-8092936"/>
            <a:ext cx="4364147" cy="2092819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E5C21AD6-6499-4356-9AE7-193BD4AD5C8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4250" y1="28750" x2="32625" y2="38125"/>
                        <a14:foregroundMark x1="35125" y1="31250" x2="42500" y2="24875"/>
                        <a14:foregroundMark x1="42500" y1="24875" x2="49750" y2="26375"/>
                        <a14:foregroundMark x1="68875" y1="30875" x2="74875" y2="18500"/>
                        <a14:foregroundMark x1="76250" y1="20250" x2="74875" y2="33375"/>
                        <a14:foregroundMark x1="63750" y1="51375" x2="53000" y2="46875"/>
                        <a14:foregroundMark x1="53000" y1="46875" x2="46250" y2="40000"/>
                        <a14:foregroundMark x1="46250" y1="40000" x2="50375" y2="31250"/>
                        <a14:foregroundMark x1="50375" y1="31250" x2="60000" y2="32000"/>
                        <a14:foregroundMark x1="60000" y1="32000" x2="69000" y2="36750"/>
                        <a14:foregroundMark x1="69000" y1="36750" x2="67125" y2="46875"/>
                        <a14:foregroundMark x1="67125" y1="46875" x2="60375" y2="53750"/>
                        <a14:foregroundMark x1="60375" y1="53750" x2="57000" y2="54875"/>
                        <a14:foregroundMark x1="39750" y1="57375" x2="38000" y2="48000"/>
                        <a14:foregroundMark x1="38000" y1="48000" x2="42125" y2="39625"/>
                        <a14:foregroundMark x1="42125" y1="39625" x2="52250" y2="36750"/>
                        <a14:foregroundMark x1="52250" y1="36750" x2="61750" y2="42125"/>
                        <a14:foregroundMark x1="61750" y1="42125" x2="63375" y2="52250"/>
                        <a14:foregroundMark x1="63375" y1="52250" x2="57250" y2="61000"/>
                        <a14:foregroundMark x1="57250" y1="61000" x2="47500" y2="59500"/>
                        <a14:foregroundMark x1="47500" y1="59500" x2="41375" y2="51125"/>
                        <a14:foregroundMark x1="41375" y1="51125" x2="38250" y2="40750"/>
                        <a14:foregroundMark x1="38250" y1="40750" x2="42500" y2="37000"/>
                        <a14:foregroundMark x1="75625" y1="58125" x2="75000" y2="37125"/>
                        <a14:foregroundMark x1="61000" y1="43000" x2="55750" y2="35000"/>
                        <a14:foregroundMark x1="55750" y1="35000" x2="60875" y2="33750"/>
                        <a14:foregroundMark x1="44375" y1="50125" x2="47625" y2="51375"/>
                        <a14:foregroundMark x1="50125" y1="53125" x2="49125" y2="43750"/>
                        <a14:foregroundMark x1="49125" y1="43750" x2="41750" y2="44625"/>
                        <a14:foregroundMark x1="29375" y1="43750" x2="27750" y2="44000"/>
                        <a14:foregroundMark x1="23750" y1="54125" x2="21500" y2="52500"/>
                        <a14:foregroundMark x1="20250" y1="67000" x2="16875" y2="67375"/>
                        <a14:foregroundMark x1="19500" y1="83750" x2="24875" y2="78625"/>
                        <a14:foregroundMark x1="13500" y1="82875" x2="15375" y2="8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59" y="189195"/>
            <a:ext cx="925116" cy="92511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648A85-EDF6-0217-7A9A-0E180D169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3F447-3779-40BC-B8A2-B748A0C2B192}" type="slidenum">
              <a:rPr lang="en-US" smtClean="0"/>
              <a:t>7</a:t>
            </a:fld>
            <a:endParaRPr lang="en-US" dirty="0"/>
          </a:p>
        </p:txBody>
      </p:sp>
      <p:sp>
        <p:nvSpPr>
          <p:cNvPr id="38" name="Content Placeholder 3">
            <a:extLst>
              <a:ext uri="{FF2B5EF4-FFF2-40B4-BE49-F238E27FC236}">
                <a16:creationId xmlns:a16="http://schemas.microsoft.com/office/drawing/2014/main" id="{D763BC8E-AABE-C340-9722-417B3A649A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007" y="986445"/>
            <a:ext cx="9075986" cy="3298868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600" dirty="0"/>
              <a:t>b) 	</a:t>
            </a:r>
            <a:r>
              <a:rPr lang="en-US" sz="3600" dirty="0" err="1"/>
              <a:t>Bên</a:t>
            </a:r>
            <a:r>
              <a:rPr lang="en-US" sz="3600" dirty="0"/>
              <a:t> </a:t>
            </a:r>
            <a:r>
              <a:rPr lang="en-US" sz="3600" dirty="0" err="1"/>
              <a:t>quản</a:t>
            </a:r>
            <a:r>
              <a:rPr lang="en-US" sz="3600" dirty="0"/>
              <a:t> </a:t>
            </a:r>
            <a:r>
              <a:rPr lang="en-US" sz="3600" dirty="0" err="1"/>
              <a:t>trị</a:t>
            </a:r>
            <a:endParaRPr lang="en-US" sz="36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3600" dirty="0"/>
              <a:t>	- </a:t>
            </a:r>
            <a:r>
              <a:rPr lang="en-US" sz="3600" dirty="0" err="1"/>
              <a:t>Thêm</a:t>
            </a:r>
            <a:r>
              <a:rPr lang="en-US" sz="3600" dirty="0"/>
              <a:t> </a:t>
            </a:r>
            <a:r>
              <a:rPr lang="en-US" sz="3600" dirty="0" err="1"/>
              <a:t>sửa</a:t>
            </a:r>
            <a:r>
              <a:rPr lang="en-US" sz="3600" dirty="0"/>
              <a:t> </a:t>
            </a:r>
            <a:r>
              <a:rPr lang="en-US" sz="3600" dirty="0" err="1"/>
              <a:t>xóa</a:t>
            </a:r>
            <a:r>
              <a:rPr lang="en-US" sz="3600" dirty="0"/>
              <a:t> </a:t>
            </a:r>
            <a:r>
              <a:rPr lang="en-US" sz="3600" dirty="0" err="1"/>
              <a:t>loại</a:t>
            </a:r>
            <a:r>
              <a:rPr lang="en-US" sz="3600" dirty="0"/>
              <a:t> </a:t>
            </a:r>
            <a:r>
              <a:rPr lang="en-US" sz="3600" dirty="0" err="1"/>
              <a:t>sp</a:t>
            </a:r>
            <a:r>
              <a:rPr lang="en-US" sz="3600" dirty="0"/>
              <a:t>, </a:t>
            </a:r>
            <a:r>
              <a:rPr lang="en-US" sz="3600" dirty="0" err="1"/>
              <a:t>sản</a:t>
            </a:r>
            <a:r>
              <a:rPr lang="en-US" sz="3600" dirty="0"/>
              <a:t> </a:t>
            </a:r>
            <a:r>
              <a:rPr lang="en-US" sz="3600" dirty="0" err="1"/>
              <a:t>phẩm</a:t>
            </a:r>
            <a:r>
              <a:rPr lang="en-US" sz="3600" dirty="0"/>
              <a:t>, </a:t>
            </a:r>
            <a:r>
              <a:rPr lang="en-US" sz="3600" dirty="0" err="1"/>
              <a:t>nhãn</a:t>
            </a:r>
            <a:r>
              <a:rPr lang="en-US" sz="3600" dirty="0"/>
              <a:t> </a:t>
            </a:r>
            <a:r>
              <a:rPr lang="en-US" sz="3600" dirty="0" err="1"/>
              <a:t>hàng</a:t>
            </a:r>
            <a:r>
              <a:rPr lang="en-US" sz="3600" dirty="0"/>
              <a:t>, </a:t>
            </a:r>
            <a:r>
              <a:rPr lang="en-US" sz="3600" dirty="0" err="1"/>
              <a:t>đơn</a:t>
            </a:r>
            <a:r>
              <a:rPr lang="en-US" sz="3600" dirty="0"/>
              <a:t> </a:t>
            </a:r>
            <a:r>
              <a:rPr lang="en-US" sz="3600" dirty="0" err="1"/>
              <a:t>vị</a:t>
            </a:r>
            <a:r>
              <a:rPr lang="en-US" sz="3600" dirty="0"/>
              <a:t> </a:t>
            </a:r>
            <a:r>
              <a:rPr lang="en-US" sz="3600" dirty="0" err="1"/>
              <a:t>tính</a:t>
            </a:r>
            <a:endParaRPr lang="en-US" sz="36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3600" dirty="0"/>
              <a:t>	- </a:t>
            </a:r>
            <a:r>
              <a:rPr lang="en-US" sz="3600" dirty="0" err="1"/>
              <a:t>Xuất</a:t>
            </a:r>
            <a:r>
              <a:rPr lang="en-US" sz="3600" dirty="0"/>
              <a:t> </a:t>
            </a:r>
            <a:r>
              <a:rPr lang="en-US" sz="3600" dirty="0" err="1"/>
              <a:t>danh</a:t>
            </a:r>
            <a:r>
              <a:rPr lang="en-US" sz="3600" dirty="0"/>
              <a:t> </a:t>
            </a:r>
            <a:r>
              <a:rPr lang="en-US" sz="3600" dirty="0" err="1"/>
              <a:t>sách</a:t>
            </a:r>
            <a:r>
              <a:rPr lang="en-US" sz="3600" dirty="0"/>
              <a:t> </a:t>
            </a:r>
            <a:r>
              <a:rPr lang="en-US" sz="3600" dirty="0" err="1"/>
              <a:t>sản</a:t>
            </a:r>
            <a:r>
              <a:rPr lang="en-US" sz="3600" dirty="0"/>
              <a:t> </a:t>
            </a:r>
            <a:r>
              <a:rPr lang="en-US" sz="3600" dirty="0" err="1"/>
              <a:t>phẩm</a:t>
            </a:r>
            <a:r>
              <a:rPr lang="en-US" sz="3600" dirty="0"/>
              <a:t> </a:t>
            </a:r>
            <a:r>
              <a:rPr lang="en-US" sz="3600" dirty="0" err="1"/>
              <a:t>ra</a:t>
            </a:r>
            <a:r>
              <a:rPr lang="en-US" sz="3600" dirty="0"/>
              <a:t> file </a:t>
            </a:r>
            <a:r>
              <a:rPr lang="en-US" sz="3600" dirty="0" err="1"/>
              <a:t>exel</a:t>
            </a:r>
            <a:endParaRPr lang="en-US" sz="36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3600" dirty="0"/>
              <a:t>	- </a:t>
            </a:r>
            <a:r>
              <a:rPr lang="en-US" sz="3600" dirty="0" err="1"/>
              <a:t>Quản</a:t>
            </a:r>
            <a:r>
              <a:rPr lang="en-US" sz="3600" dirty="0"/>
              <a:t> </a:t>
            </a:r>
            <a:r>
              <a:rPr lang="en-US" sz="3600" dirty="0" err="1"/>
              <a:t>lý</a:t>
            </a:r>
            <a:r>
              <a:rPr lang="en-US" sz="3600" dirty="0"/>
              <a:t> </a:t>
            </a:r>
            <a:r>
              <a:rPr lang="en-US" sz="3600" dirty="0" err="1"/>
              <a:t>tài</a:t>
            </a:r>
            <a:r>
              <a:rPr lang="en-US" sz="3600" dirty="0"/>
              <a:t> </a:t>
            </a:r>
            <a:r>
              <a:rPr lang="en-US" sz="3600" dirty="0" err="1"/>
              <a:t>khoản</a:t>
            </a:r>
            <a:r>
              <a:rPr lang="en-US" sz="3600" dirty="0"/>
              <a:t> </a:t>
            </a:r>
            <a:r>
              <a:rPr lang="en-US" sz="3600" dirty="0" err="1"/>
              <a:t>người</a:t>
            </a:r>
            <a:r>
              <a:rPr lang="en-US" sz="3600" dirty="0"/>
              <a:t> </a:t>
            </a:r>
            <a:r>
              <a:rPr lang="en-US" sz="3600" dirty="0" err="1"/>
              <a:t>dùng</a:t>
            </a:r>
            <a:endParaRPr lang="en-US" sz="36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3600" dirty="0"/>
              <a:t>	- </a:t>
            </a:r>
            <a:r>
              <a:rPr lang="en-US" sz="3600" dirty="0" err="1"/>
              <a:t>Tìm</a:t>
            </a:r>
            <a:r>
              <a:rPr lang="en-US" sz="3600" dirty="0"/>
              <a:t> </a:t>
            </a:r>
            <a:r>
              <a:rPr lang="en-US" sz="3600" dirty="0" err="1"/>
              <a:t>kiếm</a:t>
            </a:r>
            <a:r>
              <a:rPr lang="en-US" sz="3600" dirty="0"/>
              <a:t> </a:t>
            </a:r>
            <a:r>
              <a:rPr lang="en-US" sz="3600" dirty="0" err="1"/>
              <a:t>theo</a:t>
            </a:r>
            <a:r>
              <a:rPr lang="en-US" sz="3600" dirty="0"/>
              <a:t> </a:t>
            </a:r>
            <a:r>
              <a:rPr lang="en-US" sz="3600" dirty="0" err="1"/>
              <a:t>thể</a:t>
            </a:r>
            <a:r>
              <a:rPr lang="en-US" sz="3600" dirty="0"/>
              <a:t> </a:t>
            </a:r>
            <a:r>
              <a:rPr lang="en-US" sz="3600" dirty="0" err="1"/>
              <a:t>loại</a:t>
            </a:r>
            <a:r>
              <a:rPr lang="en-US" sz="3600" dirty="0"/>
              <a:t>, </a:t>
            </a:r>
            <a:r>
              <a:rPr lang="en-US" sz="3600" dirty="0" err="1"/>
              <a:t>tên</a:t>
            </a:r>
            <a:r>
              <a:rPr lang="en-US" sz="3600" dirty="0"/>
              <a:t> </a:t>
            </a:r>
            <a:r>
              <a:rPr lang="en-US" sz="3600" dirty="0" err="1"/>
              <a:t>sản</a:t>
            </a:r>
            <a:r>
              <a:rPr lang="en-US" sz="3600" dirty="0"/>
              <a:t> </a:t>
            </a:r>
            <a:r>
              <a:rPr lang="en-US" sz="3600" dirty="0" err="1"/>
              <a:t>phẩm</a:t>
            </a:r>
            <a:endParaRPr lang="en-US" sz="36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3600" dirty="0"/>
              <a:t>	- </a:t>
            </a:r>
            <a:r>
              <a:rPr lang="en-US" sz="3600" dirty="0" err="1"/>
              <a:t>Chấp</a:t>
            </a:r>
            <a:r>
              <a:rPr lang="en-US" sz="3600" dirty="0"/>
              <a:t> </a:t>
            </a:r>
            <a:r>
              <a:rPr lang="en-US" sz="3600" dirty="0" err="1"/>
              <a:t>nhận</a:t>
            </a:r>
            <a:r>
              <a:rPr lang="en-US" sz="3600" dirty="0"/>
              <a:t> </a:t>
            </a:r>
            <a:r>
              <a:rPr lang="en-US" sz="3600" dirty="0" err="1"/>
              <a:t>hoặc</a:t>
            </a:r>
            <a:r>
              <a:rPr lang="en-US" sz="3600" dirty="0"/>
              <a:t> </a:t>
            </a:r>
            <a:r>
              <a:rPr lang="en-US" sz="3600" dirty="0" err="1"/>
              <a:t>hủy</a:t>
            </a:r>
            <a:r>
              <a:rPr lang="en-US" sz="3600" dirty="0"/>
              <a:t> </a:t>
            </a:r>
            <a:r>
              <a:rPr lang="en-US" sz="3600" dirty="0" err="1"/>
              <a:t>hóa</a:t>
            </a:r>
            <a:r>
              <a:rPr lang="en-US" sz="3600" dirty="0"/>
              <a:t> </a:t>
            </a:r>
            <a:r>
              <a:rPr lang="en-US" sz="3600" dirty="0" err="1"/>
              <a:t>đơn</a:t>
            </a:r>
            <a:r>
              <a:rPr lang="en-US" sz="3600" dirty="0"/>
              <a:t> </a:t>
            </a:r>
            <a:r>
              <a:rPr lang="en-US" sz="3600" dirty="0" err="1"/>
              <a:t>khi</a:t>
            </a:r>
            <a:r>
              <a:rPr lang="en-US" sz="3600" dirty="0"/>
              <a:t> </a:t>
            </a:r>
            <a:r>
              <a:rPr lang="en-US" sz="3600" dirty="0" err="1"/>
              <a:t>khách</a:t>
            </a:r>
            <a:r>
              <a:rPr lang="en-US" sz="3600" dirty="0"/>
              <a:t> </a:t>
            </a:r>
            <a:r>
              <a:rPr lang="en-US" sz="3600" dirty="0" err="1"/>
              <a:t>đặt</a:t>
            </a:r>
            <a:r>
              <a:rPr lang="en-US" sz="3600" dirty="0"/>
              <a:t> </a:t>
            </a:r>
            <a:r>
              <a:rPr lang="en-US" sz="3600" dirty="0" err="1"/>
              <a:t>hàng</a:t>
            </a:r>
            <a:r>
              <a:rPr lang="en-US" sz="3600" dirty="0"/>
              <a:t> </a:t>
            </a:r>
            <a:r>
              <a:rPr lang="en-US" sz="3600" dirty="0" err="1"/>
              <a:t>xong</a:t>
            </a:r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3869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84;p8">
            <a:extLst>
              <a:ext uri="{FF2B5EF4-FFF2-40B4-BE49-F238E27FC236}">
                <a16:creationId xmlns:a16="http://schemas.microsoft.com/office/drawing/2014/main" id="{10062E29-E107-42B2-BD37-A19B02C0DEA2}"/>
              </a:ext>
            </a:extLst>
          </p:cNvPr>
          <p:cNvSpPr/>
          <p:nvPr/>
        </p:nvSpPr>
        <p:spPr>
          <a:xfrm rot="16200000">
            <a:off x="0" y="459216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0145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" name="Google Shape;78;p8">
            <a:extLst>
              <a:ext uri="{FF2B5EF4-FFF2-40B4-BE49-F238E27FC236}">
                <a16:creationId xmlns:a16="http://schemas.microsoft.com/office/drawing/2014/main" id="{39C2AE52-9129-458B-984A-DAC19FAD539D}"/>
              </a:ext>
            </a:extLst>
          </p:cNvPr>
          <p:cNvSpPr/>
          <p:nvPr/>
        </p:nvSpPr>
        <p:spPr>
          <a:xfrm flipH="1">
            <a:off x="193944" y="560418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82C7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B343E3-FFD6-46DE-8CB2-9067E5FEA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59"/>
            <a:ext cx="7886700" cy="670239"/>
          </a:xfrm>
        </p:spPr>
        <p:txBody>
          <a:bodyPr>
            <a:normAutofit/>
          </a:bodyPr>
          <a:lstStyle/>
          <a:p>
            <a:r>
              <a:rPr lang="en-US" dirty="0"/>
              <a:t>3.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18" name="Google Shape;71;p8">
            <a:extLst>
              <a:ext uri="{FF2B5EF4-FFF2-40B4-BE49-F238E27FC236}">
                <a16:creationId xmlns:a16="http://schemas.microsoft.com/office/drawing/2014/main" id="{AC360132-CF23-4AF3-AA1B-594FA3436B3C}"/>
              </a:ext>
            </a:extLst>
          </p:cNvPr>
          <p:cNvSpPr/>
          <p:nvPr/>
        </p:nvSpPr>
        <p:spPr>
          <a:xfrm rot="5400000">
            <a:off x="12089416" y="7611916"/>
            <a:ext cx="4734600" cy="4737600"/>
          </a:xfrm>
          <a:prstGeom prst="diagStripe">
            <a:avLst>
              <a:gd name="adj" fmla="val 49469"/>
            </a:avLst>
          </a:prstGeom>
          <a:solidFill>
            <a:srgbClr val="FFFFFF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9" name="Google Shape;72;p8">
            <a:extLst>
              <a:ext uri="{FF2B5EF4-FFF2-40B4-BE49-F238E27FC236}">
                <a16:creationId xmlns:a16="http://schemas.microsoft.com/office/drawing/2014/main" id="{1CE4C4B5-9755-4FE2-8A2D-DE2E1F23C589}"/>
              </a:ext>
            </a:extLst>
          </p:cNvPr>
          <p:cNvSpPr/>
          <p:nvPr/>
        </p:nvSpPr>
        <p:spPr>
          <a:xfrm rot="5400000">
            <a:off x="5457919" y="8826388"/>
            <a:ext cx="4298700" cy="4286700"/>
          </a:xfrm>
          <a:prstGeom prst="diagStripe">
            <a:avLst>
              <a:gd name="adj" fmla="val 0"/>
            </a:avLst>
          </a:prstGeom>
          <a:solidFill>
            <a:srgbClr val="FFFFFF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0" name="Google Shape;73;p8">
            <a:extLst>
              <a:ext uri="{FF2B5EF4-FFF2-40B4-BE49-F238E27FC236}">
                <a16:creationId xmlns:a16="http://schemas.microsoft.com/office/drawing/2014/main" id="{513C540F-F44F-412A-8521-5E3E870EA29A}"/>
              </a:ext>
            </a:extLst>
          </p:cNvPr>
          <p:cNvSpPr/>
          <p:nvPr/>
        </p:nvSpPr>
        <p:spPr>
          <a:xfrm rot="1784317">
            <a:off x="10440774" y="4012841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1" name="Google Shape;74;p8">
            <a:extLst>
              <a:ext uri="{FF2B5EF4-FFF2-40B4-BE49-F238E27FC236}">
                <a16:creationId xmlns:a16="http://schemas.microsoft.com/office/drawing/2014/main" id="{C45E7BC1-D653-4819-848A-5FFC0B09BF7A}"/>
              </a:ext>
            </a:extLst>
          </p:cNvPr>
          <p:cNvSpPr/>
          <p:nvPr/>
        </p:nvSpPr>
        <p:spPr>
          <a:xfrm rot="7184317" flipH="1">
            <a:off x="3980018" y="5290840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" name="Google Shape;75;p8">
            <a:extLst>
              <a:ext uri="{FF2B5EF4-FFF2-40B4-BE49-F238E27FC236}">
                <a16:creationId xmlns:a16="http://schemas.microsoft.com/office/drawing/2014/main" id="{F942A00D-3CCF-4A46-B871-B11DEFB90282}"/>
              </a:ext>
            </a:extLst>
          </p:cNvPr>
          <p:cNvSpPr/>
          <p:nvPr/>
        </p:nvSpPr>
        <p:spPr>
          <a:xfrm rot="1784317">
            <a:off x="-2009238" y="9303545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76;p8">
            <a:extLst>
              <a:ext uri="{FF2B5EF4-FFF2-40B4-BE49-F238E27FC236}">
                <a16:creationId xmlns:a16="http://schemas.microsoft.com/office/drawing/2014/main" id="{9BC4F587-C8E6-4CF6-AE3C-C6C4B387CEE8}"/>
              </a:ext>
            </a:extLst>
          </p:cNvPr>
          <p:cNvSpPr/>
          <p:nvPr/>
        </p:nvSpPr>
        <p:spPr>
          <a:xfrm rot="7184317" flipH="1">
            <a:off x="3349279" y="6587766"/>
            <a:ext cx="450057" cy="1665414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77;p8">
            <a:extLst>
              <a:ext uri="{FF2B5EF4-FFF2-40B4-BE49-F238E27FC236}">
                <a16:creationId xmlns:a16="http://schemas.microsoft.com/office/drawing/2014/main" id="{E27DD19F-A079-407B-9F5C-4E39B600083E}"/>
              </a:ext>
            </a:extLst>
          </p:cNvPr>
          <p:cNvSpPr/>
          <p:nvPr/>
        </p:nvSpPr>
        <p:spPr>
          <a:xfrm rot="1784317">
            <a:off x="2847482" y="-1293843"/>
            <a:ext cx="1665414" cy="450057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6" name="Google Shape;79;p8">
            <a:extLst>
              <a:ext uri="{FF2B5EF4-FFF2-40B4-BE49-F238E27FC236}">
                <a16:creationId xmlns:a16="http://schemas.microsoft.com/office/drawing/2014/main" id="{FDFA56D0-204E-4D30-B062-8ABB6DA11247}"/>
              </a:ext>
            </a:extLst>
          </p:cNvPr>
          <p:cNvSpPr/>
          <p:nvPr/>
        </p:nvSpPr>
        <p:spPr>
          <a:xfrm rot="1784317">
            <a:off x="7372586" y="-1600696"/>
            <a:ext cx="1665414" cy="450057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" name="Google Shape;80;p8">
            <a:extLst>
              <a:ext uri="{FF2B5EF4-FFF2-40B4-BE49-F238E27FC236}">
                <a16:creationId xmlns:a16="http://schemas.microsoft.com/office/drawing/2014/main" id="{D9BD2C9E-1CDA-4F25-B591-B23FB0ED8375}"/>
              </a:ext>
            </a:extLst>
          </p:cNvPr>
          <p:cNvSpPr/>
          <p:nvPr/>
        </p:nvSpPr>
        <p:spPr>
          <a:xfrm rot="7184317" flipH="1">
            <a:off x="10004487" y="3616339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8" name="Google Shape;81;p8">
            <a:extLst>
              <a:ext uri="{FF2B5EF4-FFF2-40B4-BE49-F238E27FC236}">
                <a16:creationId xmlns:a16="http://schemas.microsoft.com/office/drawing/2014/main" id="{7E179337-F356-44A3-8541-ABD9994CB612}"/>
              </a:ext>
            </a:extLst>
          </p:cNvPr>
          <p:cNvSpPr/>
          <p:nvPr/>
        </p:nvSpPr>
        <p:spPr>
          <a:xfrm flipH="1">
            <a:off x="10564207" y="5976725"/>
            <a:ext cx="1665414" cy="450057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9" name="Google Shape;82;p8">
            <a:extLst>
              <a:ext uri="{FF2B5EF4-FFF2-40B4-BE49-F238E27FC236}">
                <a16:creationId xmlns:a16="http://schemas.microsoft.com/office/drawing/2014/main" id="{3A6261DC-625C-4E04-A259-F94AC215BB13}"/>
              </a:ext>
            </a:extLst>
          </p:cNvPr>
          <p:cNvSpPr/>
          <p:nvPr/>
        </p:nvSpPr>
        <p:spPr>
          <a:xfrm rot="1784317">
            <a:off x="4543043" y="-2112246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0" name="Google Shape;83;p8">
            <a:extLst>
              <a:ext uri="{FF2B5EF4-FFF2-40B4-BE49-F238E27FC236}">
                <a16:creationId xmlns:a16="http://schemas.microsoft.com/office/drawing/2014/main" id="{68A4E305-65E5-446E-8813-F42F7159436B}"/>
              </a:ext>
            </a:extLst>
          </p:cNvPr>
          <p:cNvSpPr/>
          <p:nvPr/>
        </p:nvSpPr>
        <p:spPr>
          <a:xfrm rot="7184317" flipH="1">
            <a:off x="-5765646" y="6621249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2" name="Google Shape;85;p8">
            <a:extLst>
              <a:ext uri="{FF2B5EF4-FFF2-40B4-BE49-F238E27FC236}">
                <a16:creationId xmlns:a16="http://schemas.microsoft.com/office/drawing/2014/main" id="{B3018E1B-CDC4-4C52-8B30-DE873DA335CA}"/>
              </a:ext>
            </a:extLst>
          </p:cNvPr>
          <p:cNvSpPr/>
          <p:nvPr/>
        </p:nvSpPr>
        <p:spPr>
          <a:xfrm rot="7184317" flipH="1">
            <a:off x="-3680838" y="-499502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3" name="Google Shape;86;p8">
            <a:extLst>
              <a:ext uri="{FF2B5EF4-FFF2-40B4-BE49-F238E27FC236}">
                <a16:creationId xmlns:a16="http://schemas.microsoft.com/office/drawing/2014/main" id="{2754A867-A365-46BE-A258-0A7B5E07ABFF}"/>
              </a:ext>
            </a:extLst>
          </p:cNvPr>
          <p:cNvSpPr/>
          <p:nvPr/>
        </p:nvSpPr>
        <p:spPr>
          <a:xfrm rot="16200000">
            <a:off x="1292643" y="-2808574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4" name="Google Shape;87;p8">
            <a:extLst>
              <a:ext uri="{FF2B5EF4-FFF2-40B4-BE49-F238E27FC236}">
                <a16:creationId xmlns:a16="http://schemas.microsoft.com/office/drawing/2014/main" id="{F5089585-082F-438E-A1C5-953A7BEA9215}"/>
              </a:ext>
            </a:extLst>
          </p:cNvPr>
          <p:cNvSpPr/>
          <p:nvPr/>
        </p:nvSpPr>
        <p:spPr>
          <a:xfrm flipH="1">
            <a:off x="-6674435" y="459216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5" name="Google Shape;88;p8">
            <a:extLst>
              <a:ext uri="{FF2B5EF4-FFF2-40B4-BE49-F238E27FC236}">
                <a16:creationId xmlns:a16="http://schemas.microsoft.com/office/drawing/2014/main" id="{DF89D347-8518-4170-8E6D-001BE039FC7C}"/>
              </a:ext>
            </a:extLst>
          </p:cNvPr>
          <p:cNvSpPr/>
          <p:nvPr/>
        </p:nvSpPr>
        <p:spPr>
          <a:xfrm rot="16200000">
            <a:off x="-3276438" y="-1966142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97E77-4825-4C49-B3C2-8078E3D64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3F447-3779-40BC-B8A2-B748A0C2B192}" type="slidenum">
              <a:rPr lang="en-US" smtClean="0"/>
              <a:t>8</a:t>
            </a:fld>
            <a:endParaRPr lang="en-US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55A41B8-3147-BCB0-0684-12B3860E5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570" y="851509"/>
            <a:ext cx="3423133" cy="217907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936B94FC-6332-BB67-A5F0-A9BE573BD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750" y="858728"/>
            <a:ext cx="3632400" cy="217907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94B003C6-F8E4-BEA9-298C-161CE45925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8640" y="3094466"/>
            <a:ext cx="3808373" cy="198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7288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DFBB55-C5EA-4FED-A312-62BF8F49F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450" y="746760"/>
            <a:ext cx="5101848" cy="3649980"/>
          </a:xfrm>
        </p:spPr>
        <p:txBody>
          <a:bodyPr/>
          <a:lstStyle/>
          <a:p>
            <a:r>
              <a:rPr lang="en-US" dirty="0"/>
              <a:t>4. Demo</a:t>
            </a:r>
          </a:p>
        </p:txBody>
      </p:sp>
      <p:sp>
        <p:nvSpPr>
          <p:cNvPr id="100" name="Google Shape;71;p8">
            <a:extLst>
              <a:ext uri="{FF2B5EF4-FFF2-40B4-BE49-F238E27FC236}">
                <a16:creationId xmlns:a16="http://schemas.microsoft.com/office/drawing/2014/main" id="{A74D2F9F-51B7-49A7-B8A0-1F13977D6B29}"/>
              </a:ext>
            </a:extLst>
          </p:cNvPr>
          <p:cNvSpPr/>
          <p:nvPr/>
        </p:nvSpPr>
        <p:spPr>
          <a:xfrm rot="5400000">
            <a:off x="4407900" y="-1500"/>
            <a:ext cx="4734600" cy="4737600"/>
          </a:xfrm>
          <a:prstGeom prst="diagStripe">
            <a:avLst>
              <a:gd name="adj" fmla="val 49469"/>
            </a:avLst>
          </a:prstGeom>
          <a:solidFill>
            <a:srgbClr val="FFFFFF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3" name="Google Shape;74;p8">
            <a:extLst>
              <a:ext uri="{FF2B5EF4-FFF2-40B4-BE49-F238E27FC236}">
                <a16:creationId xmlns:a16="http://schemas.microsoft.com/office/drawing/2014/main" id="{8B180616-A468-4B60-B2F3-ACEA3C59CB7C}"/>
              </a:ext>
            </a:extLst>
          </p:cNvPr>
          <p:cNvSpPr/>
          <p:nvPr/>
        </p:nvSpPr>
        <p:spPr>
          <a:xfrm flipH="1">
            <a:off x="5849857" y="1444078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4" name="Google Shape;75;p8">
            <a:extLst>
              <a:ext uri="{FF2B5EF4-FFF2-40B4-BE49-F238E27FC236}">
                <a16:creationId xmlns:a16="http://schemas.microsoft.com/office/drawing/2014/main" id="{71B4E9C9-0422-4A37-9532-C8AF6962C3A9}"/>
              </a:ext>
            </a:extLst>
          </p:cNvPr>
          <p:cNvSpPr/>
          <p:nvPr/>
        </p:nvSpPr>
        <p:spPr>
          <a:xfrm rot="16200000">
            <a:off x="5987081" y="2469743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5" name="Google Shape;76;p8">
            <a:extLst>
              <a:ext uri="{FF2B5EF4-FFF2-40B4-BE49-F238E27FC236}">
                <a16:creationId xmlns:a16="http://schemas.microsoft.com/office/drawing/2014/main" id="{F6EAAA07-32FD-4FE4-9F34-F0CFCEE38F13}"/>
              </a:ext>
            </a:extLst>
          </p:cNvPr>
          <p:cNvSpPr/>
          <p:nvPr/>
        </p:nvSpPr>
        <p:spPr>
          <a:xfrm flipH="1">
            <a:off x="6222115" y="2677179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6" name="Google Shape;77;p8">
            <a:extLst>
              <a:ext uri="{FF2B5EF4-FFF2-40B4-BE49-F238E27FC236}">
                <a16:creationId xmlns:a16="http://schemas.microsoft.com/office/drawing/2014/main" id="{05042B2D-E7C5-41F2-BB2D-6A43E7E51AFA}"/>
              </a:ext>
            </a:extLst>
          </p:cNvPr>
          <p:cNvSpPr/>
          <p:nvPr/>
        </p:nvSpPr>
        <p:spPr>
          <a:xfrm rot="16200000">
            <a:off x="6675341" y="1862244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7" name="Google Shape;78;p8">
            <a:extLst>
              <a:ext uri="{FF2B5EF4-FFF2-40B4-BE49-F238E27FC236}">
                <a16:creationId xmlns:a16="http://schemas.microsoft.com/office/drawing/2014/main" id="{5231E1E0-8077-4488-B2CC-41EE57968C34}"/>
              </a:ext>
            </a:extLst>
          </p:cNvPr>
          <p:cNvSpPr/>
          <p:nvPr/>
        </p:nvSpPr>
        <p:spPr>
          <a:xfrm flipH="1">
            <a:off x="6908099" y="2069680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82C7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8" name="Google Shape;79;p8">
            <a:extLst>
              <a:ext uri="{FF2B5EF4-FFF2-40B4-BE49-F238E27FC236}">
                <a16:creationId xmlns:a16="http://schemas.microsoft.com/office/drawing/2014/main" id="{4C8ABCD2-8E41-4A4E-9B62-3E6A107EE5E5}"/>
              </a:ext>
            </a:extLst>
          </p:cNvPr>
          <p:cNvSpPr/>
          <p:nvPr/>
        </p:nvSpPr>
        <p:spPr>
          <a:xfrm rot="16200000">
            <a:off x="6861141" y="2478088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9" name="Google Shape;80;p8">
            <a:extLst>
              <a:ext uri="{FF2B5EF4-FFF2-40B4-BE49-F238E27FC236}">
                <a16:creationId xmlns:a16="http://schemas.microsoft.com/office/drawing/2014/main" id="{43A282AB-2A66-4664-9233-DF2AB76CF8EA}"/>
              </a:ext>
            </a:extLst>
          </p:cNvPr>
          <p:cNvSpPr/>
          <p:nvPr/>
        </p:nvSpPr>
        <p:spPr>
          <a:xfrm flipH="1">
            <a:off x="7965266" y="2693191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0" name="Google Shape;81;p8">
            <a:extLst>
              <a:ext uri="{FF2B5EF4-FFF2-40B4-BE49-F238E27FC236}">
                <a16:creationId xmlns:a16="http://schemas.microsoft.com/office/drawing/2014/main" id="{699F01A5-86E2-4BB7-8F6F-6CA9D8F55C7F}"/>
              </a:ext>
            </a:extLst>
          </p:cNvPr>
          <p:cNvSpPr/>
          <p:nvPr/>
        </p:nvSpPr>
        <p:spPr>
          <a:xfrm flipH="1">
            <a:off x="8145082" y="3309036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1" name="Google Shape;82;p8">
            <a:extLst>
              <a:ext uri="{FF2B5EF4-FFF2-40B4-BE49-F238E27FC236}">
                <a16:creationId xmlns:a16="http://schemas.microsoft.com/office/drawing/2014/main" id="{3D0066C0-3FD0-44B0-B641-4FD073EC750D}"/>
              </a:ext>
            </a:extLst>
          </p:cNvPr>
          <p:cNvSpPr/>
          <p:nvPr/>
        </p:nvSpPr>
        <p:spPr>
          <a:xfrm rot="16200000">
            <a:off x="7047599" y="3095345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2" name="Google Shape;83;p8">
            <a:extLst>
              <a:ext uri="{FF2B5EF4-FFF2-40B4-BE49-F238E27FC236}">
                <a16:creationId xmlns:a16="http://schemas.microsoft.com/office/drawing/2014/main" id="{6AAF729D-7BF9-4D44-841E-0A2ED043F2BD}"/>
              </a:ext>
            </a:extLst>
          </p:cNvPr>
          <p:cNvSpPr/>
          <p:nvPr/>
        </p:nvSpPr>
        <p:spPr>
          <a:xfrm flipH="1">
            <a:off x="7276649" y="3302781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3" name="Google Shape;84;p8">
            <a:extLst>
              <a:ext uri="{FF2B5EF4-FFF2-40B4-BE49-F238E27FC236}">
                <a16:creationId xmlns:a16="http://schemas.microsoft.com/office/drawing/2014/main" id="{2A587CCD-4792-4A42-8081-B670A46497F1}"/>
              </a:ext>
            </a:extLst>
          </p:cNvPr>
          <p:cNvSpPr/>
          <p:nvPr/>
        </p:nvSpPr>
        <p:spPr>
          <a:xfrm rot="16200000">
            <a:off x="7227414" y="3711189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0145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4" name="Google Shape;85;p8">
            <a:extLst>
              <a:ext uri="{FF2B5EF4-FFF2-40B4-BE49-F238E27FC236}">
                <a16:creationId xmlns:a16="http://schemas.microsoft.com/office/drawing/2014/main" id="{EF2B95D2-22B4-431F-81CC-7A4135606326}"/>
              </a:ext>
            </a:extLst>
          </p:cNvPr>
          <p:cNvSpPr/>
          <p:nvPr/>
        </p:nvSpPr>
        <p:spPr>
          <a:xfrm flipH="1">
            <a:off x="7462448" y="3918625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5" name="Google Shape;86;p8">
            <a:extLst>
              <a:ext uri="{FF2B5EF4-FFF2-40B4-BE49-F238E27FC236}">
                <a16:creationId xmlns:a16="http://schemas.microsoft.com/office/drawing/2014/main" id="{E70AC1A1-3F84-4DF4-B8DE-7043B8F58946}"/>
              </a:ext>
            </a:extLst>
          </p:cNvPr>
          <p:cNvSpPr/>
          <p:nvPr/>
        </p:nvSpPr>
        <p:spPr>
          <a:xfrm rot="16200000">
            <a:off x="8102491" y="3718856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6" name="Google Shape;87;p8">
            <a:extLst>
              <a:ext uri="{FF2B5EF4-FFF2-40B4-BE49-F238E27FC236}">
                <a16:creationId xmlns:a16="http://schemas.microsoft.com/office/drawing/2014/main" id="{A92167D1-51CD-4FA8-8D55-C564B1A5191F}"/>
              </a:ext>
            </a:extLst>
          </p:cNvPr>
          <p:cNvSpPr/>
          <p:nvPr/>
        </p:nvSpPr>
        <p:spPr>
          <a:xfrm flipH="1">
            <a:off x="8334533" y="3926292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7" name="Google Shape;88;p8">
            <a:extLst>
              <a:ext uri="{FF2B5EF4-FFF2-40B4-BE49-F238E27FC236}">
                <a16:creationId xmlns:a16="http://schemas.microsoft.com/office/drawing/2014/main" id="{0F2A4BB4-14CF-4950-8227-EEA86A45535E}"/>
              </a:ext>
            </a:extLst>
          </p:cNvPr>
          <p:cNvSpPr/>
          <p:nvPr/>
        </p:nvSpPr>
        <p:spPr>
          <a:xfrm rot="16200000">
            <a:off x="8288290" y="4334700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4B2609-985E-1C4A-6B4C-DE7B82431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3F447-3779-40BC-B8A2-B748A0C2B19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43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1111</TotalTime>
  <Words>233</Words>
  <Application>Microsoft Office PowerPoint</Application>
  <PresentationFormat>On-screen Show (16:9)</PresentationFormat>
  <Paragraphs>41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UTM Bebas</vt:lpstr>
      <vt:lpstr>Office Theme</vt:lpstr>
      <vt:lpstr>BÁO CÁO ĐỒ ÁN  CƠ SỞ</vt:lpstr>
      <vt:lpstr>Thành Viên nhóm</vt:lpstr>
      <vt:lpstr>Đề tài: Web OrganicFood (Web bán rau - củ - quả) </vt:lpstr>
      <vt:lpstr>Nội dung chính</vt:lpstr>
      <vt:lpstr>1. Giới thiệu tổng quan</vt:lpstr>
      <vt:lpstr>2. Các chức năng</vt:lpstr>
      <vt:lpstr>2. Các chức năng</vt:lpstr>
      <vt:lpstr>3. Công nghệ sử dụng</vt:lpstr>
      <vt:lpstr>4. 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 Môn học: Bảo mật thông tin</dc:title>
  <dc:creator>Phước Đại Nguyễn</dc:creator>
  <cp:lastModifiedBy>trongthuong996@outlook.com.vn</cp:lastModifiedBy>
  <cp:revision>73</cp:revision>
  <dcterms:created xsi:type="dcterms:W3CDTF">2021-04-13T11:47:48Z</dcterms:created>
  <dcterms:modified xsi:type="dcterms:W3CDTF">2022-06-25T17:20:58Z</dcterms:modified>
</cp:coreProperties>
</file>