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Josefin Sans Bold" pitchFamily="2" charset="0"/>
      <p:regular r:id="rId18"/>
      <p:boldItalic r:id="rId19"/>
    </p:embeddedFont>
    <p:embeddedFont>
      <p:font typeface="Josefin Sans Regular" panose="020B0604020202020204" charset="0"/>
      <p:regular r:id="rId20"/>
    </p:embeddedFont>
    <p:embeddedFont>
      <p:font typeface="Josefin Sans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0C6CB-92AD-4823-B353-AE4B390FA851}" v="4" dt="2022-04-14T01:12:2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ng Tinh Vo" userId="f698301ebf0935c2" providerId="LiveId" clId="{2920C6CB-92AD-4823-B353-AE4B390FA851}"/>
    <pc:docChg chg="undo custSel modSld">
      <pc:chgData name="Trong Tinh Vo" userId="f698301ebf0935c2" providerId="LiveId" clId="{2920C6CB-92AD-4823-B353-AE4B390FA851}" dt="2022-04-14T01:14:11.050" v="793"/>
      <pc:docMkLst>
        <pc:docMk/>
      </pc:docMkLst>
      <pc:sldChg chg="addSp delSp modSp mod">
        <pc:chgData name="Trong Tinh Vo" userId="f698301ebf0935c2" providerId="LiveId" clId="{2920C6CB-92AD-4823-B353-AE4B390FA851}" dt="2022-04-14T01:13:23.338" v="791" actId="20577"/>
        <pc:sldMkLst>
          <pc:docMk/>
          <pc:sldMk cId="0" sldId="261"/>
        </pc:sldMkLst>
        <pc:spChg chg="del mod">
          <ac:chgData name="Trong Tinh Vo" userId="f698301ebf0935c2" providerId="LiveId" clId="{2920C6CB-92AD-4823-B353-AE4B390FA851}" dt="2022-04-14T01:06:47.377" v="69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9.130" v="70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Trong Tinh Vo" userId="f698301ebf0935c2" providerId="LiveId" clId="{2920C6CB-92AD-4823-B353-AE4B390FA851}" dt="2022-04-14T01:08:02.237" v="145" actId="1076"/>
          <ac:spMkLst>
            <pc:docMk/>
            <pc:sldMk cId="0" sldId="261"/>
            <ac:spMk id="8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4.893" v="67" actId="478"/>
          <ac:spMkLst>
            <pc:docMk/>
            <pc:sldMk cId="0" sldId="261"/>
            <ac:spMk id="9" creationId="{00000000-0000-0000-0000-000000000000}"/>
          </ac:spMkLst>
        </pc:spChg>
        <pc:spChg chg="mod">
          <ac:chgData name="Trong Tinh Vo" userId="f698301ebf0935c2" providerId="LiveId" clId="{2920C6CB-92AD-4823-B353-AE4B390FA851}" dt="2022-04-14T01:07:53.797" v="144" actId="1038"/>
          <ac:spMkLst>
            <pc:docMk/>
            <pc:sldMk cId="0" sldId="261"/>
            <ac:spMk id="10" creationId="{00000000-0000-0000-0000-000000000000}"/>
          </ac:spMkLst>
        </pc:spChg>
        <pc:spChg chg="mod">
          <ac:chgData name="Trong Tinh Vo" userId="f698301ebf0935c2" providerId="LiveId" clId="{2920C6CB-92AD-4823-B353-AE4B390FA851}" dt="2022-04-14T01:07:53.797" v="144" actId="1038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Trong Tinh Vo" userId="f698301ebf0935c2" providerId="LiveId" clId="{2920C6CB-92AD-4823-B353-AE4B390FA851}" dt="2022-04-14T01:11:19.620" v="513" actId="255"/>
          <ac:spMkLst>
            <pc:docMk/>
            <pc:sldMk cId="0" sldId="261"/>
            <ac:spMk id="13" creationId="{7A12D58B-9B47-431A-8B45-34F21F23C064}"/>
          </ac:spMkLst>
        </pc:spChg>
        <pc:spChg chg="add del mod">
          <ac:chgData name="Trong Tinh Vo" userId="f698301ebf0935c2" providerId="LiveId" clId="{2920C6CB-92AD-4823-B353-AE4B390FA851}" dt="2022-04-14T01:10:34.556" v="396" actId="478"/>
          <ac:spMkLst>
            <pc:docMk/>
            <pc:sldMk cId="0" sldId="261"/>
            <ac:spMk id="15" creationId="{F9CD2D2D-4674-4483-A992-8F1849F68BF9}"/>
          </ac:spMkLst>
        </pc:spChg>
        <pc:spChg chg="add mod">
          <ac:chgData name="Trong Tinh Vo" userId="f698301ebf0935c2" providerId="LiveId" clId="{2920C6CB-92AD-4823-B353-AE4B390FA851}" dt="2022-04-14T01:12:16.957" v="644" actId="20577"/>
          <ac:spMkLst>
            <pc:docMk/>
            <pc:sldMk cId="0" sldId="261"/>
            <ac:spMk id="16" creationId="{CF796C5D-257B-4695-A0FE-6E6DB652A90C}"/>
          </ac:spMkLst>
        </pc:spChg>
        <pc:spChg chg="add mod">
          <ac:chgData name="Trong Tinh Vo" userId="f698301ebf0935c2" providerId="LiveId" clId="{2920C6CB-92AD-4823-B353-AE4B390FA851}" dt="2022-04-14T01:13:23.338" v="791" actId="20577"/>
          <ac:spMkLst>
            <pc:docMk/>
            <pc:sldMk cId="0" sldId="261"/>
            <ac:spMk id="17" creationId="{2DE7D449-7628-4CA1-93D0-F773BB2171E2}"/>
          </ac:spMkLst>
        </pc:spChg>
        <pc:picChg chg="mod">
          <ac:chgData name="Trong Tinh Vo" userId="f698301ebf0935c2" providerId="LiveId" clId="{2920C6CB-92AD-4823-B353-AE4B390FA851}" dt="2022-04-14T01:05:00.097" v="66" actId="1076"/>
          <ac:picMkLst>
            <pc:docMk/>
            <pc:sldMk cId="0" sldId="261"/>
            <ac:picMk id="5" creationId="{00000000-0000-0000-0000-000000000000}"/>
          </ac:picMkLst>
        </pc:picChg>
      </pc:sldChg>
      <pc:sldChg chg="addSp delSp modSp mod">
        <pc:chgData name="Trong Tinh Vo" userId="f698301ebf0935c2" providerId="LiveId" clId="{2920C6CB-92AD-4823-B353-AE4B390FA851}" dt="2022-04-14T01:14:11.050" v="793"/>
        <pc:sldMkLst>
          <pc:docMk/>
          <pc:sldMk cId="0" sldId="263"/>
        </pc:sldMkLst>
        <pc:spChg chg="mod">
          <ac:chgData name="Trong Tinh Vo" userId="f698301ebf0935c2" providerId="LiveId" clId="{2920C6CB-92AD-4823-B353-AE4B390FA851}" dt="2022-04-14T01:14:11.050" v="793"/>
          <ac:spMkLst>
            <pc:docMk/>
            <pc:sldMk cId="0" sldId="263"/>
            <ac:spMk id="14" creationId="{00000000-0000-0000-0000-000000000000}"/>
          </ac:spMkLst>
        </pc:spChg>
        <pc:spChg chg="mod">
          <ac:chgData name="Trong Tinh Vo" userId="f698301ebf0935c2" providerId="LiveId" clId="{2920C6CB-92AD-4823-B353-AE4B390FA851}" dt="2022-04-06T12:52:07.095" v="34" actId="20577"/>
          <ac:spMkLst>
            <pc:docMk/>
            <pc:sldMk cId="0" sldId="263"/>
            <ac:spMk id="18" creationId="{00000000-0000-0000-0000-000000000000}"/>
          </ac:spMkLst>
        </pc:spChg>
        <pc:spChg chg="add del">
          <ac:chgData name="Trong Tinh Vo" userId="f698301ebf0935c2" providerId="LiveId" clId="{2920C6CB-92AD-4823-B353-AE4B390FA851}" dt="2022-04-06T12:49:25.656" v="4" actId="22"/>
          <ac:spMkLst>
            <pc:docMk/>
            <pc:sldMk cId="0" sldId="263"/>
            <ac:spMk id="34" creationId="{9EF9C5DB-4922-4BBF-AE8C-1BD4AE9479AF}"/>
          </ac:spMkLst>
        </pc:spChg>
        <pc:spChg chg="add del">
          <ac:chgData name="Trong Tinh Vo" userId="f698301ebf0935c2" providerId="LiveId" clId="{2920C6CB-92AD-4823-B353-AE4B390FA851}" dt="2022-04-06T12:51:11.332" v="10" actId="22"/>
          <ac:spMkLst>
            <pc:docMk/>
            <pc:sldMk cId="0" sldId="263"/>
            <ac:spMk id="36" creationId="{4E8CCD03-6FBB-4A63-BB27-C5E6B3DFBAF5}"/>
          </ac:spMkLst>
        </pc:spChg>
        <pc:spChg chg="add del">
          <ac:chgData name="Trong Tinh Vo" userId="f698301ebf0935c2" providerId="LiveId" clId="{2920C6CB-92AD-4823-B353-AE4B390FA851}" dt="2022-04-06T12:51:16.328" v="13" actId="22"/>
          <ac:spMkLst>
            <pc:docMk/>
            <pc:sldMk cId="0" sldId="263"/>
            <ac:spMk id="38" creationId="{12DD8C6F-EC39-4BEC-8301-9BA5476A7E9A}"/>
          </ac:spMkLst>
        </pc:spChg>
        <pc:grpChg chg="mod">
          <ac:chgData name="Trong Tinh Vo" userId="f698301ebf0935c2" providerId="LiveId" clId="{2920C6CB-92AD-4823-B353-AE4B390FA851}" dt="2022-04-06T12:52:28.710" v="36" actId="14100"/>
          <ac:grpSpMkLst>
            <pc:docMk/>
            <pc:sldMk cId="0" sldId="263"/>
            <ac:grpSpMk id="15" creationId="{00000000-0000-0000-0000-000000000000}"/>
          </ac:grpSpMkLst>
        </pc:grpChg>
      </pc:sldChg>
      <pc:sldChg chg="modSp mod">
        <pc:chgData name="Trong Tinh Vo" userId="f698301ebf0935c2" providerId="LiveId" clId="{2920C6CB-92AD-4823-B353-AE4B390FA851}" dt="2022-04-06T13:24:51.470" v="64" actId="207"/>
        <pc:sldMkLst>
          <pc:docMk/>
          <pc:sldMk cId="0" sldId="264"/>
        </pc:sldMkLst>
        <pc:spChg chg="mod">
          <ac:chgData name="Trong Tinh Vo" userId="f698301ebf0935c2" providerId="LiveId" clId="{2920C6CB-92AD-4823-B353-AE4B390FA851}" dt="2022-04-06T13:24:51.470" v="64" actId="207"/>
          <ac:spMkLst>
            <pc:docMk/>
            <pc:sldMk cId="0" sldId="264"/>
            <ac:spMk id="11" creationId="{00000000-0000-0000-0000-000000000000}"/>
          </ac:spMkLst>
        </pc:spChg>
      </pc:sldChg>
      <pc:sldChg chg="modSp mod">
        <pc:chgData name="Trong Tinh Vo" userId="f698301ebf0935c2" providerId="LiveId" clId="{2920C6CB-92AD-4823-B353-AE4B390FA851}" dt="2022-04-06T13:11:10.936" v="61" actId="20577"/>
        <pc:sldMkLst>
          <pc:docMk/>
          <pc:sldMk cId="0" sldId="266"/>
        </pc:sldMkLst>
        <pc:spChg chg="mod">
          <ac:chgData name="Trong Tinh Vo" userId="f698301ebf0935c2" providerId="LiveId" clId="{2920C6CB-92AD-4823-B353-AE4B390FA851}" dt="2022-04-06T13:11:10.936" v="61" actId="20577"/>
          <ac:spMkLst>
            <pc:docMk/>
            <pc:sldMk cId="0" sldId="266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8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3319632"/>
            <a:ext cx="8217084" cy="3647735"/>
            <a:chOff x="0" y="0"/>
            <a:chExt cx="10956112" cy="4863647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9214"/>
              <a:ext cx="10956112" cy="1463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7475">
                  <a:solidFill>
                    <a:srgbClr val="F7B4A7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08420"/>
              <a:ext cx="10956112" cy="761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 Regular"/>
                </a:rPr>
                <a:t>Nhóm 7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049" y="1933702"/>
            <a:ext cx="8110810" cy="28380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049" y="5572723"/>
            <a:ext cx="8155929" cy="28968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13471" y="1933702"/>
            <a:ext cx="8110810" cy="440517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t="2019" b="2019"/>
          <a:stretch>
            <a:fillRect/>
          </a:stretch>
        </p:blipFill>
        <p:spPr>
          <a:xfrm>
            <a:off x="9413471" y="7845769"/>
            <a:ext cx="4904066" cy="220731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5049" y="267044"/>
            <a:ext cx="10578305" cy="2479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Ví dụ:</a:t>
            </a:r>
          </a:p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File Nguoi.java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5049" y="4718806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 dirty="0">
                <a:solidFill>
                  <a:srgbClr val="F7B4A7"/>
                </a:solidFill>
                <a:latin typeface="Josefin Sans Bold"/>
              </a:rPr>
              <a:t>File Dung.java</a:t>
            </a:r>
          </a:p>
          <a:p>
            <a:pPr>
              <a:lnSpc>
                <a:spcPts val="6532"/>
              </a:lnSpc>
            </a:pPr>
            <a:endParaRPr lang="en-US" sz="5025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13471" y="1095719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File Main.java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13471" y="6804388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Demo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12256" y="3465759"/>
            <a:ext cx="9094067" cy="13353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893" b="1893"/>
          <a:stretch>
            <a:fillRect/>
          </a:stretch>
        </p:blipFill>
        <p:spPr>
          <a:xfrm>
            <a:off x="8712256" y="6755760"/>
            <a:ext cx="9094067" cy="26648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2072" y="3947903"/>
            <a:ext cx="5750608" cy="575060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2823" y="1394747"/>
            <a:ext cx="7829433" cy="2650520"/>
            <a:chOff x="0" y="0"/>
            <a:chExt cx="10439244" cy="353402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439244" cy="2609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>
                  <a:solidFill>
                    <a:srgbClr val="94DDDE"/>
                  </a:solidFill>
                  <a:latin typeface="Josefin Sans Bold Bold"/>
                </a:rPr>
                <a:t>Lưu ý khi sử dụng </a:t>
              </a:r>
            </a:p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94DDDE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901440"/>
              <a:ext cx="8100647" cy="664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12256" y="1394747"/>
            <a:ext cx="7714897" cy="2533552"/>
            <a:chOff x="0" y="0"/>
            <a:chExt cx="10286529" cy="3378069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0286529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Lớp con bắt buộc phải cài đặt (implement) tất cả các phương thức trừu tượng của lớp cha</a:t>
              </a:r>
            </a:p>
            <a:p>
              <a:pPr>
                <a:lnSpc>
                  <a:spcPts val="3919"/>
                </a:lnSpc>
              </a:pPr>
              <a:endParaRPr lang="en-US" sz="280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4195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12256" y="5388194"/>
            <a:ext cx="7714897" cy="1603594"/>
            <a:chOff x="0" y="-57149"/>
            <a:chExt cx="10286529" cy="213812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49"/>
              <a:ext cx="10286529" cy="13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Không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thể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khởi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tạo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1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đối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trực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tiếp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một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lớp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trừu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endParaRPr lang="en-US" sz="2800" dirty="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36781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158" y="3438099"/>
            <a:ext cx="7312717" cy="3410801"/>
            <a:chOff x="0" y="0"/>
            <a:chExt cx="9750289" cy="4547735"/>
          </a:xfrm>
        </p:grpSpPr>
        <p:sp>
          <p:nvSpPr>
            <p:cNvPr id="3" name="TextBox 3"/>
            <p:cNvSpPr txBox="1"/>
            <p:nvPr/>
          </p:nvSpPr>
          <p:spPr>
            <a:xfrm>
              <a:off x="0" y="177588"/>
              <a:ext cx="9750289" cy="27180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19"/>
                </a:lnSpc>
              </a:pPr>
              <a:r>
                <a:rPr lang="en-US" sz="8000" spc="-88">
                  <a:solidFill>
                    <a:srgbClr val="2B4B82"/>
                  </a:solidFill>
                  <a:latin typeface="Josefin Sans Bold"/>
                </a:rPr>
                <a:t>Bạn có câu hỏi nào không?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71460"/>
              <a:ext cx="975028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2B4B82"/>
                  </a:solidFill>
                  <a:latin typeface="Josefin Sans Regular"/>
                </a:rPr>
                <a:t>Thanks for watching!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54137" y="3018272"/>
            <a:ext cx="7411325" cy="46354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665100" y="8613636"/>
            <a:ext cx="4338720" cy="271367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76014" y="7483497"/>
            <a:ext cx="3289448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20348" y="712171"/>
            <a:ext cx="3289448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1762" y="1107504"/>
            <a:ext cx="3489749" cy="28615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90793" y="4342477"/>
            <a:ext cx="4618653" cy="4114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973577" y="2930310"/>
            <a:ext cx="9421378" cy="4247344"/>
            <a:chOff x="0" y="0"/>
            <a:chExt cx="12561837" cy="5663125"/>
          </a:xfrm>
        </p:grpSpPr>
        <p:sp>
          <p:nvSpPr>
            <p:cNvPr id="5" name="TextBox 5"/>
            <p:cNvSpPr txBox="1"/>
            <p:nvPr/>
          </p:nvSpPr>
          <p:spPr>
            <a:xfrm>
              <a:off x="0" y="2361548"/>
              <a:ext cx="12380964" cy="3263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Võ Trọng Tình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Nguyễn Trung Dũng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Lê Hoàng Phúc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Phùng Thị Thủy Tiên</a:t>
              </a:r>
            </a:p>
            <a:p>
              <a:pPr marL="609917" lvl="1" indent="-304959">
                <a:lnSpc>
                  <a:spcPts val="3954"/>
                </a:lnSpc>
                <a:buFont typeface="Arial"/>
                <a:buChar char="•"/>
              </a:pPr>
              <a:r>
                <a:rPr lang="en-US" sz="2824">
                  <a:solidFill>
                    <a:srgbClr val="2B4B82"/>
                  </a:solidFill>
                  <a:latin typeface="Josefin Sans Regular"/>
                </a:rPr>
                <a:t>Nguyễn Năng Hoàng Trúc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0873" y="-99060"/>
              <a:ext cx="12380964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B4B82"/>
                  </a:solidFill>
                  <a:latin typeface="Josefin Sans Bold Bold"/>
                </a:rPr>
                <a:t>Danh sách nhóm 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675000"/>
            <a:ext cx="8592473" cy="4722784"/>
            <a:chOff x="0" y="0"/>
            <a:chExt cx="11456630" cy="6297045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9525"/>
              <a:ext cx="6723775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2317234"/>
              <a:ext cx="7537706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LẬP TRÌNH HƯỚNG ĐỐI TƯỢNG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19088"/>
              <a:ext cx="11456630" cy="1942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Abstraction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Class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Method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95732" y="3214319"/>
            <a:ext cx="3874545" cy="5122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9569415" cy="1730763"/>
            <a:chOff x="0" y="0"/>
            <a:chExt cx="12759220" cy="23076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4"/>
                </a:lnSpc>
              </a:pPr>
              <a:r>
                <a:rPr lang="en-US" sz="8099" spc="-81">
                  <a:solidFill>
                    <a:srgbClr val="2B4B82"/>
                  </a:solidFill>
                  <a:latin typeface="Josefin Sans Bold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97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43088" y="-1095217"/>
            <a:ext cx="6414740" cy="663178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443088" y="7547109"/>
            <a:ext cx="4803007" cy="210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Có hai cách để đạt được tính trừu tượng trong java, sử dụng: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Abstract class (0 đến 100%)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Interface (100%)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8543" y="7547109"/>
            <a:ext cx="4310914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Gửi SMS khi bạn nhập văn bản và gửi tin nhắn. Bạn không cần biết quy trình xử lý nội bộ về việc gửi tin nhắn.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"/>
              </a:rPr>
              <a:t>Định nghĩa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175" y="7547109"/>
            <a:ext cx="4568677" cy="172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Là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một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quá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trình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hoạt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động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bên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trong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hiển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thị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thiết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yếu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của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tới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43088" y="6126102"/>
            <a:ext cx="4592110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B4B82"/>
                </a:solidFill>
                <a:latin typeface="Josefin Sans Bold Bold"/>
              </a:rPr>
              <a:t>Các cách để đạt được tính trừu tượng trong JAVA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8543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 Bold"/>
              </a:rPr>
              <a:t>Ví dụ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76342" y="1951228"/>
            <a:ext cx="6338112" cy="638454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5956" y="3829050"/>
            <a:ext cx="8489114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>
                <a:solidFill>
                  <a:srgbClr val="F7B4A7"/>
                </a:solidFill>
                <a:latin typeface="Josefin Sans Bold Bold"/>
              </a:rPr>
              <a:t>Ưu điểm của Abstraction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6160" y="824590"/>
            <a:ext cx="9569415" cy="2702313"/>
            <a:chOff x="0" y="0"/>
            <a:chExt cx="12759220" cy="36030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274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5"/>
                </a:lnSpc>
              </a:pPr>
              <a:r>
                <a:rPr lang="en-US" sz="8100" spc="-81">
                  <a:solidFill>
                    <a:srgbClr val="2B4B82"/>
                  </a:solidFill>
                  <a:latin typeface="Josefin Sans Bold"/>
                </a:rPr>
                <a:t>Ưu điểm của</a:t>
              </a:r>
            </a:p>
            <a:p>
              <a:pPr>
                <a:lnSpc>
                  <a:spcPts val="7694"/>
                </a:lnSpc>
              </a:pPr>
              <a:r>
                <a:rPr lang="en-US" sz="8099" spc="-81">
                  <a:solidFill>
                    <a:srgbClr val="2B4B82"/>
                  </a:solidFill>
                  <a:latin typeface="Josefin Sans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851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81365" y="-681573"/>
            <a:ext cx="6414740" cy="66317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37616" y="6134704"/>
            <a:ext cx="6607543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Lọa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i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bỏ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tính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phức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tạp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của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đối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tượng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77037" y="6134704"/>
            <a:ext cx="5092822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Tăng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khả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năng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bảo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mật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69859" y="6134704"/>
            <a:ext cx="4756141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Dễ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dàng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bảo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trì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2D58B-9B47-431A-8B45-34F21F23C064}"/>
              </a:ext>
            </a:extLst>
          </p:cNvPr>
          <p:cNvSpPr txBox="1"/>
          <p:nvPr/>
        </p:nvSpPr>
        <p:spPr>
          <a:xfrm>
            <a:off x="1353939" y="6972300"/>
            <a:ext cx="4340352" cy="3127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trừu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giúp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LTV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thứ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phức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tạp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hiện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thị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cho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nhưng thông tin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cần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thiết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.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Tập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trung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phần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cốt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lõi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của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thay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vì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chúng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hoạt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động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 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96C5D-257B-4695-A0FE-6E6DB652A90C}"/>
              </a:ext>
            </a:extLst>
          </p:cNvPr>
          <p:cNvSpPr txBox="1"/>
          <p:nvPr/>
        </p:nvSpPr>
        <p:spPr>
          <a:xfrm>
            <a:off x="8053272" y="7159221"/>
            <a:ext cx="4340352" cy="181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trừu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đoạn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code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phức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tạp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, tăng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khả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năng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bảo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mật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cho chương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trình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7D449-7628-4CA1-93D0-F773BB2171E2}"/>
              </a:ext>
            </a:extLst>
          </p:cNvPr>
          <p:cNvSpPr txBox="1"/>
          <p:nvPr/>
        </p:nvSpPr>
        <p:spPr>
          <a:xfrm>
            <a:off x="12977753" y="7159220"/>
            <a:ext cx="4340352" cy="138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Việc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bảo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trì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hệ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thống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không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ảnh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hưởng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nhiều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đến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lớp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trừu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97814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924129"/>
            <a:ext cx="9768230" cy="4381796"/>
            <a:chOff x="0" y="0"/>
            <a:chExt cx="13024306" cy="5842395"/>
          </a:xfrm>
        </p:grpSpPr>
        <p:sp>
          <p:nvSpPr>
            <p:cNvPr id="4" name="TextBox 4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1356E"/>
                  </a:solidFill>
                  <a:latin typeface="Josefin Sans Bold"/>
                </a:rPr>
                <a:t>Abstract Class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16670"/>
              <a:ext cx="12478551" cy="293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báo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abstract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gọi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thể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các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không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cần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extend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triển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của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</a:t>
              </a:r>
            </a:p>
            <a:p>
              <a:pPr>
                <a:lnSpc>
                  <a:spcPts val="3480"/>
                </a:lnSpc>
              </a:pPr>
              <a:endParaRPr lang="en-US" sz="2900" dirty="0">
                <a:solidFill>
                  <a:srgbClr val="2B4B82"/>
                </a:solidFill>
                <a:latin typeface="Josefin Sans Regula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6781504"/>
            <a:ext cx="9768230" cy="2629196"/>
            <a:chOff x="0" y="0"/>
            <a:chExt cx="13024306" cy="3505595"/>
          </a:xfrm>
        </p:grpSpPr>
        <p:sp>
          <p:nvSpPr>
            <p:cNvPr id="7" name="TextBox 7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16670"/>
              <a:ext cx="12478551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1683" y="7807812"/>
            <a:ext cx="976823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!!!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Lớp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trừu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thì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không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thể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được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khởi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tạo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đối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613535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 Bold"/>
              </a:rPr>
              <a:t>Abstract Class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84432" y="4110193"/>
            <a:ext cx="2401669" cy="3416738"/>
            <a:chOff x="0" y="-57150"/>
            <a:chExt cx="3202226" cy="4555651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320222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29014"/>
              <a:ext cx="3202226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96326"/>
              <a:ext cx="3202226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Abstract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hoặc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non-abstract.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3950" y="4153055"/>
            <a:ext cx="2459408" cy="2997158"/>
            <a:chOff x="0" y="0"/>
            <a:chExt cx="3279211" cy="3996211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036839"/>
              <a:ext cx="3279211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90738"/>
              <a:ext cx="3279211" cy="28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lớp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trừu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được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khai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báo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bằng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khóa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19046" y="4110193"/>
            <a:ext cx="2459408" cy="3314538"/>
            <a:chOff x="0" y="-57150"/>
            <a:chExt cx="3279211" cy="441938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02198"/>
              <a:ext cx="3279211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96327"/>
              <a:ext cx="3279211" cy="3465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Không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khởi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tạo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1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đối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trực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tiếp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abstract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.</a:t>
              </a:r>
            </a:p>
            <a:p>
              <a:pPr algn="ctr">
                <a:lnSpc>
                  <a:spcPts val="3360"/>
                </a:lnSpc>
              </a:pPr>
              <a:endParaRPr lang="vi-VN" sz="2400" dirty="0">
                <a:solidFill>
                  <a:srgbClr val="2B4B82"/>
                </a:solidFill>
                <a:latin typeface="Josefin Sans Bold Bold"/>
              </a:endParaRPr>
            </a:p>
            <a:p>
              <a:pPr algn="ctr">
                <a:lnSpc>
                  <a:spcPts val="3360"/>
                </a:lnSpc>
              </a:pPr>
              <a:endParaRPr lang="en-US" sz="2400" dirty="0">
                <a:solidFill>
                  <a:srgbClr val="2B4B82"/>
                </a:solidFill>
                <a:latin typeface="Josefin Sans Bold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66418" y="4110193"/>
            <a:ext cx="2680634" cy="2812740"/>
            <a:chOff x="0" y="-57150"/>
            <a:chExt cx="3574179" cy="344543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18798"/>
              <a:ext cx="3574179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96327"/>
              <a:ext cx="3574179" cy="2154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Những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method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nào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thì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bắt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buộc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override.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subclass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       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04642" y="4110192"/>
            <a:ext cx="2459408" cy="2953813"/>
            <a:chOff x="0" y="-57150"/>
            <a:chExt cx="3279211" cy="3938417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918798"/>
              <a:ext cx="3279211" cy="962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96327"/>
              <a:ext cx="3279211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constructor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và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static.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1969" y="3258915"/>
            <a:ext cx="14021736" cy="669290"/>
            <a:chOff x="0" y="0"/>
            <a:chExt cx="18695648" cy="89238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92679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67077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789115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5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04493" y="3953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5397334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80379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4361695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10774" y="1441513"/>
            <a:ext cx="2645731" cy="16259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79313" y="5316566"/>
            <a:ext cx="5758626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40312" y="-1788377"/>
            <a:ext cx="1491622" cy="32298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242167" y="-1536821"/>
            <a:ext cx="3748344" cy="30736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566643" y="-2441088"/>
            <a:ext cx="4317873" cy="589287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>
            <a:off x="1742874" y="3067435"/>
            <a:ext cx="4597438" cy="284205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418231" y="3444647"/>
            <a:ext cx="11554425" cy="6841669"/>
            <a:chOff x="0" y="-9525"/>
            <a:chExt cx="15405899" cy="9122225"/>
          </a:xfrm>
        </p:grpSpPr>
        <p:sp>
          <p:nvSpPr>
            <p:cNvPr id="9" name="TextBox 9"/>
            <p:cNvSpPr txBox="1"/>
            <p:nvPr/>
          </p:nvSpPr>
          <p:spPr>
            <a:xfrm>
              <a:off x="647713" y="-9525"/>
              <a:ext cx="9041560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 Method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47713" y="2317234"/>
              <a:ext cx="10136064" cy="1478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MỘT PHƯƠNG THỨC ĐƯỢC KHAI BÁO LÀ ABSTRACT VÀ KHÔNG CÓ TRIỂN KHAI ĐƯỢC GỌI LÀ MỘT PHƯƠNG THỨC TRỪU TƯỢNG.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035088"/>
              <a:ext cx="15405899" cy="4077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Cú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pháp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PhamViTruyCap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 </a:t>
              </a:r>
              <a:r>
                <a:rPr lang="en-US" sz="2825" dirty="0">
                  <a:solidFill>
                    <a:srgbClr val="92D050"/>
                  </a:solidFill>
                  <a:latin typeface="Josefin Sans Regular Bold"/>
                </a:rPr>
                <a:t>abstract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en-US" sz="2825" dirty="0">
                  <a:solidFill>
                    <a:srgbClr val="92D050"/>
                  </a:solidFill>
                  <a:latin typeface="Josefin Sans Regular Bold"/>
                </a:rPr>
                <a:t>void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 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TenPhuongThuc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&gt;();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Ví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dụ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abstract void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printStatus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(); //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Không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có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phần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thân</a:t>
              </a:r>
              <a:endParaRPr lang="en-US" sz="2825" dirty="0">
                <a:solidFill>
                  <a:srgbClr val="92D050"/>
                </a:solidFill>
                <a:latin typeface="Josefin Sans Regular"/>
              </a:endParaRP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public abstract void draw();</a:t>
              </a:r>
            </a:p>
            <a:p>
              <a:pPr algn="just">
                <a:lnSpc>
                  <a:spcPts val="3955"/>
                </a:lnSpc>
              </a:pPr>
              <a:endParaRPr lang="en-US" sz="2825" dirty="0">
                <a:solidFill>
                  <a:srgbClr val="94DDDE"/>
                </a:solidFill>
                <a:latin typeface="Josefin Sans Regula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497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Josefin Sans Bold</vt:lpstr>
      <vt:lpstr>Josefin Sans Regular Light</vt:lpstr>
      <vt:lpstr>Josefin Sans Bold Bold</vt:lpstr>
      <vt:lpstr>Calibri</vt:lpstr>
      <vt:lpstr>Arial</vt:lpstr>
      <vt:lpstr>Josefin Sans Regular</vt:lpstr>
      <vt:lpstr>Josefin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Cẩm nang thông tin ngắn gọn</dc:title>
  <cp:lastModifiedBy>FNU LNU</cp:lastModifiedBy>
  <cp:revision>2</cp:revision>
  <dcterms:created xsi:type="dcterms:W3CDTF">2006-08-16T00:00:00Z</dcterms:created>
  <dcterms:modified xsi:type="dcterms:W3CDTF">2022-04-14T01:14:24Z</dcterms:modified>
  <dc:identifier>DAE9D4bhK54</dc:identifier>
</cp:coreProperties>
</file>