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C646-1959-4971-B3B3-CF2EE29FBC7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987-815B-45EA-878D-B0BA6CC6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lk.idi.ntnu.no/heri/papers/agarwalIPM201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vnu.edu.vn/handle/VNU_123/6116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ngtinvd/paraphrase-det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647700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Nhóm 19 – đề tài 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0051" y="2814250"/>
            <a:ext cx="379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Vietnamese paraphrase detection</a:t>
            </a:r>
          </a:p>
          <a:p>
            <a:pPr algn="ctr"/>
            <a:r>
              <a:rPr lang="en-US" smtClean="0"/>
              <a:t>Xác định câu đồng nghĩa cho tiếng việt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26557" y="525780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Nguyễn Trọng </a:t>
            </a:r>
            <a:r>
              <a:rPr lang="en-US" smtClean="0"/>
              <a:t>Tín – 1712816</a:t>
            </a:r>
          </a:p>
          <a:p>
            <a:r>
              <a:rPr lang="en-US" smtClean="0"/>
              <a:t>Bùi Tiến Thành - 1712772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104" y="406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Model tham khảo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22" y="1054100"/>
            <a:ext cx="8956544" cy="495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9175" y="6286500"/>
            <a:ext cx="629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Nguồn: </a:t>
            </a:r>
            <a:r>
              <a:rPr lang="en-US" smtClean="0">
                <a:hlinkClick r:id="rId3"/>
              </a:rPr>
              <a:t>https://folk.idi.ntnu.no/heri/papers/agarwalIPM2018.pdf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0143" y="10359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Model sử dụng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264642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câu 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" y="5177830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ừ loại câu 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067832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câu 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2444" y="5987576"/>
            <a:ext cx="134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ừ loại câu 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3010" y="517783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5334" y="10678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70387" y="59855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1765" y="517332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1455" y="517332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3155" y="5547162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65014" y="5985517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81778" y="598551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87967" y="4003315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dotProduct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953759" y="101901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61736" y="163592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subtract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55334" y="26464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53759" y="244640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965919" y="4578161"/>
            <a:ext cx="133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concatenate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087394" y="539915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Dense x 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22230" y="6183489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 (Sigmoid)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72986" y="66540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41091" y="66540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317768" y="101901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187967" y="1486456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734514" y="148928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02948" y="2090295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34514" y="209048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03561" y="2440907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17929" y="2911351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741091" y="2911351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643977" y="357719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151925" y="357719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3154" y="3941834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43977" y="4385149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169867" y="438995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78" name="Straight Arrow Connector 77"/>
          <p:cNvCxnSpPr>
            <a:stCxn id="9" idx="3"/>
            <a:endCxn id="15" idx="1"/>
          </p:cNvCxnSpPr>
          <p:nvPr/>
        </p:nvCxnSpPr>
        <p:spPr>
          <a:xfrm>
            <a:off x="1248483" y="1252498"/>
            <a:ext cx="20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3"/>
            <a:endCxn id="52" idx="1"/>
          </p:cNvCxnSpPr>
          <p:nvPr/>
        </p:nvCxnSpPr>
        <p:spPr>
          <a:xfrm>
            <a:off x="1248482" y="2831093"/>
            <a:ext cx="20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" idx="3"/>
            <a:endCxn id="62" idx="1"/>
          </p:cNvCxnSpPr>
          <p:nvPr/>
        </p:nvCxnSpPr>
        <p:spPr>
          <a:xfrm flipV="1">
            <a:off x="2704394" y="850066"/>
            <a:ext cx="468592" cy="4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" idx="3"/>
            <a:endCxn id="65" idx="1"/>
          </p:cNvCxnSpPr>
          <p:nvPr/>
        </p:nvCxnSpPr>
        <p:spPr>
          <a:xfrm>
            <a:off x="2704394" y="1252498"/>
            <a:ext cx="483573" cy="41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2" idx="3"/>
            <a:endCxn id="63" idx="1"/>
          </p:cNvCxnSpPr>
          <p:nvPr/>
        </p:nvCxnSpPr>
        <p:spPr>
          <a:xfrm>
            <a:off x="4465456" y="850066"/>
            <a:ext cx="2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5" idx="3"/>
            <a:endCxn id="66" idx="1"/>
          </p:cNvCxnSpPr>
          <p:nvPr/>
        </p:nvCxnSpPr>
        <p:spPr>
          <a:xfrm>
            <a:off x="4480437" y="1671122"/>
            <a:ext cx="254077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2" idx="3"/>
            <a:endCxn id="67" idx="1"/>
          </p:cNvCxnSpPr>
          <p:nvPr/>
        </p:nvCxnSpPr>
        <p:spPr>
          <a:xfrm flipV="1">
            <a:off x="2704394" y="2274961"/>
            <a:ext cx="498554" cy="55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2" idx="3"/>
            <a:endCxn id="70" idx="1"/>
          </p:cNvCxnSpPr>
          <p:nvPr/>
        </p:nvCxnSpPr>
        <p:spPr>
          <a:xfrm>
            <a:off x="2704394" y="2831093"/>
            <a:ext cx="513535" cy="26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3"/>
            <a:endCxn id="68" idx="1"/>
          </p:cNvCxnSpPr>
          <p:nvPr/>
        </p:nvCxnSpPr>
        <p:spPr>
          <a:xfrm>
            <a:off x="4495418" y="2274961"/>
            <a:ext cx="239096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1" idx="1"/>
          </p:cNvCxnSpPr>
          <p:nvPr/>
        </p:nvCxnSpPr>
        <p:spPr>
          <a:xfrm>
            <a:off x="4510399" y="3096017"/>
            <a:ext cx="23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" idx="3"/>
            <a:endCxn id="23" idx="1"/>
          </p:cNvCxnSpPr>
          <p:nvPr/>
        </p:nvCxnSpPr>
        <p:spPr>
          <a:xfrm>
            <a:off x="2704394" y="1252498"/>
            <a:ext cx="483573" cy="293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2" idx="3"/>
            <a:endCxn id="23" idx="1"/>
          </p:cNvCxnSpPr>
          <p:nvPr/>
        </p:nvCxnSpPr>
        <p:spPr>
          <a:xfrm>
            <a:off x="2704394" y="2831093"/>
            <a:ext cx="483573" cy="13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3" idx="3"/>
            <a:endCxn id="64" idx="1"/>
          </p:cNvCxnSpPr>
          <p:nvPr/>
        </p:nvCxnSpPr>
        <p:spPr>
          <a:xfrm>
            <a:off x="6012273" y="850066"/>
            <a:ext cx="305495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6" idx="3"/>
            <a:endCxn id="64" idx="1"/>
          </p:cNvCxnSpPr>
          <p:nvPr/>
        </p:nvCxnSpPr>
        <p:spPr>
          <a:xfrm flipV="1">
            <a:off x="6005696" y="1203682"/>
            <a:ext cx="312072" cy="4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8" idx="3"/>
            <a:endCxn id="69" idx="1"/>
          </p:cNvCxnSpPr>
          <p:nvPr/>
        </p:nvCxnSpPr>
        <p:spPr>
          <a:xfrm>
            <a:off x="6005696" y="2275149"/>
            <a:ext cx="297865" cy="3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1" idx="3"/>
            <a:endCxn id="69" idx="1"/>
          </p:cNvCxnSpPr>
          <p:nvPr/>
        </p:nvCxnSpPr>
        <p:spPr>
          <a:xfrm flipV="1">
            <a:off x="6012273" y="2625573"/>
            <a:ext cx="291288" cy="47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4" idx="3"/>
            <a:endCxn id="49" idx="1"/>
          </p:cNvCxnSpPr>
          <p:nvPr/>
        </p:nvCxnSpPr>
        <p:spPr>
          <a:xfrm>
            <a:off x="7691093" y="1203682"/>
            <a:ext cx="2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9" idx="3"/>
            <a:endCxn id="58" idx="1"/>
          </p:cNvCxnSpPr>
          <p:nvPr/>
        </p:nvCxnSpPr>
        <p:spPr>
          <a:xfrm>
            <a:off x="7676886" y="2625573"/>
            <a:ext cx="276873" cy="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9" idx="3"/>
            <a:endCxn id="51" idx="1"/>
          </p:cNvCxnSpPr>
          <p:nvPr/>
        </p:nvCxnSpPr>
        <p:spPr>
          <a:xfrm>
            <a:off x="8539817" y="1203682"/>
            <a:ext cx="521919" cy="6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8" idx="3"/>
            <a:endCxn id="51" idx="1"/>
          </p:cNvCxnSpPr>
          <p:nvPr/>
        </p:nvCxnSpPr>
        <p:spPr>
          <a:xfrm flipV="1">
            <a:off x="8539817" y="1820594"/>
            <a:ext cx="521919" cy="8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1" idx="2"/>
            <a:endCxn id="59" idx="1"/>
          </p:cNvCxnSpPr>
          <p:nvPr/>
        </p:nvCxnSpPr>
        <p:spPr>
          <a:xfrm>
            <a:off x="9539111" y="2005260"/>
            <a:ext cx="426808" cy="275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9" idx="2"/>
            <a:endCxn id="60" idx="0"/>
          </p:cNvCxnSpPr>
          <p:nvPr/>
        </p:nvCxnSpPr>
        <p:spPr>
          <a:xfrm flipH="1">
            <a:off x="10633377" y="4947493"/>
            <a:ext cx="1828" cy="45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60" idx="2"/>
            <a:endCxn id="61" idx="0"/>
          </p:cNvCxnSpPr>
          <p:nvPr/>
        </p:nvCxnSpPr>
        <p:spPr>
          <a:xfrm>
            <a:off x="10633377" y="5768486"/>
            <a:ext cx="0" cy="41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8" idx="3"/>
            <a:endCxn id="14" idx="1"/>
          </p:cNvCxnSpPr>
          <p:nvPr/>
        </p:nvCxnSpPr>
        <p:spPr>
          <a:xfrm>
            <a:off x="1343315" y="5362496"/>
            <a:ext cx="38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" idx="3"/>
            <a:endCxn id="16" idx="1"/>
          </p:cNvCxnSpPr>
          <p:nvPr/>
        </p:nvCxnSpPr>
        <p:spPr>
          <a:xfrm flipV="1">
            <a:off x="1320872" y="6170183"/>
            <a:ext cx="449515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" idx="3"/>
            <a:endCxn id="18" idx="1"/>
          </p:cNvCxnSpPr>
          <p:nvPr/>
        </p:nvCxnSpPr>
        <p:spPr>
          <a:xfrm flipV="1">
            <a:off x="2982070" y="5357989"/>
            <a:ext cx="389695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" idx="3"/>
            <a:endCxn id="21" idx="1"/>
          </p:cNvCxnSpPr>
          <p:nvPr/>
        </p:nvCxnSpPr>
        <p:spPr>
          <a:xfrm>
            <a:off x="3019447" y="6170183"/>
            <a:ext cx="3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8" idx="3"/>
            <a:endCxn id="19" idx="1"/>
          </p:cNvCxnSpPr>
          <p:nvPr/>
        </p:nvCxnSpPr>
        <p:spPr>
          <a:xfrm>
            <a:off x="4664235" y="5357989"/>
            <a:ext cx="4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1" idx="3"/>
            <a:endCxn id="22" idx="1"/>
          </p:cNvCxnSpPr>
          <p:nvPr/>
        </p:nvCxnSpPr>
        <p:spPr>
          <a:xfrm>
            <a:off x="4657484" y="6170183"/>
            <a:ext cx="42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20" idx="1"/>
          </p:cNvCxnSpPr>
          <p:nvPr/>
        </p:nvCxnSpPr>
        <p:spPr>
          <a:xfrm>
            <a:off x="6372637" y="5357989"/>
            <a:ext cx="1010518" cy="37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2" idx="3"/>
            <a:endCxn id="20" idx="1"/>
          </p:cNvCxnSpPr>
          <p:nvPr/>
        </p:nvCxnSpPr>
        <p:spPr>
          <a:xfrm flipV="1">
            <a:off x="6352960" y="5731828"/>
            <a:ext cx="1030195" cy="4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0" idx="3"/>
            <a:endCxn id="59" idx="1"/>
          </p:cNvCxnSpPr>
          <p:nvPr/>
        </p:nvCxnSpPr>
        <p:spPr>
          <a:xfrm flipV="1">
            <a:off x="8756480" y="4762827"/>
            <a:ext cx="1209439" cy="96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3" idx="3"/>
            <a:endCxn id="72" idx="1"/>
          </p:cNvCxnSpPr>
          <p:nvPr/>
        </p:nvCxnSpPr>
        <p:spPr>
          <a:xfrm flipV="1">
            <a:off x="4428499" y="3761859"/>
            <a:ext cx="215478" cy="4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3"/>
            <a:endCxn id="75" idx="1"/>
          </p:cNvCxnSpPr>
          <p:nvPr/>
        </p:nvCxnSpPr>
        <p:spPr>
          <a:xfrm>
            <a:off x="4428499" y="4187981"/>
            <a:ext cx="215478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2" idx="3"/>
            <a:endCxn id="73" idx="1"/>
          </p:cNvCxnSpPr>
          <p:nvPr/>
        </p:nvCxnSpPr>
        <p:spPr>
          <a:xfrm>
            <a:off x="5936447" y="3761859"/>
            <a:ext cx="215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5" idx="3"/>
            <a:endCxn id="76" idx="1"/>
          </p:cNvCxnSpPr>
          <p:nvPr/>
        </p:nvCxnSpPr>
        <p:spPr>
          <a:xfrm>
            <a:off x="5936447" y="4569815"/>
            <a:ext cx="233420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76" idx="3"/>
            <a:endCxn id="74" idx="1"/>
          </p:cNvCxnSpPr>
          <p:nvPr/>
        </p:nvCxnSpPr>
        <p:spPr>
          <a:xfrm flipV="1">
            <a:off x="7441049" y="4126500"/>
            <a:ext cx="412105" cy="4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73" idx="3"/>
            <a:endCxn id="74" idx="1"/>
          </p:cNvCxnSpPr>
          <p:nvPr/>
        </p:nvCxnSpPr>
        <p:spPr>
          <a:xfrm>
            <a:off x="7423107" y="3761859"/>
            <a:ext cx="430047" cy="36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74" idx="3"/>
            <a:endCxn id="59" idx="1"/>
          </p:cNvCxnSpPr>
          <p:nvPr/>
        </p:nvCxnSpPr>
        <p:spPr>
          <a:xfrm>
            <a:off x="9226479" y="4126500"/>
            <a:ext cx="739440" cy="63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00" y="3683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900" y="1244600"/>
            <a:ext cx="69221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-4 input</a:t>
            </a:r>
          </a:p>
          <a:p>
            <a:r>
              <a:rPr lang="en-US"/>
              <a:t>	</a:t>
            </a:r>
            <a:r>
              <a:rPr lang="en-US" smtClean="0"/>
              <a:t>array gồm index của các từ trong câu 1</a:t>
            </a:r>
          </a:p>
          <a:p>
            <a:r>
              <a:rPr lang="en-US"/>
              <a:t>	</a:t>
            </a:r>
            <a:r>
              <a:rPr lang="en-US" smtClean="0"/>
              <a:t>array gồm index của các từ loại trong câu 1</a:t>
            </a:r>
          </a:p>
          <a:p>
            <a:r>
              <a:rPr lang="en-US"/>
              <a:t>	</a:t>
            </a:r>
            <a:r>
              <a:rPr lang="en-US" smtClean="0"/>
              <a:t>array gồm index của các từ trong câu 2</a:t>
            </a:r>
          </a:p>
          <a:p>
            <a:r>
              <a:rPr lang="en-US" smtClean="0"/>
              <a:t>	array gồm index của các từ loại trong câu 2</a:t>
            </a:r>
          </a:p>
          <a:p>
            <a:endParaRPr lang="en-US"/>
          </a:p>
          <a:p>
            <a:r>
              <a:rPr lang="en-US" smtClean="0"/>
              <a:t>-index của các từ và từ loại lấy theo từ điển được định nghĩa sẵn</a:t>
            </a:r>
          </a:p>
          <a:p>
            <a:r>
              <a:rPr lang="en-US" smtClean="0"/>
              <a:t>-công đoạn tách từ và lấy từ loại được thực hiện bằng một công cụ khác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3200" y="43368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9900" y="5213191"/>
            <a:ext cx="5401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-một số thực thể hiện suy đoán của model đối với input</a:t>
            </a:r>
          </a:p>
          <a:p>
            <a:r>
              <a:rPr lang="en-US" smtClean="0"/>
              <a:t>-gần với 1 nếu model đoán rằng 2 câu đồng nghĩa</a:t>
            </a:r>
          </a:p>
          <a:p>
            <a:r>
              <a:rPr lang="en-US" smtClean="0"/>
              <a:t>-gần với 0 nếu model đoán rằng 2 câu không đồng 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59" y="84121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6736" y="145812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subtract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8759" y="2268606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lstm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7986" y="48760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06091" y="48760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82768" y="84121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52967" y="1308656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514" y="1311487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67948" y="1912495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9514" y="191268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8561" y="2263107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2929" y="2733551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6091" y="2733551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3830456" y="672266"/>
            <a:ext cx="27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845437" y="1493322"/>
            <a:ext cx="254077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13" idx="1"/>
          </p:cNvCxnSpPr>
          <p:nvPr/>
        </p:nvCxnSpPr>
        <p:spPr>
          <a:xfrm>
            <a:off x="3860418" y="2097161"/>
            <a:ext cx="239096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>
          <a:xfrm>
            <a:off x="3875399" y="2918217"/>
            <a:ext cx="23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377273" y="672266"/>
            <a:ext cx="305495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1"/>
          </p:cNvCxnSpPr>
          <p:nvPr/>
        </p:nvCxnSpPr>
        <p:spPr>
          <a:xfrm flipV="1">
            <a:off x="5370696" y="1025882"/>
            <a:ext cx="312072" cy="47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5370696" y="2097349"/>
            <a:ext cx="297865" cy="3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4" idx="1"/>
          </p:cNvCxnSpPr>
          <p:nvPr/>
        </p:nvCxnSpPr>
        <p:spPr>
          <a:xfrm flipV="1">
            <a:off x="5377273" y="2447773"/>
            <a:ext cx="291288" cy="47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4" idx="1"/>
          </p:cNvCxnSpPr>
          <p:nvPr/>
        </p:nvCxnSpPr>
        <p:spPr>
          <a:xfrm>
            <a:off x="7056093" y="1025882"/>
            <a:ext cx="2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6" idx="1"/>
          </p:cNvCxnSpPr>
          <p:nvPr/>
        </p:nvCxnSpPr>
        <p:spPr>
          <a:xfrm>
            <a:off x="7041886" y="2447773"/>
            <a:ext cx="276873" cy="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7904817" y="1025882"/>
            <a:ext cx="521919" cy="6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1"/>
          </p:cNvCxnSpPr>
          <p:nvPr/>
        </p:nvCxnSpPr>
        <p:spPr>
          <a:xfrm flipV="1">
            <a:off x="7904817" y="1642794"/>
            <a:ext cx="521919" cy="8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7400" y="3975100"/>
            <a:ext cx="469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-convolution để lấy ra các đặc điểm của câu</a:t>
            </a:r>
          </a:p>
          <a:p>
            <a:r>
              <a:rPr lang="en-US" smtClean="0"/>
              <a:t>-lstm để từ các đặc điểm đó mà lấy ra ngữ 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167" y="1107715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dotProduct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66177" y="681593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4125" y="681593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5354" y="1046234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6177" y="1489549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2067" y="149435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4250699" y="866259"/>
            <a:ext cx="215478" cy="4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250699" y="1292381"/>
            <a:ext cx="215478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758647" y="866259"/>
            <a:ext cx="215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758647" y="1674215"/>
            <a:ext cx="233420" cy="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7" idx="1"/>
          </p:cNvCxnSpPr>
          <p:nvPr/>
        </p:nvCxnSpPr>
        <p:spPr>
          <a:xfrm flipV="1">
            <a:off x="7263249" y="1230900"/>
            <a:ext cx="412105" cy="4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7245307" y="866259"/>
            <a:ext cx="430047" cy="36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7400" y="2482170"/>
            <a:ext cx="537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-dotproduct để so sánh sự tương đồng về từ giữa 2 câu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2670" y="34744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30047" y="42821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embedding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31425" y="346999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61115" y="3469990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442815" y="3843829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concatenage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4674" y="4282184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convolution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41438" y="4282184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maxPooling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V="1">
            <a:off x="4041730" y="3654656"/>
            <a:ext cx="389695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22" idx="1"/>
          </p:cNvCxnSpPr>
          <p:nvPr/>
        </p:nvCxnSpPr>
        <p:spPr>
          <a:xfrm>
            <a:off x="4079107" y="4466850"/>
            <a:ext cx="3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0" idx="1"/>
          </p:cNvCxnSpPr>
          <p:nvPr/>
        </p:nvCxnSpPr>
        <p:spPr>
          <a:xfrm>
            <a:off x="5723895" y="3654656"/>
            <a:ext cx="43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717144" y="4466850"/>
            <a:ext cx="42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1" idx="1"/>
          </p:cNvCxnSpPr>
          <p:nvPr/>
        </p:nvCxnSpPr>
        <p:spPr>
          <a:xfrm>
            <a:off x="7432297" y="3654656"/>
            <a:ext cx="1010518" cy="37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1" idx="1"/>
          </p:cNvCxnSpPr>
          <p:nvPr/>
        </p:nvCxnSpPr>
        <p:spPr>
          <a:xfrm flipV="1">
            <a:off x="7412620" y="4028495"/>
            <a:ext cx="1030195" cy="4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700" y="5181600"/>
            <a:ext cx="794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-phần cuối cùng lấy thêm các thông hữu ích để tăng cường độ chính xác của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700" y="3937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Ngữ liệu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3600" y="1244600"/>
            <a:ext cx="602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-bộ ngữ liệu vnPara</a:t>
            </a:r>
          </a:p>
          <a:p>
            <a:r>
              <a:rPr lang="en-US" smtClean="0"/>
              <a:t>-gồm hơn 3000 cặp câu</a:t>
            </a:r>
          </a:p>
          <a:p>
            <a:r>
              <a:rPr lang="en-US" smtClean="0"/>
              <a:t>-tổng hợp từ các trang báo điện từ</a:t>
            </a:r>
          </a:p>
          <a:p>
            <a:r>
              <a:rPr lang="en-US" smtClean="0"/>
              <a:t>-nguồn: </a:t>
            </a:r>
            <a:r>
              <a:rPr lang="en-US" smtClean="0">
                <a:hlinkClick r:id="rId2"/>
              </a:rPr>
              <a:t>http://repository.vnu.edu.vn/handle/VNU_123/61163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900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71885" y="38100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700" y="961935"/>
            <a:ext cx="2363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-với epoch = 2</a:t>
            </a:r>
          </a:p>
          <a:p>
            <a:r>
              <a:rPr lang="en-US" smtClean="0"/>
              <a:t>-train trên 2700 mẫu</a:t>
            </a:r>
          </a:p>
          <a:p>
            <a:r>
              <a:rPr lang="en-US" smtClean="0"/>
              <a:t>-test trên 300 mẫu</a:t>
            </a:r>
          </a:p>
          <a:p>
            <a:r>
              <a:rPr lang="en-US" smtClean="0"/>
              <a:t>-độ chính xác hơn 70%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5" y="2162264"/>
            <a:ext cx="7258050" cy="2543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4489" y="5905768"/>
            <a:ext cx="589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Github: </a:t>
            </a:r>
            <a:r>
              <a:rPr lang="en-US" smtClean="0">
                <a:hlinkClick r:id="rId3"/>
              </a:rPr>
              <a:t>https://github.com/trongtinvd/paraphrase-detection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269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tín nguyễn</dc:creator>
  <cp:lastModifiedBy>trọng tín nguyễn</cp:lastModifiedBy>
  <cp:revision>15</cp:revision>
  <dcterms:created xsi:type="dcterms:W3CDTF">2019-12-02T15:16:22Z</dcterms:created>
  <dcterms:modified xsi:type="dcterms:W3CDTF">2019-12-03T00:30:37Z</dcterms:modified>
</cp:coreProperties>
</file>