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6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C646-1959-4971-B3B3-CF2EE29FBC7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987-815B-45EA-878D-B0BA6CC6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1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C646-1959-4971-B3B3-CF2EE29FBC7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987-815B-45EA-878D-B0BA6CC6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6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C646-1959-4971-B3B3-CF2EE29FBC7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987-815B-45EA-878D-B0BA6CC6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0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C646-1959-4971-B3B3-CF2EE29FBC7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987-815B-45EA-878D-B0BA6CC6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C646-1959-4971-B3B3-CF2EE29FBC7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987-815B-45EA-878D-B0BA6CC6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0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C646-1959-4971-B3B3-CF2EE29FBC7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987-815B-45EA-878D-B0BA6CC6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9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C646-1959-4971-B3B3-CF2EE29FBC7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987-815B-45EA-878D-B0BA6CC6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2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C646-1959-4971-B3B3-CF2EE29FBC7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987-815B-45EA-878D-B0BA6CC6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2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C646-1959-4971-B3B3-CF2EE29FBC7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987-815B-45EA-878D-B0BA6CC6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1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C646-1959-4971-B3B3-CF2EE29FBC7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987-815B-45EA-878D-B0BA6CC6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8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C646-1959-4971-B3B3-CF2EE29FBC7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987-815B-45EA-878D-B0BA6CC6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5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6C646-1959-4971-B3B3-CF2EE29FBC7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18987-815B-45EA-878D-B0BA6CC6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olk.idi.ntnu.no/heri/papers/agarwalIPM2018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epository.vnu.edu.vn/handle/VNU_123/6116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ongtinvd/paraphrase-dete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0" y="647700"/>
            <a:ext cx="197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Nhóm 19 – đề tài 2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0051" y="2814250"/>
            <a:ext cx="3796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Vietnamese paraphrase detection</a:t>
            </a:r>
          </a:p>
          <a:p>
            <a:pPr algn="ctr"/>
            <a:r>
              <a:rPr lang="en-US" smtClean="0"/>
              <a:t>Xác định câu đồng nghĩa cho tiếng việt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26557" y="5257800"/>
            <a:ext cx="286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Nguyễn </a:t>
            </a:r>
            <a:r>
              <a:rPr lang="en-US"/>
              <a:t>Trọng </a:t>
            </a:r>
            <a:r>
              <a:rPr lang="en-US" smtClean="0"/>
              <a:t>Tín – 1712816</a:t>
            </a:r>
          </a:p>
          <a:p>
            <a:r>
              <a:rPr lang="en-US" smtClean="0"/>
              <a:t>Bùi Tiến Thành - 1712772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2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70104" y="40640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Model tham khảo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022" y="1054100"/>
            <a:ext cx="8956544" cy="495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49175" y="6286500"/>
            <a:ext cx="629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Nguồn: </a:t>
            </a:r>
            <a:r>
              <a:rPr lang="en-US" smtClean="0">
                <a:hlinkClick r:id="rId3"/>
              </a:rPr>
              <a:t>https://folk.idi.ntnu.no/heri/papers/agarwalIPM2018.pdf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6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40143" y="103599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Model sử dụng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" y="2646427"/>
            <a:ext cx="12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Index câu 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1" y="5177830"/>
            <a:ext cx="134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  <a:r>
              <a:rPr lang="en-US" smtClean="0"/>
              <a:t>ừ loại câu 1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067832"/>
            <a:ext cx="12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Index câu 1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22444" y="5987576"/>
            <a:ext cx="134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  <a:r>
              <a:rPr lang="en-US" smtClean="0"/>
              <a:t>ừ loại câu 2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33010" y="517783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embedding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55334" y="106783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embedding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770387" y="598551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embedding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71765" y="5173323"/>
            <a:ext cx="12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convolution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101455" y="5173323"/>
            <a:ext cx="12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maxPooling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383155" y="5547162"/>
            <a:ext cx="137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concatenage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365014" y="5985517"/>
            <a:ext cx="12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convolution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081778" y="5985517"/>
            <a:ext cx="12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maxPooling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187967" y="4003315"/>
            <a:ext cx="124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dotProduct</a:t>
            </a:r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953759" y="1019016"/>
            <a:ext cx="58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lstm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061736" y="1635928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subtract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455334" y="264642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embedding</a:t>
            </a:r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953759" y="2446406"/>
            <a:ext cx="58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lstm</a:t>
            </a: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9965919" y="4578161"/>
            <a:ext cx="133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concatenate</a:t>
            </a:r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0087394" y="539915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Dense x 2</a:t>
            </a:r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722230" y="6183489"/>
            <a:ext cx="1822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Sigmoid (kết quả)</a:t>
            </a:r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172986" y="665400"/>
            <a:ext cx="12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convolution</a:t>
            </a:r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741091" y="665400"/>
            <a:ext cx="12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maxPooling</a:t>
            </a: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317768" y="1019016"/>
            <a:ext cx="137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concatenage</a:t>
            </a:r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187967" y="1486456"/>
            <a:ext cx="12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convolution</a:t>
            </a:r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734514" y="1489287"/>
            <a:ext cx="12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maxPooling</a:t>
            </a:r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202948" y="2090295"/>
            <a:ext cx="12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convolution</a:t>
            </a:r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734514" y="2090483"/>
            <a:ext cx="12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maxPooling</a:t>
            </a:r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303561" y="2440907"/>
            <a:ext cx="137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concatenage</a:t>
            </a:r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217929" y="2911351"/>
            <a:ext cx="12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convolution</a:t>
            </a:r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741091" y="2911351"/>
            <a:ext cx="12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maxPooling</a:t>
            </a:r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4643977" y="3577193"/>
            <a:ext cx="12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convolution</a:t>
            </a:r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151925" y="3577193"/>
            <a:ext cx="12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maxPooling</a:t>
            </a:r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853154" y="3941834"/>
            <a:ext cx="137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concatenage</a:t>
            </a:r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4643977" y="4385149"/>
            <a:ext cx="12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convolution</a:t>
            </a:r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169867" y="4389950"/>
            <a:ext cx="12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maxPooling</a:t>
            </a:r>
            <a:endParaRPr lang="en-US"/>
          </a:p>
        </p:txBody>
      </p:sp>
      <p:cxnSp>
        <p:nvCxnSpPr>
          <p:cNvPr id="78" name="Straight Arrow Connector 77"/>
          <p:cNvCxnSpPr>
            <a:stCxn id="9" idx="3"/>
            <a:endCxn id="15" idx="1"/>
          </p:cNvCxnSpPr>
          <p:nvPr/>
        </p:nvCxnSpPr>
        <p:spPr>
          <a:xfrm>
            <a:off x="1248483" y="1252498"/>
            <a:ext cx="206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" idx="3"/>
            <a:endCxn id="52" idx="1"/>
          </p:cNvCxnSpPr>
          <p:nvPr/>
        </p:nvCxnSpPr>
        <p:spPr>
          <a:xfrm>
            <a:off x="1248482" y="2831093"/>
            <a:ext cx="206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5" idx="3"/>
            <a:endCxn id="62" idx="1"/>
          </p:cNvCxnSpPr>
          <p:nvPr/>
        </p:nvCxnSpPr>
        <p:spPr>
          <a:xfrm flipV="1">
            <a:off x="2704394" y="850066"/>
            <a:ext cx="468592" cy="40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5" idx="3"/>
            <a:endCxn id="65" idx="1"/>
          </p:cNvCxnSpPr>
          <p:nvPr/>
        </p:nvCxnSpPr>
        <p:spPr>
          <a:xfrm>
            <a:off x="2704394" y="1252498"/>
            <a:ext cx="483573" cy="41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2" idx="3"/>
            <a:endCxn id="63" idx="1"/>
          </p:cNvCxnSpPr>
          <p:nvPr/>
        </p:nvCxnSpPr>
        <p:spPr>
          <a:xfrm>
            <a:off x="4465456" y="850066"/>
            <a:ext cx="27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5" idx="3"/>
            <a:endCxn id="66" idx="1"/>
          </p:cNvCxnSpPr>
          <p:nvPr/>
        </p:nvCxnSpPr>
        <p:spPr>
          <a:xfrm>
            <a:off x="4480437" y="1671122"/>
            <a:ext cx="254077" cy="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52" idx="3"/>
            <a:endCxn id="67" idx="1"/>
          </p:cNvCxnSpPr>
          <p:nvPr/>
        </p:nvCxnSpPr>
        <p:spPr>
          <a:xfrm flipV="1">
            <a:off x="2704394" y="2274961"/>
            <a:ext cx="498554" cy="556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52" idx="3"/>
            <a:endCxn id="70" idx="1"/>
          </p:cNvCxnSpPr>
          <p:nvPr/>
        </p:nvCxnSpPr>
        <p:spPr>
          <a:xfrm>
            <a:off x="2704394" y="2831093"/>
            <a:ext cx="513535" cy="264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7" idx="3"/>
            <a:endCxn id="68" idx="1"/>
          </p:cNvCxnSpPr>
          <p:nvPr/>
        </p:nvCxnSpPr>
        <p:spPr>
          <a:xfrm>
            <a:off x="4495418" y="2274961"/>
            <a:ext cx="239096" cy="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70" idx="3"/>
            <a:endCxn id="71" idx="1"/>
          </p:cNvCxnSpPr>
          <p:nvPr/>
        </p:nvCxnSpPr>
        <p:spPr>
          <a:xfrm>
            <a:off x="4510399" y="3096017"/>
            <a:ext cx="230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5" idx="3"/>
            <a:endCxn id="23" idx="1"/>
          </p:cNvCxnSpPr>
          <p:nvPr/>
        </p:nvCxnSpPr>
        <p:spPr>
          <a:xfrm>
            <a:off x="2704394" y="1252498"/>
            <a:ext cx="483573" cy="293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52" idx="3"/>
            <a:endCxn id="23" idx="1"/>
          </p:cNvCxnSpPr>
          <p:nvPr/>
        </p:nvCxnSpPr>
        <p:spPr>
          <a:xfrm>
            <a:off x="2704394" y="2831093"/>
            <a:ext cx="483573" cy="135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63" idx="3"/>
            <a:endCxn id="64" idx="1"/>
          </p:cNvCxnSpPr>
          <p:nvPr/>
        </p:nvCxnSpPr>
        <p:spPr>
          <a:xfrm>
            <a:off x="6012273" y="850066"/>
            <a:ext cx="305495" cy="35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66" idx="3"/>
            <a:endCxn id="64" idx="1"/>
          </p:cNvCxnSpPr>
          <p:nvPr/>
        </p:nvCxnSpPr>
        <p:spPr>
          <a:xfrm flipV="1">
            <a:off x="6005696" y="1203682"/>
            <a:ext cx="312072" cy="47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68" idx="3"/>
            <a:endCxn id="69" idx="1"/>
          </p:cNvCxnSpPr>
          <p:nvPr/>
        </p:nvCxnSpPr>
        <p:spPr>
          <a:xfrm>
            <a:off x="6005696" y="2275149"/>
            <a:ext cx="297865" cy="35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71" idx="3"/>
            <a:endCxn id="69" idx="1"/>
          </p:cNvCxnSpPr>
          <p:nvPr/>
        </p:nvCxnSpPr>
        <p:spPr>
          <a:xfrm flipV="1">
            <a:off x="6012273" y="2625573"/>
            <a:ext cx="291288" cy="47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64" idx="3"/>
            <a:endCxn id="49" idx="1"/>
          </p:cNvCxnSpPr>
          <p:nvPr/>
        </p:nvCxnSpPr>
        <p:spPr>
          <a:xfrm>
            <a:off x="7691093" y="1203682"/>
            <a:ext cx="262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69" idx="3"/>
            <a:endCxn id="58" idx="1"/>
          </p:cNvCxnSpPr>
          <p:nvPr/>
        </p:nvCxnSpPr>
        <p:spPr>
          <a:xfrm>
            <a:off x="7676886" y="2625573"/>
            <a:ext cx="276873" cy="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49" idx="3"/>
            <a:endCxn id="51" idx="1"/>
          </p:cNvCxnSpPr>
          <p:nvPr/>
        </p:nvCxnSpPr>
        <p:spPr>
          <a:xfrm>
            <a:off x="8539817" y="1203682"/>
            <a:ext cx="521919" cy="61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8" idx="3"/>
            <a:endCxn id="51" idx="1"/>
          </p:cNvCxnSpPr>
          <p:nvPr/>
        </p:nvCxnSpPr>
        <p:spPr>
          <a:xfrm flipV="1">
            <a:off x="8539817" y="1820594"/>
            <a:ext cx="521919" cy="81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51" idx="2"/>
            <a:endCxn id="59" idx="1"/>
          </p:cNvCxnSpPr>
          <p:nvPr/>
        </p:nvCxnSpPr>
        <p:spPr>
          <a:xfrm>
            <a:off x="9539111" y="2005260"/>
            <a:ext cx="426808" cy="275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59" idx="2"/>
            <a:endCxn id="60" idx="0"/>
          </p:cNvCxnSpPr>
          <p:nvPr/>
        </p:nvCxnSpPr>
        <p:spPr>
          <a:xfrm flipH="1">
            <a:off x="10633377" y="4947493"/>
            <a:ext cx="1828" cy="45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60" idx="2"/>
            <a:endCxn id="61" idx="0"/>
          </p:cNvCxnSpPr>
          <p:nvPr/>
        </p:nvCxnSpPr>
        <p:spPr>
          <a:xfrm>
            <a:off x="10633377" y="5768486"/>
            <a:ext cx="0" cy="41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8" idx="3"/>
            <a:endCxn id="14" idx="1"/>
          </p:cNvCxnSpPr>
          <p:nvPr/>
        </p:nvCxnSpPr>
        <p:spPr>
          <a:xfrm>
            <a:off x="1343315" y="5362496"/>
            <a:ext cx="389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0" idx="3"/>
            <a:endCxn id="16" idx="1"/>
          </p:cNvCxnSpPr>
          <p:nvPr/>
        </p:nvCxnSpPr>
        <p:spPr>
          <a:xfrm flipV="1">
            <a:off x="1320872" y="6170183"/>
            <a:ext cx="449515" cy="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4" idx="3"/>
            <a:endCxn id="18" idx="1"/>
          </p:cNvCxnSpPr>
          <p:nvPr/>
        </p:nvCxnSpPr>
        <p:spPr>
          <a:xfrm flipV="1">
            <a:off x="2982070" y="5357989"/>
            <a:ext cx="389695" cy="4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6" idx="3"/>
            <a:endCxn id="21" idx="1"/>
          </p:cNvCxnSpPr>
          <p:nvPr/>
        </p:nvCxnSpPr>
        <p:spPr>
          <a:xfrm>
            <a:off x="3019447" y="6170183"/>
            <a:ext cx="345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8" idx="3"/>
            <a:endCxn id="19" idx="1"/>
          </p:cNvCxnSpPr>
          <p:nvPr/>
        </p:nvCxnSpPr>
        <p:spPr>
          <a:xfrm>
            <a:off x="4664235" y="5357989"/>
            <a:ext cx="437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21" idx="3"/>
            <a:endCxn id="22" idx="1"/>
          </p:cNvCxnSpPr>
          <p:nvPr/>
        </p:nvCxnSpPr>
        <p:spPr>
          <a:xfrm>
            <a:off x="4657484" y="6170183"/>
            <a:ext cx="424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9" idx="3"/>
            <a:endCxn id="20" idx="1"/>
          </p:cNvCxnSpPr>
          <p:nvPr/>
        </p:nvCxnSpPr>
        <p:spPr>
          <a:xfrm>
            <a:off x="6372637" y="5357989"/>
            <a:ext cx="1010518" cy="373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22" idx="3"/>
            <a:endCxn id="20" idx="1"/>
          </p:cNvCxnSpPr>
          <p:nvPr/>
        </p:nvCxnSpPr>
        <p:spPr>
          <a:xfrm flipV="1">
            <a:off x="6352960" y="5731828"/>
            <a:ext cx="1030195" cy="43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20" idx="3"/>
            <a:endCxn id="59" idx="1"/>
          </p:cNvCxnSpPr>
          <p:nvPr/>
        </p:nvCxnSpPr>
        <p:spPr>
          <a:xfrm flipV="1">
            <a:off x="8756480" y="4762827"/>
            <a:ext cx="1209439" cy="96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23" idx="3"/>
            <a:endCxn id="72" idx="1"/>
          </p:cNvCxnSpPr>
          <p:nvPr/>
        </p:nvCxnSpPr>
        <p:spPr>
          <a:xfrm flipV="1">
            <a:off x="4428499" y="3761859"/>
            <a:ext cx="215478" cy="42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23" idx="3"/>
            <a:endCxn id="75" idx="1"/>
          </p:cNvCxnSpPr>
          <p:nvPr/>
        </p:nvCxnSpPr>
        <p:spPr>
          <a:xfrm>
            <a:off x="4428499" y="4187981"/>
            <a:ext cx="215478" cy="38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72" idx="3"/>
            <a:endCxn id="73" idx="1"/>
          </p:cNvCxnSpPr>
          <p:nvPr/>
        </p:nvCxnSpPr>
        <p:spPr>
          <a:xfrm>
            <a:off x="5936447" y="3761859"/>
            <a:ext cx="215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75" idx="3"/>
            <a:endCxn id="76" idx="1"/>
          </p:cNvCxnSpPr>
          <p:nvPr/>
        </p:nvCxnSpPr>
        <p:spPr>
          <a:xfrm>
            <a:off x="5936447" y="4569815"/>
            <a:ext cx="233420" cy="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76" idx="3"/>
            <a:endCxn id="74" idx="1"/>
          </p:cNvCxnSpPr>
          <p:nvPr/>
        </p:nvCxnSpPr>
        <p:spPr>
          <a:xfrm flipV="1">
            <a:off x="7441049" y="4126500"/>
            <a:ext cx="412105" cy="448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73" idx="3"/>
            <a:endCxn id="74" idx="1"/>
          </p:cNvCxnSpPr>
          <p:nvPr/>
        </p:nvCxnSpPr>
        <p:spPr>
          <a:xfrm>
            <a:off x="7423107" y="3761859"/>
            <a:ext cx="430047" cy="36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74" idx="3"/>
            <a:endCxn id="59" idx="1"/>
          </p:cNvCxnSpPr>
          <p:nvPr/>
        </p:nvCxnSpPr>
        <p:spPr>
          <a:xfrm>
            <a:off x="9226479" y="4126500"/>
            <a:ext cx="739440" cy="63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81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83200" y="36830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9900" y="1244600"/>
            <a:ext cx="692215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-4 input</a:t>
            </a:r>
          </a:p>
          <a:p>
            <a:r>
              <a:rPr lang="en-US"/>
              <a:t>	</a:t>
            </a:r>
            <a:r>
              <a:rPr lang="en-US" smtClean="0"/>
              <a:t>array gồm index của các từ trong câu 1</a:t>
            </a:r>
          </a:p>
          <a:p>
            <a:r>
              <a:rPr lang="en-US"/>
              <a:t>	</a:t>
            </a:r>
            <a:r>
              <a:rPr lang="en-US" smtClean="0"/>
              <a:t>array gồm index của các từ loại trong câu 1</a:t>
            </a:r>
          </a:p>
          <a:p>
            <a:r>
              <a:rPr lang="en-US"/>
              <a:t>	</a:t>
            </a:r>
            <a:r>
              <a:rPr lang="en-US" smtClean="0"/>
              <a:t>array gồm index của các từ trong câu 2</a:t>
            </a:r>
          </a:p>
          <a:p>
            <a:r>
              <a:rPr lang="en-US" smtClean="0"/>
              <a:t>	array gồm index của các từ loại trong câu 2</a:t>
            </a:r>
            <a:endParaRPr lang="en-US" smtClean="0"/>
          </a:p>
          <a:p>
            <a:endParaRPr lang="en-US"/>
          </a:p>
          <a:p>
            <a:r>
              <a:rPr lang="en-US" smtClean="0"/>
              <a:t>-index của các từ và từ loại lấy theo từ điển được định nghĩa sẵn</a:t>
            </a:r>
          </a:p>
          <a:p>
            <a:r>
              <a:rPr lang="en-US" smtClean="0"/>
              <a:t>-</a:t>
            </a:r>
            <a:r>
              <a:rPr lang="en-US" smtClean="0"/>
              <a:t>công đoạn tách từ và lấy từ loại được thực hiện bằng một công cụ khác</a:t>
            </a:r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83200" y="433689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output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9900" y="5213191"/>
            <a:ext cx="54019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-một số thực thể hiện suy đoán của model đối với input</a:t>
            </a:r>
          </a:p>
          <a:p>
            <a:r>
              <a:rPr lang="en-US" smtClean="0"/>
              <a:t>-gần với 1 nếu model đoán rằng 2 câu đồng nghĩa</a:t>
            </a:r>
          </a:p>
          <a:p>
            <a:r>
              <a:rPr lang="en-US" smtClean="0"/>
              <a:t>-gần với 0 nếu model đoán rằng 2 câu không đồng nghĩa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7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18759" y="841216"/>
            <a:ext cx="58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lstm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26736" y="1458128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subtract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18759" y="2268606"/>
            <a:ext cx="58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lstm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37986" y="487600"/>
            <a:ext cx="12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convolution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06091" y="487600"/>
            <a:ext cx="12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maxPooling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82768" y="841216"/>
            <a:ext cx="137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concatenage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52967" y="1308656"/>
            <a:ext cx="12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convolution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99514" y="1311487"/>
            <a:ext cx="12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maxPooling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67948" y="1912495"/>
            <a:ext cx="12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convolution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99514" y="1912683"/>
            <a:ext cx="12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maxPooling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68561" y="2263107"/>
            <a:ext cx="137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concatenage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82929" y="2733551"/>
            <a:ext cx="12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convolution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06091" y="2733551"/>
            <a:ext cx="12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maxPooling</a:t>
            </a:r>
            <a:endParaRPr lang="en-US"/>
          </a:p>
        </p:txBody>
      </p: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3830456" y="672266"/>
            <a:ext cx="27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1"/>
          </p:cNvCxnSpPr>
          <p:nvPr/>
        </p:nvCxnSpPr>
        <p:spPr>
          <a:xfrm>
            <a:off x="3845437" y="1493322"/>
            <a:ext cx="254077" cy="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3"/>
            <a:endCxn id="13" idx="1"/>
          </p:cNvCxnSpPr>
          <p:nvPr/>
        </p:nvCxnSpPr>
        <p:spPr>
          <a:xfrm>
            <a:off x="3860418" y="2097161"/>
            <a:ext cx="239096" cy="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3"/>
            <a:endCxn id="16" idx="1"/>
          </p:cNvCxnSpPr>
          <p:nvPr/>
        </p:nvCxnSpPr>
        <p:spPr>
          <a:xfrm>
            <a:off x="3875399" y="2918217"/>
            <a:ext cx="230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9" idx="1"/>
          </p:cNvCxnSpPr>
          <p:nvPr/>
        </p:nvCxnSpPr>
        <p:spPr>
          <a:xfrm>
            <a:off x="5377273" y="672266"/>
            <a:ext cx="305495" cy="35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9" idx="1"/>
          </p:cNvCxnSpPr>
          <p:nvPr/>
        </p:nvCxnSpPr>
        <p:spPr>
          <a:xfrm flipV="1">
            <a:off x="5370696" y="1025882"/>
            <a:ext cx="312072" cy="47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3"/>
            <a:endCxn id="14" idx="1"/>
          </p:cNvCxnSpPr>
          <p:nvPr/>
        </p:nvCxnSpPr>
        <p:spPr>
          <a:xfrm>
            <a:off x="5370696" y="2097349"/>
            <a:ext cx="297865" cy="35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  <a:endCxn id="14" idx="1"/>
          </p:cNvCxnSpPr>
          <p:nvPr/>
        </p:nvCxnSpPr>
        <p:spPr>
          <a:xfrm flipV="1">
            <a:off x="5377273" y="2447773"/>
            <a:ext cx="291288" cy="47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4" idx="1"/>
          </p:cNvCxnSpPr>
          <p:nvPr/>
        </p:nvCxnSpPr>
        <p:spPr>
          <a:xfrm>
            <a:off x="7056093" y="1025882"/>
            <a:ext cx="262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3"/>
            <a:endCxn id="6" idx="1"/>
          </p:cNvCxnSpPr>
          <p:nvPr/>
        </p:nvCxnSpPr>
        <p:spPr>
          <a:xfrm>
            <a:off x="7041886" y="2447773"/>
            <a:ext cx="276873" cy="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  <a:endCxn id="5" idx="1"/>
          </p:cNvCxnSpPr>
          <p:nvPr/>
        </p:nvCxnSpPr>
        <p:spPr>
          <a:xfrm>
            <a:off x="7904817" y="1025882"/>
            <a:ext cx="521919" cy="61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5" idx="1"/>
          </p:cNvCxnSpPr>
          <p:nvPr/>
        </p:nvCxnSpPr>
        <p:spPr>
          <a:xfrm flipV="1">
            <a:off x="7904817" y="1642794"/>
            <a:ext cx="521919" cy="81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7400" y="3975100"/>
            <a:ext cx="4694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-convolution để lấy ra các đặc điểm của câu</a:t>
            </a:r>
          </a:p>
          <a:p>
            <a:r>
              <a:rPr lang="en-US" smtClean="0"/>
              <a:t>-lstm để từ các đặc điểm đó mà lấy ra ngữ nghĩa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0167" y="1107715"/>
            <a:ext cx="124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dotProduct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66177" y="681593"/>
            <a:ext cx="12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convolution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74125" y="681593"/>
            <a:ext cx="12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maxPooling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75354" y="1046234"/>
            <a:ext cx="137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concatenage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66177" y="1489549"/>
            <a:ext cx="12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convolution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92067" y="1494350"/>
            <a:ext cx="12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maxPooling</a:t>
            </a:r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 flipV="1">
            <a:off x="4250699" y="866259"/>
            <a:ext cx="215478" cy="42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4250699" y="1292381"/>
            <a:ext cx="215478" cy="38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>
            <a:off x="5758647" y="866259"/>
            <a:ext cx="215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5758647" y="1674215"/>
            <a:ext cx="233420" cy="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7" idx="1"/>
          </p:cNvCxnSpPr>
          <p:nvPr/>
        </p:nvCxnSpPr>
        <p:spPr>
          <a:xfrm flipV="1">
            <a:off x="7263249" y="1230900"/>
            <a:ext cx="412105" cy="448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>
            <a:off x="7245307" y="866259"/>
            <a:ext cx="430047" cy="36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7400" y="2482170"/>
            <a:ext cx="537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-dotproduct để so sánh sự tương đồng về từ giữa 2 câu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792670" y="347449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embedding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30047" y="428218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embedding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431425" y="3469990"/>
            <a:ext cx="12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convolution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161115" y="3469990"/>
            <a:ext cx="12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maxPooling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442815" y="3843829"/>
            <a:ext cx="137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concatenage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424674" y="4282184"/>
            <a:ext cx="12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convolution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141438" y="4282184"/>
            <a:ext cx="12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maxPooling</a:t>
            </a:r>
            <a:endParaRPr lang="en-US"/>
          </a:p>
        </p:txBody>
      </p:sp>
      <p:cxnSp>
        <p:nvCxnSpPr>
          <p:cNvPr id="24" name="Straight Arrow Connector 23"/>
          <p:cNvCxnSpPr>
            <a:stCxn id="17" idx="3"/>
            <a:endCxn id="19" idx="1"/>
          </p:cNvCxnSpPr>
          <p:nvPr/>
        </p:nvCxnSpPr>
        <p:spPr>
          <a:xfrm flipV="1">
            <a:off x="4041730" y="3654656"/>
            <a:ext cx="389695" cy="4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3"/>
            <a:endCxn id="22" idx="1"/>
          </p:cNvCxnSpPr>
          <p:nvPr/>
        </p:nvCxnSpPr>
        <p:spPr>
          <a:xfrm>
            <a:off x="4079107" y="4466850"/>
            <a:ext cx="345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3"/>
            <a:endCxn id="20" idx="1"/>
          </p:cNvCxnSpPr>
          <p:nvPr/>
        </p:nvCxnSpPr>
        <p:spPr>
          <a:xfrm>
            <a:off x="5723895" y="3654656"/>
            <a:ext cx="437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3"/>
            <a:endCxn id="23" idx="1"/>
          </p:cNvCxnSpPr>
          <p:nvPr/>
        </p:nvCxnSpPr>
        <p:spPr>
          <a:xfrm>
            <a:off x="5717144" y="4466850"/>
            <a:ext cx="424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3"/>
            <a:endCxn id="21" idx="1"/>
          </p:cNvCxnSpPr>
          <p:nvPr/>
        </p:nvCxnSpPr>
        <p:spPr>
          <a:xfrm>
            <a:off x="7432297" y="3654656"/>
            <a:ext cx="1010518" cy="373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3"/>
            <a:endCxn id="21" idx="1"/>
          </p:cNvCxnSpPr>
          <p:nvPr/>
        </p:nvCxnSpPr>
        <p:spPr>
          <a:xfrm flipV="1">
            <a:off x="7412620" y="4028495"/>
            <a:ext cx="1030195" cy="43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01700" y="5181600"/>
            <a:ext cx="7949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-phần cuối cùng lấy thêm các thông hữu ích để tăng cường độ chính xác của 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9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5700" y="39370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Ngữ liệu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3600" y="1244600"/>
            <a:ext cx="6028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-bộ ngữ liệu vnPara</a:t>
            </a:r>
          </a:p>
          <a:p>
            <a:r>
              <a:rPr lang="en-US" smtClean="0"/>
              <a:t>-gồm hơn 3000 cặp câu</a:t>
            </a:r>
          </a:p>
          <a:p>
            <a:r>
              <a:rPr lang="en-US" smtClean="0"/>
              <a:t>-tổng hợp từ các trang báo điện từ</a:t>
            </a:r>
          </a:p>
          <a:p>
            <a:r>
              <a:rPr lang="en-US" smtClean="0"/>
              <a:t>-nguồn: </a:t>
            </a:r>
            <a:r>
              <a:rPr lang="en-US" smtClean="0">
                <a:hlinkClick r:id="rId2"/>
              </a:rPr>
              <a:t>http://repository.vnu.edu.vn/handle/VNU_123/61163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2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3900" y="1562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71885" y="381000"/>
            <a:ext cx="89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Kết quả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0700" y="961935"/>
            <a:ext cx="2363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-với epoch = 2</a:t>
            </a:r>
          </a:p>
          <a:p>
            <a:r>
              <a:rPr lang="en-US" smtClean="0"/>
              <a:t>-train trên 2700 mẫu</a:t>
            </a:r>
          </a:p>
          <a:p>
            <a:r>
              <a:rPr lang="en-US" smtClean="0"/>
              <a:t>-test trên 300 mẫu</a:t>
            </a:r>
          </a:p>
          <a:p>
            <a:r>
              <a:rPr lang="en-US" smtClean="0"/>
              <a:t>-độ chính xác hơn 70%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375" y="2162264"/>
            <a:ext cx="7258050" cy="25431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84489" y="5905768"/>
            <a:ext cx="589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Github: </a:t>
            </a:r>
            <a:r>
              <a:rPr lang="en-US" smtClean="0">
                <a:hlinkClick r:id="rId3"/>
              </a:rPr>
              <a:t>https://github.com/trongtinvd/paraphrase-detection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4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269</Words>
  <Application>Microsoft Office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trọng tín nguyễn</dc:creator>
  <cp:lastModifiedBy>trọng tín nguyễn</cp:lastModifiedBy>
  <cp:revision>14</cp:revision>
  <dcterms:created xsi:type="dcterms:W3CDTF">2019-12-02T15:16:22Z</dcterms:created>
  <dcterms:modified xsi:type="dcterms:W3CDTF">2019-12-02T17:18:11Z</dcterms:modified>
</cp:coreProperties>
</file>