
<file path=[Content_Types].xml><?xml version="1.0" encoding="utf-8"?>
<Types xmlns="http://schemas.openxmlformats.org/package/2006/content-types">
  <Default Extension="png" ContentType="image/png"/>
  <Default Extension="xlsm" ContentType="application/vnd.ms-excel.sheet.macroEnabled.12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18"/>
  </p:notesMasterIdLst>
  <p:handoutMasterIdLst>
    <p:handoutMasterId r:id="rId19"/>
  </p:handoutMasterIdLst>
  <p:sldIdLst>
    <p:sldId id="256" r:id="rId2"/>
    <p:sldId id="342" r:id="rId3"/>
    <p:sldId id="343" r:id="rId4"/>
    <p:sldId id="344" r:id="rId5"/>
    <p:sldId id="258" r:id="rId6"/>
    <p:sldId id="357" r:id="rId7"/>
    <p:sldId id="358" r:id="rId8"/>
    <p:sldId id="260" r:id="rId9"/>
    <p:sldId id="348" r:id="rId10"/>
    <p:sldId id="346" r:id="rId11"/>
    <p:sldId id="356" r:id="rId12"/>
    <p:sldId id="347" r:id="rId13"/>
    <p:sldId id="341" r:id="rId14"/>
    <p:sldId id="349" r:id="rId15"/>
    <p:sldId id="354" r:id="rId16"/>
    <p:sldId id="35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74" autoAdjust="0"/>
  </p:normalViewPr>
  <p:slideViewPr>
    <p:cSldViewPr snapToGrid="0" showGuides="1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3354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1.xlsm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2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F2B-4878-ABC7-DCC8F8BAE569}"/>
              </c:ext>
            </c:extLst>
          </c:dPt>
          <c:dPt>
            <c:idx val="1"/>
            <c:bubble3D val="0"/>
            <c:spPr>
              <a:noFill/>
              <a:ln>
                <a:solidFill>
                  <a:schemeClr val="bg1">
                    <a:lumMod val="85000"/>
                  </a:scheme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F2B-4878-ABC7-DCC8F8BAE569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73</c:v>
                </c:pt>
                <c:pt idx="1">
                  <c:v>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0F2B-4878-ABC7-DCC8F8BAE5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15AA96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ED1-4620-BE23-598F4136D419}"/>
              </c:ext>
            </c:extLst>
          </c:dPt>
          <c:dPt>
            <c:idx val="1"/>
            <c:bubble3D val="0"/>
            <c:spPr>
              <a:noFill/>
              <a:ln>
                <a:solidFill>
                  <a:sysClr val="window" lastClr="FFFFFF">
                    <a:lumMod val="85000"/>
                  </a:sys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ED1-4620-BE23-598F4136D419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38</c:v>
                </c:pt>
                <c:pt idx="1">
                  <c:v>62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7ED1-4620-BE23-598F4136D4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F19B1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F04-4CA8-B0D4-EFCCB5A63F75}"/>
              </c:ext>
            </c:extLst>
          </c:dPt>
          <c:dPt>
            <c:idx val="1"/>
            <c:bubble3D val="0"/>
            <c:spPr>
              <a:noFill/>
              <a:ln>
                <a:solidFill>
                  <a:sysClr val="window" lastClr="FFFFFF">
                    <a:lumMod val="85000"/>
                  </a:sys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F04-4CA8-B0D4-EFCCB5A63F75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9F04-4CA8-B0D4-EFCCB5A63F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BE382C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33C-40DF-A77E-08C977B374FF}"/>
              </c:ext>
            </c:extLst>
          </c:dPt>
          <c:dPt>
            <c:idx val="1"/>
            <c:bubble3D val="0"/>
            <c:spPr>
              <a:noFill/>
              <a:ln>
                <a:solidFill>
                  <a:sysClr val="window" lastClr="FFFFFF">
                    <a:lumMod val="85000"/>
                  </a:sys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33C-40DF-A77E-08C977B374FF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88</c:v>
                </c:pt>
                <c:pt idx="1">
                  <c:v>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33C-40DF-A77E-08C977B374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9A7C459C-3D0F-4D41-A91E-08D57742C6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84AEC5E-512B-4564-A022-F45E96F46E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A1FE2-B21C-4592-937D-F857A83B1D65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2F6AADB-D067-4801-936D-BE61055D40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AB704A1-55B8-47EE-BDBB-F2E316936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229A7-281A-405C-B7ED-3177BDFB4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260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C3099-E766-47C6-A62E-753B7C064308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D9837-13F6-4463-B4B3-AD7F0171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6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AA739F-D335-4E0F-8FFF-65DD12BF8E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6635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11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20FD5B7C-0D52-4466-A1E0-64CFABBD537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751513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4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ample clea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0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Footer &amp;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1511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4F6F1105-DF18-451E-800C-48676CB1F4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7563" y="1546225"/>
            <a:ext cx="3368675" cy="4427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Product Sans" panose="020B040303050204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8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4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83184A0A-B979-4E5D-A325-D85D1351BB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97225" cy="6858000"/>
          </a:xfrm>
          <a:prstGeom prst="rect">
            <a:avLst/>
          </a:prstGeom>
        </p:spPr>
        <p:txBody>
          <a:bodyPr anchor="ctr"/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1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2071970" y="5207048"/>
            <a:ext cx="603504" cy="603504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5072428" y="5207048"/>
            <a:ext cx="603504" cy="603504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8070288" y="5207048"/>
            <a:ext cx="603504" cy="603504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marL="0" indent="0" algn="ctr" rtl="0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096000" y="1936874"/>
            <a:ext cx="4572000" cy="25603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008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466975" y="1809750"/>
            <a:ext cx="9725025" cy="42306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70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8782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7509858" y="676275"/>
            <a:ext cx="1403876" cy="24697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869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24515"/>
          </a:xfrm>
          <a:prstGeom prst="rect">
            <a:avLst/>
          </a:prstGeom>
        </p:spPr>
        <p:txBody>
          <a:bodyPr anchor="ctr"/>
          <a:lstStyle>
            <a:lvl1pPr>
              <a:defRPr lang="en-US" sz="20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9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8FCA2EE-46DE-428B-8EA8-502FA69A7C1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19375" y="1809750"/>
            <a:ext cx="6934200" cy="35623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016149" y="1991768"/>
            <a:ext cx="2499615" cy="2496312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569226" y="1991768"/>
            <a:ext cx="2499615" cy="2496312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122303" y="1991768"/>
            <a:ext cx="2499615" cy="2496312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675380" y="1991768"/>
            <a:ext cx="2499615" cy="2496312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585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168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3867" r:id="rId2"/>
    <p:sldLayoutId id="2147484068" r:id="rId3"/>
    <p:sldLayoutId id="2147483869" r:id="rId4"/>
    <p:sldLayoutId id="2147483896" r:id="rId5"/>
    <p:sldLayoutId id="2147483921" r:id="rId6"/>
    <p:sldLayoutId id="2147484066" r:id="rId7"/>
    <p:sldLayoutId id="2147484069" r:id="rId8"/>
    <p:sldLayoutId id="2147484070" r:id="rId9"/>
    <p:sldLayoutId id="2147484071" r:id="rId10"/>
    <p:sldLayoutId id="2147484072" r:id="rId11"/>
    <p:sldLayoutId id="2147484073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D31B0B7-4B57-472E-A166-5E0CA4F36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35" y="548503"/>
            <a:ext cx="5679347" cy="59268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E84FBE2-37AB-4AB7-BAB3-8430A23EA2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831" y="1870575"/>
            <a:ext cx="1842639" cy="19229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52AE9A4-6C1A-4ECC-BEFA-08B8FCFAA574}"/>
              </a:ext>
            </a:extLst>
          </p:cNvPr>
          <p:cNvSpPr txBox="1"/>
          <p:nvPr/>
        </p:nvSpPr>
        <p:spPr>
          <a:xfrm>
            <a:off x="5613987" y="3920156"/>
            <a:ext cx="4018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iCiel Pacifico" panose="02000000000000000000" pitchFamily="50" charset="0"/>
              </a:rPr>
              <a:t>Thần</a:t>
            </a:r>
            <a:r>
              <a:rPr lang="en-IN" sz="7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iCiel Pacifico" panose="02000000000000000000" pitchFamily="50" charset="0"/>
              </a:rPr>
              <a:t> </a:t>
            </a:r>
            <a:r>
              <a:rPr lang="en-IN" sz="72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iCiel Pacifico" panose="02000000000000000000" pitchFamily="50" charset="0"/>
              </a:rPr>
              <a:t>Gió</a:t>
            </a:r>
            <a:endParaRPr lang="en-IN" sz="7200" b="1" dirty="0">
              <a:solidFill>
                <a:schemeClr val="accent4">
                  <a:lumMod val="60000"/>
                  <a:lumOff val="40000"/>
                </a:schemeClr>
              </a:solidFill>
              <a:latin typeface="iCiel Pacifico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29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1"/>
            <a:ext cx="12192000" cy="5367650"/>
          </a:xfrm>
          <a:prstGeom prst="rect">
            <a:avLst/>
          </a:prstGeom>
          <a:solidFill>
            <a:schemeClr val="tx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3" name="Group 4"/>
          <p:cNvGrpSpPr>
            <a:grpSpLocks noChangeAspect="1"/>
          </p:cNvGrpSpPr>
          <p:nvPr/>
        </p:nvGrpSpPr>
        <p:grpSpPr bwMode="auto">
          <a:xfrm>
            <a:off x="2633663" y="1464602"/>
            <a:ext cx="6924676" cy="334824"/>
            <a:chOff x="1050" y="2025"/>
            <a:chExt cx="5584" cy="270"/>
          </a:xfrm>
        </p:grpSpPr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1050" y="2025"/>
              <a:ext cx="5584" cy="270"/>
            </a:xfrm>
            <a:custGeom>
              <a:avLst/>
              <a:gdLst>
                <a:gd name="T0" fmla="*/ 2361 w 2361"/>
                <a:gd name="T1" fmla="*/ 111 h 111"/>
                <a:gd name="T2" fmla="*/ 0 w 2361"/>
                <a:gd name="T3" fmla="*/ 111 h 111"/>
                <a:gd name="T4" fmla="*/ 0 w 2361"/>
                <a:gd name="T5" fmla="*/ 32 h 111"/>
                <a:gd name="T6" fmla="*/ 32 w 2361"/>
                <a:gd name="T7" fmla="*/ 0 h 111"/>
                <a:gd name="T8" fmla="*/ 2330 w 2361"/>
                <a:gd name="T9" fmla="*/ 0 h 111"/>
                <a:gd name="T10" fmla="*/ 2361 w 2361"/>
                <a:gd name="T11" fmla="*/ 32 h 111"/>
                <a:gd name="T12" fmla="*/ 2361 w 2361"/>
                <a:gd name="T13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1" h="111">
                  <a:moveTo>
                    <a:pt x="2361" y="111"/>
                  </a:moveTo>
                  <a:cubicBezTo>
                    <a:pt x="0" y="111"/>
                    <a:pt x="0" y="111"/>
                    <a:pt x="0" y="1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2330" y="0"/>
                    <a:pt x="2330" y="0"/>
                    <a:pt x="2330" y="0"/>
                  </a:cubicBezTo>
                  <a:cubicBezTo>
                    <a:pt x="2347" y="0"/>
                    <a:pt x="2361" y="14"/>
                    <a:pt x="2361" y="32"/>
                  </a:cubicBezTo>
                  <a:lnTo>
                    <a:pt x="2361" y="1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6022" y="2098"/>
              <a:ext cx="120" cy="124"/>
            </a:xfrm>
            <a:prstGeom prst="ellipse">
              <a:avLst/>
            </a:pr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6209" y="2098"/>
              <a:ext cx="120" cy="124"/>
            </a:xfrm>
            <a:prstGeom prst="ellipse">
              <a:avLst/>
            </a:prstGeom>
            <a:solidFill>
              <a:srgbClr val="39B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8"/>
            <p:cNvSpPr>
              <a:spLocks noChangeArrowheads="1"/>
            </p:cNvSpPr>
            <p:nvPr/>
          </p:nvSpPr>
          <p:spPr bwMode="auto">
            <a:xfrm>
              <a:off x="6396" y="2098"/>
              <a:ext cx="120" cy="124"/>
            </a:xfrm>
            <a:prstGeom prst="ellipse">
              <a:avLst/>
            </a:prstGeom>
            <a:solidFill>
              <a:srgbClr val="D307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0" name="Rounded Rectangle 179"/>
          <p:cNvSpPr/>
          <p:nvPr/>
        </p:nvSpPr>
        <p:spPr>
          <a:xfrm flipH="1">
            <a:off x="752928" y="2626821"/>
            <a:ext cx="1517740" cy="428040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</a:rPr>
              <a:t>Text Here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7D932635-EED8-4B75-B5D0-E4CB3F2734C2}"/>
              </a:ext>
            </a:extLst>
          </p:cNvPr>
          <p:cNvSpPr txBox="1"/>
          <p:nvPr/>
        </p:nvSpPr>
        <p:spPr>
          <a:xfrm>
            <a:off x="2971800" y="493274"/>
            <a:ext cx="6248400" cy="515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600" b="1" dirty="0">
                <a:solidFill>
                  <a:schemeClr val="bg1"/>
                </a:solidFill>
                <a:ea typeface="Montserrat Light" charset="0"/>
                <a:cs typeface="Montserrat Light" charset="0"/>
              </a:rPr>
              <a:t>Product Display</a:t>
            </a:r>
          </a:p>
        </p:txBody>
      </p:sp>
      <p:sp>
        <p:nvSpPr>
          <p:cNvPr id="40" name="Rounded Rectangle 179">
            <a:extLst>
              <a:ext uri="{FF2B5EF4-FFF2-40B4-BE49-F238E27FC236}">
                <a16:creationId xmlns:a16="http://schemas.microsoft.com/office/drawing/2014/main" xmlns="" id="{91FC3EDE-FBC3-4FD1-A773-BA6E8B71CCA8}"/>
              </a:ext>
            </a:extLst>
          </p:cNvPr>
          <p:cNvSpPr/>
          <p:nvPr/>
        </p:nvSpPr>
        <p:spPr>
          <a:xfrm flipH="1">
            <a:off x="631190" y="4114212"/>
            <a:ext cx="1517740" cy="428040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</a:rPr>
              <a:t>Text Here</a:t>
            </a:r>
          </a:p>
        </p:txBody>
      </p:sp>
      <p:sp>
        <p:nvSpPr>
          <p:cNvPr id="41" name="Rounded Rectangle 179">
            <a:extLst>
              <a:ext uri="{FF2B5EF4-FFF2-40B4-BE49-F238E27FC236}">
                <a16:creationId xmlns:a16="http://schemas.microsoft.com/office/drawing/2014/main" xmlns="" id="{5254F1D7-5A45-484F-87BA-8258F8714DAC}"/>
              </a:ext>
            </a:extLst>
          </p:cNvPr>
          <p:cNvSpPr/>
          <p:nvPr/>
        </p:nvSpPr>
        <p:spPr>
          <a:xfrm flipH="1">
            <a:off x="9930855" y="3984863"/>
            <a:ext cx="1517740" cy="428040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</a:rPr>
              <a:t>Text Here</a:t>
            </a:r>
          </a:p>
        </p:txBody>
      </p:sp>
      <p:sp>
        <p:nvSpPr>
          <p:cNvPr id="42" name="Rounded Rectangle 179">
            <a:extLst>
              <a:ext uri="{FF2B5EF4-FFF2-40B4-BE49-F238E27FC236}">
                <a16:creationId xmlns:a16="http://schemas.microsoft.com/office/drawing/2014/main" xmlns="" id="{76553C2E-B84B-481E-8603-A90EDA8A1CE1}"/>
              </a:ext>
            </a:extLst>
          </p:cNvPr>
          <p:cNvSpPr/>
          <p:nvPr/>
        </p:nvSpPr>
        <p:spPr>
          <a:xfrm flipH="1">
            <a:off x="9953823" y="1941543"/>
            <a:ext cx="1517740" cy="428040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</a:rPr>
              <a:t>Text Here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78590F1-7839-4A7F-9602-3D38F43A5D14}"/>
              </a:ext>
            </a:extLst>
          </p:cNvPr>
          <p:cNvSpPr txBox="1"/>
          <p:nvPr/>
        </p:nvSpPr>
        <p:spPr>
          <a:xfrm>
            <a:off x="504825" y="5580457"/>
            <a:ext cx="112553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Text……..</a:t>
            </a:r>
            <a:endParaRPr lang="en-IN" sz="1600" dirty="0">
              <a:solidFill>
                <a:srgbClr val="343941">
                  <a:lumMod val="60000"/>
                  <a:lumOff val="40000"/>
                </a:srgbClr>
              </a:solidFill>
              <a:latin typeface="Lato" panose="020F0502020204030203" pitchFamily="34" charset="0"/>
            </a:endParaRPr>
          </a:p>
        </p:txBody>
      </p:sp>
      <p:grpSp>
        <p:nvGrpSpPr>
          <p:cNvPr id="177" name="Group 176"/>
          <p:cNvGrpSpPr/>
          <p:nvPr/>
        </p:nvGrpSpPr>
        <p:grpSpPr>
          <a:xfrm rot="10800000" flipH="1">
            <a:off x="1511799" y="3047787"/>
            <a:ext cx="1274264" cy="360191"/>
            <a:chOff x="1652259" y="4256917"/>
            <a:chExt cx="1206254" cy="360191"/>
          </a:xfrm>
        </p:grpSpPr>
        <p:cxnSp>
          <p:nvCxnSpPr>
            <p:cNvPr id="178" name="Straight Connector 177"/>
            <p:cNvCxnSpPr/>
            <p:nvPr/>
          </p:nvCxnSpPr>
          <p:spPr>
            <a:xfrm flipH="1">
              <a:off x="1652259" y="4256917"/>
              <a:ext cx="1206254" cy="0"/>
            </a:xfrm>
            <a:prstGeom prst="line">
              <a:avLst/>
            </a:prstGeom>
            <a:ln>
              <a:solidFill>
                <a:srgbClr val="F23B4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H="1">
              <a:off x="1652259" y="4256917"/>
              <a:ext cx="0" cy="360191"/>
            </a:xfrm>
            <a:prstGeom prst="line">
              <a:avLst/>
            </a:prstGeom>
            <a:ln>
              <a:solidFill>
                <a:srgbClr val="F23B48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 rot="10800000" flipH="1" flipV="1">
            <a:off x="1511799" y="4542252"/>
            <a:ext cx="1274264" cy="128884"/>
            <a:chOff x="1652259" y="4128033"/>
            <a:chExt cx="1206254" cy="128884"/>
          </a:xfrm>
        </p:grpSpPr>
        <p:cxnSp>
          <p:nvCxnSpPr>
            <p:cNvPr id="182" name="Straight Connector 181"/>
            <p:cNvCxnSpPr/>
            <p:nvPr/>
          </p:nvCxnSpPr>
          <p:spPr>
            <a:xfrm flipH="1">
              <a:off x="1652259" y="4256917"/>
              <a:ext cx="1206254" cy="0"/>
            </a:xfrm>
            <a:prstGeom prst="line">
              <a:avLst/>
            </a:prstGeom>
            <a:ln>
              <a:solidFill>
                <a:srgbClr val="F23B4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cxnSpLocks/>
            </p:cNvCxnSpPr>
            <p:nvPr/>
          </p:nvCxnSpPr>
          <p:spPr>
            <a:xfrm rot="10800000" flipH="1">
              <a:off x="1652259" y="4128033"/>
              <a:ext cx="0" cy="128884"/>
            </a:xfrm>
            <a:prstGeom prst="line">
              <a:avLst/>
            </a:prstGeom>
            <a:ln>
              <a:solidFill>
                <a:srgbClr val="F23B48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/>
          <p:cNvGrpSpPr/>
          <p:nvPr/>
        </p:nvGrpSpPr>
        <p:grpSpPr>
          <a:xfrm rot="10800000">
            <a:off x="8501062" y="2370363"/>
            <a:ext cx="2211631" cy="360191"/>
            <a:chOff x="1652259" y="4256917"/>
            <a:chExt cx="1206254" cy="360191"/>
          </a:xfrm>
        </p:grpSpPr>
        <p:cxnSp>
          <p:nvCxnSpPr>
            <p:cNvPr id="163" name="Straight Connector 162"/>
            <p:cNvCxnSpPr/>
            <p:nvPr/>
          </p:nvCxnSpPr>
          <p:spPr>
            <a:xfrm flipH="1">
              <a:off x="1652259" y="4256917"/>
              <a:ext cx="1206254" cy="0"/>
            </a:xfrm>
            <a:prstGeom prst="line">
              <a:avLst/>
            </a:prstGeom>
            <a:ln>
              <a:solidFill>
                <a:srgbClr val="F23B4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H="1">
              <a:off x="1652259" y="4256917"/>
              <a:ext cx="0" cy="360191"/>
            </a:xfrm>
            <a:prstGeom prst="line">
              <a:avLst/>
            </a:prstGeom>
            <a:ln>
              <a:solidFill>
                <a:srgbClr val="F23B48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/>
          <p:cNvGrpSpPr/>
          <p:nvPr/>
        </p:nvGrpSpPr>
        <p:grpSpPr>
          <a:xfrm rot="10800000">
            <a:off x="7329487" y="4414461"/>
            <a:ext cx="3383206" cy="360191"/>
            <a:chOff x="1652259" y="4256917"/>
            <a:chExt cx="1845247" cy="360191"/>
          </a:xfrm>
        </p:grpSpPr>
        <p:cxnSp>
          <p:nvCxnSpPr>
            <p:cNvPr id="190" name="Straight Connector 189"/>
            <p:cNvCxnSpPr/>
            <p:nvPr/>
          </p:nvCxnSpPr>
          <p:spPr>
            <a:xfrm rot="10800000">
              <a:off x="1652259" y="4256917"/>
              <a:ext cx="1845247" cy="0"/>
            </a:xfrm>
            <a:prstGeom prst="line">
              <a:avLst/>
            </a:prstGeom>
            <a:ln>
              <a:solidFill>
                <a:srgbClr val="F23B4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H="1">
              <a:off x="1652259" y="4256917"/>
              <a:ext cx="0" cy="360191"/>
            </a:xfrm>
            <a:prstGeom prst="line">
              <a:avLst/>
            </a:prstGeom>
            <a:ln>
              <a:solidFill>
                <a:srgbClr val="F23B48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7A57153-78B9-45AD-A3DA-F3D05504D1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71157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0" grpId="0" animBg="1"/>
      <p:bldP spid="40" grpId="0" animBg="1"/>
      <p:bldP spid="41" grpId="0" animBg="1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3878317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2500" y="1081191"/>
            <a:ext cx="610552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SMARTPHONE </a:t>
            </a:r>
            <a:r>
              <a:rPr kumimoji="0" lang="da-DK" sz="35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ea typeface="+mn-ea"/>
                <a:cs typeface="+mn-cs"/>
              </a:rPr>
              <a:t>APPLICATION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109310" y="3060853"/>
            <a:ext cx="2641866" cy="413670"/>
            <a:chOff x="1295134" y="3023232"/>
            <a:chExt cx="3368414" cy="52743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134" y="3023232"/>
              <a:ext cx="1535072" cy="527435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8476" y="3023232"/>
              <a:ext cx="1535072" cy="527435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b="12613"/>
          <a:stretch/>
        </p:blipFill>
        <p:spPr>
          <a:xfrm>
            <a:off x="6981224" y="215733"/>
            <a:ext cx="3193179" cy="366258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977E1F6-C7D9-4BE3-B4B6-4560493C1222}"/>
              </a:ext>
            </a:extLst>
          </p:cNvPr>
          <p:cNvSpPr txBox="1"/>
          <p:nvPr/>
        </p:nvSpPr>
        <p:spPr>
          <a:xfrm>
            <a:off x="972963" y="1666151"/>
            <a:ext cx="555642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IN" sz="10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Vietnamese Local Guide</a:t>
            </a:r>
            <a:endParaRPr lang="en-IN" sz="1200" dirty="0">
              <a:solidFill>
                <a:srgbClr val="343941">
                  <a:lumMod val="60000"/>
                  <a:lumOff val="40000"/>
                </a:srgbClr>
              </a:solidFill>
              <a:latin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C836D53-6398-4DC4-A9ED-C68F77F8AD9B}"/>
              </a:ext>
            </a:extLst>
          </p:cNvPr>
          <p:cNvSpPr txBox="1"/>
          <p:nvPr/>
        </p:nvSpPr>
        <p:spPr>
          <a:xfrm>
            <a:off x="952500" y="4314686"/>
            <a:ext cx="4259469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Vietnamese Local Guide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mội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niềm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đam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mê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vùng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đất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chuyến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phố</a:t>
            </a: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nơi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chuyến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dạy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nấu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ăn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làng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nghề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thủ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đem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trải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đời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chuyên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IN" sz="1600" dirty="0">
              <a:solidFill>
                <a:srgbClr val="343941">
                  <a:lumMod val="60000"/>
                  <a:lumOff val="40000"/>
                </a:srgbClr>
              </a:solidFill>
              <a:latin typeface="Lato" panose="020F0502020204030203" pitchFamily="34" charset="0"/>
            </a:endParaRP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xmlns="" id="{DE698EEF-A58A-4BCD-B188-CF3246116D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" b="495"/>
          <a:stretch>
            <a:fillRect/>
          </a:stretch>
        </p:blipFill>
        <p:spPr/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C836D53-6398-4DC4-A9ED-C68F77F8AD9B}"/>
              </a:ext>
            </a:extLst>
          </p:cNvPr>
          <p:cNvSpPr txBox="1"/>
          <p:nvPr/>
        </p:nvSpPr>
        <p:spPr>
          <a:xfrm>
            <a:off x="6783999" y="4314686"/>
            <a:ext cx="425946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Vietnamese Local 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 helps you connect directly and in advance with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knowledgeable locals who would love to show you around city. It could be a private city tour, a traditional ritual, a cooking class, handicraft try-out,… You name it, our locals take you to the right place, show you how to experience local activities in the right manners.</a:t>
            </a:r>
            <a:endParaRPr lang="en-IN" sz="1600" dirty="0">
              <a:solidFill>
                <a:srgbClr val="343941">
                  <a:lumMod val="60000"/>
                  <a:lumOff val="40000"/>
                </a:srgb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90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3B863A2-2258-4489-9E05-646BCC5F627E}"/>
              </a:ext>
            </a:extLst>
          </p:cNvPr>
          <p:cNvSpPr/>
          <p:nvPr/>
        </p:nvSpPr>
        <p:spPr>
          <a:xfrm>
            <a:off x="0" y="0"/>
            <a:ext cx="12192000" cy="4816549"/>
          </a:xfrm>
          <a:prstGeom prst="rect">
            <a:avLst/>
          </a:prstGeom>
          <a:solidFill>
            <a:srgbClr val="21272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C1C9C8B1-E20F-43BF-AF32-D917648A4DC2}"/>
              </a:ext>
            </a:extLst>
          </p:cNvPr>
          <p:cNvGrpSpPr/>
          <p:nvPr/>
        </p:nvGrpSpPr>
        <p:grpSpPr>
          <a:xfrm>
            <a:off x="5989825" y="1588524"/>
            <a:ext cx="1668075" cy="3461964"/>
            <a:chOff x="6378584" y="2673668"/>
            <a:chExt cx="652463" cy="1354138"/>
          </a:xfrm>
          <a:effectLst/>
        </p:grpSpPr>
        <p:sp>
          <p:nvSpPr>
            <p:cNvPr id="6" name="Freeform 78">
              <a:extLst>
                <a:ext uri="{FF2B5EF4-FFF2-40B4-BE49-F238E27FC236}">
                  <a16:creationId xmlns:a16="http://schemas.microsoft.com/office/drawing/2014/main" xmlns="" id="{A2FD74B3-5EEF-41A4-B1BA-1C856901E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8584" y="2673668"/>
              <a:ext cx="652463" cy="1354138"/>
            </a:xfrm>
            <a:custGeom>
              <a:avLst/>
              <a:gdLst>
                <a:gd name="T0" fmla="*/ 411 w 411"/>
                <a:gd name="T1" fmla="*/ 811 h 853"/>
                <a:gd name="T2" fmla="*/ 369 w 411"/>
                <a:gd name="T3" fmla="*/ 853 h 853"/>
                <a:gd name="T4" fmla="*/ 41 w 411"/>
                <a:gd name="T5" fmla="*/ 853 h 853"/>
                <a:gd name="T6" fmla="*/ 0 w 411"/>
                <a:gd name="T7" fmla="*/ 811 h 853"/>
                <a:gd name="T8" fmla="*/ 0 w 411"/>
                <a:gd name="T9" fmla="*/ 42 h 853"/>
                <a:gd name="T10" fmla="*/ 41 w 411"/>
                <a:gd name="T11" fmla="*/ 0 h 853"/>
                <a:gd name="T12" fmla="*/ 369 w 411"/>
                <a:gd name="T13" fmla="*/ 0 h 853"/>
                <a:gd name="T14" fmla="*/ 411 w 411"/>
                <a:gd name="T15" fmla="*/ 42 h 853"/>
                <a:gd name="T16" fmla="*/ 411 w 411"/>
                <a:gd name="T17" fmla="*/ 811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1" h="853">
                  <a:moveTo>
                    <a:pt x="411" y="811"/>
                  </a:moveTo>
                  <a:cubicBezTo>
                    <a:pt x="411" y="834"/>
                    <a:pt x="392" y="853"/>
                    <a:pt x="369" y="853"/>
                  </a:cubicBezTo>
                  <a:cubicBezTo>
                    <a:pt x="41" y="853"/>
                    <a:pt x="41" y="853"/>
                    <a:pt x="41" y="853"/>
                  </a:cubicBezTo>
                  <a:cubicBezTo>
                    <a:pt x="19" y="853"/>
                    <a:pt x="0" y="834"/>
                    <a:pt x="0" y="8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392" y="0"/>
                    <a:pt x="411" y="19"/>
                    <a:pt x="411" y="42"/>
                  </a:cubicBezTo>
                  <a:lnTo>
                    <a:pt x="411" y="8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Freeform 79">
              <a:extLst>
                <a:ext uri="{FF2B5EF4-FFF2-40B4-BE49-F238E27FC236}">
                  <a16:creationId xmlns:a16="http://schemas.microsoft.com/office/drawing/2014/main" xmlns="" id="{7E46DF22-DE4B-4D0A-9E42-323378B91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522" y="2681606"/>
              <a:ext cx="636588" cy="1338263"/>
            </a:xfrm>
            <a:custGeom>
              <a:avLst/>
              <a:gdLst>
                <a:gd name="T0" fmla="*/ 36 w 401"/>
                <a:gd name="T1" fmla="*/ 843 h 843"/>
                <a:gd name="T2" fmla="*/ 0 w 401"/>
                <a:gd name="T3" fmla="*/ 806 h 843"/>
                <a:gd name="T4" fmla="*/ 0 w 401"/>
                <a:gd name="T5" fmla="*/ 37 h 843"/>
                <a:gd name="T6" fmla="*/ 36 w 401"/>
                <a:gd name="T7" fmla="*/ 0 h 843"/>
                <a:gd name="T8" fmla="*/ 364 w 401"/>
                <a:gd name="T9" fmla="*/ 0 h 843"/>
                <a:gd name="T10" fmla="*/ 401 w 401"/>
                <a:gd name="T11" fmla="*/ 37 h 843"/>
                <a:gd name="T12" fmla="*/ 401 w 401"/>
                <a:gd name="T13" fmla="*/ 806 h 843"/>
                <a:gd name="T14" fmla="*/ 364 w 401"/>
                <a:gd name="T15" fmla="*/ 843 h 843"/>
                <a:gd name="T16" fmla="*/ 36 w 401"/>
                <a:gd name="T17" fmla="*/ 843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843">
                  <a:moveTo>
                    <a:pt x="36" y="843"/>
                  </a:moveTo>
                  <a:cubicBezTo>
                    <a:pt x="16" y="843"/>
                    <a:pt x="0" y="827"/>
                    <a:pt x="0" y="80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85" y="0"/>
                    <a:pt x="401" y="16"/>
                    <a:pt x="401" y="37"/>
                  </a:cubicBezTo>
                  <a:cubicBezTo>
                    <a:pt x="401" y="806"/>
                    <a:pt x="401" y="806"/>
                    <a:pt x="401" y="806"/>
                  </a:cubicBezTo>
                  <a:cubicBezTo>
                    <a:pt x="401" y="827"/>
                    <a:pt x="385" y="843"/>
                    <a:pt x="364" y="843"/>
                  </a:cubicBezTo>
                  <a:lnTo>
                    <a:pt x="36" y="843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Oval 80">
              <a:extLst>
                <a:ext uri="{FF2B5EF4-FFF2-40B4-BE49-F238E27FC236}">
                  <a16:creationId xmlns:a16="http://schemas.microsoft.com/office/drawing/2014/main" xmlns="" id="{536B4A14-25B2-44C7-9CF1-3A7BCCE23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4497" y="2738756"/>
              <a:ext cx="20638" cy="19050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Oval 81">
              <a:extLst>
                <a:ext uri="{FF2B5EF4-FFF2-40B4-BE49-F238E27FC236}">
                  <a16:creationId xmlns:a16="http://schemas.microsoft.com/office/drawing/2014/main" xmlns="" id="{AE7E4B5A-4E1B-427F-A1A2-F6577DAD7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2434" y="2745106"/>
              <a:ext cx="4763" cy="476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Oval 82">
              <a:extLst>
                <a:ext uri="{FF2B5EF4-FFF2-40B4-BE49-F238E27FC236}">
                  <a16:creationId xmlns:a16="http://schemas.microsoft.com/office/drawing/2014/main" xmlns="" id="{B61A620A-6DB7-45BE-BC10-A07838006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4497" y="2737168"/>
              <a:ext cx="20638" cy="19050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Oval 83">
              <a:extLst>
                <a:ext uri="{FF2B5EF4-FFF2-40B4-BE49-F238E27FC236}">
                  <a16:creationId xmlns:a16="http://schemas.microsoft.com/office/drawing/2014/main" xmlns="" id="{E14C1A50-12A1-4167-820C-2167088B4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2434" y="2743518"/>
              <a:ext cx="4763" cy="476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Oval 84">
              <a:extLst>
                <a:ext uri="{FF2B5EF4-FFF2-40B4-BE49-F238E27FC236}">
                  <a16:creationId xmlns:a16="http://schemas.microsoft.com/office/drawing/2014/main" xmlns="" id="{5D5807B0-0214-452E-AB67-E9F4634BD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9259" y="2740343"/>
              <a:ext cx="11113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Oval 85">
              <a:extLst>
                <a:ext uri="{FF2B5EF4-FFF2-40B4-BE49-F238E27FC236}">
                  <a16:creationId xmlns:a16="http://schemas.microsoft.com/office/drawing/2014/main" xmlns="" id="{A3CBED3B-365D-4DDD-BA6F-1874515B1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9259" y="2740343"/>
              <a:ext cx="11113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Oval 86">
              <a:extLst>
                <a:ext uri="{FF2B5EF4-FFF2-40B4-BE49-F238E27FC236}">
                  <a16:creationId xmlns:a16="http://schemas.microsoft.com/office/drawing/2014/main" xmlns="" id="{DB0F5183-2B9F-4732-8F05-7E9764F8E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0847" y="2743518"/>
              <a:ext cx="7938" cy="63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Oval 87">
              <a:extLst>
                <a:ext uri="{FF2B5EF4-FFF2-40B4-BE49-F238E27FC236}">
                  <a16:creationId xmlns:a16="http://schemas.microsoft.com/office/drawing/2014/main" xmlns="" id="{688FE61C-060E-4F83-9DAE-8EC3D098E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0847" y="2743518"/>
              <a:ext cx="7938" cy="63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xmlns="" id="{B1046160-C464-4C7C-8A49-492DFA4B2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022" y="2745106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xmlns="" id="{E56F8800-998A-4959-B06A-7EAC12783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022" y="2745106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Oval 90">
              <a:extLst>
                <a:ext uri="{FF2B5EF4-FFF2-40B4-BE49-F238E27FC236}">
                  <a16:creationId xmlns:a16="http://schemas.microsoft.com/office/drawing/2014/main" xmlns="" id="{0E6A46B9-48DB-49D0-AACF-D21FDE862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3222" y="3884931"/>
              <a:ext cx="103188" cy="103188"/>
            </a:xfrm>
            <a:prstGeom prst="ellipse">
              <a:avLst/>
            </a:prstGeom>
            <a:solidFill>
              <a:srgbClr val="D5D6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91">
              <a:extLst>
                <a:ext uri="{FF2B5EF4-FFF2-40B4-BE49-F238E27FC236}">
                  <a16:creationId xmlns:a16="http://schemas.microsoft.com/office/drawing/2014/main" xmlns="" id="{1F0FC3FC-2BAD-4613-A181-1D93F6209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622" y="3910331"/>
              <a:ext cx="52388" cy="52388"/>
            </a:xfrm>
            <a:custGeom>
              <a:avLst/>
              <a:gdLst>
                <a:gd name="T0" fmla="*/ 31 w 33"/>
                <a:gd name="T1" fmla="*/ 22 h 33"/>
                <a:gd name="T2" fmla="*/ 29 w 33"/>
                <a:gd name="T3" fmla="*/ 22 h 33"/>
                <a:gd name="T4" fmla="*/ 22 w 33"/>
                <a:gd name="T5" fmla="*/ 29 h 33"/>
                <a:gd name="T6" fmla="*/ 11 w 33"/>
                <a:gd name="T7" fmla="*/ 29 h 33"/>
                <a:gd name="T8" fmla="*/ 4 w 33"/>
                <a:gd name="T9" fmla="*/ 22 h 33"/>
                <a:gd name="T10" fmla="*/ 4 w 33"/>
                <a:gd name="T11" fmla="*/ 11 h 33"/>
                <a:gd name="T12" fmla="*/ 11 w 33"/>
                <a:gd name="T13" fmla="*/ 4 h 33"/>
                <a:gd name="T14" fmla="*/ 22 w 33"/>
                <a:gd name="T15" fmla="*/ 4 h 33"/>
                <a:gd name="T16" fmla="*/ 29 w 33"/>
                <a:gd name="T17" fmla="*/ 11 h 33"/>
                <a:gd name="T18" fmla="*/ 29 w 33"/>
                <a:gd name="T19" fmla="*/ 22 h 33"/>
                <a:gd name="T20" fmla="*/ 31 w 33"/>
                <a:gd name="T21" fmla="*/ 22 h 33"/>
                <a:gd name="T22" fmla="*/ 33 w 33"/>
                <a:gd name="T23" fmla="*/ 22 h 33"/>
                <a:gd name="T24" fmla="*/ 33 w 33"/>
                <a:gd name="T25" fmla="*/ 11 h 33"/>
                <a:gd name="T26" fmla="*/ 22 w 33"/>
                <a:gd name="T27" fmla="*/ 0 h 33"/>
                <a:gd name="T28" fmla="*/ 11 w 33"/>
                <a:gd name="T29" fmla="*/ 0 h 33"/>
                <a:gd name="T30" fmla="*/ 0 w 33"/>
                <a:gd name="T31" fmla="*/ 11 h 33"/>
                <a:gd name="T32" fmla="*/ 0 w 33"/>
                <a:gd name="T33" fmla="*/ 22 h 33"/>
                <a:gd name="T34" fmla="*/ 11 w 33"/>
                <a:gd name="T35" fmla="*/ 33 h 33"/>
                <a:gd name="T36" fmla="*/ 22 w 33"/>
                <a:gd name="T37" fmla="*/ 33 h 33"/>
                <a:gd name="T38" fmla="*/ 33 w 33"/>
                <a:gd name="T39" fmla="*/ 22 h 33"/>
                <a:gd name="T40" fmla="*/ 31 w 33"/>
                <a:gd name="T41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33">
                  <a:moveTo>
                    <a:pt x="31" y="2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6"/>
                    <a:pt x="26" y="29"/>
                    <a:pt x="2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29"/>
                    <a:pt x="4" y="26"/>
                    <a:pt x="4" y="2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6" y="4"/>
                    <a:pt x="29" y="7"/>
                    <a:pt x="29" y="1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5"/>
                    <a:pt x="28" y="0"/>
                    <a:pt x="2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5" y="33"/>
                    <a:pt x="11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33"/>
                    <a:pt x="33" y="28"/>
                    <a:pt x="33" y="22"/>
                  </a:cubicBezTo>
                  <a:lnTo>
                    <a:pt x="31" y="22"/>
                  </a:ln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Rectangle 92">
              <a:extLst>
                <a:ext uri="{FF2B5EF4-FFF2-40B4-BE49-F238E27FC236}">
                  <a16:creationId xmlns:a16="http://schemas.microsoft.com/office/drawing/2014/main" xmlns="" id="{0D164991-5666-4DAA-93DD-A96717E29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4622" y="2873693"/>
              <a:ext cx="560388" cy="979488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Rectangle 93">
              <a:extLst>
                <a:ext uri="{FF2B5EF4-FFF2-40B4-BE49-F238E27FC236}">
                  <a16:creationId xmlns:a16="http://schemas.microsoft.com/office/drawing/2014/main" xmlns="" id="{2EC190F5-215D-4751-AE96-0F28D5274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0972" y="2880043"/>
              <a:ext cx="547688" cy="966788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94">
              <a:extLst>
                <a:ext uri="{FF2B5EF4-FFF2-40B4-BE49-F238E27FC236}">
                  <a16:creationId xmlns:a16="http://schemas.microsoft.com/office/drawing/2014/main" xmlns="" id="{96AC128F-CB5B-4DA5-8DF3-73CBD800A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6397" y="2784793"/>
              <a:ext cx="115888" cy="26988"/>
            </a:xfrm>
            <a:custGeom>
              <a:avLst/>
              <a:gdLst>
                <a:gd name="T0" fmla="*/ 8 w 73"/>
                <a:gd name="T1" fmla="*/ 17 h 17"/>
                <a:gd name="T2" fmla="*/ 0 w 73"/>
                <a:gd name="T3" fmla="*/ 9 h 17"/>
                <a:gd name="T4" fmla="*/ 8 w 73"/>
                <a:gd name="T5" fmla="*/ 0 h 17"/>
                <a:gd name="T6" fmla="*/ 65 w 73"/>
                <a:gd name="T7" fmla="*/ 0 h 17"/>
                <a:gd name="T8" fmla="*/ 73 w 73"/>
                <a:gd name="T9" fmla="*/ 9 h 17"/>
                <a:gd name="T10" fmla="*/ 65 w 73"/>
                <a:gd name="T11" fmla="*/ 17 h 17"/>
                <a:gd name="T12" fmla="*/ 8 w 73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4"/>
                    <a:pt x="73" y="9"/>
                  </a:cubicBezTo>
                  <a:cubicBezTo>
                    <a:pt x="73" y="13"/>
                    <a:pt x="69" y="17"/>
                    <a:pt x="65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95">
              <a:extLst>
                <a:ext uri="{FF2B5EF4-FFF2-40B4-BE49-F238E27FC236}">
                  <a16:creationId xmlns:a16="http://schemas.microsoft.com/office/drawing/2014/main" xmlns="" id="{38312BFB-54ED-4EB5-AB8D-73025382D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747" y="2792731"/>
              <a:ext cx="103188" cy="11113"/>
            </a:xfrm>
            <a:custGeom>
              <a:avLst/>
              <a:gdLst>
                <a:gd name="T0" fmla="*/ 65 w 65"/>
                <a:gd name="T1" fmla="*/ 4 h 7"/>
                <a:gd name="T2" fmla="*/ 61 w 65"/>
                <a:gd name="T3" fmla="*/ 7 h 7"/>
                <a:gd name="T4" fmla="*/ 4 w 65"/>
                <a:gd name="T5" fmla="*/ 7 h 7"/>
                <a:gd name="T6" fmla="*/ 0 w 65"/>
                <a:gd name="T7" fmla="*/ 4 h 7"/>
                <a:gd name="T8" fmla="*/ 4 w 65"/>
                <a:gd name="T9" fmla="*/ 0 h 7"/>
                <a:gd name="T10" fmla="*/ 61 w 65"/>
                <a:gd name="T11" fmla="*/ 0 h 7"/>
                <a:gd name="T12" fmla="*/ 65 w 65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">
                  <a:moveTo>
                    <a:pt x="65" y="4"/>
                  </a:moveTo>
                  <a:cubicBezTo>
                    <a:pt x="65" y="6"/>
                    <a:pt x="63" y="7"/>
                    <a:pt x="61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5" y="2"/>
                    <a:pt x="65" y="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Oval 96">
              <a:extLst>
                <a:ext uri="{FF2B5EF4-FFF2-40B4-BE49-F238E27FC236}">
                  <a16:creationId xmlns:a16="http://schemas.microsoft.com/office/drawing/2014/main" xmlns="" id="{F13B5840-5C02-49A3-9618-CCADE7E8F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8297" y="2789556"/>
              <a:ext cx="17463" cy="17463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02C2232F-B9AC-45EB-BDBA-2F9063C0CE57}"/>
              </a:ext>
            </a:extLst>
          </p:cNvPr>
          <p:cNvSpPr/>
          <p:nvPr/>
        </p:nvSpPr>
        <p:spPr>
          <a:xfrm>
            <a:off x="8163817" y="1843185"/>
            <a:ext cx="585787" cy="5857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7" name="Text Placeholder 33">
            <a:extLst>
              <a:ext uri="{FF2B5EF4-FFF2-40B4-BE49-F238E27FC236}">
                <a16:creationId xmlns:a16="http://schemas.microsoft.com/office/drawing/2014/main" xmlns="" id="{25036FE4-5743-4F51-8A1D-1E644D3FF258}"/>
              </a:ext>
            </a:extLst>
          </p:cNvPr>
          <p:cNvSpPr txBox="1">
            <a:spLocks/>
          </p:cNvSpPr>
          <p:nvPr/>
        </p:nvSpPr>
        <p:spPr>
          <a:xfrm>
            <a:off x="8969551" y="2052019"/>
            <a:ext cx="1738528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Giá</a:t>
            </a:r>
            <a:r>
              <a:rPr lang="en-AU" sz="13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cả</a:t>
            </a:r>
            <a:r>
              <a:rPr lang="en-AU" sz="13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dịch</a:t>
            </a:r>
            <a:r>
              <a:rPr lang="en-AU" sz="13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vụ</a:t>
            </a:r>
            <a:endParaRPr lang="en-AU" sz="13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FAD66915-2A4E-4F56-A19D-36CBCD49040C}"/>
              </a:ext>
            </a:extLst>
          </p:cNvPr>
          <p:cNvSpPr/>
          <p:nvPr/>
        </p:nvSpPr>
        <p:spPr>
          <a:xfrm>
            <a:off x="8163817" y="2826668"/>
            <a:ext cx="585787" cy="5857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30" name="Text Placeholder 33">
            <a:extLst>
              <a:ext uri="{FF2B5EF4-FFF2-40B4-BE49-F238E27FC236}">
                <a16:creationId xmlns:a16="http://schemas.microsoft.com/office/drawing/2014/main" xmlns="" id="{2E689ABE-BE0C-4F83-918E-6E3227AC2877}"/>
              </a:ext>
            </a:extLst>
          </p:cNvPr>
          <p:cNvSpPr txBox="1">
            <a:spLocks/>
          </p:cNvSpPr>
          <p:nvPr/>
        </p:nvSpPr>
        <p:spPr>
          <a:xfrm>
            <a:off x="8969551" y="2985114"/>
            <a:ext cx="1738528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300" b="1" dirty="0" err="1">
                <a:solidFill>
                  <a:schemeClr val="bg1"/>
                </a:solidFill>
              </a:rPr>
              <a:t>Lịch</a:t>
            </a:r>
            <a:r>
              <a:rPr lang="en-AU" sz="1300" b="1" dirty="0">
                <a:solidFill>
                  <a:schemeClr val="bg1"/>
                </a:solidFill>
              </a:rPr>
              <a:t> </a:t>
            </a:r>
            <a:r>
              <a:rPr lang="en-AU" sz="1300" b="1" dirty="0" err="1">
                <a:solidFill>
                  <a:schemeClr val="bg1"/>
                </a:solidFill>
              </a:rPr>
              <a:t>trình</a:t>
            </a:r>
            <a:r>
              <a:rPr lang="en-AU" sz="1300" b="1" dirty="0">
                <a:solidFill>
                  <a:schemeClr val="bg1"/>
                </a:solidFill>
              </a:rPr>
              <a:t> </a:t>
            </a:r>
            <a:r>
              <a:rPr lang="en-AU" sz="1300" b="1" dirty="0" err="1">
                <a:solidFill>
                  <a:schemeClr val="bg1"/>
                </a:solidFill>
              </a:rPr>
              <a:t>dự</a:t>
            </a:r>
            <a:r>
              <a:rPr lang="en-AU" sz="1300" b="1" dirty="0">
                <a:solidFill>
                  <a:schemeClr val="bg1"/>
                </a:solidFill>
              </a:rPr>
              <a:t> </a:t>
            </a:r>
            <a:r>
              <a:rPr lang="en-AU" sz="1300" b="1" dirty="0" err="1">
                <a:solidFill>
                  <a:schemeClr val="bg1"/>
                </a:solidFill>
              </a:rPr>
              <a:t>kiến</a:t>
            </a:r>
            <a:endParaRPr lang="en-AU" sz="1300" b="1" dirty="0">
              <a:solidFill>
                <a:schemeClr val="bg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16DDE512-D366-4B08-A868-8A57B5D298E1}"/>
              </a:ext>
            </a:extLst>
          </p:cNvPr>
          <p:cNvSpPr/>
          <p:nvPr/>
        </p:nvSpPr>
        <p:spPr>
          <a:xfrm>
            <a:off x="8163817" y="3810151"/>
            <a:ext cx="585787" cy="5857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33" name="Text Placeholder 33">
            <a:extLst>
              <a:ext uri="{FF2B5EF4-FFF2-40B4-BE49-F238E27FC236}">
                <a16:creationId xmlns:a16="http://schemas.microsoft.com/office/drawing/2014/main" xmlns="" id="{E3ABC207-1E5C-4299-A4BF-23E90178AB35}"/>
              </a:ext>
            </a:extLst>
          </p:cNvPr>
          <p:cNvSpPr txBox="1">
            <a:spLocks/>
          </p:cNvSpPr>
          <p:nvPr/>
        </p:nvSpPr>
        <p:spPr>
          <a:xfrm>
            <a:off x="8969551" y="3971533"/>
            <a:ext cx="1738528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Lịch</a:t>
            </a:r>
            <a:r>
              <a:rPr lang="en-AU" sz="13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sử</a:t>
            </a:r>
            <a:r>
              <a:rPr lang="en-AU" sz="13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tham</a:t>
            </a:r>
            <a:r>
              <a:rPr lang="en-AU" sz="13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quan</a:t>
            </a:r>
            <a:endParaRPr lang="en-AU" sz="13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B7CE426B-42DE-4269-B9BE-34E8F5DB3FC3}"/>
              </a:ext>
            </a:extLst>
          </p:cNvPr>
          <p:cNvSpPr/>
          <p:nvPr/>
        </p:nvSpPr>
        <p:spPr>
          <a:xfrm flipH="1">
            <a:off x="3442396" y="1765265"/>
            <a:ext cx="585787" cy="5857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xmlns="" id="{2C3F0D95-D617-45A9-817E-C9D786D50976}"/>
              </a:ext>
            </a:extLst>
          </p:cNvPr>
          <p:cNvSpPr txBox="1">
            <a:spLocks/>
          </p:cNvSpPr>
          <p:nvPr/>
        </p:nvSpPr>
        <p:spPr>
          <a:xfrm flipH="1">
            <a:off x="1286232" y="1875818"/>
            <a:ext cx="1903206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Định</a:t>
            </a:r>
            <a:r>
              <a:rPr lang="en-AU" sz="13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tuyến</a:t>
            </a:r>
            <a:r>
              <a:rPr lang="en-AU" sz="13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và</a:t>
            </a:r>
            <a:r>
              <a:rPr lang="en-AU" sz="13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hiển</a:t>
            </a:r>
            <a:r>
              <a:rPr lang="en-AU" sz="13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thị</a:t>
            </a:r>
            <a:r>
              <a:rPr lang="en-AU" sz="13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thông</a:t>
            </a:r>
            <a:r>
              <a:rPr lang="en-AU" sz="1300" b="1" dirty="0">
                <a:solidFill>
                  <a:schemeClr val="bg1"/>
                </a:solidFill>
                <a:latin typeface="+mn-lt"/>
              </a:rPr>
              <a:t> tin du </a:t>
            </a: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lịch</a:t>
            </a:r>
            <a:r>
              <a:rPr lang="en-AU" sz="13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vùng</a:t>
            </a:r>
            <a:endParaRPr lang="en-AU" sz="13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E2D38C74-BB82-4285-9BBA-3CF3EB56D341}"/>
              </a:ext>
            </a:extLst>
          </p:cNvPr>
          <p:cNvSpPr/>
          <p:nvPr/>
        </p:nvSpPr>
        <p:spPr>
          <a:xfrm flipH="1">
            <a:off x="3442396" y="2826668"/>
            <a:ext cx="585787" cy="5857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9" name="Text Placeholder 33">
            <a:extLst>
              <a:ext uri="{FF2B5EF4-FFF2-40B4-BE49-F238E27FC236}">
                <a16:creationId xmlns:a16="http://schemas.microsoft.com/office/drawing/2014/main" xmlns="" id="{A698019E-ABA6-4FFC-B582-4F4304B853E5}"/>
              </a:ext>
            </a:extLst>
          </p:cNvPr>
          <p:cNvSpPr txBox="1">
            <a:spLocks/>
          </p:cNvSpPr>
          <p:nvPr/>
        </p:nvSpPr>
        <p:spPr>
          <a:xfrm flipH="1">
            <a:off x="1235778" y="3008692"/>
            <a:ext cx="1957140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Cơ</a:t>
            </a:r>
            <a:r>
              <a:rPr lang="en-AU" sz="13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sở</a:t>
            </a:r>
            <a:r>
              <a:rPr lang="en-AU" sz="13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dữ</a:t>
            </a:r>
            <a:r>
              <a:rPr lang="en-AU" sz="13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liệu</a:t>
            </a:r>
            <a:r>
              <a:rPr lang="en-AU" sz="13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và</a:t>
            </a:r>
            <a:r>
              <a:rPr lang="en-AU" sz="13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đánh</a:t>
            </a:r>
            <a:r>
              <a:rPr lang="en-AU" sz="13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giá</a:t>
            </a:r>
            <a:endParaRPr lang="en-AU" sz="13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78F5A1F5-E2C7-4BE6-9225-23927F4684D2}"/>
              </a:ext>
            </a:extLst>
          </p:cNvPr>
          <p:cNvSpPr/>
          <p:nvPr/>
        </p:nvSpPr>
        <p:spPr>
          <a:xfrm flipH="1">
            <a:off x="3442396" y="3807654"/>
            <a:ext cx="585787" cy="58578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42" name="Text Placeholder 33">
            <a:extLst>
              <a:ext uri="{FF2B5EF4-FFF2-40B4-BE49-F238E27FC236}">
                <a16:creationId xmlns:a16="http://schemas.microsoft.com/office/drawing/2014/main" xmlns="" id="{6050EBDA-266A-4387-9016-523BC0AE0D87}"/>
              </a:ext>
            </a:extLst>
          </p:cNvPr>
          <p:cNvSpPr txBox="1">
            <a:spLocks/>
          </p:cNvSpPr>
          <p:nvPr/>
        </p:nvSpPr>
        <p:spPr>
          <a:xfrm flipH="1">
            <a:off x="992219" y="3965002"/>
            <a:ext cx="2196132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Hình</a:t>
            </a:r>
            <a:r>
              <a:rPr lang="en-AU" sz="13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ảnh</a:t>
            </a:r>
            <a:r>
              <a:rPr lang="en-AU" sz="13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thực</a:t>
            </a:r>
            <a:r>
              <a:rPr lang="en-AU" sz="13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tế</a:t>
            </a:r>
            <a:r>
              <a:rPr lang="en-AU" sz="1300" b="1" dirty="0">
                <a:solidFill>
                  <a:schemeClr val="bg1"/>
                </a:solidFill>
                <a:latin typeface="+mn-lt"/>
              </a:rPr>
              <a:t>, </a:t>
            </a: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thời</a:t>
            </a:r>
            <a:r>
              <a:rPr lang="en-AU" sz="13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AU" sz="1300" b="1" dirty="0" err="1">
                <a:solidFill>
                  <a:schemeClr val="bg1"/>
                </a:solidFill>
                <a:latin typeface="+mn-lt"/>
              </a:rPr>
              <a:t>gian</a:t>
            </a:r>
            <a:endParaRPr lang="en-AU" sz="13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4" name="Text Placeholder 33">
            <a:extLst>
              <a:ext uri="{FF2B5EF4-FFF2-40B4-BE49-F238E27FC236}">
                <a16:creationId xmlns:a16="http://schemas.microsoft.com/office/drawing/2014/main" xmlns="" id="{82C3906A-FE97-4B74-BD34-4D9FD259B2B4}"/>
              </a:ext>
            </a:extLst>
          </p:cNvPr>
          <p:cNvSpPr txBox="1">
            <a:spLocks/>
          </p:cNvSpPr>
          <p:nvPr/>
        </p:nvSpPr>
        <p:spPr>
          <a:xfrm>
            <a:off x="5202547" y="5361567"/>
            <a:ext cx="2423422" cy="27998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AU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Đặt</a:t>
            </a:r>
            <a:r>
              <a:rPr lang="en-AU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tour </a:t>
            </a:r>
            <a:r>
              <a:rPr lang="en-AU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và</a:t>
            </a:r>
            <a:r>
              <a:rPr lang="en-AU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AU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hướng</a:t>
            </a:r>
            <a:r>
              <a:rPr lang="en-AU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AU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dẫn</a:t>
            </a:r>
            <a:endParaRPr lang="en-A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Text Placeholder 33">
            <a:extLst>
              <a:ext uri="{FF2B5EF4-FFF2-40B4-BE49-F238E27FC236}">
                <a16:creationId xmlns:a16="http://schemas.microsoft.com/office/drawing/2014/main" xmlns="" id="{87172184-C90B-4ED8-8BCD-1182D54115DD}"/>
              </a:ext>
            </a:extLst>
          </p:cNvPr>
          <p:cNvSpPr txBox="1">
            <a:spLocks/>
          </p:cNvSpPr>
          <p:nvPr/>
        </p:nvSpPr>
        <p:spPr>
          <a:xfrm>
            <a:off x="1654675" y="5361567"/>
            <a:ext cx="2423422" cy="27998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AU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Thông</a:t>
            </a:r>
            <a:r>
              <a:rPr lang="en-AU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tin </a:t>
            </a:r>
            <a:r>
              <a:rPr lang="en-AU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cá</a:t>
            </a:r>
            <a:r>
              <a:rPr lang="en-AU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AU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nhân</a:t>
            </a:r>
            <a:endParaRPr lang="en-AU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48" name="Text Placeholder 33">
            <a:extLst>
              <a:ext uri="{FF2B5EF4-FFF2-40B4-BE49-F238E27FC236}">
                <a16:creationId xmlns:a16="http://schemas.microsoft.com/office/drawing/2014/main" xmlns="" id="{A35B8F99-982E-49B2-AD66-6114E3FDB5BF}"/>
              </a:ext>
            </a:extLst>
          </p:cNvPr>
          <p:cNvSpPr txBox="1">
            <a:spLocks/>
          </p:cNvSpPr>
          <p:nvPr/>
        </p:nvSpPr>
        <p:spPr>
          <a:xfrm>
            <a:off x="8776360" y="5361567"/>
            <a:ext cx="2423422" cy="27998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AU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Cảm</a:t>
            </a:r>
            <a:r>
              <a:rPr lang="en-AU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AU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nhận</a:t>
            </a:r>
            <a:r>
              <a:rPr lang="en-AU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AU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dịch</a:t>
            </a:r>
            <a:r>
              <a:rPr lang="en-AU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AU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vụ</a:t>
            </a:r>
            <a:endParaRPr lang="en-A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 Placeholder 33">
            <a:extLst>
              <a:ext uri="{FF2B5EF4-FFF2-40B4-BE49-F238E27FC236}">
                <a16:creationId xmlns:a16="http://schemas.microsoft.com/office/drawing/2014/main" xmlns="" id="{9482A711-CC6D-4ABC-85C5-0EEE3D88B404}"/>
              </a:ext>
            </a:extLst>
          </p:cNvPr>
          <p:cNvSpPr txBox="1">
            <a:spLocks/>
          </p:cNvSpPr>
          <p:nvPr/>
        </p:nvSpPr>
        <p:spPr>
          <a:xfrm>
            <a:off x="992219" y="5340301"/>
            <a:ext cx="662456" cy="66288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3600" b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01</a:t>
            </a:r>
          </a:p>
        </p:txBody>
      </p:sp>
      <p:sp>
        <p:nvSpPr>
          <p:cNvPr id="50" name="Text Placeholder 33">
            <a:extLst>
              <a:ext uri="{FF2B5EF4-FFF2-40B4-BE49-F238E27FC236}">
                <a16:creationId xmlns:a16="http://schemas.microsoft.com/office/drawing/2014/main" xmlns="" id="{A6C9704C-20FB-430D-B26A-E8250452B629}"/>
              </a:ext>
            </a:extLst>
          </p:cNvPr>
          <p:cNvSpPr txBox="1">
            <a:spLocks/>
          </p:cNvSpPr>
          <p:nvPr/>
        </p:nvSpPr>
        <p:spPr>
          <a:xfrm>
            <a:off x="4537690" y="5340301"/>
            <a:ext cx="662456" cy="66288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3600" b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02</a:t>
            </a:r>
          </a:p>
        </p:txBody>
      </p:sp>
      <p:sp>
        <p:nvSpPr>
          <p:cNvPr id="51" name="Text Placeholder 33">
            <a:extLst>
              <a:ext uri="{FF2B5EF4-FFF2-40B4-BE49-F238E27FC236}">
                <a16:creationId xmlns:a16="http://schemas.microsoft.com/office/drawing/2014/main" xmlns="" id="{24A9C747-6902-44EA-8C2C-5E5D6CA6DABC}"/>
              </a:ext>
            </a:extLst>
          </p:cNvPr>
          <p:cNvSpPr txBox="1">
            <a:spLocks/>
          </p:cNvSpPr>
          <p:nvPr/>
        </p:nvSpPr>
        <p:spPr>
          <a:xfrm>
            <a:off x="8111503" y="5340301"/>
            <a:ext cx="662456" cy="66288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3600" b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03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141D6405-B55B-45DC-805F-4974CF342A09}"/>
              </a:ext>
            </a:extLst>
          </p:cNvPr>
          <p:cNvGrpSpPr/>
          <p:nvPr/>
        </p:nvGrpSpPr>
        <p:grpSpPr>
          <a:xfrm>
            <a:off x="4534100" y="1424765"/>
            <a:ext cx="1794356" cy="3724048"/>
            <a:chOff x="7242184" y="2673668"/>
            <a:chExt cx="652463" cy="1354138"/>
          </a:xfrm>
        </p:grpSpPr>
        <p:sp>
          <p:nvSpPr>
            <p:cNvPr id="53" name="Freeform 59">
              <a:extLst>
                <a:ext uri="{FF2B5EF4-FFF2-40B4-BE49-F238E27FC236}">
                  <a16:creationId xmlns:a16="http://schemas.microsoft.com/office/drawing/2014/main" xmlns="" id="{4A913CB7-8C9F-43F4-A632-A17D550F3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2184" y="2673668"/>
              <a:ext cx="652463" cy="1354138"/>
            </a:xfrm>
            <a:custGeom>
              <a:avLst/>
              <a:gdLst>
                <a:gd name="T0" fmla="*/ 411 w 411"/>
                <a:gd name="T1" fmla="*/ 811 h 853"/>
                <a:gd name="T2" fmla="*/ 370 w 411"/>
                <a:gd name="T3" fmla="*/ 853 h 853"/>
                <a:gd name="T4" fmla="*/ 42 w 411"/>
                <a:gd name="T5" fmla="*/ 853 h 853"/>
                <a:gd name="T6" fmla="*/ 0 w 411"/>
                <a:gd name="T7" fmla="*/ 811 h 853"/>
                <a:gd name="T8" fmla="*/ 0 w 411"/>
                <a:gd name="T9" fmla="*/ 42 h 853"/>
                <a:gd name="T10" fmla="*/ 42 w 411"/>
                <a:gd name="T11" fmla="*/ 0 h 853"/>
                <a:gd name="T12" fmla="*/ 370 w 411"/>
                <a:gd name="T13" fmla="*/ 0 h 853"/>
                <a:gd name="T14" fmla="*/ 411 w 411"/>
                <a:gd name="T15" fmla="*/ 42 h 853"/>
                <a:gd name="T16" fmla="*/ 411 w 411"/>
                <a:gd name="T17" fmla="*/ 811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1" h="853">
                  <a:moveTo>
                    <a:pt x="411" y="811"/>
                  </a:moveTo>
                  <a:cubicBezTo>
                    <a:pt x="411" y="834"/>
                    <a:pt x="392" y="853"/>
                    <a:pt x="370" y="853"/>
                  </a:cubicBezTo>
                  <a:cubicBezTo>
                    <a:pt x="42" y="853"/>
                    <a:pt x="42" y="853"/>
                    <a:pt x="42" y="853"/>
                  </a:cubicBezTo>
                  <a:cubicBezTo>
                    <a:pt x="19" y="853"/>
                    <a:pt x="0" y="834"/>
                    <a:pt x="0" y="8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2" y="0"/>
                    <a:pt x="411" y="19"/>
                    <a:pt x="411" y="42"/>
                  </a:cubicBezTo>
                  <a:lnTo>
                    <a:pt x="411" y="81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60">
              <a:extLst>
                <a:ext uri="{FF2B5EF4-FFF2-40B4-BE49-F238E27FC236}">
                  <a16:creationId xmlns:a16="http://schemas.microsoft.com/office/drawing/2014/main" xmlns="" id="{00907428-5B4A-49CC-8D41-FC30A3235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0122" y="2681606"/>
              <a:ext cx="636588" cy="1338263"/>
            </a:xfrm>
            <a:custGeom>
              <a:avLst/>
              <a:gdLst>
                <a:gd name="T0" fmla="*/ 37 w 401"/>
                <a:gd name="T1" fmla="*/ 843 h 843"/>
                <a:gd name="T2" fmla="*/ 0 w 401"/>
                <a:gd name="T3" fmla="*/ 806 h 843"/>
                <a:gd name="T4" fmla="*/ 0 w 401"/>
                <a:gd name="T5" fmla="*/ 37 h 843"/>
                <a:gd name="T6" fmla="*/ 37 w 401"/>
                <a:gd name="T7" fmla="*/ 0 h 843"/>
                <a:gd name="T8" fmla="*/ 365 w 401"/>
                <a:gd name="T9" fmla="*/ 0 h 843"/>
                <a:gd name="T10" fmla="*/ 401 w 401"/>
                <a:gd name="T11" fmla="*/ 37 h 843"/>
                <a:gd name="T12" fmla="*/ 401 w 401"/>
                <a:gd name="T13" fmla="*/ 806 h 843"/>
                <a:gd name="T14" fmla="*/ 365 w 401"/>
                <a:gd name="T15" fmla="*/ 843 h 843"/>
                <a:gd name="T16" fmla="*/ 37 w 401"/>
                <a:gd name="T17" fmla="*/ 843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843">
                  <a:moveTo>
                    <a:pt x="37" y="843"/>
                  </a:moveTo>
                  <a:cubicBezTo>
                    <a:pt x="16" y="843"/>
                    <a:pt x="0" y="827"/>
                    <a:pt x="0" y="80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6" y="0"/>
                    <a:pt x="37" y="0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85" y="0"/>
                    <a:pt x="401" y="16"/>
                    <a:pt x="401" y="37"/>
                  </a:cubicBezTo>
                  <a:cubicBezTo>
                    <a:pt x="401" y="806"/>
                    <a:pt x="401" y="806"/>
                    <a:pt x="401" y="806"/>
                  </a:cubicBezTo>
                  <a:cubicBezTo>
                    <a:pt x="401" y="827"/>
                    <a:pt x="385" y="843"/>
                    <a:pt x="365" y="843"/>
                  </a:cubicBezTo>
                  <a:lnTo>
                    <a:pt x="37" y="843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Oval 61">
              <a:extLst>
                <a:ext uri="{FF2B5EF4-FFF2-40B4-BE49-F238E27FC236}">
                  <a16:creationId xmlns:a16="http://schemas.microsoft.com/office/drawing/2014/main" xmlns="" id="{297E70BA-BFE4-44D1-94DF-387FC916A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9684" y="2738756"/>
              <a:ext cx="19050" cy="19050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Oval 62">
              <a:extLst>
                <a:ext uri="{FF2B5EF4-FFF2-40B4-BE49-F238E27FC236}">
                  <a16:creationId xmlns:a16="http://schemas.microsoft.com/office/drawing/2014/main" xmlns="" id="{00447975-0CE6-44CF-95FF-155740EAB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6034" y="2745106"/>
              <a:ext cx="4763" cy="476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Oval 63">
              <a:extLst>
                <a:ext uri="{FF2B5EF4-FFF2-40B4-BE49-F238E27FC236}">
                  <a16:creationId xmlns:a16="http://schemas.microsoft.com/office/drawing/2014/main" xmlns="" id="{A4185C83-3D89-451E-AFAF-F66274926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9684" y="2737168"/>
              <a:ext cx="19050" cy="19050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Oval 64">
              <a:extLst>
                <a:ext uri="{FF2B5EF4-FFF2-40B4-BE49-F238E27FC236}">
                  <a16:creationId xmlns:a16="http://schemas.microsoft.com/office/drawing/2014/main" xmlns="" id="{F2B89C13-168E-418E-B85B-6C5A661DA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6034" y="2743518"/>
              <a:ext cx="4763" cy="476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Oval 65">
              <a:extLst>
                <a:ext uri="{FF2B5EF4-FFF2-40B4-BE49-F238E27FC236}">
                  <a16:creationId xmlns:a16="http://schemas.microsoft.com/office/drawing/2014/main" xmlns="" id="{96373CF8-EEDA-44E1-8CC5-D9275194B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2859" y="2740343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Oval 66">
              <a:extLst>
                <a:ext uri="{FF2B5EF4-FFF2-40B4-BE49-F238E27FC236}">
                  <a16:creationId xmlns:a16="http://schemas.microsoft.com/office/drawing/2014/main" xmlns="" id="{E9CCF9A2-DF77-41CB-BE12-EFB98F56E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2859" y="2740343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Oval 67">
              <a:extLst>
                <a:ext uri="{FF2B5EF4-FFF2-40B4-BE49-F238E27FC236}">
                  <a16:creationId xmlns:a16="http://schemas.microsoft.com/office/drawing/2014/main" xmlns="" id="{63EFD9AC-5251-488C-9FE0-4D42CE762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6034" y="2743518"/>
              <a:ext cx="6350" cy="63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Oval 68">
              <a:extLst>
                <a:ext uri="{FF2B5EF4-FFF2-40B4-BE49-F238E27FC236}">
                  <a16:creationId xmlns:a16="http://schemas.microsoft.com/office/drawing/2014/main" xmlns="" id="{4C07AE30-D04E-4CA4-AFF3-3302CF855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6034" y="2743518"/>
              <a:ext cx="6350" cy="63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3" name="Freeform 69">
              <a:extLst>
                <a:ext uri="{FF2B5EF4-FFF2-40B4-BE49-F238E27FC236}">
                  <a16:creationId xmlns:a16="http://schemas.microsoft.com/office/drawing/2014/main" xmlns="" id="{0A72C89A-1CB9-47C3-A684-A731FC8CE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7622" y="2745106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4" name="Freeform 70">
              <a:extLst>
                <a:ext uri="{FF2B5EF4-FFF2-40B4-BE49-F238E27FC236}">
                  <a16:creationId xmlns:a16="http://schemas.microsoft.com/office/drawing/2014/main" xmlns="" id="{7F0C1A95-64F3-47F4-98BE-10CCFD2532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7622" y="2745106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Oval 71">
              <a:extLst>
                <a:ext uri="{FF2B5EF4-FFF2-40B4-BE49-F238E27FC236}">
                  <a16:creationId xmlns:a16="http://schemas.microsoft.com/office/drawing/2014/main" xmlns="" id="{435E7B4C-83C5-4E94-8DE0-C422A9ADD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6822" y="3884931"/>
              <a:ext cx="103188" cy="10318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Freeform 72">
              <a:extLst>
                <a:ext uri="{FF2B5EF4-FFF2-40B4-BE49-F238E27FC236}">
                  <a16:creationId xmlns:a16="http://schemas.microsoft.com/office/drawing/2014/main" xmlns="" id="{46BB5CAD-77D6-42E9-82BD-52977461F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2222" y="3910331"/>
              <a:ext cx="52388" cy="52388"/>
            </a:xfrm>
            <a:custGeom>
              <a:avLst/>
              <a:gdLst>
                <a:gd name="T0" fmla="*/ 31 w 33"/>
                <a:gd name="T1" fmla="*/ 22 h 33"/>
                <a:gd name="T2" fmla="*/ 29 w 33"/>
                <a:gd name="T3" fmla="*/ 22 h 33"/>
                <a:gd name="T4" fmla="*/ 22 w 33"/>
                <a:gd name="T5" fmla="*/ 29 h 33"/>
                <a:gd name="T6" fmla="*/ 11 w 33"/>
                <a:gd name="T7" fmla="*/ 29 h 33"/>
                <a:gd name="T8" fmla="*/ 4 w 33"/>
                <a:gd name="T9" fmla="*/ 22 h 33"/>
                <a:gd name="T10" fmla="*/ 4 w 33"/>
                <a:gd name="T11" fmla="*/ 11 h 33"/>
                <a:gd name="T12" fmla="*/ 11 w 33"/>
                <a:gd name="T13" fmla="*/ 4 h 33"/>
                <a:gd name="T14" fmla="*/ 22 w 33"/>
                <a:gd name="T15" fmla="*/ 4 h 33"/>
                <a:gd name="T16" fmla="*/ 29 w 33"/>
                <a:gd name="T17" fmla="*/ 11 h 33"/>
                <a:gd name="T18" fmla="*/ 29 w 33"/>
                <a:gd name="T19" fmla="*/ 22 h 33"/>
                <a:gd name="T20" fmla="*/ 31 w 33"/>
                <a:gd name="T21" fmla="*/ 22 h 33"/>
                <a:gd name="T22" fmla="*/ 33 w 33"/>
                <a:gd name="T23" fmla="*/ 22 h 33"/>
                <a:gd name="T24" fmla="*/ 33 w 33"/>
                <a:gd name="T25" fmla="*/ 11 h 33"/>
                <a:gd name="T26" fmla="*/ 22 w 33"/>
                <a:gd name="T27" fmla="*/ 0 h 33"/>
                <a:gd name="T28" fmla="*/ 11 w 33"/>
                <a:gd name="T29" fmla="*/ 0 h 33"/>
                <a:gd name="T30" fmla="*/ 0 w 33"/>
                <a:gd name="T31" fmla="*/ 11 h 33"/>
                <a:gd name="T32" fmla="*/ 0 w 33"/>
                <a:gd name="T33" fmla="*/ 22 h 33"/>
                <a:gd name="T34" fmla="*/ 11 w 33"/>
                <a:gd name="T35" fmla="*/ 33 h 33"/>
                <a:gd name="T36" fmla="*/ 22 w 33"/>
                <a:gd name="T37" fmla="*/ 33 h 33"/>
                <a:gd name="T38" fmla="*/ 33 w 33"/>
                <a:gd name="T39" fmla="*/ 22 h 33"/>
                <a:gd name="T40" fmla="*/ 31 w 33"/>
                <a:gd name="T41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33">
                  <a:moveTo>
                    <a:pt x="31" y="2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6"/>
                    <a:pt x="26" y="29"/>
                    <a:pt x="2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29"/>
                    <a:pt x="4" y="26"/>
                    <a:pt x="4" y="2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6" y="4"/>
                    <a:pt x="29" y="7"/>
                    <a:pt x="29" y="1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5"/>
                    <a:pt x="28" y="0"/>
                    <a:pt x="2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5" y="33"/>
                    <a:pt x="11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33"/>
                    <a:pt x="33" y="28"/>
                    <a:pt x="33" y="22"/>
                  </a:cubicBezTo>
                  <a:lnTo>
                    <a:pt x="31" y="22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Rectangle 73">
              <a:extLst>
                <a:ext uri="{FF2B5EF4-FFF2-40B4-BE49-F238E27FC236}">
                  <a16:creationId xmlns:a16="http://schemas.microsoft.com/office/drawing/2014/main" xmlns="" id="{ACC25654-C7A6-40D3-ABF3-346D3AF1B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9809" y="2873693"/>
              <a:ext cx="558800" cy="979488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Rectangle 74">
              <a:extLst>
                <a:ext uri="{FF2B5EF4-FFF2-40B4-BE49-F238E27FC236}">
                  <a16:creationId xmlns:a16="http://schemas.microsoft.com/office/drawing/2014/main" xmlns="" id="{F75032F8-AFAC-45C1-BF32-155A6580D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572" y="2880043"/>
              <a:ext cx="547688" cy="966788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Freeform 75">
              <a:extLst>
                <a:ext uri="{FF2B5EF4-FFF2-40B4-BE49-F238E27FC236}">
                  <a16:creationId xmlns:a16="http://schemas.microsoft.com/office/drawing/2014/main" xmlns="" id="{C7BB2123-C915-45D4-B7DF-00C4ADC46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9997" y="2784793"/>
              <a:ext cx="115888" cy="26988"/>
            </a:xfrm>
            <a:custGeom>
              <a:avLst/>
              <a:gdLst>
                <a:gd name="T0" fmla="*/ 8 w 73"/>
                <a:gd name="T1" fmla="*/ 17 h 17"/>
                <a:gd name="T2" fmla="*/ 0 w 73"/>
                <a:gd name="T3" fmla="*/ 9 h 17"/>
                <a:gd name="T4" fmla="*/ 8 w 73"/>
                <a:gd name="T5" fmla="*/ 0 h 17"/>
                <a:gd name="T6" fmla="*/ 65 w 73"/>
                <a:gd name="T7" fmla="*/ 0 h 17"/>
                <a:gd name="T8" fmla="*/ 73 w 73"/>
                <a:gd name="T9" fmla="*/ 9 h 17"/>
                <a:gd name="T10" fmla="*/ 65 w 73"/>
                <a:gd name="T11" fmla="*/ 17 h 17"/>
                <a:gd name="T12" fmla="*/ 8 w 73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0" y="0"/>
                    <a:pt x="73" y="4"/>
                    <a:pt x="73" y="9"/>
                  </a:cubicBezTo>
                  <a:cubicBezTo>
                    <a:pt x="73" y="13"/>
                    <a:pt x="70" y="17"/>
                    <a:pt x="65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0" name="Freeform 76">
              <a:extLst>
                <a:ext uri="{FF2B5EF4-FFF2-40B4-BE49-F238E27FC236}">
                  <a16:creationId xmlns:a16="http://schemas.microsoft.com/office/drawing/2014/main" xmlns="" id="{00B33CCA-99B3-4DCF-8487-784889DC4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6347" y="2792731"/>
              <a:ext cx="103188" cy="11113"/>
            </a:xfrm>
            <a:custGeom>
              <a:avLst/>
              <a:gdLst>
                <a:gd name="T0" fmla="*/ 65 w 65"/>
                <a:gd name="T1" fmla="*/ 4 h 7"/>
                <a:gd name="T2" fmla="*/ 61 w 65"/>
                <a:gd name="T3" fmla="*/ 7 h 7"/>
                <a:gd name="T4" fmla="*/ 4 w 65"/>
                <a:gd name="T5" fmla="*/ 7 h 7"/>
                <a:gd name="T6" fmla="*/ 0 w 65"/>
                <a:gd name="T7" fmla="*/ 4 h 7"/>
                <a:gd name="T8" fmla="*/ 4 w 65"/>
                <a:gd name="T9" fmla="*/ 0 h 7"/>
                <a:gd name="T10" fmla="*/ 61 w 65"/>
                <a:gd name="T11" fmla="*/ 0 h 7"/>
                <a:gd name="T12" fmla="*/ 65 w 65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">
                  <a:moveTo>
                    <a:pt x="65" y="4"/>
                  </a:moveTo>
                  <a:cubicBezTo>
                    <a:pt x="65" y="6"/>
                    <a:pt x="63" y="7"/>
                    <a:pt x="61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5" y="2"/>
                    <a:pt x="65" y="4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1" name="Oval 77">
              <a:extLst>
                <a:ext uri="{FF2B5EF4-FFF2-40B4-BE49-F238E27FC236}">
                  <a16:creationId xmlns:a16="http://schemas.microsoft.com/office/drawing/2014/main" xmlns="" id="{1FF6582C-B099-42F1-9728-4193603FE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1897" y="2789556"/>
              <a:ext cx="17463" cy="1746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DFA9DF0C-0927-406E-9AF5-15E8C641C27A}"/>
              </a:ext>
            </a:extLst>
          </p:cNvPr>
          <p:cNvSpPr txBox="1"/>
          <p:nvPr/>
        </p:nvSpPr>
        <p:spPr>
          <a:xfrm>
            <a:off x="2971800" y="493274"/>
            <a:ext cx="6248400" cy="515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600" b="1" dirty="0">
                <a:solidFill>
                  <a:schemeClr val="bg1"/>
                </a:solidFill>
                <a:ea typeface="Montserrat Light" charset="0"/>
                <a:cs typeface="Montserrat Light" charset="0"/>
              </a:rPr>
              <a:t>Application Services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45921CAE-7778-40CA-8F29-9ACA636FF4F1}"/>
              </a:ext>
            </a:extLst>
          </p:cNvPr>
          <p:cNvSpPr/>
          <p:nvPr/>
        </p:nvSpPr>
        <p:spPr>
          <a:xfrm>
            <a:off x="8674870" y="5616884"/>
            <a:ext cx="2332232" cy="93871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luôn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rong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ruổi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khắp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nèo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feedback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400" dirty="0">
              <a:solidFill>
                <a:srgbClr val="343941">
                  <a:lumMod val="60000"/>
                  <a:lumOff val="40000"/>
                </a:srgbClr>
              </a:solidFill>
              <a:latin typeface="Lato" panose="020F0502020204030203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794FA31A-00A9-413D-9D39-1C0DC70EC2AF}"/>
              </a:ext>
            </a:extLst>
          </p:cNvPr>
          <p:cNvSpPr/>
          <p:nvPr/>
        </p:nvSpPr>
        <p:spPr>
          <a:xfrm>
            <a:off x="5119874" y="5616884"/>
            <a:ext cx="2332232" cy="60016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400" dirty="0">
              <a:solidFill>
                <a:srgbClr val="343941">
                  <a:lumMod val="60000"/>
                  <a:lumOff val="40000"/>
                </a:srgbClr>
              </a:solidFill>
              <a:latin typeface="Lato" panose="020F0502020204030203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35475F52-486F-42F6-8D5B-28E47ECA1D81}"/>
              </a:ext>
            </a:extLst>
          </p:cNvPr>
          <p:cNvSpPr/>
          <p:nvPr/>
        </p:nvSpPr>
        <p:spPr>
          <a:xfrm>
            <a:off x="1546061" y="5616884"/>
            <a:ext cx="2332232" cy="60016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dũ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machine learning (AI)</a:t>
            </a:r>
            <a:endParaRPr lang="en-IN" sz="1400" dirty="0">
              <a:solidFill>
                <a:srgbClr val="343941">
                  <a:lumMod val="60000"/>
                  <a:lumOff val="40000"/>
                </a:srgbClr>
              </a:solidFill>
              <a:latin typeface="Lato" panose="020F0502020204030203" pitchFamily="34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xmlns="" id="{B850F240-3CB2-43CE-B625-A544C1C7AA0D}"/>
              </a:ext>
            </a:extLst>
          </p:cNvPr>
          <p:cNvGrpSpPr/>
          <p:nvPr/>
        </p:nvGrpSpPr>
        <p:grpSpPr>
          <a:xfrm>
            <a:off x="8289760" y="3921142"/>
            <a:ext cx="368300" cy="333375"/>
            <a:chOff x="4024313" y="1374776"/>
            <a:chExt cx="368300" cy="333375"/>
          </a:xfrm>
        </p:grpSpPr>
        <p:sp>
          <p:nvSpPr>
            <p:cNvPr id="84" name="Rectangle 30">
              <a:extLst>
                <a:ext uri="{FF2B5EF4-FFF2-40B4-BE49-F238E27FC236}">
                  <a16:creationId xmlns:a16="http://schemas.microsoft.com/office/drawing/2014/main" xmlns="" id="{46FD2DA3-1234-4ECD-BED4-E01AC2350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1427163"/>
              <a:ext cx="368300" cy="176213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" name="Rectangle 31">
              <a:extLst>
                <a:ext uri="{FF2B5EF4-FFF2-40B4-BE49-F238E27FC236}">
                  <a16:creationId xmlns:a16="http://schemas.microsoft.com/office/drawing/2014/main" xmlns="" id="{F363B935-1EAF-4D3B-A09E-2F4B23D9D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1776" y="1603376"/>
              <a:ext cx="333375" cy="104775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" name="Rectangle 32">
              <a:extLst>
                <a:ext uri="{FF2B5EF4-FFF2-40B4-BE49-F238E27FC236}">
                  <a16:creationId xmlns:a16="http://schemas.microsoft.com/office/drawing/2014/main" xmlns="" id="{9544CB72-8E9D-4749-8EAB-0C265F141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551" y="1374776"/>
              <a:ext cx="123825" cy="52388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" name="Rectangle 33">
              <a:extLst>
                <a:ext uri="{FF2B5EF4-FFF2-40B4-BE49-F238E27FC236}">
                  <a16:creationId xmlns:a16="http://schemas.microsoft.com/office/drawing/2014/main" xmlns="" id="{9D8F228C-7359-4531-A171-FF3B229D1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5601" y="1568451"/>
              <a:ext cx="87313" cy="87313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xmlns="" id="{915F4EA2-17A8-456E-96C9-464DC3B364F9}"/>
              </a:ext>
            </a:extLst>
          </p:cNvPr>
          <p:cNvGrpSpPr/>
          <p:nvPr/>
        </p:nvGrpSpPr>
        <p:grpSpPr>
          <a:xfrm>
            <a:off x="3584177" y="1905352"/>
            <a:ext cx="392112" cy="325438"/>
            <a:chOff x="4767263" y="1379538"/>
            <a:chExt cx="392112" cy="325438"/>
          </a:xfrm>
        </p:grpSpPr>
        <p:sp>
          <p:nvSpPr>
            <p:cNvPr id="89" name="Freeform 37">
              <a:extLst>
                <a:ext uri="{FF2B5EF4-FFF2-40B4-BE49-F238E27FC236}">
                  <a16:creationId xmlns:a16="http://schemas.microsoft.com/office/drawing/2014/main" xmlns="" id="{60917F7D-78BC-483B-9078-EA728E59F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263" y="1387476"/>
              <a:ext cx="317500" cy="317500"/>
            </a:xfrm>
            <a:custGeom>
              <a:avLst/>
              <a:gdLst>
                <a:gd name="T0" fmla="*/ 70 w 73"/>
                <a:gd name="T1" fmla="*/ 23 h 72"/>
                <a:gd name="T2" fmla="*/ 73 w 73"/>
                <a:gd name="T3" fmla="*/ 36 h 72"/>
                <a:gd name="T4" fmla="*/ 36 w 73"/>
                <a:gd name="T5" fmla="*/ 72 h 72"/>
                <a:gd name="T6" fmla="*/ 0 w 73"/>
                <a:gd name="T7" fmla="*/ 36 h 72"/>
                <a:gd name="T8" fmla="*/ 36 w 73"/>
                <a:gd name="T9" fmla="*/ 0 h 72"/>
                <a:gd name="T10" fmla="*/ 63 w 73"/>
                <a:gd name="T11" fmla="*/ 1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72">
                  <a:moveTo>
                    <a:pt x="70" y="23"/>
                  </a:moveTo>
                  <a:cubicBezTo>
                    <a:pt x="72" y="27"/>
                    <a:pt x="73" y="31"/>
                    <a:pt x="73" y="36"/>
                  </a:cubicBezTo>
                  <a:cubicBezTo>
                    <a:pt x="73" y="56"/>
                    <a:pt x="56" y="72"/>
                    <a:pt x="36" y="72"/>
                  </a:cubicBez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47" y="0"/>
                    <a:pt x="56" y="4"/>
                    <a:pt x="63" y="11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xmlns="" id="{45190392-7C59-44D1-8BE8-1CD2E6DED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888" y="1436688"/>
              <a:ext cx="217487" cy="219075"/>
            </a:xfrm>
            <a:custGeom>
              <a:avLst/>
              <a:gdLst>
                <a:gd name="T0" fmla="*/ 49 w 50"/>
                <a:gd name="T1" fmla="*/ 17 h 50"/>
                <a:gd name="T2" fmla="*/ 50 w 50"/>
                <a:gd name="T3" fmla="*/ 25 h 50"/>
                <a:gd name="T4" fmla="*/ 25 w 50"/>
                <a:gd name="T5" fmla="*/ 50 h 50"/>
                <a:gd name="T6" fmla="*/ 0 w 50"/>
                <a:gd name="T7" fmla="*/ 25 h 50"/>
                <a:gd name="T8" fmla="*/ 25 w 50"/>
                <a:gd name="T9" fmla="*/ 0 h 50"/>
                <a:gd name="T10" fmla="*/ 43 w 50"/>
                <a:gd name="T11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50">
                  <a:moveTo>
                    <a:pt x="49" y="17"/>
                  </a:moveTo>
                  <a:cubicBezTo>
                    <a:pt x="50" y="20"/>
                    <a:pt x="50" y="22"/>
                    <a:pt x="50" y="25"/>
                  </a:cubicBezTo>
                  <a:cubicBezTo>
                    <a:pt x="50" y="39"/>
                    <a:pt x="39" y="50"/>
                    <a:pt x="25" y="50"/>
                  </a:cubicBezTo>
                  <a:cubicBezTo>
                    <a:pt x="12" y="50"/>
                    <a:pt x="0" y="39"/>
                    <a:pt x="0" y="25"/>
                  </a:cubicBezTo>
                  <a:cubicBezTo>
                    <a:pt x="0" y="11"/>
                    <a:pt x="12" y="0"/>
                    <a:pt x="25" y="0"/>
                  </a:cubicBezTo>
                  <a:cubicBezTo>
                    <a:pt x="32" y="0"/>
                    <a:pt x="38" y="3"/>
                    <a:pt x="43" y="7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xmlns="" id="{2F579773-7FDE-4A9A-AA20-925A0E5B8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4100" y="1479551"/>
              <a:ext cx="125412" cy="128588"/>
            </a:xfrm>
            <a:custGeom>
              <a:avLst/>
              <a:gdLst>
                <a:gd name="T0" fmla="*/ 29 w 29"/>
                <a:gd name="T1" fmla="*/ 13 h 29"/>
                <a:gd name="T2" fmla="*/ 29 w 29"/>
                <a:gd name="T3" fmla="*/ 15 h 29"/>
                <a:gd name="T4" fmla="*/ 14 w 29"/>
                <a:gd name="T5" fmla="*/ 29 h 29"/>
                <a:gd name="T6" fmla="*/ 0 w 29"/>
                <a:gd name="T7" fmla="*/ 15 h 29"/>
                <a:gd name="T8" fmla="*/ 14 w 29"/>
                <a:gd name="T9" fmla="*/ 0 h 29"/>
                <a:gd name="T10" fmla="*/ 22 w 29"/>
                <a:gd name="T11" fmla="*/ 3 h 29"/>
                <a:gd name="T12" fmla="*/ 23 w 29"/>
                <a:gd name="T13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9">
                  <a:moveTo>
                    <a:pt x="29" y="13"/>
                  </a:moveTo>
                  <a:cubicBezTo>
                    <a:pt x="29" y="14"/>
                    <a:pt x="29" y="14"/>
                    <a:pt x="29" y="15"/>
                  </a:cubicBezTo>
                  <a:cubicBezTo>
                    <a:pt x="29" y="23"/>
                    <a:pt x="22" y="29"/>
                    <a:pt x="14" y="29"/>
                  </a:cubicBezTo>
                  <a:cubicBezTo>
                    <a:pt x="6" y="29"/>
                    <a:pt x="0" y="23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7" y="0"/>
                    <a:pt x="20" y="1"/>
                    <a:pt x="22" y="3"/>
                  </a:cubicBezTo>
                  <a:cubicBezTo>
                    <a:pt x="22" y="3"/>
                    <a:pt x="23" y="3"/>
                    <a:pt x="23" y="3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2" name="Line 40">
              <a:extLst>
                <a:ext uri="{FF2B5EF4-FFF2-40B4-BE49-F238E27FC236}">
                  <a16:creationId xmlns:a16="http://schemas.microsoft.com/office/drawing/2014/main" xmlns="" id="{DBC6BA55-CBE8-4849-9927-DB76F68D94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9188" y="1449388"/>
              <a:ext cx="152400" cy="92075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3" name="Freeform 41">
              <a:extLst>
                <a:ext uri="{FF2B5EF4-FFF2-40B4-BE49-F238E27FC236}">
                  <a16:creationId xmlns:a16="http://schemas.microsoft.com/office/drawing/2014/main" xmlns="" id="{AE989398-1BE2-4B9A-9997-F439A4AFF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588" y="1379538"/>
              <a:ext cx="77787" cy="87313"/>
            </a:xfrm>
            <a:custGeom>
              <a:avLst/>
              <a:gdLst>
                <a:gd name="T0" fmla="*/ 27 w 49"/>
                <a:gd name="T1" fmla="*/ 55 h 55"/>
                <a:gd name="T2" fmla="*/ 0 w 49"/>
                <a:gd name="T3" fmla="*/ 44 h 55"/>
                <a:gd name="T4" fmla="*/ 0 w 49"/>
                <a:gd name="T5" fmla="*/ 13 h 55"/>
                <a:gd name="T6" fmla="*/ 21 w 49"/>
                <a:gd name="T7" fmla="*/ 0 h 55"/>
                <a:gd name="T8" fmla="*/ 24 w 49"/>
                <a:gd name="T9" fmla="*/ 27 h 55"/>
                <a:gd name="T10" fmla="*/ 49 w 49"/>
                <a:gd name="T11" fmla="*/ 41 h 55"/>
                <a:gd name="T12" fmla="*/ 27 w 4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5">
                  <a:moveTo>
                    <a:pt x="27" y="55"/>
                  </a:moveTo>
                  <a:lnTo>
                    <a:pt x="0" y="44"/>
                  </a:lnTo>
                  <a:lnTo>
                    <a:pt x="0" y="13"/>
                  </a:lnTo>
                  <a:lnTo>
                    <a:pt x="21" y="0"/>
                  </a:lnTo>
                  <a:lnTo>
                    <a:pt x="24" y="27"/>
                  </a:lnTo>
                  <a:lnTo>
                    <a:pt x="49" y="41"/>
                  </a:lnTo>
                  <a:lnTo>
                    <a:pt x="27" y="55"/>
                  </a:ln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4" name="Oval 42">
              <a:extLst>
                <a:ext uri="{FF2B5EF4-FFF2-40B4-BE49-F238E27FC236}">
                  <a16:creationId xmlns:a16="http://schemas.microsoft.com/office/drawing/2014/main" xmlns="" id="{78798796-A9B9-495A-898D-64BEB7A7B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1725" y="1531938"/>
              <a:ext cx="30162" cy="26988"/>
            </a:xfrm>
            <a:prstGeom prst="ellips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109AB27B-95BE-4626-8BE5-5F3BFC12416C}"/>
              </a:ext>
            </a:extLst>
          </p:cNvPr>
          <p:cNvGrpSpPr/>
          <p:nvPr/>
        </p:nvGrpSpPr>
        <p:grpSpPr>
          <a:xfrm>
            <a:off x="8272559" y="2952724"/>
            <a:ext cx="368301" cy="282575"/>
            <a:chOff x="7805738" y="1401763"/>
            <a:chExt cx="368301" cy="282575"/>
          </a:xfrm>
        </p:grpSpPr>
        <p:sp>
          <p:nvSpPr>
            <p:cNvPr id="96" name="Rectangle 77">
              <a:extLst>
                <a:ext uri="{FF2B5EF4-FFF2-40B4-BE49-F238E27FC236}">
                  <a16:creationId xmlns:a16="http://schemas.microsoft.com/office/drawing/2014/main" xmlns="" id="{CF51A61F-3C61-4C72-ABE8-02FD1BA7A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5738" y="1455738"/>
              <a:ext cx="122238" cy="228600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7" name="Rectangle 78">
              <a:extLst>
                <a:ext uri="{FF2B5EF4-FFF2-40B4-BE49-F238E27FC236}">
                  <a16:creationId xmlns:a16="http://schemas.microsoft.com/office/drawing/2014/main" xmlns="" id="{D858A053-0604-451F-B17A-BB19193D0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6" y="1401763"/>
              <a:ext cx="123825" cy="282575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" name="Rectangle 79">
              <a:extLst>
                <a:ext uri="{FF2B5EF4-FFF2-40B4-BE49-F238E27FC236}">
                  <a16:creationId xmlns:a16="http://schemas.microsoft.com/office/drawing/2014/main" xmlns="" id="{144E06F4-6DAA-47D7-AE5F-B61A8519C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1801" y="1455738"/>
              <a:ext cx="122238" cy="228600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9" name="Rectangle 80">
              <a:extLst>
                <a:ext uri="{FF2B5EF4-FFF2-40B4-BE49-F238E27FC236}">
                  <a16:creationId xmlns:a16="http://schemas.microsoft.com/office/drawing/2014/main" xmlns="" id="{A21E6FC2-2D9E-49F0-BC46-9D85E8E0B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1490663"/>
              <a:ext cx="52388" cy="71438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0" name="Rectangle 81">
              <a:extLst>
                <a:ext uri="{FF2B5EF4-FFF2-40B4-BE49-F238E27FC236}">
                  <a16:creationId xmlns:a16="http://schemas.microsoft.com/office/drawing/2014/main" xmlns="" id="{9620EC43-1291-42D1-821F-88F7FDF78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6726" y="1490663"/>
              <a:ext cx="52388" cy="71438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1" name="Rectangle 82">
              <a:extLst>
                <a:ext uri="{FF2B5EF4-FFF2-40B4-BE49-F238E27FC236}">
                  <a16:creationId xmlns:a16="http://schemas.microsoft.com/office/drawing/2014/main" xmlns="" id="{E59E0A8F-0A09-4945-A4DA-C2D5E77B2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4488" y="1438276"/>
              <a:ext cx="52388" cy="87313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2" name="Line 83">
              <a:extLst>
                <a:ext uri="{FF2B5EF4-FFF2-40B4-BE49-F238E27FC236}">
                  <a16:creationId xmlns:a16="http://schemas.microsoft.com/office/drawing/2014/main" xmlns="" id="{22DFCF55-C7AD-4453-A978-129831C75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0188" y="1597026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3" name="Line 84">
              <a:extLst>
                <a:ext uri="{FF2B5EF4-FFF2-40B4-BE49-F238E27FC236}">
                  <a16:creationId xmlns:a16="http://schemas.microsoft.com/office/drawing/2014/main" xmlns="" id="{C1469759-D768-4F93-BD31-A75EEE92B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0188" y="1631951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4" name="Line 85">
              <a:extLst>
                <a:ext uri="{FF2B5EF4-FFF2-40B4-BE49-F238E27FC236}">
                  <a16:creationId xmlns:a16="http://schemas.microsoft.com/office/drawing/2014/main" xmlns="" id="{E357D7B4-06A7-4FB6-B566-AC6FACD34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663" y="1597026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5" name="Line 86">
              <a:extLst>
                <a:ext uri="{FF2B5EF4-FFF2-40B4-BE49-F238E27FC236}">
                  <a16:creationId xmlns:a16="http://schemas.microsoft.com/office/drawing/2014/main" xmlns="" id="{1425BC07-5CB1-4D15-A1EB-C968A5414E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663" y="1631951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6" name="Line 87">
              <a:extLst>
                <a:ext uri="{FF2B5EF4-FFF2-40B4-BE49-F238E27FC236}">
                  <a16:creationId xmlns:a16="http://schemas.microsoft.com/office/drawing/2014/main" xmlns="" id="{2C8F4978-F4C8-48CF-8116-0AE2286AD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2426" y="1562101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7" name="Line 88">
              <a:extLst>
                <a:ext uri="{FF2B5EF4-FFF2-40B4-BE49-F238E27FC236}">
                  <a16:creationId xmlns:a16="http://schemas.microsoft.com/office/drawing/2014/main" xmlns="" id="{865C4073-EE66-41CC-9483-186962944D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2426" y="1597026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xmlns="" id="{3B1C611D-9626-4963-B475-4A711042AB95}"/>
              </a:ext>
            </a:extLst>
          </p:cNvPr>
          <p:cNvGrpSpPr/>
          <p:nvPr/>
        </p:nvGrpSpPr>
        <p:grpSpPr>
          <a:xfrm>
            <a:off x="8335546" y="1926184"/>
            <a:ext cx="266700" cy="401638"/>
            <a:chOff x="1309688" y="2978150"/>
            <a:chExt cx="266700" cy="401638"/>
          </a:xfrm>
        </p:grpSpPr>
        <p:sp>
          <p:nvSpPr>
            <p:cNvPr id="109" name="Rectangle 5">
              <a:extLst>
                <a:ext uri="{FF2B5EF4-FFF2-40B4-BE49-F238E27FC236}">
                  <a16:creationId xmlns:a16="http://schemas.microsoft.com/office/drawing/2014/main" xmlns="" id="{F89B24D3-A0E9-4A79-BC2E-FDBDEC3AD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135313"/>
              <a:ext cx="266700" cy="244475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xmlns="" id="{2CF18F78-C12F-407B-B7EE-6771A8B0D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738" y="2978150"/>
              <a:ext cx="220663" cy="147638"/>
            </a:xfrm>
            <a:custGeom>
              <a:avLst/>
              <a:gdLst>
                <a:gd name="T0" fmla="*/ 16 w 50"/>
                <a:gd name="T1" fmla="*/ 34 h 34"/>
                <a:gd name="T2" fmla="*/ 16 w 50"/>
                <a:gd name="T3" fmla="*/ 22 h 34"/>
                <a:gd name="T4" fmla="*/ 26 w 50"/>
                <a:gd name="T5" fmla="*/ 16 h 34"/>
                <a:gd name="T6" fmla="*/ 26 w 50"/>
                <a:gd name="T7" fmla="*/ 16 h 34"/>
                <a:gd name="T8" fmla="*/ 36 w 50"/>
                <a:gd name="T9" fmla="*/ 22 h 34"/>
                <a:gd name="T10" fmla="*/ 36 w 50"/>
                <a:gd name="T11" fmla="*/ 28 h 34"/>
                <a:gd name="T12" fmla="*/ 50 w 50"/>
                <a:gd name="T13" fmla="*/ 28 h 34"/>
                <a:gd name="T14" fmla="*/ 50 w 50"/>
                <a:gd name="T15" fmla="*/ 24 h 34"/>
                <a:gd name="T16" fmla="*/ 27 w 50"/>
                <a:gd name="T17" fmla="*/ 0 h 34"/>
                <a:gd name="T18" fmla="*/ 25 w 50"/>
                <a:gd name="T19" fmla="*/ 0 h 34"/>
                <a:gd name="T20" fmla="*/ 0 w 50"/>
                <a:gd name="T21" fmla="*/ 25 h 34"/>
                <a:gd name="T22" fmla="*/ 0 w 50"/>
                <a:gd name="T2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" h="34">
                  <a:moveTo>
                    <a:pt x="16" y="34"/>
                  </a:moveTo>
                  <a:cubicBezTo>
                    <a:pt x="16" y="22"/>
                    <a:pt x="16" y="22"/>
                    <a:pt x="16" y="22"/>
                  </a:cubicBezTo>
                  <a:cubicBezTo>
                    <a:pt x="16" y="17"/>
                    <a:pt x="21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31" y="16"/>
                    <a:pt x="36" y="17"/>
                    <a:pt x="36" y="2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49" y="12"/>
                    <a:pt x="39" y="0"/>
                    <a:pt x="2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0" y="12"/>
                    <a:pt x="0" y="25"/>
                  </a:cubicBezTo>
                  <a:cubicBezTo>
                    <a:pt x="0" y="34"/>
                    <a:pt x="0" y="34"/>
                    <a:pt x="0" y="34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7">
              <a:extLst>
                <a:ext uri="{FF2B5EF4-FFF2-40B4-BE49-F238E27FC236}">
                  <a16:creationId xmlns:a16="http://schemas.microsoft.com/office/drawing/2014/main" xmlns="" id="{2F5524AE-BF35-4F6E-9B60-2884C6C4D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588" y="3178175"/>
              <a:ext cx="88900" cy="149225"/>
            </a:xfrm>
            <a:custGeom>
              <a:avLst/>
              <a:gdLst>
                <a:gd name="T0" fmla="*/ 16 w 20"/>
                <a:gd name="T1" fmla="*/ 19 h 34"/>
                <a:gd name="T2" fmla="*/ 20 w 20"/>
                <a:gd name="T3" fmla="*/ 11 h 34"/>
                <a:gd name="T4" fmla="*/ 10 w 20"/>
                <a:gd name="T5" fmla="*/ 0 h 34"/>
                <a:gd name="T6" fmla="*/ 0 w 20"/>
                <a:gd name="T7" fmla="*/ 11 h 34"/>
                <a:gd name="T8" fmla="*/ 4 w 20"/>
                <a:gd name="T9" fmla="*/ 19 h 34"/>
                <a:gd name="T10" fmla="*/ 4 w 20"/>
                <a:gd name="T11" fmla="*/ 19 h 34"/>
                <a:gd name="T12" fmla="*/ 4 w 20"/>
                <a:gd name="T13" fmla="*/ 29 h 34"/>
                <a:gd name="T14" fmla="*/ 9 w 20"/>
                <a:gd name="T15" fmla="*/ 34 h 34"/>
                <a:gd name="T16" fmla="*/ 10 w 20"/>
                <a:gd name="T17" fmla="*/ 34 h 34"/>
                <a:gd name="T18" fmla="*/ 16 w 20"/>
                <a:gd name="T19" fmla="*/ 29 h 34"/>
                <a:gd name="T20" fmla="*/ 16 w 20"/>
                <a:gd name="T21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34">
                  <a:moveTo>
                    <a:pt x="16" y="19"/>
                  </a:moveTo>
                  <a:cubicBezTo>
                    <a:pt x="20" y="17"/>
                    <a:pt x="20" y="14"/>
                    <a:pt x="20" y="11"/>
                  </a:cubicBezTo>
                  <a:cubicBezTo>
                    <a:pt x="20" y="5"/>
                    <a:pt x="16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4"/>
                    <a:pt x="0" y="17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2"/>
                    <a:pt x="6" y="34"/>
                    <a:pt x="9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4" y="34"/>
                    <a:pt x="16" y="32"/>
                    <a:pt x="16" y="29"/>
                  </a:cubicBezTo>
                  <a:cubicBezTo>
                    <a:pt x="16" y="19"/>
                    <a:pt x="16" y="19"/>
                    <a:pt x="16" y="19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xmlns="" id="{22750E52-D2AA-4A56-A3F2-3EC3AC9F57A5}"/>
              </a:ext>
            </a:extLst>
          </p:cNvPr>
          <p:cNvGrpSpPr/>
          <p:nvPr/>
        </p:nvGrpSpPr>
        <p:grpSpPr>
          <a:xfrm>
            <a:off x="3608165" y="3921142"/>
            <a:ext cx="244475" cy="376237"/>
            <a:chOff x="9378951" y="1349376"/>
            <a:chExt cx="244475" cy="376237"/>
          </a:xfrm>
        </p:grpSpPr>
        <p:sp>
          <p:nvSpPr>
            <p:cNvPr id="113" name="Freeform 106">
              <a:extLst>
                <a:ext uri="{FF2B5EF4-FFF2-40B4-BE49-F238E27FC236}">
                  <a16:creationId xmlns:a16="http://schemas.microsoft.com/office/drawing/2014/main" xmlns="" id="{773F66D8-1056-4842-B888-2AB1F9425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8951" y="1349376"/>
              <a:ext cx="244475" cy="271463"/>
            </a:xfrm>
            <a:custGeom>
              <a:avLst/>
              <a:gdLst>
                <a:gd name="T0" fmla="*/ 11 w 55"/>
                <a:gd name="T1" fmla="*/ 62 h 62"/>
                <a:gd name="T2" fmla="*/ 13 w 55"/>
                <a:gd name="T3" fmla="*/ 50 h 62"/>
                <a:gd name="T4" fmla="*/ 0 w 55"/>
                <a:gd name="T5" fmla="*/ 28 h 62"/>
                <a:gd name="T6" fmla="*/ 28 w 55"/>
                <a:gd name="T7" fmla="*/ 0 h 62"/>
                <a:gd name="T8" fmla="*/ 55 w 55"/>
                <a:gd name="T9" fmla="*/ 28 h 62"/>
                <a:gd name="T10" fmla="*/ 43 w 55"/>
                <a:gd name="T11" fmla="*/ 50 h 62"/>
                <a:gd name="T12" fmla="*/ 43 w 55"/>
                <a:gd name="T13" fmla="*/ 62 h 62"/>
                <a:gd name="T14" fmla="*/ 11 w 55"/>
                <a:gd name="T1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62">
                  <a:moveTo>
                    <a:pt x="11" y="62"/>
                  </a:moveTo>
                  <a:cubicBezTo>
                    <a:pt x="11" y="62"/>
                    <a:pt x="15" y="56"/>
                    <a:pt x="13" y="50"/>
                  </a:cubicBezTo>
                  <a:cubicBezTo>
                    <a:pt x="10" y="45"/>
                    <a:pt x="0" y="37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44" y="0"/>
                    <a:pt x="55" y="13"/>
                    <a:pt x="55" y="28"/>
                  </a:cubicBezTo>
                  <a:cubicBezTo>
                    <a:pt x="55" y="38"/>
                    <a:pt x="46" y="45"/>
                    <a:pt x="43" y="50"/>
                  </a:cubicBezTo>
                  <a:cubicBezTo>
                    <a:pt x="40" y="54"/>
                    <a:pt x="43" y="62"/>
                    <a:pt x="43" y="62"/>
                  </a:cubicBezTo>
                  <a:lnTo>
                    <a:pt x="11" y="62"/>
                  </a:ln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4" name="Line 107">
              <a:extLst>
                <a:ext uri="{FF2B5EF4-FFF2-40B4-BE49-F238E27FC236}">
                  <a16:creationId xmlns:a16="http://schemas.microsoft.com/office/drawing/2014/main" xmlns="" id="{C7137B22-4D62-4037-939F-B172676FE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36101" y="1655763"/>
              <a:ext cx="125413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5" name="Line 108">
              <a:extLst>
                <a:ext uri="{FF2B5EF4-FFF2-40B4-BE49-F238E27FC236}">
                  <a16:creationId xmlns:a16="http://schemas.microsoft.com/office/drawing/2014/main" xmlns="" id="{ACFBD681-74BD-4A48-9137-A47DDBD861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53563" y="1690688"/>
              <a:ext cx="90488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6" name="Freeform 109">
              <a:extLst>
                <a:ext uri="{FF2B5EF4-FFF2-40B4-BE49-F238E27FC236}">
                  <a16:creationId xmlns:a16="http://schemas.microsoft.com/office/drawing/2014/main" xmlns="" id="{0AC64A51-0EB8-474F-8B81-EA3E23079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1338" y="1479551"/>
              <a:ext cx="49213" cy="131763"/>
            </a:xfrm>
            <a:custGeom>
              <a:avLst/>
              <a:gdLst>
                <a:gd name="T0" fmla="*/ 31 w 31"/>
                <a:gd name="T1" fmla="*/ 83 h 83"/>
                <a:gd name="T2" fmla="*/ 31 w 31"/>
                <a:gd name="T3" fmla="*/ 56 h 83"/>
                <a:gd name="T4" fmla="*/ 0 w 31"/>
                <a:gd name="T5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83">
                  <a:moveTo>
                    <a:pt x="31" y="83"/>
                  </a:moveTo>
                  <a:lnTo>
                    <a:pt x="31" y="56"/>
                  </a:lnTo>
                  <a:lnTo>
                    <a:pt x="0" y="0"/>
                  </a:ln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7" name="Freeform 110">
              <a:extLst>
                <a:ext uri="{FF2B5EF4-FFF2-40B4-BE49-F238E27FC236}">
                  <a16:creationId xmlns:a16="http://schemas.microsoft.com/office/drawing/2014/main" xmlns="" id="{9929FB36-EB38-42BC-A0D9-32C6AF523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7063" y="1479551"/>
              <a:ext cx="49213" cy="131763"/>
            </a:xfrm>
            <a:custGeom>
              <a:avLst/>
              <a:gdLst>
                <a:gd name="T0" fmla="*/ 0 w 31"/>
                <a:gd name="T1" fmla="*/ 83 h 83"/>
                <a:gd name="T2" fmla="*/ 0 w 31"/>
                <a:gd name="T3" fmla="*/ 56 h 83"/>
                <a:gd name="T4" fmla="*/ 31 w 31"/>
                <a:gd name="T5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83">
                  <a:moveTo>
                    <a:pt x="0" y="83"/>
                  </a:moveTo>
                  <a:lnTo>
                    <a:pt x="0" y="56"/>
                  </a:lnTo>
                  <a:lnTo>
                    <a:pt x="31" y="0"/>
                  </a:ln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8" name="Freeform 111">
              <a:extLst>
                <a:ext uri="{FF2B5EF4-FFF2-40B4-BE49-F238E27FC236}">
                  <a16:creationId xmlns:a16="http://schemas.microsoft.com/office/drawing/2014/main" xmlns="" id="{04093A36-1E3C-4E61-B0BD-3194BEB57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8326" y="1462088"/>
              <a:ext cx="80963" cy="26988"/>
            </a:xfrm>
            <a:custGeom>
              <a:avLst/>
              <a:gdLst>
                <a:gd name="T0" fmla="*/ 0 w 51"/>
                <a:gd name="T1" fmla="*/ 3 h 17"/>
                <a:gd name="T2" fmla="*/ 12 w 51"/>
                <a:gd name="T3" fmla="*/ 17 h 17"/>
                <a:gd name="T4" fmla="*/ 26 w 51"/>
                <a:gd name="T5" fmla="*/ 3 h 17"/>
                <a:gd name="T6" fmla="*/ 37 w 51"/>
                <a:gd name="T7" fmla="*/ 17 h 17"/>
                <a:gd name="T8" fmla="*/ 51 w 5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17">
                  <a:moveTo>
                    <a:pt x="0" y="3"/>
                  </a:moveTo>
                  <a:lnTo>
                    <a:pt x="12" y="17"/>
                  </a:lnTo>
                  <a:lnTo>
                    <a:pt x="26" y="3"/>
                  </a:lnTo>
                  <a:lnTo>
                    <a:pt x="37" y="17"/>
                  </a:lnTo>
                  <a:lnTo>
                    <a:pt x="51" y="0"/>
                  </a:ln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9" name="Rectangle 112">
              <a:extLst>
                <a:ext uri="{FF2B5EF4-FFF2-40B4-BE49-F238E27FC236}">
                  <a16:creationId xmlns:a16="http://schemas.microsoft.com/office/drawing/2014/main" xmlns="" id="{13C3FC3B-B48D-4FAF-991D-6E1EFC779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8163" y="1620838"/>
              <a:ext cx="142875" cy="34925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0" name="Rectangle 113">
              <a:extLst>
                <a:ext uri="{FF2B5EF4-FFF2-40B4-BE49-F238E27FC236}">
                  <a16:creationId xmlns:a16="http://schemas.microsoft.com/office/drawing/2014/main" xmlns="" id="{24623FF6-2D78-4116-834E-6F56A2762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5626" y="1655763"/>
              <a:ext cx="106363" cy="34925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1" name="Rectangle 114">
              <a:extLst>
                <a:ext uri="{FF2B5EF4-FFF2-40B4-BE49-F238E27FC236}">
                  <a16:creationId xmlns:a16="http://schemas.microsoft.com/office/drawing/2014/main" xmlns="" id="{151C2F78-21BD-4E84-BB1A-554977167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3088" y="1690688"/>
              <a:ext cx="71438" cy="34925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xmlns="" id="{DD81E715-56AA-4418-94D3-F99D5ED6C6F9}"/>
              </a:ext>
            </a:extLst>
          </p:cNvPr>
          <p:cNvGrpSpPr/>
          <p:nvPr/>
        </p:nvGrpSpPr>
        <p:grpSpPr>
          <a:xfrm>
            <a:off x="3544665" y="2958750"/>
            <a:ext cx="384175" cy="358775"/>
            <a:chOff x="10067926" y="1362076"/>
            <a:chExt cx="384175" cy="358775"/>
          </a:xfrm>
        </p:grpSpPr>
        <p:sp>
          <p:nvSpPr>
            <p:cNvPr id="123" name="Freeform 118">
              <a:extLst>
                <a:ext uri="{FF2B5EF4-FFF2-40B4-BE49-F238E27FC236}">
                  <a16:creationId xmlns:a16="http://schemas.microsoft.com/office/drawing/2014/main" xmlns="" id="{BFD06116-543D-412C-A445-D38C8D41B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2701" y="1457326"/>
              <a:ext cx="152400" cy="158750"/>
            </a:xfrm>
            <a:custGeom>
              <a:avLst/>
              <a:gdLst>
                <a:gd name="T0" fmla="*/ 14 w 35"/>
                <a:gd name="T1" fmla="*/ 36 h 36"/>
                <a:gd name="T2" fmla="*/ 0 w 35"/>
                <a:gd name="T3" fmla="*/ 18 h 36"/>
                <a:gd name="T4" fmla="*/ 18 w 35"/>
                <a:gd name="T5" fmla="*/ 0 h 36"/>
                <a:gd name="T6" fmla="*/ 35 w 35"/>
                <a:gd name="T7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6">
                  <a:moveTo>
                    <a:pt x="14" y="36"/>
                  </a:moveTo>
                  <a:cubicBezTo>
                    <a:pt x="6" y="34"/>
                    <a:pt x="0" y="27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6" y="0"/>
                    <a:pt x="32" y="4"/>
                    <a:pt x="35" y="11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4" name="Freeform 119">
              <a:extLst>
                <a:ext uri="{FF2B5EF4-FFF2-40B4-BE49-F238E27FC236}">
                  <a16:creationId xmlns:a16="http://schemas.microsoft.com/office/drawing/2014/main" xmlns="" id="{79C3B2CC-6EFF-4313-9DC7-79F776F99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2238" y="1663701"/>
              <a:ext cx="42863" cy="17463"/>
            </a:xfrm>
            <a:custGeom>
              <a:avLst/>
              <a:gdLst>
                <a:gd name="T0" fmla="*/ 10 w 10"/>
                <a:gd name="T1" fmla="*/ 0 h 4"/>
                <a:gd name="T2" fmla="*/ 0 w 10"/>
                <a:gd name="T3" fmla="*/ 4 h 4"/>
                <a:gd name="T4" fmla="*/ 10 w 10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4" y="3"/>
                    <a:pt x="7" y="2"/>
                    <a:pt x="10" y="0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5" name="Freeform 120">
              <a:extLst>
                <a:ext uri="{FF2B5EF4-FFF2-40B4-BE49-F238E27FC236}">
                  <a16:creationId xmlns:a16="http://schemas.microsoft.com/office/drawing/2014/main" xmlns="" id="{225D41C2-D261-4671-9E98-BC50FD4B0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7463" y="1404938"/>
              <a:ext cx="38100" cy="14288"/>
            </a:xfrm>
            <a:custGeom>
              <a:avLst/>
              <a:gdLst>
                <a:gd name="T0" fmla="*/ 0 w 9"/>
                <a:gd name="T1" fmla="*/ 3 h 3"/>
                <a:gd name="T2" fmla="*/ 9 w 9"/>
                <a:gd name="T3" fmla="*/ 0 h 3"/>
                <a:gd name="T4" fmla="*/ 0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3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2" y="2"/>
                    <a:pt x="0" y="3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6" name="Freeform 121">
              <a:extLst>
                <a:ext uri="{FF2B5EF4-FFF2-40B4-BE49-F238E27FC236}">
                  <a16:creationId xmlns:a16="http://schemas.microsoft.com/office/drawing/2014/main" xmlns="" id="{440B5ADE-7C39-4253-BFC2-F0CC934DE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0788" y="1466851"/>
              <a:ext cx="17463" cy="39688"/>
            </a:xfrm>
            <a:custGeom>
              <a:avLst/>
              <a:gdLst>
                <a:gd name="T0" fmla="*/ 0 w 4"/>
                <a:gd name="T1" fmla="*/ 9 h 9"/>
                <a:gd name="T2" fmla="*/ 4 w 4"/>
                <a:gd name="T3" fmla="*/ 0 h 9"/>
                <a:gd name="T4" fmla="*/ 0 w 4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3"/>
                    <a:pt x="1" y="6"/>
                    <a:pt x="0" y="9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7" name="Freeform 122">
              <a:extLst>
                <a:ext uri="{FF2B5EF4-FFF2-40B4-BE49-F238E27FC236}">
                  <a16:creationId xmlns:a16="http://schemas.microsoft.com/office/drawing/2014/main" xmlns="" id="{6E4B3B49-D021-40C0-98E8-1E4661F1C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2701" y="1663701"/>
              <a:ext cx="42863" cy="17463"/>
            </a:xfrm>
            <a:custGeom>
              <a:avLst/>
              <a:gdLst>
                <a:gd name="T0" fmla="*/ 10 w 10"/>
                <a:gd name="T1" fmla="*/ 4 h 4"/>
                <a:gd name="T2" fmla="*/ 0 w 10"/>
                <a:gd name="T3" fmla="*/ 0 h 4"/>
                <a:gd name="T4" fmla="*/ 10 w 10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2"/>
                    <a:pt x="6" y="3"/>
                    <a:pt x="10" y="4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8" name="Freeform 123">
              <a:extLst>
                <a:ext uri="{FF2B5EF4-FFF2-40B4-BE49-F238E27FC236}">
                  <a16:creationId xmlns:a16="http://schemas.microsoft.com/office/drawing/2014/main" xmlns="" id="{778CA1F9-8FDE-4249-81CE-69C92CF31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2238" y="1401763"/>
              <a:ext cx="42863" cy="17463"/>
            </a:xfrm>
            <a:custGeom>
              <a:avLst/>
              <a:gdLst>
                <a:gd name="T0" fmla="*/ 0 w 10"/>
                <a:gd name="T1" fmla="*/ 0 h 4"/>
                <a:gd name="T2" fmla="*/ 10 w 10"/>
                <a:gd name="T3" fmla="*/ 4 h 4"/>
                <a:gd name="T4" fmla="*/ 0 w 10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0" y="0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7" y="2"/>
                    <a:pt x="3" y="1"/>
                    <a:pt x="0" y="0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9" name="Freeform 124">
              <a:extLst>
                <a:ext uri="{FF2B5EF4-FFF2-40B4-BE49-F238E27FC236}">
                  <a16:creationId xmlns:a16="http://schemas.microsoft.com/office/drawing/2014/main" xmlns="" id="{ACDB9DDA-1936-4F1B-8522-B5A403742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9551" y="1466851"/>
              <a:ext cx="12700" cy="22225"/>
            </a:xfrm>
            <a:custGeom>
              <a:avLst/>
              <a:gdLst>
                <a:gd name="T0" fmla="*/ 3 w 3"/>
                <a:gd name="T1" fmla="*/ 5 h 5"/>
                <a:gd name="T2" fmla="*/ 0 w 3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2" y="3"/>
                    <a:pt x="1" y="1"/>
                    <a:pt x="0" y="0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0" name="Freeform 125">
              <a:extLst>
                <a:ext uri="{FF2B5EF4-FFF2-40B4-BE49-F238E27FC236}">
                  <a16:creationId xmlns:a16="http://schemas.microsoft.com/office/drawing/2014/main" xmlns="" id="{614F189B-C250-4566-9913-F705EE18E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0788" y="1576388"/>
              <a:ext cx="17463" cy="39688"/>
            </a:xfrm>
            <a:custGeom>
              <a:avLst/>
              <a:gdLst>
                <a:gd name="T0" fmla="*/ 4 w 4"/>
                <a:gd name="T1" fmla="*/ 9 h 9"/>
                <a:gd name="T2" fmla="*/ 0 w 4"/>
                <a:gd name="T3" fmla="*/ 0 h 9"/>
                <a:gd name="T4" fmla="*/ 4 w 4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9">
                  <a:moveTo>
                    <a:pt x="4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2" y="6"/>
                    <a:pt x="4" y="9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1" name="Freeform 126">
              <a:extLst>
                <a:ext uri="{FF2B5EF4-FFF2-40B4-BE49-F238E27FC236}">
                  <a16:creationId xmlns:a16="http://schemas.microsoft.com/office/drawing/2014/main" xmlns="" id="{04D5C9D2-3020-4B47-A288-6ACA95801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5563" y="1362076"/>
              <a:ext cx="66675" cy="39688"/>
            </a:xfrm>
            <a:custGeom>
              <a:avLst/>
              <a:gdLst>
                <a:gd name="T0" fmla="*/ 15 w 15"/>
                <a:gd name="T1" fmla="*/ 9 h 9"/>
                <a:gd name="T2" fmla="*/ 15 w 15"/>
                <a:gd name="T3" fmla="*/ 6 h 9"/>
                <a:gd name="T4" fmla="*/ 8 w 15"/>
                <a:gd name="T5" fmla="*/ 0 h 9"/>
                <a:gd name="T6" fmla="*/ 7 w 15"/>
                <a:gd name="T7" fmla="*/ 0 h 9"/>
                <a:gd name="T8" fmla="*/ 0 w 15"/>
                <a:gd name="T9" fmla="*/ 6 h 9"/>
                <a:gd name="T10" fmla="*/ 0 w 15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9">
                  <a:moveTo>
                    <a:pt x="15" y="9"/>
                  </a:moveTo>
                  <a:cubicBezTo>
                    <a:pt x="15" y="6"/>
                    <a:pt x="15" y="6"/>
                    <a:pt x="15" y="6"/>
                  </a:cubicBezTo>
                  <a:cubicBezTo>
                    <a:pt x="15" y="3"/>
                    <a:pt x="12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9"/>
                    <a:pt x="0" y="9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2" name="Freeform 127">
              <a:extLst>
                <a:ext uri="{FF2B5EF4-FFF2-40B4-BE49-F238E27FC236}">
                  <a16:creationId xmlns:a16="http://schemas.microsoft.com/office/drawing/2014/main" xmlns="" id="{1FDBB9B9-9EA7-4C79-BDAB-8F5D5271F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5563" y="1681163"/>
              <a:ext cx="66675" cy="39688"/>
            </a:xfrm>
            <a:custGeom>
              <a:avLst/>
              <a:gdLst>
                <a:gd name="T0" fmla="*/ 0 w 15"/>
                <a:gd name="T1" fmla="*/ 0 h 9"/>
                <a:gd name="T2" fmla="*/ 0 w 15"/>
                <a:gd name="T3" fmla="*/ 3 h 9"/>
                <a:gd name="T4" fmla="*/ 7 w 15"/>
                <a:gd name="T5" fmla="*/ 9 h 9"/>
                <a:gd name="T6" fmla="*/ 8 w 15"/>
                <a:gd name="T7" fmla="*/ 9 h 9"/>
                <a:gd name="T8" fmla="*/ 15 w 15"/>
                <a:gd name="T9" fmla="*/ 3 h 9"/>
                <a:gd name="T10" fmla="*/ 15 w 15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9">
                  <a:moveTo>
                    <a:pt x="0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7"/>
                    <a:pt x="3" y="9"/>
                    <a:pt x="7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2" y="9"/>
                    <a:pt x="15" y="7"/>
                    <a:pt x="15" y="3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3" name="Freeform 128">
              <a:extLst>
                <a:ext uri="{FF2B5EF4-FFF2-40B4-BE49-F238E27FC236}">
                  <a16:creationId xmlns:a16="http://schemas.microsoft.com/office/drawing/2014/main" xmlns="" id="{FF82E6D5-482C-4908-9025-A6C41F11A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7926" y="1506538"/>
              <a:ext cx="39688" cy="69850"/>
            </a:xfrm>
            <a:custGeom>
              <a:avLst/>
              <a:gdLst>
                <a:gd name="T0" fmla="*/ 9 w 9"/>
                <a:gd name="T1" fmla="*/ 0 h 16"/>
                <a:gd name="T2" fmla="*/ 7 w 9"/>
                <a:gd name="T3" fmla="*/ 0 h 16"/>
                <a:gd name="T4" fmla="*/ 0 w 9"/>
                <a:gd name="T5" fmla="*/ 7 h 16"/>
                <a:gd name="T6" fmla="*/ 0 w 9"/>
                <a:gd name="T7" fmla="*/ 9 h 16"/>
                <a:gd name="T8" fmla="*/ 7 w 9"/>
                <a:gd name="T9" fmla="*/ 16 h 16"/>
                <a:gd name="T10" fmla="*/ 9 w 9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6">
                  <a:moveTo>
                    <a:pt x="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3" y="16"/>
                    <a:pt x="7" y="16"/>
                  </a:cubicBezTo>
                  <a:cubicBezTo>
                    <a:pt x="9" y="16"/>
                    <a:pt x="9" y="16"/>
                    <a:pt x="9" y="16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4" name="Freeform 129">
              <a:extLst>
                <a:ext uri="{FF2B5EF4-FFF2-40B4-BE49-F238E27FC236}">
                  <a16:creationId xmlns:a16="http://schemas.microsoft.com/office/drawing/2014/main" xmlns="" id="{DF8AAFA4-7A3E-44D0-8E14-AF2D72A9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5101" y="1620838"/>
              <a:ext cx="66675" cy="65088"/>
            </a:xfrm>
            <a:custGeom>
              <a:avLst/>
              <a:gdLst>
                <a:gd name="T0" fmla="*/ 0 w 15"/>
                <a:gd name="T1" fmla="*/ 10 h 15"/>
                <a:gd name="T2" fmla="*/ 2 w 15"/>
                <a:gd name="T3" fmla="*/ 12 h 15"/>
                <a:gd name="T4" fmla="*/ 11 w 15"/>
                <a:gd name="T5" fmla="*/ 12 h 15"/>
                <a:gd name="T6" fmla="*/ 12 w 15"/>
                <a:gd name="T7" fmla="*/ 11 h 15"/>
                <a:gd name="T8" fmla="*/ 12 w 15"/>
                <a:gd name="T9" fmla="*/ 1 h 15"/>
                <a:gd name="T10" fmla="*/ 11 w 15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5">
                  <a:moveTo>
                    <a:pt x="0" y="10"/>
                  </a:moveTo>
                  <a:cubicBezTo>
                    <a:pt x="2" y="12"/>
                    <a:pt x="2" y="12"/>
                    <a:pt x="2" y="12"/>
                  </a:cubicBezTo>
                  <a:cubicBezTo>
                    <a:pt x="4" y="15"/>
                    <a:pt x="9" y="15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5" y="8"/>
                    <a:pt x="15" y="4"/>
                    <a:pt x="12" y="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5" name="Freeform 130">
              <a:extLst>
                <a:ext uri="{FF2B5EF4-FFF2-40B4-BE49-F238E27FC236}">
                  <a16:creationId xmlns:a16="http://schemas.microsoft.com/office/drawing/2014/main" xmlns="" id="{5C9D9FD6-08A3-44A4-9785-351638638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7613" y="1397001"/>
              <a:ext cx="69850" cy="69850"/>
            </a:xfrm>
            <a:custGeom>
              <a:avLst/>
              <a:gdLst>
                <a:gd name="T0" fmla="*/ 16 w 16"/>
                <a:gd name="T1" fmla="*/ 5 h 16"/>
                <a:gd name="T2" fmla="*/ 13 w 16"/>
                <a:gd name="T3" fmla="*/ 3 h 16"/>
                <a:gd name="T4" fmla="*/ 4 w 16"/>
                <a:gd name="T5" fmla="*/ 3 h 16"/>
                <a:gd name="T6" fmla="*/ 3 w 16"/>
                <a:gd name="T7" fmla="*/ 4 h 16"/>
                <a:gd name="T8" fmla="*/ 3 w 16"/>
                <a:gd name="T9" fmla="*/ 14 h 16"/>
                <a:gd name="T10" fmla="*/ 5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5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1" y="0"/>
                    <a:pt x="6" y="0"/>
                    <a:pt x="4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7"/>
                    <a:pt x="0" y="11"/>
                    <a:pt x="3" y="14"/>
                  </a:cubicBezTo>
                  <a:cubicBezTo>
                    <a:pt x="5" y="16"/>
                    <a:pt x="5" y="16"/>
                    <a:pt x="5" y="16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6" name="Freeform 131">
              <a:extLst>
                <a:ext uri="{FF2B5EF4-FFF2-40B4-BE49-F238E27FC236}">
                  <a16:creationId xmlns:a16="http://schemas.microsoft.com/office/drawing/2014/main" xmlns="" id="{40452F9D-6D25-4B54-9D92-DEDEE676C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5101" y="1397001"/>
              <a:ext cx="66675" cy="69850"/>
            </a:xfrm>
            <a:custGeom>
              <a:avLst/>
              <a:gdLst>
                <a:gd name="T0" fmla="*/ 10 w 15"/>
                <a:gd name="T1" fmla="*/ 16 h 16"/>
                <a:gd name="T2" fmla="*/ 12 w 15"/>
                <a:gd name="T3" fmla="*/ 14 h 16"/>
                <a:gd name="T4" fmla="*/ 12 w 15"/>
                <a:gd name="T5" fmla="*/ 4 h 16"/>
                <a:gd name="T6" fmla="*/ 11 w 15"/>
                <a:gd name="T7" fmla="*/ 3 h 16"/>
                <a:gd name="T8" fmla="*/ 2 w 15"/>
                <a:gd name="T9" fmla="*/ 3 h 16"/>
                <a:gd name="T10" fmla="*/ 0 w 15"/>
                <a:gd name="T11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10" y="16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5" y="11"/>
                    <a:pt x="15" y="7"/>
                    <a:pt x="12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9" y="0"/>
                    <a:pt x="4" y="0"/>
                    <a:pt x="2" y="3"/>
                  </a:cubicBezTo>
                  <a:cubicBezTo>
                    <a:pt x="0" y="5"/>
                    <a:pt x="0" y="5"/>
                    <a:pt x="0" y="5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7" name="Freeform 132">
              <a:extLst>
                <a:ext uri="{FF2B5EF4-FFF2-40B4-BE49-F238E27FC236}">
                  <a16:creationId xmlns:a16="http://schemas.microsoft.com/office/drawing/2014/main" xmlns="" id="{4C774228-52A5-41F4-AFEB-7F0CBAF4F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7613" y="1616076"/>
              <a:ext cx="65088" cy="69850"/>
            </a:xfrm>
            <a:custGeom>
              <a:avLst/>
              <a:gdLst>
                <a:gd name="T0" fmla="*/ 5 w 15"/>
                <a:gd name="T1" fmla="*/ 0 h 16"/>
                <a:gd name="T2" fmla="*/ 3 w 15"/>
                <a:gd name="T3" fmla="*/ 2 h 16"/>
                <a:gd name="T4" fmla="*/ 3 w 15"/>
                <a:gd name="T5" fmla="*/ 12 h 16"/>
                <a:gd name="T6" fmla="*/ 4 w 15"/>
                <a:gd name="T7" fmla="*/ 13 h 16"/>
                <a:gd name="T8" fmla="*/ 13 w 15"/>
                <a:gd name="T9" fmla="*/ 13 h 16"/>
                <a:gd name="T10" fmla="*/ 15 w 15"/>
                <a:gd name="T11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5" y="0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0" y="5"/>
                    <a:pt x="0" y="9"/>
                    <a:pt x="3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6"/>
                    <a:pt x="11" y="16"/>
                    <a:pt x="13" y="13"/>
                  </a:cubicBezTo>
                  <a:cubicBezTo>
                    <a:pt x="15" y="11"/>
                    <a:pt x="15" y="11"/>
                    <a:pt x="15" y="11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8" name="Freeform 133">
              <a:extLst>
                <a:ext uri="{FF2B5EF4-FFF2-40B4-BE49-F238E27FC236}">
                  <a16:creationId xmlns:a16="http://schemas.microsoft.com/office/drawing/2014/main" xmlns="" id="{CED07C20-63A7-4641-AED3-AFA6D4175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4463" y="1493838"/>
              <a:ext cx="147638" cy="134938"/>
            </a:xfrm>
            <a:custGeom>
              <a:avLst/>
              <a:gdLst>
                <a:gd name="T0" fmla="*/ 0 w 93"/>
                <a:gd name="T1" fmla="*/ 38 h 85"/>
                <a:gd name="T2" fmla="*/ 93 w 93"/>
                <a:gd name="T3" fmla="*/ 0 h 85"/>
                <a:gd name="T4" fmla="*/ 93 w 93"/>
                <a:gd name="T5" fmla="*/ 44 h 85"/>
                <a:gd name="T6" fmla="*/ 0 w 93"/>
                <a:gd name="T7" fmla="*/ 85 h 85"/>
                <a:gd name="T8" fmla="*/ 0 w 93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85">
                  <a:moveTo>
                    <a:pt x="0" y="38"/>
                  </a:moveTo>
                  <a:lnTo>
                    <a:pt x="93" y="0"/>
                  </a:lnTo>
                  <a:lnTo>
                    <a:pt x="93" y="44"/>
                  </a:lnTo>
                  <a:lnTo>
                    <a:pt x="0" y="85"/>
                  </a:lnTo>
                  <a:lnTo>
                    <a:pt x="0" y="85"/>
                  </a:ln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9" name="Freeform 134">
              <a:extLst>
                <a:ext uri="{FF2B5EF4-FFF2-40B4-BE49-F238E27FC236}">
                  <a16:creationId xmlns:a16="http://schemas.microsoft.com/office/drawing/2014/main" xmlns="" id="{E7FF305A-07EA-40AA-9C5F-CDFB17E67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5563" y="1489076"/>
              <a:ext cx="88900" cy="122238"/>
            </a:xfrm>
            <a:custGeom>
              <a:avLst/>
              <a:gdLst>
                <a:gd name="T0" fmla="*/ 10 w 20"/>
                <a:gd name="T1" fmla="*/ 28 h 28"/>
                <a:gd name="T2" fmla="*/ 2 w 20"/>
                <a:gd name="T3" fmla="*/ 11 h 28"/>
                <a:gd name="T4" fmla="*/ 5 w 20"/>
                <a:gd name="T5" fmla="*/ 2 h 28"/>
                <a:gd name="T6" fmla="*/ 6 w 20"/>
                <a:gd name="T7" fmla="*/ 1 h 28"/>
                <a:gd name="T8" fmla="*/ 15 w 20"/>
                <a:gd name="T9" fmla="*/ 5 h 28"/>
                <a:gd name="T10" fmla="*/ 20 w 20"/>
                <a:gd name="T11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8">
                  <a:moveTo>
                    <a:pt x="10" y="28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1" y="4"/>
                    <a:pt x="5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9" y="0"/>
                    <a:pt x="13" y="1"/>
                    <a:pt x="15" y="5"/>
                  </a:cubicBezTo>
                  <a:cubicBezTo>
                    <a:pt x="20" y="15"/>
                    <a:pt x="20" y="15"/>
                    <a:pt x="20" y="15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0" name="Freeform 135">
              <a:extLst>
                <a:ext uri="{FF2B5EF4-FFF2-40B4-BE49-F238E27FC236}">
                  <a16:creationId xmlns:a16="http://schemas.microsoft.com/office/drawing/2014/main" xmlns="" id="{5C5D22FF-5A13-4E32-959F-27273E6F8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0013" y="1611313"/>
              <a:ext cx="44450" cy="26988"/>
            </a:xfrm>
            <a:custGeom>
              <a:avLst/>
              <a:gdLst>
                <a:gd name="T0" fmla="*/ 10 w 10"/>
                <a:gd name="T1" fmla="*/ 4 h 6"/>
                <a:gd name="T2" fmla="*/ 10 w 10"/>
                <a:gd name="T3" fmla="*/ 4 h 6"/>
                <a:gd name="T4" fmla="*/ 0 w 10"/>
                <a:gd name="T5" fmla="*/ 1 h 6"/>
                <a:gd name="T6" fmla="*/ 0 w 10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6" y="6"/>
                    <a:pt x="2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97698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/>
      <p:bldP spid="28" grpId="0" animBg="1"/>
      <p:bldP spid="30" grpId="0"/>
      <p:bldP spid="31" grpId="0" animBg="1"/>
      <p:bldP spid="33" grpId="0"/>
      <p:bldP spid="34" grpId="0" animBg="1"/>
      <p:bldP spid="36" grpId="0"/>
      <p:bldP spid="37" grpId="0" animBg="1"/>
      <p:bldP spid="39" grpId="0"/>
      <p:bldP spid="40" grpId="0" animBg="1"/>
      <p:bldP spid="42" grpId="0"/>
      <p:bldP spid="44" grpId="0"/>
      <p:bldP spid="46" grpId="0"/>
      <p:bldP spid="48" grpId="0"/>
      <p:bldP spid="49" grpId="0"/>
      <p:bldP spid="50" grpId="0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7419836" y="1909677"/>
            <a:ext cx="888500" cy="3615986"/>
            <a:chOff x="7419836" y="1909677"/>
            <a:chExt cx="888500" cy="3615986"/>
          </a:xfrm>
        </p:grpSpPr>
        <p:sp>
          <p:nvSpPr>
            <p:cNvPr id="42" name="Oval 41"/>
            <p:cNvSpPr/>
            <p:nvPr/>
          </p:nvSpPr>
          <p:spPr>
            <a:xfrm>
              <a:off x="7419836" y="3648112"/>
              <a:ext cx="165739" cy="165738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cxnSp>
          <p:nvCxnSpPr>
            <p:cNvPr id="44" name="Straight Connector 43"/>
            <p:cNvCxnSpPr>
              <a:stCxn id="42" idx="6"/>
            </p:cNvCxnSpPr>
            <p:nvPr/>
          </p:nvCxnSpPr>
          <p:spPr>
            <a:xfrm>
              <a:off x="7585575" y="3730981"/>
              <a:ext cx="266822" cy="0"/>
            </a:xfrm>
            <a:prstGeom prst="line">
              <a:avLst/>
            </a:prstGeom>
            <a:ln w="1905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852397" y="2933249"/>
              <a:ext cx="0" cy="1646462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857406" y="1909677"/>
              <a:ext cx="0" cy="1824036"/>
            </a:xfrm>
            <a:prstGeom prst="line">
              <a:avLst/>
            </a:prstGeom>
            <a:ln w="1905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852397" y="1909677"/>
              <a:ext cx="455939" cy="0"/>
            </a:xfrm>
            <a:prstGeom prst="line">
              <a:avLst/>
            </a:prstGeom>
            <a:ln w="19050">
              <a:solidFill>
                <a:schemeClr val="tx1">
                  <a:lumMod val="20000"/>
                  <a:lumOff val="8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7852397" y="3122668"/>
              <a:ext cx="455939" cy="0"/>
            </a:xfrm>
            <a:prstGeom prst="line">
              <a:avLst/>
            </a:prstGeom>
            <a:ln w="19050">
              <a:solidFill>
                <a:schemeClr val="tx1">
                  <a:lumMod val="20000"/>
                  <a:lumOff val="8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7852397" y="4335373"/>
              <a:ext cx="455939" cy="0"/>
            </a:xfrm>
            <a:prstGeom prst="line">
              <a:avLst/>
            </a:prstGeom>
            <a:ln w="19050">
              <a:solidFill>
                <a:schemeClr val="tx1">
                  <a:lumMod val="20000"/>
                  <a:lumOff val="8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852397" y="5525663"/>
              <a:ext cx="455939" cy="0"/>
            </a:xfrm>
            <a:prstGeom prst="line">
              <a:avLst/>
            </a:prstGeom>
            <a:ln w="19050">
              <a:solidFill>
                <a:schemeClr val="tx1">
                  <a:lumMod val="20000"/>
                  <a:lumOff val="8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857406" y="3701627"/>
              <a:ext cx="0" cy="1824036"/>
            </a:xfrm>
            <a:prstGeom prst="line">
              <a:avLst/>
            </a:prstGeom>
            <a:ln w="1905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382000" y="1743634"/>
            <a:ext cx="2824842" cy="613311"/>
            <a:chOff x="8382000" y="1648100"/>
            <a:chExt cx="2824842" cy="613311"/>
          </a:xfrm>
        </p:grpSpPr>
        <p:sp>
          <p:nvSpPr>
            <p:cNvPr id="62" name="Rounded Rectangle 61"/>
            <p:cNvSpPr/>
            <p:nvPr/>
          </p:nvSpPr>
          <p:spPr>
            <a:xfrm>
              <a:off x="8435340" y="1677307"/>
              <a:ext cx="2718900" cy="29567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3" name="Round Same Side Corner Rectangle 62"/>
            <p:cNvSpPr/>
            <p:nvPr/>
          </p:nvSpPr>
          <p:spPr>
            <a:xfrm rot="5400000">
              <a:off x="9869201" y="687945"/>
              <a:ext cx="295678" cy="227440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 flipH="1">
              <a:off x="8933814" y="1648100"/>
              <a:ext cx="22204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rtl="1">
                <a:defRPr/>
              </a:pPr>
              <a:r>
                <a:rPr lang="en-IN" sz="1600" dirty="0">
                  <a:solidFill>
                    <a:srgbClr val="FFFFFF"/>
                  </a:solidFill>
                </a:rPr>
                <a:t>Your Text Here</a:t>
              </a:r>
              <a:endParaRPr lang="id-ID" sz="1600" dirty="0">
                <a:solidFill>
                  <a:srgbClr val="FFFFFF"/>
                </a:solidFill>
              </a:endParaRPr>
            </a:p>
          </p:txBody>
        </p:sp>
        <p:sp>
          <p:nvSpPr>
            <p:cNvPr id="65" name="TextBox 34"/>
            <p:cNvSpPr txBox="1"/>
            <p:nvPr/>
          </p:nvSpPr>
          <p:spPr>
            <a:xfrm flipH="1">
              <a:off x="8382000" y="1999801"/>
              <a:ext cx="282484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IN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Text……..</a:t>
              </a:r>
              <a:endParaRPr lang="en-IN" sz="1400" dirty="0">
                <a:solidFill>
                  <a:srgbClr val="343941">
                    <a:lumMod val="60000"/>
                    <a:lumOff val="40000"/>
                  </a:srgbClr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382000" y="2942775"/>
            <a:ext cx="2824842" cy="613311"/>
            <a:chOff x="8382000" y="2847241"/>
            <a:chExt cx="2824842" cy="613311"/>
          </a:xfrm>
        </p:grpSpPr>
        <p:sp>
          <p:nvSpPr>
            <p:cNvPr id="97" name="Rounded Rectangle 96"/>
            <p:cNvSpPr/>
            <p:nvPr/>
          </p:nvSpPr>
          <p:spPr>
            <a:xfrm>
              <a:off x="8435340" y="2876448"/>
              <a:ext cx="2718900" cy="295678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8" name="Round Same Side Corner Rectangle 97"/>
            <p:cNvSpPr/>
            <p:nvPr/>
          </p:nvSpPr>
          <p:spPr>
            <a:xfrm rot="5400000">
              <a:off x="9869201" y="1887086"/>
              <a:ext cx="295678" cy="227440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 flipH="1">
              <a:off x="8933814" y="2847241"/>
              <a:ext cx="22204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rtl="1">
                <a:defRPr/>
              </a:pPr>
              <a:r>
                <a:rPr lang="en-IN" sz="1600" dirty="0">
                  <a:solidFill>
                    <a:srgbClr val="FFFFFF"/>
                  </a:solidFill>
                </a:rPr>
                <a:t>Your Text Here</a:t>
              </a:r>
              <a:endParaRPr lang="id-ID" sz="1600" dirty="0">
                <a:solidFill>
                  <a:srgbClr val="FFFFFF"/>
                </a:solidFill>
              </a:endParaRPr>
            </a:p>
          </p:txBody>
        </p:sp>
        <p:sp>
          <p:nvSpPr>
            <p:cNvPr id="100" name="TextBox 34"/>
            <p:cNvSpPr txBox="1"/>
            <p:nvPr/>
          </p:nvSpPr>
          <p:spPr>
            <a:xfrm flipH="1">
              <a:off x="8382000" y="3198942"/>
              <a:ext cx="282484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IN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Text……..</a:t>
              </a:r>
              <a:endParaRPr lang="en-IN" sz="1400" dirty="0">
                <a:solidFill>
                  <a:srgbClr val="343941">
                    <a:lumMod val="60000"/>
                    <a:lumOff val="40000"/>
                  </a:srgbClr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382000" y="4158328"/>
            <a:ext cx="2824842" cy="613311"/>
            <a:chOff x="8382000" y="4062794"/>
            <a:chExt cx="2824842" cy="613311"/>
          </a:xfrm>
        </p:grpSpPr>
        <p:sp>
          <p:nvSpPr>
            <p:cNvPr id="102" name="Rounded Rectangle 101"/>
            <p:cNvSpPr/>
            <p:nvPr/>
          </p:nvSpPr>
          <p:spPr>
            <a:xfrm>
              <a:off x="8435340" y="4092001"/>
              <a:ext cx="2718900" cy="295678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 flipH="1">
              <a:off x="8933814" y="4062794"/>
              <a:ext cx="22204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rtl="1">
                <a:defRPr/>
              </a:pPr>
              <a:r>
                <a:rPr lang="en-IN" sz="1600" dirty="0">
                  <a:solidFill>
                    <a:srgbClr val="FFFFFF"/>
                  </a:solidFill>
                </a:rPr>
                <a:t>Your Text Here</a:t>
              </a:r>
              <a:endParaRPr lang="id-ID" sz="1600" dirty="0">
                <a:solidFill>
                  <a:srgbClr val="FFFFFF"/>
                </a:solidFill>
              </a:endParaRPr>
            </a:p>
          </p:txBody>
        </p:sp>
        <p:sp>
          <p:nvSpPr>
            <p:cNvPr id="105" name="TextBox 34"/>
            <p:cNvSpPr txBox="1"/>
            <p:nvPr/>
          </p:nvSpPr>
          <p:spPr>
            <a:xfrm flipH="1">
              <a:off x="8382000" y="4414495"/>
              <a:ext cx="282484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IN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Text……..</a:t>
              </a:r>
              <a:endParaRPr lang="en-IN" sz="1400" dirty="0">
                <a:solidFill>
                  <a:srgbClr val="343941">
                    <a:lumMod val="60000"/>
                    <a:lumOff val="40000"/>
                  </a:srgbClr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382000" y="5351623"/>
            <a:ext cx="2824842" cy="613311"/>
            <a:chOff x="8382000" y="5256089"/>
            <a:chExt cx="2824842" cy="613311"/>
          </a:xfrm>
        </p:grpSpPr>
        <p:sp>
          <p:nvSpPr>
            <p:cNvPr id="107" name="Rounded Rectangle 106"/>
            <p:cNvSpPr/>
            <p:nvPr/>
          </p:nvSpPr>
          <p:spPr>
            <a:xfrm>
              <a:off x="8435340" y="5285296"/>
              <a:ext cx="2718900" cy="29567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 flipH="1">
              <a:off x="8933814" y="5256089"/>
              <a:ext cx="18484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rtl="1">
                <a:defRPr/>
              </a:pPr>
              <a:r>
                <a:rPr lang="en-IN" sz="1600" dirty="0">
                  <a:solidFill>
                    <a:srgbClr val="FFFFFF"/>
                  </a:solidFill>
                </a:rPr>
                <a:t>Your Text Here</a:t>
              </a:r>
              <a:endParaRPr lang="id-ID" sz="1600" dirty="0">
                <a:solidFill>
                  <a:srgbClr val="FFFFFF"/>
                </a:solidFill>
              </a:endParaRPr>
            </a:p>
          </p:txBody>
        </p:sp>
        <p:sp>
          <p:nvSpPr>
            <p:cNvPr id="110" name="TextBox 34"/>
            <p:cNvSpPr txBox="1"/>
            <p:nvPr/>
          </p:nvSpPr>
          <p:spPr>
            <a:xfrm flipH="1">
              <a:off x="8382000" y="5607790"/>
              <a:ext cx="282484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IN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Text……..</a:t>
              </a:r>
              <a:endParaRPr lang="en-IN" sz="1400" dirty="0">
                <a:solidFill>
                  <a:srgbClr val="343941">
                    <a:lumMod val="60000"/>
                    <a:lumOff val="40000"/>
                  </a:srgbClr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87593" y="1909677"/>
            <a:ext cx="888500" cy="3615986"/>
            <a:chOff x="3887593" y="1909677"/>
            <a:chExt cx="888500" cy="3615986"/>
          </a:xfrm>
        </p:grpSpPr>
        <p:sp>
          <p:nvSpPr>
            <p:cNvPr id="83" name="Oval 82"/>
            <p:cNvSpPr/>
            <p:nvPr/>
          </p:nvSpPr>
          <p:spPr>
            <a:xfrm flipH="1">
              <a:off x="4610354" y="3648112"/>
              <a:ext cx="165739" cy="165738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cxnSp>
          <p:nvCxnSpPr>
            <p:cNvPr id="84" name="Straight Connector 83"/>
            <p:cNvCxnSpPr>
              <a:stCxn id="83" idx="6"/>
            </p:cNvCxnSpPr>
            <p:nvPr/>
          </p:nvCxnSpPr>
          <p:spPr>
            <a:xfrm flipH="1">
              <a:off x="4343532" y="3730981"/>
              <a:ext cx="266822" cy="0"/>
            </a:xfrm>
            <a:prstGeom prst="line">
              <a:avLst/>
            </a:prstGeom>
            <a:ln w="1905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4343532" y="2933249"/>
              <a:ext cx="0" cy="1646462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4338523" y="1909677"/>
              <a:ext cx="0" cy="1824036"/>
            </a:xfrm>
            <a:prstGeom prst="line">
              <a:avLst/>
            </a:prstGeom>
            <a:ln w="1905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3887593" y="1909677"/>
              <a:ext cx="455939" cy="0"/>
            </a:xfrm>
            <a:prstGeom prst="line">
              <a:avLst/>
            </a:prstGeom>
            <a:ln w="19050">
              <a:solidFill>
                <a:schemeClr val="tx1">
                  <a:lumMod val="20000"/>
                  <a:lumOff val="8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3887593" y="3122668"/>
              <a:ext cx="455939" cy="0"/>
            </a:xfrm>
            <a:prstGeom prst="line">
              <a:avLst/>
            </a:prstGeom>
            <a:ln w="19050">
              <a:solidFill>
                <a:schemeClr val="tx1">
                  <a:lumMod val="20000"/>
                  <a:lumOff val="8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3887593" y="4335373"/>
              <a:ext cx="455939" cy="0"/>
            </a:xfrm>
            <a:prstGeom prst="line">
              <a:avLst/>
            </a:prstGeom>
            <a:ln w="19050">
              <a:solidFill>
                <a:schemeClr val="tx1">
                  <a:lumMod val="20000"/>
                  <a:lumOff val="8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3887593" y="5525663"/>
              <a:ext cx="455939" cy="0"/>
            </a:xfrm>
            <a:prstGeom prst="line">
              <a:avLst/>
            </a:prstGeom>
            <a:ln w="19050">
              <a:solidFill>
                <a:schemeClr val="tx1">
                  <a:lumMod val="20000"/>
                  <a:lumOff val="8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4338523" y="3701627"/>
              <a:ext cx="0" cy="1824036"/>
            </a:xfrm>
            <a:prstGeom prst="line">
              <a:avLst/>
            </a:prstGeom>
            <a:ln w="1905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989087" y="1743634"/>
            <a:ext cx="2824842" cy="613311"/>
            <a:chOff x="989087" y="1648100"/>
            <a:chExt cx="2824842" cy="613311"/>
          </a:xfrm>
        </p:grpSpPr>
        <p:sp>
          <p:nvSpPr>
            <p:cNvPr id="55" name="Rounded Rectangle 54"/>
            <p:cNvSpPr/>
            <p:nvPr/>
          </p:nvSpPr>
          <p:spPr>
            <a:xfrm flipH="1">
              <a:off x="1041689" y="1677307"/>
              <a:ext cx="2718900" cy="29567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84852" y="1648100"/>
              <a:ext cx="1777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rPr>
                <a:t>Th</a:t>
              </a:r>
              <a:r>
                <a:rPr lang="en-US" sz="1400" dirty="0" err="1">
                  <a:solidFill>
                    <a:srgbClr val="FFFFFF"/>
                  </a:solidFill>
                </a:rPr>
                <a:t>ời</a:t>
              </a:r>
              <a:r>
                <a:rPr lang="en-US" sz="1400" dirty="0">
                  <a:solidFill>
                    <a:srgbClr val="FFFFFF"/>
                  </a:solidFill>
                </a:rPr>
                <a:t> </a:t>
              </a:r>
              <a:r>
                <a:rPr lang="en-US" sz="1400" dirty="0" err="1">
                  <a:solidFill>
                    <a:srgbClr val="FFFFFF"/>
                  </a:solidFill>
                </a:rPr>
                <a:t>gian</a:t>
              </a:r>
              <a:r>
                <a:rPr lang="en-US" sz="1400" dirty="0">
                  <a:solidFill>
                    <a:srgbClr val="FFFFFF"/>
                  </a:solidFill>
                </a:rPr>
                <a:t> </a:t>
              </a:r>
              <a:r>
                <a:rPr lang="en-US" sz="1400" dirty="0" err="1">
                  <a:solidFill>
                    <a:srgbClr val="FFFFFF"/>
                  </a:solidFill>
                </a:rPr>
                <a:t>biểu</a:t>
              </a:r>
              <a:endParaRPr kumimoji="0" lang="id-ID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1" name="TextBox 34"/>
            <p:cNvSpPr txBox="1"/>
            <p:nvPr/>
          </p:nvSpPr>
          <p:spPr>
            <a:xfrm>
              <a:off x="989087" y="1999801"/>
              <a:ext cx="282484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IN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Text……..</a:t>
              </a:r>
              <a:endParaRPr lang="en-IN" sz="1400" dirty="0">
                <a:solidFill>
                  <a:srgbClr val="343941">
                    <a:lumMod val="60000"/>
                    <a:lumOff val="40000"/>
                  </a:srgbClr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89087" y="2942775"/>
            <a:ext cx="2824842" cy="613311"/>
            <a:chOff x="989087" y="2847241"/>
            <a:chExt cx="2824842" cy="613311"/>
          </a:xfrm>
        </p:grpSpPr>
        <p:sp>
          <p:nvSpPr>
            <p:cNvPr id="68" name="Rounded Rectangle 67"/>
            <p:cNvSpPr/>
            <p:nvPr/>
          </p:nvSpPr>
          <p:spPr>
            <a:xfrm flipH="1">
              <a:off x="1041689" y="2876448"/>
              <a:ext cx="2718900" cy="29567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107349" y="2847241"/>
              <a:ext cx="25921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rtl="1">
                <a:defRPr/>
              </a:pPr>
              <a:r>
                <a:rPr lang="en-IN" sz="1600" dirty="0" err="1">
                  <a:solidFill>
                    <a:srgbClr val="FFFFFF"/>
                  </a:solidFill>
                </a:rPr>
                <a:t>Trả</a:t>
              </a:r>
              <a:r>
                <a:rPr lang="en-IN" sz="1600" dirty="0">
                  <a:solidFill>
                    <a:srgbClr val="FFFFFF"/>
                  </a:solidFill>
                </a:rPr>
                <a:t> l</a:t>
              </a:r>
              <a:r>
                <a:rPr lang="en-US" sz="1600" dirty="0" err="1">
                  <a:solidFill>
                    <a:srgbClr val="FFFFFF"/>
                  </a:solidFill>
                </a:rPr>
                <a:t>ời</a:t>
              </a:r>
              <a:r>
                <a:rPr lang="en-US" sz="1600" dirty="0">
                  <a:solidFill>
                    <a:srgbClr val="FFFFFF"/>
                  </a:solidFill>
                </a:rPr>
                <a:t> </a:t>
              </a:r>
              <a:r>
                <a:rPr lang="en-US" sz="1600" dirty="0" err="1">
                  <a:solidFill>
                    <a:srgbClr val="FFFFFF"/>
                  </a:solidFill>
                </a:rPr>
                <a:t>phản</a:t>
              </a:r>
              <a:r>
                <a:rPr lang="en-US" sz="1600" dirty="0">
                  <a:solidFill>
                    <a:srgbClr val="FFFFFF"/>
                  </a:solidFill>
                </a:rPr>
                <a:t> </a:t>
              </a:r>
              <a:r>
                <a:rPr lang="en-US" sz="1600" dirty="0" err="1">
                  <a:solidFill>
                    <a:srgbClr val="FFFFFF"/>
                  </a:solidFill>
                </a:rPr>
                <a:t>hồi</a:t>
              </a:r>
              <a:r>
                <a:rPr lang="en-US" sz="1600" dirty="0">
                  <a:solidFill>
                    <a:srgbClr val="FFFFFF"/>
                  </a:solidFill>
                </a:rPr>
                <a:t> </a:t>
              </a:r>
              <a:r>
                <a:rPr lang="en-US" sz="1600" dirty="0" err="1">
                  <a:solidFill>
                    <a:srgbClr val="FFFFFF"/>
                  </a:solidFill>
                </a:rPr>
                <a:t>khách</a:t>
              </a:r>
              <a:r>
                <a:rPr lang="en-US" sz="1600" dirty="0">
                  <a:solidFill>
                    <a:srgbClr val="FFFFFF"/>
                  </a:solidFill>
                </a:rPr>
                <a:t> </a:t>
              </a:r>
              <a:r>
                <a:rPr lang="en-US" sz="1600" dirty="0" err="1">
                  <a:solidFill>
                    <a:srgbClr val="FFFFFF"/>
                  </a:solidFill>
                </a:rPr>
                <a:t>hàng</a:t>
              </a:r>
              <a:endParaRPr lang="id-ID" sz="1600" dirty="0">
                <a:solidFill>
                  <a:srgbClr val="FFFFFF"/>
                </a:solidFill>
              </a:endParaRPr>
            </a:p>
          </p:txBody>
        </p:sp>
        <p:sp>
          <p:nvSpPr>
            <p:cNvPr id="71" name="TextBox 34"/>
            <p:cNvSpPr txBox="1"/>
            <p:nvPr/>
          </p:nvSpPr>
          <p:spPr>
            <a:xfrm>
              <a:off x="989087" y="3198942"/>
              <a:ext cx="282484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IN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Text……..</a:t>
              </a:r>
              <a:endParaRPr lang="en-IN" sz="1400" dirty="0">
                <a:solidFill>
                  <a:srgbClr val="343941">
                    <a:lumMod val="60000"/>
                    <a:lumOff val="40000"/>
                  </a:srgbClr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89087" y="4158328"/>
            <a:ext cx="2824842" cy="613311"/>
            <a:chOff x="989087" y="4062794"/>
            <a:chExt cx="2824842" cy="613311"/>
          </a:xfrm>
        </p:grpSpPr>
        <p:sp>
          <p:nvSpPr>
            <p:cNvPr id="73" name="Rounded Rectangle 72"/>
            <p:cNvSpPr/>
            <p:nvPr/>
          </p:nvSpPr>
          <p:spPr>
            <a:xfrm flipH="1">
              <a:off x="1041689" y="4092001"/>
              <a:ext cx="2718900" cy="29567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107348" y="4062794"/>
              <a:ext cx="25921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rtl="1">
                <a:defRPr/>
              </a:pPr>
              <a:r>
                <a:rPr lang="en-IN" sz="1600" dirty="0" err="1">
                  <a:solidFill>
                    <a:srgbClr val="FFFFFF"/>
                  </a:solidFill>
                </a:rPr>
                <a:t>Khóa</a:t>
              </a:r>
              <a:r>
                <a:rPr lang="en-IN" sz="1600" dirty="0">
                  <a:solidFill>
                    <a:srgbClr val="FFFFFF"/>
                  </a:solidFill>
                </a:rPr>
                <a:t> </a:t>
              </a:r>
              <a:r>
                <a:rPr lang="en-IN" sz="1600" dirty="0" err="1">
                  <a:solidFill>
                    <a:srgbClr val="FFFFFF"/>
                  </a:solidFill>
                </a:rPr>
                <a:t>học</a:t>
              </a:r>
              <a:r>
                <a:rPr lang="en-IN" sz="1600" dirty="0">
                  <a:solidFill>
                    <a:srgbClr val="FFFFFF"/>
                  </a:solidFill>
                </a:rPr>
                <a:t> </a:t>
              </a:r>
              <a:r>
                <a:rPr lang="en-IN" sz="1600" dirty="0" err="1">
                  <a:solidFill>
                    <a:srgbClr val="FFFFFF"/>
                  </a:solidFill>
                </a:rPr>
                <a:t>kỹ</a:t>
              </a:r>
              <a:r>
                <a:rPr lang="en-IN" sz="1600" dirty="0">
                  <a:solidFill>
                    <a:srgbClr val="FFFFFF"/>
                  </a:solidFill>
                </a:rPr>
                <a:t> </a:t>
              </a:r>
              <a:r>
                <a:rPr lang="en-IN" sz="1600" dirty="0" err="1">
                  <a:solidFill>
                    <a:srgbClr val="FFFFFF"/>
                  </a:solidFill>
                </a:rPr>
                <a:t>năng</a:t>
              </a:r>
              <a:r>
                <a:rPr lang="en-IN" sz="1600" dirty="0">
                  <a:solidFill>
                    <a:srgbClr val="FFFFFF"/>
                  </a:solidFill>
                </a:rPr>
                <a:t> </a:t>
              </a:r>
              <a:r>
                <a:rPr lang="en-IN" sz="1600" dirty="0" err="1">
                  <a:solidFill>
                    <a:srgbClr val="FFFFFF"/>
                  </a:solidFill>
                </a:rPr>
                <a:t>mềm</a:t>
              </a:r>
              <a:endParaRPr lang="id-ID" sz="1600" dirty="0">
                <a:solidFill>
                  <a:srgbClr val="FFFFFF"/>
                </a:solidFill>
              </a:endParaRPr>
            </a:p>
          </p:txBody>
        </p:sp>
        <p:sp>
          <p:nvSpPr>
            <p:cNvPr id="76" name="TextBox 34"/>
            <p:cNvSpPr txBox="1"/>
            <p:nvPr/>
          </p:nvSpPr>
          <p:spPr>
            <a:xfrm>
              <a:off x="989087" y="4414495"/>
              <a:ext cx="282484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IN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Text……..</a:t>
              </a:r>
              <a:endParaRPr lang="en-IN" sz="1400" dirty="0">
                <a:solidFill>
                  <a:srgbClr val="343941">
                    <a:lumMod val="60000"/>
                    <a:lumOff val="40000"/>
                  </a:srgbClr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89087" y="5351623"/>
            <a:ext cx="2824842" cy="613311"/>
            <a:chOff x="989087" y="5256089"/>
            <a:chExt cx="2824842" cy="613311"/>
          </a:xfrm>
        </p:grpSpPr>
        <p:sp>
          <p:nvSpPr>
            <p:cNvPr id="78" name="Rounded Rectangle 77"/>
            <p:cNvSpPr/>
            <p:nvPr/>
          </p:nvSpPr>
          <p:spPr>
            <a:xfrm flipH="1">
              <a:off x="1041689" y="5285296"/>
              <a:ext cx="2718900" cy="29567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36684" y="5256089"/>
              <a:ext cx="27733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rtl="1">
                <a:defRPr/>
              </a:pPr>
              <a:r>
                <a:rPr lang="en-IN" sz="1600" dirty="0" err="1">
                  <a:solidFill>
                    <a:srgbClr val="FFFFFF"/>
                  </a:solidFill>
                </a:rPr>
                <a:t>Ưu</a:t>
              </a:r>
              <a:r>
                <a:rPr lang="en-IN" sz="1600" dirty="0">
                  <a:solidFill>
                    <a:srgbClr val="FFFFFF"/>
                  </a:solidFill>
                </a:rPr>
                <a:t> </a:t>
              </a:r>
              <a:r>
                <a:rPr lang="en-IN" sz="1600" dirty="0" err="1">
                  <a:solidFill>
                    <a:srgbClr val="FFFFFF"/>
                  </a:solidFill>
                </a:rPr>
                <a:t>đãi</a:t>
              </a:r>
              <a:r>
                <a:rPr lang="en-IN" sz="1600" dirty="0">
                  <a:solidFill>
                    <a:srgbClr val="FFFFFF"/>
                  </a:solidFill>
                </a:rPr>
                <a:t> </a:t>
              </a:r>
              <a:r>
                <a:rPr lang="en-IN" sz="1600" dirty="0" err="1">
                  <a:solidFill>
                    <a:srgbClr val="FFFFFF"/>
                  </a:solidFill>
                </a:rPr>
                <a:t>cho</a:t>
              </a:r>
              <a:r>
                <a:rPr lang="en-IN" sz="1600" dirty="0">
                  <a:solidFill>
                    <a:srgbClr val="FFFFFF"/>
                  </a:solidFill>
                </a:rPr>
                <a:t> </a:t>
              </a:r>
              <a:r>
                <a:rPr lang="en-IN" sz="1600" dirty="0" err="1">
                  <a:solidFill>
                    <a:srgbClr val="FFFFFF"/>
                  </a:solidFill>
                </a:rPr>
                <a:t>học</a:t>
              </a:r>
              <a:r>
                <a:rPr lang="en-IN" sz="1600" dirty="0">
                  <a:solidFill>
                    <a:srgbClr val="FFFFFF"/>
                  </a:solidFill>
                </a:rPr>
                <a:t> </a:t>
              </a:r>
              <a:r>
                <a:rPr lang="en-IN" sz="1600" dirty="0" err="1">
                  <a:solidFill>
                    <a:srgbClr val="FFFFFF"/>
                  </a:solidFill>
                </a:rPr>
                <a:t>sinh</a:t>
              </a:r>
              <a:r>
                <a:rPr lang="en-IN" sz="1600" dirty="0">
                  <a:solidFill>
                    <a:srgbClr val="FFFFFF"/>
                  </a:solidFill>
                </a:rPr>
                <a:t>, </a:t>
              </a:r>
              <a:r>
                <a:rPr lang="en-IN" sz="1600" dirty="0" err="1">
                  <a:solidFill>
                    <a:srgbClr val="FFFFFF"/>
                  </a:solidFill>
                </a:rPr>
                <a:t>sinh</a:t>
              </a:r>
              <a:r>
                <a:rPr lang="en-IN" sz="1600" dirty="0">
                  <a:solidFill>
                    <a:srgbClr val="FFFFFF"/>
                  </a:solidFill>
                </a:rPr>
                <a:t> </a:t>
              </a:r>
              <a:r>
                <a:rPr lang="en-IN" sz="1600" dirty="0" err="1">
                  <a:solidFill>
                    <a:srgbClr val="FFFFFF"/>
                  </a:solidFill>
                </a:rPr>
                <a:t>viên</a:t>
              </a:r>
              <a:endParaRPr lang="id-ID" sz="1600" dirty="0">
                <a:solidFill>
                  <a:srgbClr val="FFFFFF"/>
                </a:solidFill>
              </a:endParaRPr>
            </a:p>
          </p:txBody>
        </p:sp>
        <p:sp>
          <p:nvSpPr>
            <p:cNvPr id="81" name="TextBox 34"/>
            <p:cNvSpPr txBox="1"/>
            <p:nvPr/>
          </p:nvSpPr>
          <p:spPr>
            <a:xfrm>
              <a:off x="989087" y="5607790"/>
              <a:ext cx="282484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IN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Text……..</a:t>
              </a:r>
              <a:endParaRPr lang="en-IN" sz="1400" dirty="0">
                <a:solidFill>
                  <a:srgbClr val="343941">
                    <a:lumMod val="60000"/>
                    <a:lumOff val="40000"/>
                  </a:srgbClr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7126D686-03D8-4745-9493-9D876075D727}"/>
              </a:ext>
            </a:extLst>
          </p:cNvPr>
          <p:cNvSpPr txBox="1"/>
          <p:nvPr/>
        </p:nvSpPr>
        <p:spPr>
          <a:xfrm>
            <a:off x="2971800" y="493274"/>
            <a:ext cx="6248400" cy="515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600" b="1" dirty="0">
                <a:solidFill>
                  <a:schemeClr val="tx1">
                    <a:lumMod val="90000"/>
                    <a:lumOff val="10000"/>
                  </a:schemeClr>
                </a:solidFill>
                <a:ea typeface="Montserrat Light" charset="0"/>
                <a:cs typeface="Montserrat Light" charset="0"/>
              </a:rPr>
              <a:t>Our Support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xmlns="" id="{1F53F735-690A-4D5C-B44A-932C97517D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206" y="2128992"/>
            <a:ext cx="1007378" cy="105128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DDB2796C-6804-44AD-A6B7-10C53568E206}"/>
              </a:ext>
            </a:extLst>
          </p:cNvPr>
          <p:cNvSpPr txBox="1"/>
          <p:nvPr/>
        </p:nvSpPr>
        <p:spPr>
          <a:xfrm>
            <a:off x="4974474" y="3402537"/>
            <a:ext cx="2212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iCiel Pacifico" panose="02000000000000000000" pitchFamily="50" charset="0"/>
              </a:rPr>
              <a:t>Thần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iCiel Pacifico" panose="02000000000000000000" pitchFamily="50" charset="0"/>
              </a:rPr>
              <a:t> </a:t>
            </a:r>
            <a:r>
              <a:rPr lang="en-IN" sz="4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iCiel Pacifico" panose="02000000000000000000" pitchFamily="50" charset="0"/>
              </a:rPr>
              <a:t>Gió</a:t>
            </a:r>
            <a:endParaRPr lang="en-IN" sz="4000" b="1" dirty="0">
              <a:solidFill>
                <a:schemeClr val="accent4">
                  <a:lumMod val="60000"/>
                  <a:lumOff val="40000"/>
                </a:schemeClr>
              </a:solidFill>
              <a:latin typeface="iCiel Pacifico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0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2323625"/>
              </p:ext>
            </p:extLst>
          </p:nvPr>
        </p:nvGraphicFramePr>
        <p:xfrm>
          <a:off x="277787" y="1574295"/>
          <a:ext cx="2988061" cy="2463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p"/>
          <p:cNvSpPr txBox="1">
            <a:spLocks/>
          </p:cNvSpPr>
          <p:nvPr/>
        </p:nvSpPr>
        <p:spPr>
          <a:xfrm>
            <a:off x="925151" y="4445760"/>
            <a:ext cx="1693333" cy="56769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lt"/>
                <a:cs typeface="Roboto condensed"/>
              </a:rPr>
              <a:t>Total Sales: $ 5000</a:t>
            </a:r>
          </a:p>
        </p:txBody>
      </p:sp>
      <p:sp>
        <p:nvSpPr>
          <p:cNvPr id="15" name="o"/>
          <p:cNvSpPr txBox="1">
            <a:spLocks/>
          </p:cNvSpPr>
          <p:nvPr/>
        </p:nvSpPr>
        <p:spPr>
          <a:xfrm>
            <a:off x="925151" y="2482523"/>
            <a:ext cx="1693333" cy="628872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Roboto condensed"/>
              </a:rPr>
              <a:t>70%</a:t>
            </a:r>
          </a:p>
        </p:txBody>
      </p:sp>
      <p:sp>
        <p:nvSpPr>
          <p:cNvPr id="16" name="n"/>
          <p:cNvSpPr txBox="1">
            <a:spLocks/>
          </p:cNvSpPr>
          <p:nvPr/>
        </p:nvSpPr>
        <p:spPr>
          <a:xfrm>
            <a:off x="738884" y="3995208"/>
            <a:ext cx="2065866" cy="628872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accent1"/>
                </a:solidFill>
                <a:latin typeface="+mj-lt"/>
                <a:cs typeface="Roboto condensed"/>
              </a:rPr>
              <a:t>$ 2500</a:t>
            </a:r>
          </a:p>
        </p:txBody>
      </p:sp>
      <p:sp>
        <p:nvSpPr>
          <p:cNvPr id="18" name="m"/>
          <p:cNvSpPr txBox="1">
            <a:spLocks/>
          </p:cNvSpPr>
          <p:nvPr/>
        </p:nvSpPr>
        <p:spPr>
          <a:xfrm>
            <a:off x="738884" y="5013455"/>
            <a:ext cx="2065866" cy="1301620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>
                <a:latin typeface="Arial" panose="020B0604020202020204" pitchFamily="34" charset="0"/>
                <a:ea typeface="Montserrat Light" charset="0"/>
                <a:cs typeface="Arial" panose="020B0604020202020204" pitchFamily="34" charset="0"/>
              </a:rPr>
              <a:t>Lorem Ipsum has been the industry's standard dummy text ever since the 1500s, when an unknown printer took a galley of type and scrambled it to make a type specimen book. </a:t>
            </a:r>
            <a:endParaRPr lang="en-US" dirty="0">
              <a:latin typeface="Arial" panose="020B0604020202020204" pitchFamily="34" charset="0"/>
              <a:ea typeface="Montserrat Light" charset="0"/>
              <a:cs typeface="Arial" panose="020B0604020202020204" pitchFamily="34" charset="0"/>
            </a:endParaRPr>
          </a:p>
        </p:txBody>
      </p:sp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4763577"/>
              </p:ext>
            </p:extLst>
          </p:nvPr>
        </p:nvGraphicFramePr>
        <p:xfrm>
          <a:off x="3147987" y="1574295"/>
          <a:ext cx="2988061" cy="2463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l"/>
          <p:cNvSpPr txBox="1">
            <a:spLocks/>
          </p:cNvSpPr>
          <p:nvPr/>
        </p:nvSpPr>
        <p:spPr>
          <a:xfrm>
            <a:off x="3795351" y="4445760"/>
            <a:ext cx="1693333" cy="628872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cs typeface="Roboto condensed"/>
              </a:rPr>
              <a:t>Total Sales: $ 5000</a:t>
            </a:r>
          </a:p>
        </p:txBody>
      </p:sp>
      <p:sp>
        <p:nvSpPr>
          <p:cNvPr id="22" name="k"/>
          <p:cNvSpPr txBox="1">
            <a:spLocks/>
          </p:cNvSpPr>
          <p:nvPr/>
        </p:nvSpPr>
        <p:spPr>
          <a:xfrm>
            <a:off x="3795351" y="2482523"/>
            <a:ext cx="1693333" cy="628872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Roboto condensed"/>
              </a:rPr>
              <a:t>38%</a:t>
            </a:r>
          </a:p>
        </p:txBody>
      </p:sp>
      <p:sp>
        <p:nvSpPr>
          <p:cNvPr id="23" name="j"/>
          <p:cNvSpPr txBox="1">
            <a:spLocks/>
          </p:cNvSpPr>
          <p:nvPr/>
        </p:nvSpPr>
        <p:spPr>
          <a:xfrm>
            <a:off x="3609084" y="3995208"/>
            <a:ext cx="2065866" cy="628872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accent2"/>
                </a:solidFill>
                <a:latin typeface="+mj-lt"/>
                <a:cs typeface="Roboto condensed"/>
              </a:rPr>
              <a:t>$ 1200</a:t>
            </a:r>
          </a:p>
        </p:txBody>
      </p:sp>
      <p:sp>
        <p:nvSpPr>
          <p:cNvPr id="25" name="i"/>
          <p:cNvSpPr txBox="1">
            <a:spLocks/>
          </p:cNvSpPr>
          <p:nvPr/>
        </p:nvSpPr>
        <p:spPr>
          <a:xfrm>
            <a:off x="3646851" y="4978298"/>
            <a:ext cx="2065866" cy="1336777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>
                <a:latin typeface="Arial" panose="020B0604020202020204" pitchFamily="34" charset="0"/>
                <a:ea typeface="Montserrat Light" charset="0"/>
                <a:cs typeface="Arial" panose="020B0604020202020204" pitchFamily="34" charset="0"/>
              </a:rPr>
              <a:t>Lorem Ipsum has been the industry's standard dummy text ever since the 1500s, when an unknown printer took a galley of type and scrambled it to make a type specimen book. </a:t>
            </a:r>
            <a:endParaRPr lang="en-US" sz="1200" dirty="0">
              <a:latin typeface="Arial" panose="020B0604020202020204" pitchFamily="34" charset="0"/>
              <a:ea typeface="Montserrat Light" charset="0"/>
              <a:cs typeface="Arial" panose="020B0604020202020204" pitchFamily="34" charset="0"/>
            </a:endParaRPr>
          </a:p>
        </p:txBody>
      </p:sp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8169875"/>
              </p:ext>
            </p:extLst>
          </p:nvPr>
        </p:nvGraphicFramePr>
        <p:xfrm>
          <a:off x="6018187" y="1574295"/>
          <a:ext cx="2988061" cy="2463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8" name="h"/>
          <p:cNvSpPr txBox="1">
            <a:spLocks/>
          </p:cNvSpPr>
          <p:nvPr/>
        </p:nvSpPr>
        <p:spPr>
          <a:xfrm>
            <a:off x="6665551" y="4445760"/>
            <a:ext cx="1693333" cy="628872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cs typeface="Roboto condensed"/>
              </a:rPr>
              <a:t>Total Sales: $ 5000</a:t>
            </a:r>
          </a:p>
        </p:txBody>
      </p:sp>
      <p:sp>
        <p:nvSpPr>
          <p:cNvPr id="29" name="g"/>
          <p:cNvSpPr txBox="1">
            <a:spLocks/>
          </p:cNvSpPr>
          <p:nvPr/>
        </p:nvSpPr>
        <p:spPr>
          <a:xfrm>
            <a:off x="6665551" y="2482523"/>
            <a:ext cx="1693333" cy="628872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Roboto condensed"/>
              </a:rPr>
              <a:t>60%</a:t>
            </a:r>
          </a:p>
        </p:txBody>
      </p:sp>
      <p:sp>
        <p:nvSpPr>
          <p:cNvPr id="30" name="f"/>
          <p:cNvSpPr txBox="1">
            <a:spLocks/>
          </p:cNvSpPr>
          <p:nvPr/>
        </p:nvSpPr>
        <p:spPr>
          <a:xfrm>
            <a:off x="6479284" y="3995208"/>
            <a:ext cx="2222836" cy="628872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accent4"/>
                </a:solidFill>
                <a:latin typeface="+mj-lt"/>
                <a:cs typeface="Roboto condensed"/>
              </a:rPr>
              <a:t>$ 3000</a:t>
            </a:r>
          </a:p>
        </p:txBody>
      </p:sp>
      <p:sp>
        <p:nvSpPr>
          <p:cNvPr id="32" name="e"/>
          <p:cNvSpPr txBox="1">
            <a:spLocks/>
          </p:cNvSpPr>
          <p:nvPr/>
        </p:nvSpPr>
        <p:spPr>
          <a:xfrm>
            <a:off x="6479284" y="4978297"/>
            <a:ext cx="2065866" cy="1336777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>
                <a:latin typeface="Arial" panose="020B0604020202020204" pitchFamily="34" charset="0"/>
                <a:ea typeface="Montserrat Light" charset="0"/>
                <a:cs typeface="Arial" panose="020B0604020202020204" pitchFamily="34" charset="0"/>
              </a:rPr>
              <a:t>Lorem Ipsum has been the industry's standard dummy text ever since the 1500s, when an unknown printer took a galley of type and scrambled it to make a type specimen book. </a:t>
            </a:r>
            <a:endParaRPr lang="en-US" sz="1200" dirty="0">
              <a:latin typeface="Arial" panose="020B0604020202020204" pitchFamily="34" charset="0"/>
              <a:ea typeface="Montserrat Light" charset="0"/>
              <a:cs typeface="Arial" panose="020B0604020202020204" pitchFamily="34" charset="0"/>
            </a:endParaRPr>
          </a:p>
        </p:txBody>
      </p:sp>
      <p:graphicFrame>
        <p:nvGraphicFramePr>
          <p:cNvPr id="34" name="Char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8196689"/>
              </p:ext>
            </p:extLst>
          </p:nvPr>
        </p:nvGraphicFramePr>
        <p:xfrm>
          <a:off x="8888387" y="1574295"/>
          <a:ext cx="2988061" cy="2463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5" name="d"/>
          <p:cNvSpPr txBox="1">
            <a:spLocks/>
          </p:cNvSpPr>
          <p:nvPr/>
        </p:nvSpPr>
        <p:spPr>
          <a:xfrm>
            <a:off x="9535751" y="4445760"/>
            <a:ext cx="1693333" cy="628872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cs typeface="Roboto condensed"/>
              </a:rPr>
              <a:t>Total Sales: $ 5000</a:t>
            </a:r>
          </a:p>
        </p:txBody>
      </p:sp>
      <p:sp>
        <p:nvSpPr>
          <p:cNvPr id="36" name="c"/>
          <p:cNvSpPr txBox="1">
            <a:spLocks/>
          </p:cNvSpPr>
          <p:nvPr/>
        </p:nvSpPr>
        <p:spPr>
          <a:xfrm>
            <a:off x="9535751" y="2482523"/>
            <a:ext cx="1693333" cy="628872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Roboto condensed"/>
              </a:rPr>
              <a:t>88%</a:t>
            </a:r>
          </a:p>
        </p:txBody>
      </p:sp>
      <p:sp>
        <p:nvSpPr>
          <p:cNvPr id="37" name="b"/>
          <p:cNvSpPr txBox="1">
            <a:spLocks/>
          </p:cNvSpPr>
          <p:nvPr/>
        </p:nvSpPr>
        <p:spPr>
          <a:xfrm>
            <a:off x="9349484" y="3995208"/>
            <a:ext cx="2222836" cy="628872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accent5"/>
                </a:solidFill>
                <a:latin typeface="+mj-lt"/>
                <a:cs typeface="Roboto condensed"/>
              </a:rPr>
              <a:t>$ 4200</a:t>
            </a:r>
          </a:p>
        </p:txBody>
      </p:sp>
      <p:sp>
        <p:nvSpPr>
          <p:cNvPr id="39" name="a"/>
          <p:cNvSpPr txBox="1">
            <a:spLocks/>
          </p:cNvSpPr>
          <p:nvPr/>
        </p:nvSpPr>
        <p:spPr>
          <a:xfrm>
            <a:off x="9349484" y="5013455"/>
            <a:ext cx="2065866" cy="1301620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>
                <a:latin typeface="Arial" panose="020B0604020202020204" pitchFamily="34" charset="0"/>
                <a:ea typeface="Montserrat Light" charset="0"/>
                <a:cs typeface="Arial" panose="020B0604020202020204" pitchFamily="34" charset="0"/>
              </a:rPr>
              <a:t>Lorem Ipsum has been the industry's standard dummy text ever since the 1500s, when an unknown printer took a galley of type and scrambled it to make a type specimen book. </a:t>
            </a:r>
            <a:endParaRPr lang="en-US" sz="1200" dirty="0">
              <a:latin typeface="Arial" panose="020B0604020202020204" pitchFamily="34" charset="0"/>
              <a:ea typeface="Montserrat Light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C9AC1905-71A6-4606-AA6B-29EA5658E5EF}"/>
              </a:ext>
            </a:extLst>
          </p:cNvPr>
          <p:cNvSpPr txBox="1"/>
          <p:nvPr/>
        </p:nvSpPr>
        <p:spPr>
          <a:xfrm>
            <a:off x="2971800" y="493274"/>
            <a:ext cx="6248400" cy="515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600" b="1" dirty="0" err="1">
                <a:solidFill>
                  <a:schemeClr val="tx1">
                    <a:lumMod val="90000"/>
                    <a:lumOff val="10000"/>
                  </a:schemeClr>
                </a:solidFill>
                <a:ea typeface="Montserrat Light" charset="0"/>
                <a:cs typeface="Montserrat Light" charset="0"/>
              </a:rPr>
              <a:t>MileStones</a:t>
            </a:r>
            <a:endParaRPr lang="en-US" sz="3600" b="1" dirty="0">
              <a:solidFill>
                <a:schemeClr val="tx1">
                  <a:lumMod val="90000"/>
                  <a:lumOff val="10000"/>
                </a:schemeClr>
              </a:solidFill>
              <a:ea typeface="Montserrat Light" charset="0"/>
              <a:cs typeface="Montserrat Light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C68758E-28A5-467D-A2DD-F62B29A3819E}"/>
              </a:ext>
            </a:extLst>
          </p:cNvPr>
          <p:cNvSpPr txBox="1"/>
          <p:nvPr/>
        </p:nvSpPr>
        <p:spPr>
          <a:xfrm>
            <a:off x="3058433" y="960566"/>
            <a:ext cx="6075134" cy="276999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Montserrat Light" charset="0"/>
                <a:cs typeface="Montserrat Light" charset="0"/>
              </a:rPr>
              <a:t>The example text goes here with your own detailed summery.</a:t>
            </a:r>
          </a:p>
        </p:txBody>
      </p:sp>
    </p:spTree>
    <p:extLst>
      <p:ext uri="{BB962C8B-B14F-4D97-AF65-F5344CB8AC3E}">
        <p14:creationId xmlns:p14="http://schemas.microsoft.com/office/powerpoint/2010/main" val="382883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0"/>
            <a:ext cx="12192000" cy="41444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AutoShape 1"/>
          <p:cNvSpPr>
            <a:spLocks/>
          </p:cNvSpPr>
          <p:nvPr/>
        </p:nvSpPr>
        <p:spPr bwMode="auto">
          <a:xfrm>
            <a:off x="5066799" y="2148825"/>
            <a:ext cx="1818032" cy="201100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812" y="5874"/>
                </a:moveTo>
                <a:cubicBezTo>
                  <a:pt x="1324" y="4683"/>
                  <a:pt x="2041" y="3651"/>
                  <a:pt x="2963" y="2778"/>
                </a:cubicBezTo>
                <a:cubicBezTo>
                  <a:pt x="3885" y="1905"/>
                  <a:pt x="4997" y="1224"/>
                  <a:pt x="6300" y="734"/>
                </a:cubicBezTo>
                <a:cubicBezTo>
                  <a:pt x="7602" y="245"/>
                  <a:pt x="9058" y="0"/>
                  <a:pt x="10668" y="0"/>
                </a:cubicBezTo>
                <a:cubicBezTo>
                  <a:pt x="12746" y="0"/>
                  <a:pt x="14480" y="258"/>
                  <a:pt x="15871" y="774"/>
                </a:cubicBezTo>
                <a:cubicBezTo>
                  <a:pt x="17261" y="1290"/>
                  <a:pt x="18380" y="1932"/>
                  <a:pt x="19229" y="2699"/>
                </a:cubicBezTo>
                <a:cubicBezTo>
                  <a:pt x="20078" y="3467"/>
                  <a:pt x="20685" y="4293"/>
                  <a:pt x="21051" y="5180"/>
                </a:cubicBezTo>
                <a:cubicBezTo>
                  <a:pt x="21417" y="6066"/>
                  <a:pt x="21600" y="6893"/>
                  <a:pt x="21600" y="7660"/>
                </a:cubicBezTo>
                <a:cubicBezTo>
                  <a:pt x="21600" y="8930"/>
                  <a:pt x="21417" y="9976"/>
                  <a:pt x="21051" y="10796"/>
                </a:cubicBezTo>
                <a:cubicBezTo>
                  <a:pt x="20685" y="11616"/>
                  <a:pt x="20232" y="12317"/>
                  <a:pt x="19690" y="12899"/>
                </a:cubicBezTo>
                <a:cubicBezTo>
                  <a:pt x="19148" y="13481"/>
                  <a:pt x="18549" y="13978"/>
                  <a:pt x="17890" y="14387"/>
                </a:cubicBezTo>
                <a:cubicBezTo>
                  <a:pt x="17232" y="14798"/>
                  <a:pt x="16610" y="15208"/>
                  <a:pt x="16024" y="15618"/>
                </a:cubicBezTo>
                <a:cubicBezTo>
                  <a:pt x="15439" y="16028"/>
                  <a:pt x="14919" y="16498"/>
                  <a:pt x="14466" y="17027"/>
                </a:cubicBezTo>
                <a:cubicBezTo>
                  <a:pt x="14012" y="17557"/>
                  <a:pt x="13726" y="18217"/>
                  <a:pt x="13610" y="19011"/>
                </a:cubicBezTo>
                <a:lnTo>
                  <a:pt x="13610" y="21600"/>
                </a:lnTo>
                <a:lnTo>
                  <a:pt x="7683" y="21600"/>
                </a:lnTo>
                <a:lnTo>
                  <a:pt x="7683" y="18734"/>
                </a:lnTo>
                <a:cubicBezTo>
                  <a:pt x="7771" y="17596"/>
                  <a:pt x="8012" y="16644"/>
                  <a:pt x="8407" y="15876"/>
                </a:cubicBezTo>
                <a:cubicBezTo>
                  <a:pt x="8803" y="15109"/>
                  <a:pt x="9263" y="14454"/>
                  <a:pt x="9790" y="13911"/>
                </a:cubicBezTo>
                <a:cubicBezTo>
                  <a:pt x="10317" y="13369"/>
                  <a:pt x="10873" y="12899"/>
                  <a:pt x="11459" y="12502"/>
                </a:cubicBezTo>
                <a:cubicBezTo>
                  <a:pt x="12044" y="12105"/>
                  <a:pt x="12585" y="11708"/>
                  <a:pt x="13083" y="11312"/>
                </a:cubicBezTo>
                <a:cubicBezTo>
                  <a:pt x="13580" y="10915"/>
                  <a:pt x="13983" y="10478"/>
                  <a:pt x="14290" y="10002"/>
                </a:cubicBezTo>
                <a:cubicBezTo>
                  <a:pt x="14598" y="9526"/>
                  <a:pt x="14736" y="8930"/>
                  <a:pt x="14707" y="8216"/>
                </a:cubicBezTo>
                <a:cubicBezTo>
                  <a:pt x="14707" y="6999"/>
                  <a:pt x="14378" y="6099"/>
                  <a:pt x="13720" y="5517"/>
                </a:cubicBezTo>
                <a:cubicBezTo>
                  <a:pt x="13061" y="4935"/>
                  <a:pt x="12146" y="4644"/>
                  <a:pt x="10976" y="4644"/>
                </a:cubicBezTo>
                <a:cubicBezTo>
                  <a:pt x="10185" y="4644"/>
                  <a:pt x="9505" y="4783"/>
                  <a:pt x="8934" y="5060"/>
                </a:cubicBezTo>
                <a:cubicBezTo>
                  <a:pt x="8363" y="5338"/>
                  <a:pt x="7895" y="5709"/>
                  <a:pt x="7529" y="6172"/>
                </a:cubicBezTo>
                <a:cubicBezTo>
                  <a:pt x="7163" y="6635"/>
                  <a:pt x="6893" y="7178"/>
                  <a:pt x="6717" y="7799"/>
                </a:cubicBezTo>
                <a:cubicBezTo>
                  <a:pt x="6541" y="8421"/>
                  <a:pt x="6454" y="9089"/>
                  <a:pt x="6454" y="9803"/>
                </a:cubicBezTo>
                <a:lnTo>
                  <a:pt x="0" y="9803"/>
                </a:lnTo>
                <a:cubicBezTo>
                  <a:pt x="29" y="8375"/>
                  <a:pt x="300" y="7065"/>
                  <a:pt x="812" y="5874"/>
                </a:cubicBezTo>
                <a:close/>
                <a:moveTo>
                  <a:pt x="812" y="5874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endParaRPr lang="en-US">
              <a:latin typeface="+mj-lt"/>
            </a:endParaRPr>
          </a:p>
        </p:txBody>
      </p:sp>
      <p:sp>
        <p:nvSpPr>
          <p:cNvPr id="52" name="AutoShape 2"/>
          <p:cNvSpPr>
            <a:spLocks/>
          </p:cNvSpPr>
          <p:nvPr/>
        </p:nvSpPr>
        <p:spPr bwMode="auto">
          <a:xfrm>
            <a:off x="5712107" y="4325499"/>
            <a:ext cx="498563" cy="45264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ubicBezTo>
                  <a:pt x="0" y="0"/>
                  <a:pt x="21600" y="0"/>
                  <a:pt x="21600" y="0"/>
                </a:cubicBezTo>
                <a:close/>
                <a:moveTo>
                  <a:pt x="21600" y="0"/>
                </a:move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0" tIns="0" rIns="0" bIns="0"/>
          <a:lstStyle/>
          <a:p>
            <a:endParaRPr lang="en-US">
              <a:latin typeface="+mj-lt"/>
            </a:endParaRPr>
          </a:p>
        </p:txBody>
      </p:sp>
      <p:sp>
        <p:nvSpPr>
          <p:cNvPr id="58" name="Freeform 57"/>
          <p:cNvSpPr>
            <a:spLocks/>
          </p:cNvSpPr>
          <p:nvPr/>
        </p:nvSpPr>
        <p:spPr bwMode="auto">
          <a:xfrm rot="20290269">
            <a:off x="3743470" y="-554376"/>
            <a:ext cx="4672675" cy="5112378"/>
          </a:xfrm>
          <a:custGeom>
            <a:avLst/>
            <a:gdLst>
              <a:gd name="connsiteX0" fmla="*/ 3433335 w 4672675"/>
              <a:gd name="connsiteY0" fmla="*/ 185210 h 5112378"/>
              <a:gd name="connsiteX1" fmla="*/ 4159762 w 4672675"/>
              <a:gd name="connsiteY1" fmla="*/ 645842 h 5112378"/>
              <a:gd name="connsiteX2" fmla="*/ 4553910 w 4672675"/>
              <a:gd name="connsiteY2" fmla="*/ 1239519 h 5112378"/>
              <a:gd name="connsiteX3" fmla="*/ 4672675 w 4672675"/>
              <a:gd name="connsiteY3" fmla="*/ 1832956 h 5112378"/>
              <a:gd name="connsiteX4" fmla="*/ 4553910 w 4672675"/>
              <a:gd name="connsiteY4" fmla="*/ 2583367 h 5112378"/>
              <a:gd name="connsiteX5" fmla="*/ 4259489 w 4672675"/>
              <a:gd name="connsiteY5" fmla="*/ 3086592 h 5112378"/>
              <a:gd name="connsiteX6" fmla="*/ 3870099 w 4672675"/>
              <a:gd name="connsiteY6" fmla="*/ 3442654 h 5112378"/>
              <a:gd name="connsiteX7" fmla="*/ 3466432 w 4672675"/>
              <a:gd name="connsiteY7" fmla="*/ 3737220 h 5112378"/>
              <a:gd name="connsiteX8" fmla="*/ 3129394 w 4672675"/>
              <a:gd name="connsiteY8" fmla="*/ 4074378 h 5112378"/>
              <a:gd name="connsiteX9" fmla="*/ 2944217 w 4672675"/>
              <a:gd name="connsiteY9" fmla="*/ 4549129 h 5112378"/>
              <a:gd name="connsiteX10" fmla="*/ 2944218 w 4672675"/>
              <a:gd name="connsiteY10" fmla="*/ 5112378 h 5112378"/>
              <a:gd name="connsiteX11" fmla="*/ 1662044 w 4672675"/>
              <a:gd name="connsiteY11" fmla="*/ 4598797 h 5112378"/>
              <a:gd name="connsiteX12" fmla="*/ 1662044 w 4672675"/>
              <a:gd name="connsiteY12" fmla="*/ 4482846 h 5112378"/>
              <a:gd name="connsiteX13" fmla="*/ 1818665 w 4672675"/>
              <a:gd name="connsiteY13" fmla="*/ 3798956 h 5112378"/>
              <a:gd name="connsiteX14" fmla="*/ 2117847 w 4672675"/>
              <a:gd name="connsiteY14" fmla="*/ 3328753 h 5112378"/>
              <a:gd name="connsiteX15" fmla="*/ 2478897 w 4672675"/>
              <a:gd name="connsiteY15" fmla="*/ 2991595 h 5112378"/>
              <a:gd name="connsiteX16" fmla="*/ 2830213 w 4672675"/>
              <a:gd name="connsiteY16" fmla="*/ 2706840 h 5112378"/>
              <a:gd name="connsiteX17" fmla="*/ 3091320 w 4672675"/>
              <a:gd name="connsiteY17" fmla="*/ 2393372 h 5112378"/>
              <a:gd name="connsiteX18" fmla="*/ 3181529 w 4672675"/>
              <a:gd name="connsiteY18" fmla="*/ 1966001 h 5112378"/>
              <a:gd name="connsiteX19" fmla="*/ 2968013 w 4672675"/>
              <a:gd name="connsiteY19" fmla="*/ 1320159 h 5112378"/>
              <a:gd name="connsiteX20" fmla="*/ 2374411 w 4672675"/>
              <a:gd name="connsiteY20" fmla="*/ 1111260 h 5112378"/>
              <a:gd name="connsiteX21" fmla="*/ 1932670 w 4672675"/>
              <a:gd name="connsiteY21" fmla="*/ 1210804 h 5112378"/>
              <a:gd name="connsiteX22" fmla="*/ 1628730 w 4672675"/>
              <a:gd name="connsiteY22" fmla="*/ 1476893 h 5112378"/>
              <a:gd name="connsiteX23" fmla="*/ 1453072 w 4672675"/>
              <a:gd name="connsiteY23" fmla="*/ 1866217 h 5112378"/>
              <a:gd name="connsiteX24" fmla="*/ 1396178 w 4672675"/>
              <a:gd name="connsiteY24" fmla="*/ 2345753 h 5112378"/>
              <a:gd name="connsiteX25" fmla="*/ 0 w 4672675"/>
              <a:gd name="connsiteY25" fmla="*/ 2345753 h 5112378"/>
              <a:gd name="connsiteX26" fmla="*/ 175658 w 4672675"/>
              <a:gd name="connsiteY26" fmla="*/ 1405585 h 5112378"/>
              <a:gd name="connsiteX27" fmla="*/ 640979 w 4672675"/>
              <a:gd name="connsiteY27" fmla="*/ 664746 h 5112378"/>
              <a:gd name="connsiteX28" fmla="*/ 1362863 w 4672675"/>
              <a:gd name="connsiteY28" fmla="*/ 175638 h 5112378"/>
              <a:gd name="connsiteX29" fmla="*/ 2307782 w 4672675"/>
              <a:gd name="connsiteY29" fmla="*/ 0 h 5112378"/>
              <a:gd name="connsiteX30" fmla="*/ 3433335 w 4672675"/>
              <a:gd name="connsiteY30" fmla="*/ 185210 h 5112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672675" h="5112378">
                <a:moveTo>
                  <a:pt x="3433335" y="185210"/>
                </a:moveTo>
                <a:cubicBezTo>
                  <a:pt x="3734029" y="308683"/>
                  <a:pt x="3976100" y="462307"/>
                  <a:pt x="4159762" y="645842"/>
                </a:cubicBezTo>
                <a:cubicBezTo>
                  <a:pt x="4343424" y="829616"/>
                  <a:pt x="4474735" y="1027269"/>
                  <a:pt x="4553910" y="1239519"/>
                </a:cubicBezTo>
                <a:cubicBezTo>
                  <a:pt x="4633086" y="1451529"/>
                  <a:pt x="4672675" y="1649421"/>
                  <a:pt x="4672675" y="1832956"/>
                </a:cubicBezTo>
                <a:cubicBezTo>
                  <a:pt x="4672674" y="2136853"/>
                  <a:pt x="4633086" y="2387150"/>
                  <a:pt x="4553910" y="2583367"/>
                </a:cubicBezTo>
                <a:cubicBezTo>
                  <a:pt x="4474735" y="2779584"/>
                  <a:pt x="4376739" y="2947326"/>
                  <a:pt x="4259489" y="3086592"/>
                </a:cubicBezTo>
                <a:cubicBezTo>
                  <a:pt x="4142239" y="3225859"/>
                  <a:pt x="4012659" y="3344786"/>
                  <a:pt x="3870099" y="3442654"/>
                </a:cubicBezTo>
                <a:cubicBezTo>
                  <a:pt x="3727756" y="3541003"/>
                  <a:pt x="3593200" y="3639112"/>
                  <a:pt x="3466432" y="3737220"/>
                </a:cubicBezTo>
                <a:cubicBezTo>
                  <a:pt x="3339881" y="3835329"/>
                  <a:pt x="3227390" y="3947795"/>
                  <a:pt x="3129394" y="4074378"/>
                </a:cubicBezTo>
                <a:cubicBezTo>
                  <a:pt x="3031181" y="4201202"/>
                  <a:pt x="2969311" y="4359134"/>
                  <a:pt x="2944217" y="4549129"/>
                </a:cubicBezTo>
                <a:lnTo>
                  <a:pt x="2944218" y="5112378"/>
                </a:lnTo>
                <a:lnTo>
                  <a:pt x="1662044" y="4598797"/>
                </a:lnTo>
                <a:lnTo>
                  <a:pt x="1662044" y="4482846"/>
                </a:lnTo>
                <a:cubicBezTo>
                  <a:pt x="1681081" y="4210534"/>
                  <a:pt x="1733216" y="3982731"/>
                  <a:pt x="1818665" y="3798956"/>
                </a:cubicBezTo>
                <a:cubicBezTo>
                  <a:pt x="1904331" y="3615422"/>
                  <a:pt x="2003842" y="3458688"/>
                  <a:pt x="2117847" y="3328753"/>
                </a:cubicBezTo>
                <a:cubicBezTo>
                  <a:pt x="2231851" y="3199059"/>
                  <a:pt x="2352129" y="3086593"/>
                  <a:pt x="2478897" y="2991595"/>
                </a:cubicBezTo>
                <a:cubicBezTo>
                  <a:pt x="2605449" y="2896597"/>
                  <a:pt x="2722482" y="2801599"/>
                  <a:pt x="2830213" y="2706840"/>
                </a:cubicBezTo>
                <a:cubicBezTo>
                  <a:pt x="2937728" y="2611843"/>
                  <a:pt x="3024908" y="2507273"/>
                  <a:pt x="3091320" y="2393372"/>
                </a:cubicBezTo>
                <a:cubicBezTo>
                  <a:pt x="3157949" y="2279470"/>
                  <a:pt x="3187803" y="2136854"/>
                  <a:pt x="3181529" y="1966001"/>
                </a:cubicBezTo>
                <a:cubicBezTo>
                  <a:pt x="3181529" y="1674786"/>
                  <a:pt x="3110357" y="1459425"/>
                  <a:pt x="2968013" y="1320159"/>
                </a:cubicBezTo>
                <a:cubicBezTo>
                  <a:pt x="2825454" y="1180893"/>
                  <a:pt x="2627514" y="1111259"/>
                  <a:pt x="2374411" y="1111260"/>
                </a:cubicBezTo>
                <a:cubicBezTo>
                  <a:pt x="2203295" y="1111260"/>
                  <a:pt x="2056193" y="1144521"/>
                  <a:pt x="1932670" y="1210804"/>
                </a:cubicBezTo>
                <a:cubicBezTo>
                  <a:pt x="1809147" y="1277327"/>
                  <a:pt x="1707905" y="1366103"/>
                  <a:pt x="1628730" y="1476893"/>
                </a:cubicBezTo>
                <a:cubicBezTo>
                  <a:pt x="1549555" y="1587684"/>
                  <a:pt x="1491146" y="1717618"/>
                  <a:pt x="1453072" y="1866217"/>
                </a:cubicBezTo>
                <a:cubicBezTo>
                  <a:pt x="1414998" y="2015055"/>
                  <a:pt x="1396178" y="2174900"/>
                  <a:pt x="1396178" y="2345753"/>
                </a:cubicBezTo>
                <a:lnTo>
                  <a:pt x="0" y="2345753"/>
                </a:lnTo>
                <a:cubicBezTo>
                  <a:pt x="6274" y="2004048"/>
                  <a:pt x="64898" y="1690579"/>
                  <a:pt x="175658" y="1405585"/>
                </a:cubicBezTo>
                <a:cubicBezTo>
                  <a:pt x="286417" y="1120592"/>
                  <a:pt x="441524" y="873645"/>
                  <a:pt x="640979" y="664746"/>
                </a:cubicBezTo>
                <a:cubicBezTo>
                  <a:pt x="840432" y="455846"/>
                  <a:pt x="1080989" y="292891"/>
                  <a:pt x="1362863" y="175638"/>
                </a:cubicBezTo>
                <a:cubicBezTo>
                  <a:pt x="1644522" y="58626"/>
                  <a:pt x="1959495" y="0"/>
                  <a:pt x="2307782" y="0"/>
                </a:cubicBezTo>
                <a:cubicBezTo>
                  <a:pt x="2757310" y="0"/>
                  <a:pt x="3132422" y="61737"/>
                  <a:pt x="3433335" y="185210"/>
                </a:cubicBezTo>
                <a:close/>
              </a:path>
            </a:pathLst>
          </a:custGeom>
          <a:solidFill>
            <a:schemeClr val="accent4">
              <a:lumMod val="50000"/>
              <a:alpha val="15000"/>
            </a:schemeClr>
          </a:solidFill>
          <a:ln>
            <a:noFill/>
          </a:ln>
        </p:spPr>
        <p:txBody>
          <a:bodyPr wrap="square" lIns="0" tIns="0" rIns="0" bIns="0">
            <a:no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261529" y="2827200"/>
            <a:ext cx="3071191" cy="1006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4000" b="1" spc="-100" dirty="0">
                <a:solidFill>
                  <a:srgbClr val="FEFEFE"/>
                </a:solidFill>
                <a:latin typeface="+mj-lt"/>
                <a:ea typeface="Montserrat" charset="0"/>
                <a:cs typeface="Montserrat" charset="0"/>
              </a:rPr>
              <a:t>ANY</a:t>
            </a:r>
          </a:p>
          <a:p>
            <a:pPr>
              <a:lnSpc>
                <a:spcPts val="3500"/>
              </a:lnSpc>
            </a:pPr>
            <a:r>
              <a:rPr lang="en-US" sz="4000" b="1" spc="-100" dirty="0">
                <a:solidFill>
                  <a:srgbClr val="FEFEFE"/>
                </a:solidFill>
                <a:latin typeface="+mj-lt"/>
                <a:ea typeface="Montserrat" charset="0"/>
                <a:cs typeface="Montserrat" charset="0"/>
              </a:rPr>
              <a:t>QUESTION?</a:t>
            </a:r>
          </a:p>
        </p:txBody>
      </p:sp>
      <p:sp>
        <p:nvSpPr>
          <p:cNvPr id="60" name="Freeform 59"/>
          <p:cNvSpPr>
            <a:spLocks/>
          </p:cNvSpPr>
          <p:nvPr/>
        </p:nvSpPr>
        <p:spPr bwMode="auto">
          <a:xfrm rot="9480784">
            <a:off x="8300952" y="-274547"/>
            <a:ext cx="2326644" cy="2545586"/>
          </a:xfrm>
          <a:custGeom>
            <a:avLst/>
            <a:gdLst>
              <a:gd name="connsiteX0" fmla="*/ 3433335 w 4672675"/>
              <a:gd name="connsiteY0" fmla="*/ 185210 h 5112378"/>
              <a:gd name="connsiteX1" fmla="*/ 4159762 w 4672675"/>
              <a:gd name="connsiteY1" fmla="*/ 645842 h 5112378"/>
              <a:gd name="connsiteX2" fmla="*/ 4553910 w 4672675"/>
              <a:gd name="connsiteY2" fmla="*/ 1239519 h 5112378"/>
              <a:gd name="connsiteX3" fmla="*/ 4672675 w 4672675"/>
              <a:gd name="connsiteY3" fmla="*/ 1832956 h 5112378"/>
              <a:gd name="connsiteX4" fmla="*/ 4553910 w 4672675"/>
              <a:gd name="connsiteY4" fmla="*/ 2583367 h 5112378"/>
              <a:gd name="connsiteX5" fmla="*/ 4259489 w 4672675"/>
              <a:gd name="connsiteY5" fmla="*/ 3086592 h 5112378"/>
              <a:gd name="connsiteX6" fmla="*/ 3870099 w 4672675"/>
              <a:gd name="connsiteY6" fmla="*/ 3442654 h 5112378"/>
              <a:gd name="connsiteX7" fmla="*/ 3466432 w 4672675"/>
              <a:gd name="connsiteY7" fmla="*/ 3737220 h 5112378"/>
              <a:gd name="connsiteX8" fmla="*/ 3129394 w 4672675"/>
              <a:gd name="connsiteY8" fmla="*/ 4074378 h 5112378"/>
              <a:gd name="connsiteX9" fmla="*/ 2944217 w 4672675"/>
              <a:gd name="connsiteY9" fmla="*/ 4549129 h 5112378"/>
              <a:gd name="connsiteX10" fmla="*/ 2944218 w 4672675"/>
              <a:gd name="connsiteY10" fmla="*/ 5112378 h 5112378"/>
              <a:gd name="connsiteX11" fmla="*/ 1662044 w 4672675"/>
              <a:gd name="connsiteY11" fmla="*/ 4598797 h 5112378"/>
              <a:gd name="connsiteX12" fmla="*/ 1662044 w 4672675"/>
              <a:gd name="connsiteY12" fmla="*/ 4482846 h 5112378"/>
              <a:gd name="connsiteX13" fmla="*/ 1818665 w 4672675"/>
              <a:gd name="connsiteY13" fmla="*/ 3798956 h 5112378"/>
              <a:gd name="connsiteX14" fmla="*/ 2117847 w 4672675"/>
              <a:gd name="connsiteY14" fmla="*/ 3328753 h 5112378"/>
              <a:gd name="connsiteX15" fmla="*/ 2478897 w 4672675"/>
              <a:gd name="connsiteY15" fmla="*/ 2991595 h 5112378"/>
              <a:gd name="connsiteX16" fmla="*/ 2830213 w 4672675"/>
              <a:gd name="connsiteY16" fmla="*/ 2706840 h 5112378"/>
              <a:gd name="connsiteX17" fmla="*/ 3091320 w 4672675"/>
              <a:gd name="connsiteY17" fmla="*/ 2393372 h 5112378"/>
              <a:gd name="connsiteX18" fmla="*/ 3181529 w 4672675"/>
              <a:gd name="connsiteY18" fmla="*/ 1966001 h 5112378"/>
              <a:gd name="connsiteX19" fmla="*/ 2968013 w 4672675"/>
              <a:gd name="connsiteY19" fmla="*/ 1320159 h 5112378"/>
              <a:gd name="connsiteX20" fmla="*/ 2374411 w 4672675"/>
              <a:gd name="connsiteY20" fmla="*/ 1111260 h 5112378"/>
              <a:gd name="connsiteX21" fmla="*/ 1932670 w 4672675"/>
              <a:gd name="connsiteY21" fmla="*/ 1210804 h 5112378"/>
              <a:gd name="connsiteX22" fmla="*/ 1628730 w 4672675"/>
              <a:gd name="connsiteY22" fmla="*/ 1476893 h 5112378"/>
              <a:gd name="connsiteX23" fmla="*/ 1453072 w 4672675"/>
              <a:gd name="connsiteY23" fmla="*/ 1866217 h 5112378"/>
              <a:gd name="connsiteX24" fmla="*/ 1396178 w 4672675"/>
              <a:gd name="connsiteY24" fmla="*/ 2345753 h 5112378"/>
              <a:gd name="connsiteX25" fmla="*/ 0 w 4672675"/>
              <a:gd name="connsiteY25" fmla="*/ 2345753 h 5112378"/>
              <a:gd name="connsiteX26" fmla="*/ 175658 w 4672675"/>
              <a:gd name="connsiteY26" fmla="*/ 1405585 h 5112378"/>
              <a:gd name="connsiteX27" fmla="*/ 640979 w 4672675"/>
              <a:gd name="connsiteY27" fmla="*/ 664746 h 5112378"/>
              <a:gd name="connsiteX28" fmla="*/ 1362863 w 4672675"/>
              <a:gd name="connsiteY28" fmla="*/ 175638 h 5112378"/>
              <a:gd name="connsiteX29" fmla="*/ 2307782 w 4672675"/>
              <a:gd name="connsiteY29" fmla="*/ 0 h 5112378"/>
              <a:gd name="connsiteX30" fmla="*/ 3433335 w 4672675"/>
              <a:gd name="connsiteY30" fmla="*/ 185210 h 5112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672675" h="5112378">
                <a:moveTo>
                  <a:pt x="3433335" y="185210"/>
                </a:moveTo>
                <a:cubicBezTo>
                  <a:pt x="3734029" y="308683"/>
                  <a:pt x="3976100" y="462307"/>
                  <a:pt x="4159762" y="645842"/>
                </a:cubicBezTo>
                <a:cubicBezTo>
                  <a:pt x="4343424" y="829616"/>
                  <a:pt x="4474735" y="1027269"/>
                  <a:pt x="4553910" y="1239519"/>
                </a:cubicBezTo>
                <a:cubicBezTo>
                  <a:pt x="4633086" y="1451529"/>
                  <a:pt x="4672675" y="1649421"/>
                  <a:pt x="4672675" y="1832956"/>
                </a:cubicBezTo>
                <a:cubicBezTo>
                  <a:pt x="4672674" y="2136853"/>
                  <a:pt x="4633086" y="2387150"/>
                  <a:pt x="4553910" y="2583367"/>
                </a:cubicBezTo>
                <a:cubicBezTo>
                  <a:pt x="4474735" y="2779584"/>
                  <a:pt x="4376739" y="2947326"/>
                  <a:pt x="4259489" y="3086592"/>
                </a:cubicBezTo>
                <a:cubicBezTo>
                  <a:pt x="4142239" y="3225859"/>
                  <a:pt x="4012659" y="3344786"/>
                  <a:pt x="3870099" y="3442654"/>
                </a:cubicBezTo>
                <a:cubicBezTo>
                  <a:pt x="3727756" y="3541003"/>
                  <a:pt x="3593200" y="3639112"/>
                  <a:pt x="3466432" y="3737220"/>
                </a:cubicBezTo>
                <a:cubicBezTo>
                  <a:pt x="3339881" y="3835329"/>
                  <a:pt x="3227390" y="3947795"/>
                  <a:pt x="3129394" y="4074378"/>
                </a:cubicBezTo>
                <a:cubicBezTo>
                  <a:pt x="3031181" y="4201202"/>
                  <a:pt x="2969311" y="4359134"/>
                  <a:pt x="2944217" y="4549129"/>
                </a:cubicBezTo>
                <a:lnTo>
                  <a:pt x="2944218" y="5112378"/>
                </a:lnTo>
                <a:lnTo>
                  <a:pt x="1662044" y="4598797"/>
                </a:lnTo>
                <a:lnTo>
                  <a:pt x="1662044" y="4482846"/>
                </a:lnTo>
                <a:cubicBezTo>
                  <a:pt x="1681081" y="4210534"/>
                  <a:pt x="1733216" y="3982731"/>
                  <a:pt x="1818665" y="3798956"/>
                </a:cubicBezTo>
                <a:cubicBezTo>
                  <a:pt x="1904331" y="3615422"/>
                  <a:pt x="2003842" y="3458688"/>
                  <a:pt x="2117847" y="3328753"/>
                </a:cubicBezTo>
                <a:cubicBezTo>
                  <a:pt x="2231851" y="3199059"/>
                  <a:pt x="2352129" y="3086593"/>
                  <a:pt x="2478897" y="2991595"/>
                </a:cubicBezTo>
                <a:cubicBezTo>
                  <a:pt x="2605449" y="2896597"/>
                  <a:pt x="2722482" y="2801599"/>
                  <a:pt x="2830213" y="2706840"/>
                </a:cubicBezTo>
                <a:cubicBezTo>
                  <a:pt x="2937728" y="2611843"/>
                  <a:pt x="3024908" y="2507273"/>
                  <a:pt x="3091320" y="2393372"/>
                </a:cubicBezTo>
                <a:cubicBezTo>
                  <a:pt x="3157949" y="2279470"/>
                  <a:pt x="3187803" y="2136854"/>
                  <a:pt x="3181529" y="1966001"/>
                </a:cubicBezTo>
                <a:cubicBezTo>
                  <a:pt x="3181529" y="1674786"/>
                  <a:pt x="3110357" y="1459425"/>
                  <a:pt x="2968013" y="1320159"/>
                </a:cubicBezTo>
                <a:cubicBezTo>
                  <a:pt x="2825454" y="1180893"/>
                  <a:pt x="2627514" y="1111259"/>
                  <a:pt x="2374411" y="1111260"/>
                </a:cubicBezTo>
                <a:cubicBezTo>
                  <a:pt x="2203295" y="1111260"/>
                  <a:pt x="2056193" y="1144521"/>
                  <a:pt x="1932670" y="1210804"/>
                </a:cubicBezTo>
                <a:cubicBezTo>
                  <a:pt x="1809147" y="1277327"/>
                  <a:pt x="1707905" y="1366103"/>
                  <a:pt x="1628730" y="1476893"/>
                </a:cubicBezTo>
                <a:cubicBezTo>
                  <a:pt x="1549555" y="1587684"/>
                  <a:pt x="1491146" y="1717618"/>
                  <a:pt x="1453072" y="1866217"/>
                </a:cubicBezTo>
                <a:cubicBezTo>
                  <a:pt x="1414998" y="2015055"/>
                  <a:pt x="1396178" y="2174900"/>
                  <a:pt x="1396178" y="2345753"/>
                </a:cubicBezTo>
                <a:lnTo>
                  <a:pt x="0" y="2345753"/>
                </a:lnTo>
                <a:cubicBezTo>
                  <a:pt x="6274" y="2004048"/>
                  <a:pt x="64898" y="1690579"/>
                  <a:pt x="175658" y="1405585"/>
                </a:cubicBezTo>
                <a:cubicBezTo>
                  <a:pt x="286417" y="1120592"/>
                  <a:pt x="441524" y="873645"/>
                  <a:pt x="640979" y="664746"/>
                </a:cubicBezTo>
                <a:cubicBezTo>
                  <a:pt x="840432" y="455846"/>
                  <a:pt x="1080989" y="292891"/>
                  <a:pt x="1362863" y="175638"/>
                </a:cubicBezTo>
                <a:cubicBezTo>
                  <a:pt x="1644522" y="58626"/>
                  <a:pt x="1959495" y="0"/>
                  <a:pt x="2307782" y="0"/>
                </a:cubicBezTo>
                <a:cubicBezTo>
                  <a:pt x="2757310" y="0"/>
                  <a:pt x="3132422" y="61737"/>
                  <a:pt x="3433335" y="185210"/>
                </a:cubicBez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txBody>
          <a:bodyPr wrap="square" lIns="0" tIns="0" rIns="0" bIns="0">
            <a:no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E715DCC-FAD1-4F4F-8B70-73748993976D}"/>
              </a:ext>
            </a:extLst>
          </p:cNvPr>
          <p:cNvSpPr txBox="1"/>
          <p:nvPr/>
        </p:nvSpPr>
        <p:spPr>
          <a:xfrm>
            <a:off x="4767792" y="4943816"/>
            <a:ext cx="23871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920355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1B9EFED-0C3E-4E69-96AC-DD5329C433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385" y="1725344"/>
            <a:ext cx="1167230" cy="12181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C092FBC-C5C7-4251-AA6E-8AE7F9030B87}"/>
              </a:ext>
            </a:extLst>
          </p:cNvPr>
          <p:cNvSpPr txBox="1"/>
          <p:nvPr/>
        </p:nvSpPr>
        <p:spPr>
          <a:xfrm>
            <a:off x="4244829" y="3160348"/>
            <a:ext cx="37023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iCiel Pacifico" panose="02000000000000000000" pitchFamily="50" charset="0"/>
              </a:rPr>
              <a:t>Thần</a:t>
            </a:r>
            <a:r>
              <a:rPr lang="en-IN" sz="6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iCiel Pacifico" panose="02000000000000000000" pitchFamily="50" charset="0"/>
              </a:rPr>
              <a:t> </a:t>
            </a:r>
            <a:r>
              <a:rPr lang="en-IN" sz="66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iCiel Pacifico" panose="02000000000000000000" pitchFamily="50" charset="0"/>
              </a:rPr>
              <a:t>Gió</a:t>
            </a:r>
            <a:endParaRPr lang="en-IN" sz="6600" b="1" dirty="0">
              <a:solidFill>
                <a:schemeClr val="accent4">
                  <a:lumMod val="60000"/>
                  <a:lumOff val="40000"/>
                </a:schemeClr>
              </a:solidFill>
              <a:latin typeface="iCiel Pacifico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89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01E4652-ED6F-49B8-9B45-D19D0A686806}"/>
              </a:ext>
            </a:extLst>
          </p:cNvPr>
          <p:cNvSpPr txBox="1"/>
          <p:nvPr/>
        </p:nvSpPr>
        <p:spPr>
          <a:xfrm>
            <a:off x="5963821" y="4159522"/>
            <a:ext cx="5522857" cy="1346522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lvl="0">
              <a:defRPr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PROJECT : </a:t>
            </a:r>
            <a:r>
              <a:rPr lang="en-I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VIETNAMESE LOCAL GUIDE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2000" b="1" dirty="0">
              <a:latin typeface="Arial" panose="020B0604020202020204" pitchFamily="34" charset="0"/>
              <a:ea typeface="Montserrat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en-IN" sz="12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Khám</a:t>
            </a:r>
            <a:r>
              <a:rPr lang="en-IN" sz="12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</a:t>
            </a:r>
            <a:r>
              <a:rPr lang="en-IN" sz="12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r>
              <a:rPr lang="en-IN" sz="12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 </a:t>
            </a:r>
            <a:r>
              <a:rPr lang="en-IN" sz="12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IN" sz="12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IN" sz="12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r>
              <a:rPr lang="en-IN" sz="12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</a:t>
            </a:r>
            <a:endParaRPr lang="en-IN" sz="1200" dirty="0">
              <a:solidFill>
                <a:schemeClr val="accent3">
                  <a:lumMod val="75000"/>
                </a:schemeClr>
              </a:solidFill>
              <a:latin typeface="Lato" panose="020F0502020204030203" pitchFamily="34" charset="0"/>
            </a:endParaRPr>
          </a:p>
          <a:p>
            <a:endParaRPr lang="en-IN" sz="105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ea typeface="Montserrat Light" charset="0"/>
              <a:cs typeface="Arial" panose="020B0604020202020204" pitchFamily="34" charset="0"/>
            </a:endParaRPr>
          </a:p>
          <a:p>
            <a:endParaRPr lang="en-US" sz="9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ea typeface="Montserrat Light" charset="0"/>
              <a:cs typeface="Arial" panose="020B0604020202020204" pitchFamily="34" charset="0"/>
            </a:endParaRPr>
          </a:p>
          <a:p>
            <a:r>
              <a:rPr lang="en-US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Montserrat" charset="0"/>
                <a:cs typeface="Arial" panose="020B0604020202020204" pitchFamily="34" charset="0"/>
              </a:rPr>
              <a:t>Trần</a:t>
            </a: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Montserrat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Montserrat" charset="0"/>
                <a:cs typeface="Arial" panose="020B0604020202020204" pitchFamily="34" charset="0"/>
              </a:rPr>
              <a:t>Lâm</a:t>
            </a: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Montserrat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Montserrat" charset="0"/>
                <a:cs typeface="Arial" panose="020B0604020202020204" pitchFamily="34" charset="0"/>
              </a:rPr>
              <a:t>Hải</a:t>
            </a: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Montserrat" charset="0"/>
                <a:cs typeface="Arial" panose="020B0604020202020204" pitchFamily="34" charset="0"/>
              </a:rPr>
              <a:t> An</a:t>
            </a:r>
          </a:p>
          <a:p>
            <a:r>
              <a:rPr lang="en-US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Montserrat Light" charset="0"/>
                <a:cs typeface="Arial" panose="020B0604020202020204" pitchFamily="34" charset="0"/>
              </a:rPr>
              <a:t>Co – Founder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00E2962-37D5-46D7-ABF8-6BB4BC91E354}"/>
              </a:ext>
            </a:extLst>
          </p:cNvPr>
          <p:cNvSpPr txBox="1"/>
          <p:nvPr/>
        </p:nvSpPr>
        <p:spPr>
          <a:xfrm>
            <a:off x="5963822" y="2610636"/>
            <a:ext cx="4918294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7200" b="1" spc="-4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Montserrat Black" charset="0"/>
                <a:cs typeface="Montserrat Black" charset="0"/>
              </a:rPr>
              <a:t>WELCOME</a:t>
            </a:r>
            <a:endParaRPr lang="en-US" sz="7200" spc="-4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ea typeface="Montserrat Hairline" charset="0"/>
              <a:cs typeface="Montserrat Hairline" charset="0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xmlns="" id="{633C803E-C984-492C-BD51-F35BB0A97BD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4" r="122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1228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62D70B0-B995-40CD-97F9-D080702F71AD}"/>
              </a:ext>
            </a:extLst>
          </p:cNvPr>
          <p:cNvSpPr/>
          <p:nvPr/>
        </p:nvSpPr>
        <p:spPr>
          <a:xfrm>
            <a:off x="1542" y="1567925"/>
            <a:ext cx="12190458" cy="1928198"/>
          </a:xfrm>
          <a:prstGeom prst="rect">
            <a:avLst/>
          </a:prstGeom>
          <a:solidFill>
            <a:schemeClr val="bg2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8C13710-621F-4073-A2BC-1FB3384DD515}"/>
              </a:ext>
            </a:extLst>
          </p:cNvPr>
          <p:cNvSpPr txBox="1"/>
          <p:nvPr/>
        </p:nvSpPr>
        <p:spPr>
          <a:xfrm>
            <a:off x="2971800" y="493274"/>
            <a:ext cx="6248400" cy="515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600" b="1" dirty="0">
                <a:solidFill>
                  <a:schemeClr val="tx1">
                    <a:lumMod val="90000"/>
                    <a:lumOff val="10000"/>
                  </a:schemeClr>
                </a:solidFill>
                <a:ea typeface="Montserrat Light" charset="0"/>
                <a:cs typeface="Montserrat Light" charset="0"/>
              </a:rPr>
              <a:t>What is the problem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64F217B-E5CE-4D9C-92B4-7C822ACCCB63}"/>
              </a:ext>
            </a:extLst>
          </p:cNvPr>
          <p:cNvSpPr txBox="1"/>
          <p:nvPr/>
        </p:nvSpPr>
        <p:spPr>
          <a:xfrm>
            <a:off x="1843528" y="1918252"/>
            <a:ext cx="3533066" cy="166199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IN" b="1" dirty="0" err="1">
                <a:solidFill>
                  <a:schemeClr val="accent1"/>
                </a:solidFill>
                <a:ea typeface="Montserrat Light" charset="0"/>
                <a:cs typeface="Montserrat Light" charset="0"/>
              </a:rPr>
              <a:t>Ngôn</a:t>
            </a:r>
            <a:r>
              <a:rPr lang="en-IN" b="1" dirty="0">
                <a:solidFill>
                  <a:schemeClr val="accent1"/>
                </a:solidFill>
                <a:ea typeface="Montserrat Light" charset="0"/>
                <a:cs typeface="Montserrat Light" charset="0"/>
              </a:rPr>
              <a:t> ng</a:t>
            </a:r>
            <a:r>
              <a:rPr lang="en-US" b="1" dirty="0">
                <a:solidFill>
                  <a:schemeClr val="accent1"/>
                </a:solidFill>
                <a:ea typeface="Montserrat Light" charset="0"/>
                <a:cs typeface="Montserrat Light" charset="0"/>
              </a:rPr>
              <a:t>ữ </a:t>
            </a:r>
            <a:r>
              <a:rPr lang="en-US" b="1" dirty="0" err="1">
                <a:solidFill>
                  <a:schemeClr val="accent1"/>
                </a:solidFill>
                <a:ea typeface="Montserrat Light" charset="0"/>
                <a:cs typeface="Montserrat Light" charset="0"/>
              </a:rPr>
              <a:t>và</a:t>
            </a:r>
            <a:r>
              <a:rPr lang="en-US" b="1" dirty="0">
                <a:solidFill>
                  <a:schemeClr val="accent1"/>
                </a:solidFill>
                <a:ea typeface="Montserrat Light" charset="0"/>
                <a:cs typeface="Montserrat Light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ea typeface="Montserrat Light" charset="0"/>
                <a:cs typeface="Montserrat Light" charset="0"/>
              </a:rPr>
              <a:t>văn</a:t>
            </a:r>
            <a:r>
              <a:rPr lang="en-US" b="1" dirty="0">
                <a:solidFill>
                  <a:schemeClr val="accent1"/>
                </a:solidFill>
                <a:ea typeface="Montserrat Light" charset="0"/>
                <a:cs typeface="Montserrat Light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ea typeface="Montserrat Light" charset="0"/>
                <a:cs typeface="Montserrat Light" charset="0"/>
              </a:rPr>
              <a:t>hóa</a:t>
            </a:r>
            <a:r>
              <a:rPr lang="en-US" b="1" dirty="0">
                <a:solidFill>
                  <a:schemeClr val="accent1"/>
                </a:solidFill>
                <a:ea typeface="Montserrat Light" charset="0"/>
                <a:cs typeface="Montserrat Light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ea typeface="Montserrat Light" charset="0"/>
                <a:cs typeface="Montserrat Light" charset="0"/>
              </a:rPr>
              <a:t>địa</a:t>
            </a:r>
            <a:r>
              <a:rPr lang="en-US" b="1" dirty="0">
                <a:solidFill>
                  <a:schemeClr val="accent1"/>
                </a:solidFill>
                <a:ea typeface="Montserrat Light" charset="0"/>
                <a:cs typeface="Montserrat Light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ea typeface="Montserrat Light" charset="0"/>
                <a:cs typeface="Montserrat Light" charset="0"/>
              </a:rPr>
              <a:t>ph</a:t>
            </a:r>
            <a:r>
              <a:rPr lang="vi-VN" b="1" dirty="0">
                <a:solidFill>
                  <a:schemeClr val="accent1"/>
                </a:solidFill>
                <a:ea typeface="Montserrat Light" charset="0"/>
                <a:cs typeface="Montserrat Light" charset="0"/>
              </a:rPr>
              <a:t>ư</a:t>
            </a:r>
            <a:r>
              <a:rPr lang="en-US" b="1" dirty="0" err="1">
                <a:solidFill>
                  <a:schemeClr val="accent1"/>
                </a:solidFill>
                <a:ea typeface="Montserrat Light" charset="0"/>
                <a:cs typeface="Montserrat Light" charset="0"/>
              </a:rPr>
              <a:t>ơng</a:t>
            </a:r>
            <a:endParaRPr lang="en-IN" b="1" dirty="0">
              <a:solidFill>
                <a:schemeClr val="accent1"/>
              </a:solidFill>
              <a:ea typeface="Montserrat Light" charset="0"/>
              <a:cs typeface="Montserrat Light" charset="0"/>
            </a:endParaRPr>
          </a:p>
          <a:p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đất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hẳn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luôn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trải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dân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tộc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IN" dirty="0">
              <a:solidFill>
                <a:srgbClr val="343941">
                  <a:lumMod val="60000"/>
                  <a:lumOff val="40000"/>
                </a:srgbClr>
              </a:solidFill>
              <a:latin typeface="Lato" panose="020F0502020204030203" pitchFamily="34" charset="0"/>
            </a:endParaRP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ea typeface="Montserrat Light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6FCB130-B861-435A-8204-ECC4835AD45C}"/>
              </a:ext>
            </a:extLst>
          </p:cNvPr>
          <p:cNvSpPr txBox="1"/>
          <p:nvPr/>
        </p:nvSpPr>
        <p:spPr>
          <a:xfrm>
            <a:off x="7196074" y="1908776"/>
            <a:ext cx="3894171" cy="166199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IN" b="1" dirty="0" err="1">
                <a:solidFill>
                  <a:schemeClr val="accent2"/>
                </a:solidFill>
                <a:ea typeface="Montserrat Light" charset="0"/>
                <a:cs typeface="Montserrat Light" charset="0"/>
              </a:rPr>
              <a:t>Kỹ</a:t>
            </a:r>
            <a:r>
              <a:rPr lang="en-IN" b="1" dirty="0">
                <a:solidFill>
                  <a:schemeClr val="accent2"/>
                </a:solidFill>
                <a:ea typeface="Montserrat Light" charset="0"/>
                <a:cs typeface="Montserrat Light" charset="0"/>
              </a:rPr>
              <a:t> </a:t>
            </a:r>
            <a:r>
              <a:rPr lang="en-IN" b="1" dirty="0" err="1">
                <a:solidFill>
                  <a:schemeClr val="accent2"/>
                </a:solidFill>
                <a:ea typeface="Montserrat Light" charset="0"/>
                <a:cs typeface="Montserrat Light" charset="0"/>
              </a:rPr>
              <a:t>năng</a:t>
            </a:r>
            <a:r>
              <a:rPr lang="en-IN" b="1" dirty="0">
                <a:solidFill>
                  <a:schemeClr val="accent2"/>
                </a:solidFill>
                <a:ea typeface="Montserrat Light" charset="0"/>
                <a:cs typeface="Montserrat Light" charset="0"/>
              </a:rPr>
              <a:t> </a:t>
            </a:r>
            <a:r>
              <a:rPr lang="en-IN" b="1" dirty="0" err="1">
                <a:solidFill>
                  <a:schemeClr val="accent2"/>
                </a:solidFill>
                <a:ea typeface="Montserrat Light" charset="0"/>
                <a:cs typeface="Montserrat Light" charset="0"/>
              </a:rPr>
              <a:t>mềm</a:t>
            </a:r>
            <a:r>
              <a:rPr lang="en-IN" b="1" dirty="0">
                <a:solidFill>
                  <a:schemeClr val="accent2"/>
                </a:solidFill>
                <a:ea typeface="Montserrat Light" charset="0"/>
                <a:cs typeface="Montserrat Light" charset="0"/>
              </a:rPr>
              <a:t> / </a:t>
            </a:r>
            <a:r>
              <a:rPr lang="en-IN" b="1" dirty="0" err="1">
                <a:solidFill>
                  <a:schemeClr val="accent2"/>
                </a:solidFill>
                <a:ea typeface="Montserrat Light" charset="0"/>
                <a:cs typeface="Montserrat Light" charset="0"/>
              </a:rPr>
              <a:t>tiếng</a:t>
            </a:r>
            <a:r>
              <a:rPr lang="en-IN" b="1" dirty="0">
                <a:solidFill>
                  <a:schemeClr val="accent2"/>
                </a:solidFill>
                <a:ea typeface="Montserrat Light" charset="0"/>
                <a:cs typeface="Montserrat Light" charset="0"/>
              </a:rPr>
              <a:t> Anh </a:t>
            </a:r>
            <a:r>
              <a:rPr lang="en-IN" b="1" dirty="0" err="1">
                <a:solidFill>
                  <a:schemeClr val="accent2"/>
                </a:solidFill>
                <a:ea typeface="Montserrat Light" charset="0"/>
                <a:cs typeface="Montserrat Light" charset="0"/>
              </a:rPr>
              <a:t>của</a:t>
            </a:r>
            <a:r>
              <a:rPr lang="en-IN" b="1" dirty="0">
                <a:solidFill>
                  <a:schemeClr val="accent2"/>
                </a:solidFill>
                <a:ea typeface="Montserrat Light" charset="0"/>
                <a:cs typeface="Montserrat Light" charset="0"/>
              </a:rPr>
              <a:t> </a:t>
            </a:r>
            <a:r>
              <a:rPr lang="en-IN" b="1" dirty="0" err="1">
                <a:solidFill>
                  <a:schemeClr val="accent2"/>
                </a:solidFill>
                <a:ea typeface="Montserrat Light" charset="0"/>
                <a:cs typeface="Montserrat Light" charset="0"/>
              </a:rPr>
              <a:t>sinh</a:t>
            </a:r>
            <a:r>
              <a:rPr lang="en-IN" b="1" dirty="0">
                <a:solidFill>
                  <a:schemeClr val="accent2"/>
                </a:solidFill>
                <a:ea typeface="Montserrat Light" charset="0"/>
                <a:cs typeface="Montserrat Light" charset="0"/>
              </a:rPr>
              <a:t> </a:t>
            </a:r>
            <a:r>
              <a:rPr lang="en-IN" b="1" dirty="0" err="1">
                <a:solidFill>
                  <a:schemeClr val="accent2"/>
                </a:solidFill>
                <a:ea typeface="Montserrat Light" charset="0"/>
                <a:cs typeface="Montserrat Light" charset="0"/>
              </a:rPr>
              <a:t>viên</a:t>
            </a:r>
            <a:endParaRPr lang="en-IN" b="1" dirty="0">
              <a:solidFill>
                <a:schemeClr val="accent2"/>
              </a:solidFill>
              <a:ea typeface="Montserrat Light" charset="0"/>
              <a:cs typeface="Montserrat Light" charset="0"/>
            </a:endParaRPr>
          </a:p>
          <a:p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chuyên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ngành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chinh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mình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…?</a:t>
            </a:r>
            <a:endParaRPr lang="en-IN" dirty="0">
              <a:solidFill>
                <a:srgbClr val="343941">
                  <a:lumMod val="60000"/>
                  <a:lumOff val="40000"/>
                </a:srgbClr>
              </a:solidFill>
              <a:latin typeface="Lato" panose="020F0502020204030203" pitchFamily="34" charset="0"/>
            </a:endParaRP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ea typeface="Montserrat Light" charset="0"/>
              <a:cs typeface="Montserrat Ligh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B3E2F70-A5C5-4B52-A945-76E522A4BCB7}"/>
              </a:ext>
            </a:extLst>
          </p:cNvPr>
          <p:cNvSpPr txBox="1"/>
          <p:nvPr/>
        </p:nvSpPr>
        <p:spPr>
          <a:xfrm>
            <a:off x="909656" y="1789187"/>
            <a:ext cx="9113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chemeClr val="accent1"/>
                </a:solidFill>
                <a:ea typeface="Montserrat Hairline" charset="0"/>
                <a:cs typeface="Montserrat Hairline" charset="0"/>
              </a:rPr>
              <a:t>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9ACE1D6-E4E2-4437-904F-039337EEA014}"/>
              </a:ext>
            </a:extLst>
          </p:cNvPr>
          <p:cNvSpPr txBox="1"/>
          <p:nvPr/>
        </p:nvSpPr>
        <p:spPr>
          <a:xfrm>
            <a:off x="6225985" y="1779711"/>
            <a:ext cx="9113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chemeClr val="accent2"/>
                </a:solidFill>
              </a:rPr>
              <a:t>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283D955-9539-4AE1-8C12-CD175D3714FA}"/>
              </a:ext>
            </a:extLst>
          </p:cNvPr>
          <p:cNvSpPr txBox="1"/>
          <p:nvPr/>
        </p:nvSpPr>
        <p:spPr>
          <a:xfrm>
            <a:off x="658789" y="4940093"/>
            <a:ext cx="10994143" cy="253916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r>
              <a:rPr lang="en-IN" sz="10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Text……..</a:t>
            </a:r>
            <a:endParaRPr lang="en-IN" sz="1200" dirty="0">
              <a:solidFill>
                <a:srgbClr val="343941">
                  <a:lumMod val="60000"/>
                  <a:lumOff val="40000"/>
                </a:srgbClr>
              </a:solidFill>
              <a:latin typeface="Lato" panose="020F050202020403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8D88362-3BCD-4DAA-97A4-DE387C16641B}"/>
              </a:ext>
            </a:extLst>
          </p:cNvPr>
          <p:cNvCxnSpPr/>
          <p:nvPr/>
        </p:nvCxnSpPr>
        <p:spPr>
          <a:xfrm>
            <a:off x="0" y="156792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ABC6E4B6-C45F-4157-B1C3-82AB57A92033}"/>
              </a:ext>
            </a:extLst>
          </p:cNvPr>
          <p:cNvCxnSpPr/>
          <p:nvPr/>
        </p:nvCxnSpPr>
        <p:spPr>
          <a:xfrm>
            <a:off x="0" y="349612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5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30E9E40-0C66-429C-8206-1C68F8C4BE52}"/>
              </a:ext>
            </a:extLst>
          </p:cNvPr>
          <p:cNvSpPr txBox="1"/>
          <p:nvPr/>
        </p:nvSpPr>
        <p:spPr>
          <a:xfrm>
            <a:off x="2971800" y="493274"/>
            <a:ext cx="6248400" cy="515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600" b="1" dirty="0">
                <a:solidFill>
                  <a:schemeClr val="tx1">
                    <a:lumMod val="90000"/>
                    <a:lumOff val="10000"/>
                  </a:schemeClr>
                </a:solidFill>
                <a:ea typeface="Montserrat Light" charset="0"/>
                <a:cs typeface="Montserrat Light" charset="0"/>
              </a:rPr>
              <a:t>Our Solutions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3A4508B-CC43-4075-A6A8-3258A61FDE35}"/>
              </a:ext>
            </a:extLst>
          </p:cNvPr>
          <p:cNvGrpSpPr/>
          <p:nvPr/>
        </p:nvGrpSpPr>
        <p:grpSpPr>
          <a:xfrm>
            <a:off x="1368616" y="1600974"/>
            <a:ext cx="10542860" cy="716651"/>
            <a:chOff x="4468932" y="1638312"/>
            <a:chExt cx="10542860" cy="71665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490ACB62-E879-4564-8053-C69AD42E1841}"/>
                </a:ext>
              </a:extLst>
            </p:cNvPr>
            <p:cNvSpPr/>
            <p:nvPr/>
          </p:nvSpPr>
          <p:spPr>
            <a:xfrm>
              <a:off x="4468932" y="1638312"/>
              <a:ext cx="699076" cy="6990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4406366E-643C-472E-9DD0-3C2C168F1AE4}"/>
                </a:ext>
              </a:extLst>
            </p:cNvPr>
            <p:cNvGrpSpPr/>
            <p:nvPr/>
          </p:nvGrpSpPr>
          <p:grpSpPr>
            <a:xfrm>
              <a:off x="5306986" y="1735777"/>
              <a:ext cx="9704806" cy="619186"/>
              <a:chOff x="5306986" y="1735777"/>
              <a:chExt cx="9704806" cy="619186"/>
            </a:xfrm>
          </p:grpSpPr>
          <p:sp>
            <p:nvSpPr>
              <p:cNvPr id="11" name="Text Placeholder 33">
                <a:extLst>
                  <a:ext uri="{FF2B5EF4-FFF2-40B4-BE49-F238E27FC236}">
                    <a16:creationId xmlns:a16="http://schemas.microsoft.com/office/drawing/2014/main" xmlns="" id="{EC67A752-E412-42A4-B7BC-48B2AC16A3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06986" y="1839308"/>
                <a:ext cx="6368617" cy="515655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>
                  <a:buNone/>
                  <a:defRPr/>
                </a:pPr>
                <a:endParaRPr lang="en-IN" sz="1200" dirty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12" name="Text Placeholder 33">
                <a:extLst>
                  <a:ext uri="{FF2B5EF4-FFF2-40B4-BE49-F238E27FC236}">
                    <a16:creationId xmlns:a16="http://schemas.microsoft.com/office/drawing/2014/main" xmlns="" id="{C2B829F9-853F-4932-8007-AE5FBD85CC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55240" y="1735777"/>
                <a:ext cx="9656552" cy="4255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en-AU" sz="28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Môi</a:t>
                </a:r>
                <a:r>
                  <a:rPr lang="en-AU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 tr</a:t>
                </a:r>
                <a:r>
                  <a:rPr lang="vi-VN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ư</a:t>
                </a:r>
                <a:r>
                  <a:rPr lang="en-US" sz="28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ờng</a:t>
                </a:r>
                <a:r>
                  <a:rPr 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 </a:t>
                </a:r>
                <a:r>
                  <a:rPr lang="en-US" sz="28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làm</a:t>
                </a:r>
                <a:r>
                  <a:rPr 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 </a:t>
                </a:r>
                <a:r>
                  <a:rPr lang="en-US" sz="28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việc</a:t>
                </a:r>
                <a:r>
                  <a:rPr 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, </a:t>
                </a:r>
                <a:r>
                  <a:rPr lang="en-US" sz="28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tiếp</a:t>
                </a:r>
                <a:r>
                  <a:rPr 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 </a:t>
                </a:r>
                <a:r>
                  <a:rPr lang="en-US" sz="28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xúc</a:t>
                </a:r>
                <a:r>
                  <a:rPr 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 </a:t>
                </a:r>
                <a:r>
                  <a:rPr lang="en-US" sz="28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với</a:t>
                </a:r>
                <a:r>
                  <a:rPr 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 </a:t>
                </a:r>
                <a:r>
                  <a:rPr lang="en-US" sz="28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khách</a:t>
                </a:r>
                <a:r>
                  <a:rPr 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 du </a:t>
                </a:r>
                <a:r>
                  <a:rPr lang="en-US" sz="28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lịch</a:t>
                </a:r>
                <a:r>
                  <a:rPr 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 n</a:t>
                </a:r>
                <a:r>
                  <a:rPr lang="vi-VN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ư</a:t>
                </a:r>
                <a:r>
                  <a:rPr lang="en-US" sz="28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ớc</a:t>
                </a:r>
                <a:r>
                  <a:rPr 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 </a:t>
                </a:r>
                <a:r>
                  <a:rPr lang="en-US" sz="28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ngoài</a:t>
                </a:r>
                <a:endParaRPr lang="en-AU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endParaRP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A991CC43-31C4-4625-8E0D-8E3D5C6C6514}"/>
              </a:ext>
            </a:extLst>
          </p:cNvPr>
          <p:cNvGrpSpPr/>
          <p:nvPr/>
        </p:nvGrpSpPr>
        <p:grpSpPr>
          <a:xfrm>
            <a:off x="1368616" y="2728301"/>
            <a:ext cx="9159122" cy="699074"/>
            <a:chOff x="4468932" y="1638312"/>
            <a:chExt cx="9159122" cy="699074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7661B664-0B60-4851-A793-3C7B3E733933}"/>
                </a:ext>
              </a:extLst>
            </p:cNvPr>
            <p:cNvSpPr/>
            <p:nvPr/>
          </p:nvSpPr>
          <p:spPr>
            <a:xfrm>
              <a:off x="4468932" y="1638312"/>
              <a:ext cx="699076" cy="6990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2" name="Text Placeholder 33">
              <a:extLst>
                <a:ext uri="{FF2B5EF4-FFF2-40B4-BE49-F238E27FC236}">
                  <a16:creationId xmlns:a16="http://schemas.microsoft.com/office/drawing/2014/main" xmlns="" id="{4C155CC9-2293-44DD-B2C0-9C430A13EBB4}"/>
                </a:ext>
              </a:extLst>
            </p:cNvPr>
            <p:cNvSpPr txBox="1">
              <a:spLocks/>
            </p:cNvSpPr>
            <p:nvPr/>
          </p:nvSpPr>
          <p:spPr>
            <a:xfrm>
              <a:off x="5306986" y="1688982"/>
              <a:ext cx="8321068" cy="4255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spcBef>
                  <a:spcPts val="0"/>
                </a:spcBef>
                <a:buNone/>
              </a:pPr>
              <a:r>
                <a:rPr lang="en-AU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Đảm</a:t>
              </a:r>
              <a:r>
                <a:rPr lang="en-AU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</a:t>
              </a:r>
              <a:r>
                <a:rPr lang="en-AU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bảo</a:t>
              </a:r>
              <a:r>
                <a:rPr lang="en-AU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an </a:t>
              </a:r>
              <a:r>
                <a:rPr lang="en-AU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toàn</a:t>
              </a:r>
              <a:r>
                <a:rPr lang="en-AU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</a:t>
              </a:r>
              <a:r>
                <a:rPr lang="en-AU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cho</a:t>
              </a:r>
              <a:r>
                <a:rPr lang="en-AU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du </a:t>
              </a:r>
              <a:r>
                <a:rPr lang="en-AU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khách</a:t>
              </a:r>
              <a:r>
                <a:rPr lang="en-AU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</a:t>
              </a:r>
              <a:r>
                <a:rPr lang="en-AU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và</a:t>
              </a:r>
              <a:r>
                <a:rPr lang="en-AU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</a:t>
              </a:r>
              <a:r>
                <a:rPr lang="en-AU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nhân</a:t>
              </a:r>
              <a:r>
                <a:rPr lang="en-AU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</a:t>
              </a:r>
              <a:r>
                <a:rPr lang="en-AU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viên</a:t>
              </a:r>
              <a:endParaRPr lang="en-A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C338FF8C-B3DC-4E6E-94E6-26FCCD7847C7}"/>
              </a:ext>
            </a:extLst>
          </p:cNvPr>
          <p:cNvGrpSpPr/>
          <p:nvPr/>
        </p:nvGrpSpPr>
        <p:grpSpPr>
          <a:xfrm>
            <a:off x="1368616" y="3859503"/>
            <a:ext cx="6035596" cy="699074"/>
            <a:chOff x="4468932" y="1638312"/>
            <a:chExt cx="6035596" cy="69907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DDB72B53-C912-49E1-9EA0-4502C48E9FB6}"/>
                </a:ext>
              </a:extLst>
            </p:cNvPr>
            <p:cNvSpPr/>
            <p:nvPr/>
          </p:nvSpPr>
          <p:spPr>
            <a:xfrm>
              <a:off x="4468932" y="1638312"/>
              <a:ext cx="699076" cy="69907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7" name="Text Placeholder 33">
              <a:extLst>
                <a:ext uri="{FF2B5EF4-FFF2-40B4-BE49-F238E27FC236}">
                  <a16:creationId xmlns:a16="http://schemas.microsoft.com/office/drawing/2014/main" xmlns="" id="{516535FC-44EA-4977-B2C6-3B794B8AF442}"/>
                </a:ext>
              </a:extLst>
            </p:cNvPr>
            <p:cNvSpPr txBox="1">
              <a:spLocks/>
            </p:cNvSpPr>
            <p:nvPr/>
          </p:nvSpPr>
          <p:spPr>
            <a:xfrm>
              <a:off x="5306985" y="1709478"/>
              <a:ext cx="5197543" cy="4255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spcBef>
                  <a:spcPts val="0"/>
                </a:spcBef>
                <a:buNone/>
              </a:pPr>
              <a:r>
                <a:rPr lang="en-AU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L</a:t>
              </a:r>
              <a:r>
                <a:rPr lang="en-US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ựa</a:t>
              </a:r>
              <a:r>
                <a:rPr 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</a:t>
              </a:r>
              <a:r>
                <a:rPr lang="en-US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chọn</a:t>
              </a:r>
              <a:r>
                <a:rPr 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</a:t>
              </a:r>
              <a:r>
                <a:rPr lang="en-US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đối</a:t>
              </a:r>
              <a:r>
                <a:rPr 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</a:t>
              </a:r>
              <a:r>
                <a:rPr lang="en-US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tác</a:t>
              </a:r>
              <a:r>
                <a:rPr 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</a:t>
              </a:r>
              <a:r>
                <a:rPr lang="vi-V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ư</a:t>
              </a:r>
              <a:r>
                <a:rPr 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ng ý</a:t>
              </a:r>
              <a:endParaRPr lang="en-A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795B139E-24DD-4B9C-B698-B86D894AC780}"/>
              </a:ext>
            </a:extLst>
          </p:cNvPr>
          <p:cNvGrpSpPr/>
          <p:nvPr/>
        </p:nvGrpSpPr>
        <p:grpSpPr>
          <a:xfrm>
            <a:off x="1368616" y="4990705"/>
            <a:ext cx="6270265" cy="699074"/>
            <a:chOff x="4468932" y="1638312"/>
            <a:chExt cx="6270265" cy="69907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9F6A5E68-9DEE-4767-A8A2-2B486F709FB4}"/>
                </a:ext>
              </a:extLst>
            </p:cNvPr>
            <p:cNvSpPr/>
            <p:nvPr/>
          </p:nvSpPr>
          <p:spPr>
            <a:xfrm>
              <a:off x="4468932" y="1638312"/>
              <a:ext cx="699076" cy="69907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42" name="Text Placeholder 33">
              <a:extLst>
                <a:ext uri="{FF2B5EF4-FFF2-40B4-BE49-F238E27FC236}">
                  <a16:creationId xmlns:a16="http://schemas.microsoft.com/office/drawing/2014/main" xmlns="" id="{77BCC120-13CB-4139-9FDC-2273548F1DB3}"/>
                </a:ext>
              </a:extLst>
            </p:cNvPr>
            <p:cNvSpPr txBox="1">
              <a:spLocks/>
            </p:cNvSpPr>
            <p:nvPr/>
          </p:nvSpPr>
          <p:spPr>
            <a:xfrm>
              <a:off x="5323582" y="1706211"/>
              <a:ext cx="5415615" cy="4255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spcBef>
                  <a:spcPts val="0"/>
                </a:spcBef>
                <a:buNone/>
              </a:pPr>
              <a:r>
                <a:rPr lang="en-AU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Khám</a:t>
              </a:r>
              <a:r>
                <a:rPr lang="en-AU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</a:t>
              </a:r>
              <a:r>
                <a:rPr lang="en-AU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phá</a:t>
              </a:r>
              <a:r>
                <a:rPr lang="en-AU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</a:t>
              </a:r>
              <a:r>
                <a:rPr lang="en-AU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nh</a:t>
              </a:r>
              <a:r>
                <a:rPr lang="en-US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ững</a:t>
              </a:r>
              <a:r>
                <a:rPr 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</a:t>
              </a:r>
              <a:r>
                <a:rPr lang="en-US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nơi</a:t>
              </a:r>
              <a:r>
                <a:rPr 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</a:t>
              </a:r>
              <a:r>
                <a:rPr lang="en-US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mới</a:t>
              </a:r>
              <a:r>
                <a:rPr 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</a:t>
              </a:r>
              <a:r>
                <a:rPr lang="en-US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lạ</a:t>
              </a:r>
              <a:endParaRPr lang="en-A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78AB992E-F7E0-4D2D-AE6D-51B7BE2ECEB1}"/>
              </a:ext>
            </a:extLst>
          </p:cNvPr>
          <p:cNvGrpSpPr/>
          <p:nvPr/>
        </p:nvGrpSpPr>
        <p:grpSpPr>
          <a:xfrm>
            <a:off x="1551770" y="1779403"/>
            <a:ext cx="392112" cy="325438"/>
            <a:chOff x="4767263" y="1379538"/>
            <a:chExt cx="392112" cy="325438"/>
          </a:xfrm>
        </p:grpSpPr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xmlns="" id="{305B0564-7606-4CB6-BF5E-3E56BA0D6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263" y="1387476"/>
              <a:ext cx="317500" cy="317500"/>
            </a:xfrm>
            <a:custGeom>
              <a:avLst/>
              <a:gdLst>
                <a:gd name="T0" fmla="*/ 70 w 73"/>
                <a:gd name="T1" fmla="*/ 23 h 72"/>
                <a:gd name="T2" fmla="*/ 73 w 73"/>
                <a:gd name="T3" fmla="*/ 36 h 72"/>
                <a:gd name="T4" fmla="*/ 36 w 73"/>
                <a:gd name="T5" fmla="*/ 72 h 72"/>
                <a:gd name="T6" fmla="*/ 0 w 73"/>
                <a:gd name="T7" fmla="*/ 36 h 72"/>
                <a:gd name="T8" fmla="*/ 36 w 73"/>
                <a:gd name="T9" fmla="*/ 0 h 72"/>
                <a:gd name="T10" fmla="*/ 63 w 73"/>
                <a:gd name="T11" fmla="*/ 1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72">
                  <a:moveTo>
                    <a:pt x="70" y="23"/>
                  </a:moveTo>
                  <a:cubicBezTo>
                    <a:pt x="72" y="27"/>
                    <a:pt x="73" y="31"/>
                    <a:pt x="73" y="36"/>
                  </a:cubicBezTo>
                  <a:cubicBezTo>
                    <a:pt x="73" y="56"/>
                    <a:pt x="56" y="72"/>
                    <a:pt x="36" y="72"/>
                  </a:cubicBez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47" y="0"/>
                    <a:pt x="56" y="4"/>
                    <a:pt x="63" y="11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xmlns="" id="{DD87F0C1-3EB8-48FB-8960-4B9FF39BE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888" y="1436688"/>
              <a:ext cx="217487" cy="219075"/>
            </a:xfrm>
            <a:custGeom>
              <a:avLst/>
              <a:gdLst>
                <a:gd name="T0" fmla="*/ 49 w 50"/>
                <a:gd name="T1" fmla="*/ 17 h 50"/>
                <a:gd name="T2" fmla="*/ 50 w 50"/>
                <a:gd name="T3" fmla="*/ 25 h 50"/>
                <a:gd name="T4" fmla="*/ 25 w 50"/>
                <a:gd name="T5" fmla="*/ 50 h 50"/>
                <a:gd name="T6" fmla="*/ 0 w 50"/>
                <a:gd name="T7" fmla="*/ 25 h 50"/>
                <a:gd name="T8" fmla="*/ 25 w 50"/>
                <a:gd name="T9" fmla="*/ 0 h 50"/>
                <a:gd name="T10" fmla="*/ 43 w 50"/>
                <a:gd name="T11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50">
                  <a:moveTo>
                    <a:pt x="49" y="17"/>
                  </a:moveTo>
                  <a:cubicBezTo>
                    <a:pt x="50" y="20"/>
                    <a:pt x="50" y="22"/>
                    <a:pt x="50" y="25"/>
                  </a:cubicBezTo>
                  <a:cubicBezTo>
                    <a:pt x="50" y="39"/>
                    <a:pt x="39" y="50"/>
                    <a:pt x="25" y="50"/>
                  </a:cubicBezTo>
                  <a:cubicBezTo>
                    <a:pt x="12" y="50"/>
                    <a:pt x="0" y="39"/>
                    <a:pt x="0" y="25"/>
                  </a:cubicBezTo>
                  <a:cubicBezTo>
                    <a:pt x="0" y="11"/>
                    <a:pt x="12" y="0"/>
                    <a:pt x="25" y="0"/>
                  </a:cubicBezTo>
                  <a:cubicBezTo>
                    <a:pt x="32" y="0"/>
                    <a:pt x="38" y="3"/>
                    <a:pt x="43" y="7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xmlns="" id="{B79789A7-BFD5-4334-9F04-320FB8D78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4100" y="1479551"/>
              <a:ext cx="125412" cy="128588"/>
            </a:xfrm>
            <a:custGeom>
              <a:avLst/>
              <a:gdLst>
                <a:gd name="T0" fmla="*/ 29 w 29"/>
                <a:gd name="T1" fmla="*/ 13 h 29"/>
                <a:gd name="T2" fmla="*/ 29 w 29"/>
                <a:gd name="T3" fmla="*/ 15 h 29"/>
                <a:gd name="T4" fmla="*/ 14 w 29"/>
                <a:gd name="T5" fmla="*/ 29 h 29"/>
                <a:gd name="T6" fmla="*/ 0 w 29"/>
                <a:gd name="T7" fmla="*/ 15 h 29"/>
                <a:gd name="T8" fmla="*/ 14 w 29"/>
                <a:gd name="T9" fmla="*/ 0 h 29"/>
                <a:gd name="T10" fmla="*/ 22 w 29"/>
                <a:gd name="T11" fmla="*/ 3 h 29"/>
                <a:gd name="T12" fmla="*/ 23 w 29"/>
                <a:gd name="T13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9">
                  <a:moveTo>
                    <a:pt x="29" y="13"/>
                  </a:moveTo>
                  <a:cubicBezTo>
                    <a:pt x="29" y="14"/>
                    <a:pt x="29" y="14"/>
                    <a:pt x="29" y="15"/>
                  </a:cubicBezTo>
                  <a:cubicBezTo>
                    <a:pt x="29" y="23"/>
                    <a:pt x="22" y="29"/>
                    <a:pt x="14" y="29"/>
                  </a:cubicBezTo>
                  <a:cubicBezTo>
                    <a:pt x="6" y="29"/>
                    <a:pt x="0" y="23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7" y="0"/>
                    <a:pt x="20" y="1"/>
                    <a:pt x="22" y="3"/>
                  </a:cubicBezTo>
                  <a:cubicBezTo>
                    <a:pt x="22" y="3"/>
                    <a:pt x="23" y="3"/>
                    <a:pt x="23" y="3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Line 40">
              <a:extLst>
                <a:ext uri="{FF2B5EF4-FFF2-40B4-BE49-F238E27FC236}">
                  <a16:creationId xmlns:a16="http://schemas.microsoft.com/office/drawing/2014/main" xmlns="" id="{9C36E2CC-180A-477A-8115-9E12F13F64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9188" y="1449388"/>
              <a:ext cx="152400" cy="92075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xmlns="" id="{2B75B781-A13A-44E8-95D6-37754330E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588" y="1379538"/>
              <a:ext cx="77787" cy="87313"/>
            </a:xfrm>
            <a:custGeom>
              <a:avLst/>
              <a:gdLst>
                <a:gd name="T0" fmla="*/ 27 w 49"/>
                <a:gd name="T1" fmla="*/ 55 h 55"/>
                <a:gd name="T2" fmla="*/ 0 w 49"/>
                <a:gd name="T3" fmla="*/ 44 h 55"/>
                <a:gd name="T4" fmla="*/ 0 w 49"/>
                <a:gd name="T5" fmla="*/ 13 h 55"/>
                <a:gd name="T6" fmla="*/ 21 w 49"/>
                <a:gd name="T7" fmla="*/ 0 h 55"/>
                <a:gd name="T8" fmla="*/ 24 w 49"/>
                <a:gd name="T9" fmla="*/ 27 h 55"/>
                <a:gd name="T10" fmla="*/ 49 w 49"/>
                <a:gd name="T11" fmla="*/ 41 h 55"/>
                <a:gd name="T12" fmla="*/ 27 w 4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5">
                  <a:moveTo>
                    <a:pt x="27" y="55"/>
                  </a:moveTo>
                  <a:lnTo>
                    <a:pt x="0" y="44"/>
                  </a:lnTo>
                  <a:lnTo>
                    <a:pt x="0" y="13"/>
                  </a:lnTo>
                  <a:lnTo>
                    <a:pt x="21" y="0"/>
                  </a:lnTo>
                  <a:lnTo>
                    <a:pt x="24" y="27"/>
                  </a:lnTo>
                  <a:lnTo>
                    <a:pt x="49" y="41"/>
                  </a:lnTo>
                  <a:lnTo>
                    <a:pt x="27" y="55"/>
                  </a:ln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Oval 42">
              <a:extLst>
                <a:ext uri="{FF2B5EF4-FFF2-40B4-BE49-F238E27FC236}">
                  <a16:creationId xmlns:a16="http://schemas.microsoft.com/office/drawing/2014/main" xmlns="" id="{CF4295D2-79B8-4705-AEDF-5C54BBA90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1725" y="1531938"/>
              <a:ext cx="30162" cy="26988"/>
            </a:xfrm>
            <a:prstGeom prst="ellips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3A081FCE-CB1F-47CA-B3E9-55BA6AB202A3}"/>
              </a:ext>
            </a:extLst>
          </p:cNvPr>
          <p:cNvGrpSpPr/>
          <p:nvPr/>
        </p:nvGrpSpPr>
        <p:grpSpPr>
          <a:xfrm>
            <a:off x="1521230" y="2933570"/>
            <a:ext cx="368301" cy="282575"/>
            <a:chOff x="7805738" y="1401763"/>
            <a:chExt cx="368301" cy="282575"/>
          </a:xfrm>
        </p:grpSpPr>
        <p:sp>
          <p:nvSpPr>
            <p:cNvPr id="49" name="Rectangle 77">
              <a:extLst>
                <a:ext uri="{FF2B5EF4-FFF2-40B4-BE49-F238E27FC236}">
                  <a16:creationId xmlns:a16="http://schemas.microsoft.com/office/drawing/2014/main" xmlns="" id="{C5529FC7-7DE5-4657-B823-CD12A6783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5738" y="1455738"/>
              <a:ext cx="122238" cy="228600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78">
              <a:extLst>
                <a:ext uri="{FF2B5EF4-FFF2-40B4-BE49-F238E27FC236}">
                  <a16:creationId xmlns:a16="http://schemas.microsoft.com/office/drawing/2014/main" xmlns="" id="{96FE707A-7EE7-4418-A7BD-E714001AB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6" y="1401763"/>
              <a:ext cx="123825" cy="282575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Rectangle 79">
              <a:extLst>
                <a:ext uri="{FF2B5EF4-FFF2-40B4-BE49-F238E27FC236}">
                  <a16:creationId xmlns:a16="http://schemas.microsoft.com/office/drawing/2014/main" xmlns="" id="{649BE15B-F61B-48AB-9ED8-8D6B9477F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1801" y="1455738"/>
              <a:ext cx="122238" cy="228600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" name="Rectangle 80">
              <a:extLst>
                <a:ext uri="{FF2B5EF4-FFF2-40B4-BE49-F238E27FC236}">
                  <a16:creationId xmlns:a16="http://schemas.microsoft.com/office/drawing/2014/main" xmlns="" id="{4DC05F33-5851-4E75-AC71-2E4F30F7D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1490663"/>
              <a:ext cx="52388" cy="71438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Rectangle 81">
              <a:extLst>
                <a:ext uri="{FF2B5EF4-FFF2-40B4-BE49-F238E27FC236}">
                  <a16:creationId xmlns:a16="http://schemas.microsoft.com/office/drawing/2014/main" xmlns="" id="{EC5F6612-3E71-416C-BCFB-33847B28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6726" y="1490663"/>
              <a:ext cx="52388" cy="71438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Rectangle 82">
              <a:extLst>
                <a:ext uri="{FF2B5EF4-FFF2-40B4-BE49-F238E27FC236}">
                  <a16:creationId xmlns:a16="http://schemas.microsoft.com/office/drawing/2014/main" xmlns="" id="{5AE92D8E-E38D-4FBC-8272-5E28F9184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4488" y="1438276"/>
              <a:ext cx="52388" cy="87313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" name="Line 83">
              <a:extLst>
                <a:ext uri="{FF2B5EF4-FFF2-40B4-BE49-F238E27FC236}">
                  <a16:creationId xmlns:a16="http://schemas.microsoft.com/office/drawing/2014/main" xmlns="" id="{05A27206-62D2-445D-997C-980C278FA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0188" y="1597026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Line 84">
              <a:extLst>
                <a:ext uri="{FF2B5EF4-FFF2-40B4-BE49-F238E27FC236}">
                  <a16:creationId xmlns:a16="http://schemas.microsoft.com/office/drawing/2014/main" xmlns="" id="{D81F8465-EC29-4869-87AE-8C23511B2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0188" y="1631951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Line 85">
              <a:extLst>
                <a:ext uri="{FF2B5EF4-FFF2-40B4-BE49-F238E27FC236}">
                  <a16:creationId xmlns:a16="http://schemas.microsoft.com/office/drawing/2014/main" xmlns="" id="{BC676656-0EFE-4F77-BFDA-ABCECABAA4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663" y="1597026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" name="Line 86">
              <a:extLst>
                <a:ext uri="{FF2B5EF4-FFF2-40B4-BE49-F238E27FC236}">
                  <a16:creationId xmlns:a16="http://schemas.microsoft.com/office/drawing/2014/main" xmlns="" id="{6833C3BC-21AB-4405-A788-5881A2CA9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663" y="1631951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" name="Line 87">
              <a:extLst>
                <a:ext uri="{FF2B5EF4-FFF2-40B4-BE49-F238E27FC236}">
                  <a16:creationId xmlns:a16="http://schemas.microsoft.com/office/drawing/2014/main" xmlns="" id="{36CEA229-8795-4660-9013-1A8516A8A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2426" y="1562101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Line 88">
              <a:extLst>
                <a:ext uri="{FF2B5EF4-FFF2-40B4-BE49-F238E27FC236}">
                  <a16:creationId xmlns:a16="http://schemas.microsoft.com/office/drawing/2014/main" xmlns="" id="{144951BA-CCA9-4D73-9F40-05965F361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2426" y="1597026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3B52576B-FD00-4B00-A1B2-9874DAB667C6}"/>
              </a:ext>
            </a:extLst>
          </p:cNvPr>
          <p:cNvGrpSpPr/>
          <p:nvPr/>
        </p:nvGrpSpPr>
        <p:grpSpPr>
          <a:xfrm>
            <a:off x="1537581" y="4037084"/>
            <a:ext cx="384175" cy="358775"/>
            <a:chOff x="10067926" y="1362076"/>
            <a:chExt cx="384175" cy="358775"/>
          </a:xfrm>
        </p:grpSpPr>
        <p:sp>
          <p:nvSpPr>
            <p:cNvPr id="62" name="Freeform 118">
              <a:extLst>
                <a:ext uri="{FF2B5EF4-FFF2-40B4-BE49-F238E27FC236}">
                  <a16:creationId xmlns:a16="http://schemas.microsoft.com/office/drawing/2014/main" xmlns="" id="{369826CC-0E83-4284-8C2D-EF6E7F6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2701" y="1457326"/>
              <a:ext cx="152400" cy="158750"/>
            </a:xfrm>
            <a:custGeom>
              <a:avLst/>
              <a:gdLst>
                <a:gd name="T0" fmla="*/ 14 w 35"/>
                <a:gd name="T1" fmla="*/ 36 h 36"/>
                <a:gd name="T2" fmla="*/ 0 w 35"/>
                <a:gd name="T3" fmla="*/ 18 h 36"/>
                <a:gd name="T4" fmla="*/ 18 w 35"/>
                <a:gd name="T5" fmla="*/ 0 h 36"/>
                <a:gd name="T6" fmla="*/ 35 w 35"/>
                <a:gd name="T7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6">
                  <a:moveTo>
                    <a:pt x="14" y="36"/>
                  </a:moveTo>
                  <a:cubicBezTo>
                    <a:pt x="6" y="34"/>
                    <a:pt x="0" y="27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6" y="0"/>
                    <a:pt x="32" y="4"/>
                    <a:pt x="35" y="11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Freeform 119">
              <a:extLst>
                <a:ext uri="{FF2B5EF4-FFF2-40B4-BE49-F238E27FC236}">
                  <a16:creationId xmlns:a16="http://schemas.microsoft.com/office/drawing/2014/main" xmlns="" id="{E1054FF2-7CC2-4391-9C58-14F0E76AD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2238" y="1663701"/>
              <a:ext cx="42863" cy="17463"/>
            </a:xfrm>
            <a:custGeom>
              <a:avLst/>
              <a:gdLst>
                <a:gd name="T0" fmla="*/ 10 w 10"/>
                <a:gd name="T1" fmla="*/ 0 h 4"/>
                <a:gd name="T2" fmla="*/ 0 w 10"/>
                <a:gd name="T3" fmla="*/ 4 h 4"/>
                <a:gd name="T4" fmla="*/ 10 w 10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4" y="3"/>
                    <a:pt x="7" y="2"/>
                    <a:pt x="10" y="0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" name="Freeform 120">
              <a:extLst>
                <a:ext uri="{FF2B5EF4-FFF2-40B4-BE49-F238E27FC236}">
                  <a16:creationId xmlns:a16="http://schemas.microsoft.com/office/drawing/2014/main" xmlns="" id="{729A325A-32C6-4F0A-B037-D9AF18F0D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7463" y="1404938"/>
              <a:ext cx="38100" cy="14288"/>
            </a:xfrm>
            <a:custGeom>
              <a:avLst/>
              <a:gdLst>
                <a:gd name="T0" fmla="*/ 0 w 9"/>
                <a:gd name="T1" fmla="*/ 3 h 3"/>
                <a:gd name="T2" fmla="*/ 9 w 9"/>
                <a:gd name="T3" fmla="*/ 0 h 3"/>
                <a:gd name="T4" fmla="*/ 0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3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2" y="2"/>
                    <a:pt x="0" y="3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" name="Freeform 121">
              <a:extLst>
                <a:ext uri="{FF2B5EF4-FFF2-40B4-BE49-F238E27FC236}">
                  <a16:creationId xmlns:a16="http://schemas.microsoft.com/office/drawing/2014/main" xmlns="" id="{E2FDA872-3B45-4BC9-9972-1AFA05C1F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0788" y="1466851"/>
              <a:ext cx="17463" cy="39688"/>
            </a:xfrm>
            <a:custGeom>
              <a:avLst/>
              <a:gdLst>
                <a:gd name="T0" fmla="*/ 0 w 4"/>
                <a:gd name="T1" fmla="*/ 9 h 9"/>
                <a:gd name="T2" fmla="*/ 4 w 4"/>
                <a:gd name="T3" fmla="*/ 0 h 9"/>
                <a:gd name="T4" fmla="*/ 0 w 4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3"/>
                    <a:pt x="1" y="6"/>
                    <a:pt x="0" y="9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Freeform 122">
              <a:extLst>
                <a:ext uri="{FF2B5EF4-FFF2-40B4-BE49-F238E27FC236}">
                  <a16:creationId xmlns:a16="http://schemas.microsoft.com/office/drawing/2014/main" xmlns="" id="{967D4518-2D3F-4BFD-9711-CB4B325A8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2701" y="1663701"/>
              <a:ext cx="42863" cy="17463"/>
            </a:xfrm>
            <a:custGeom>
              <a:avLst/>
              <a:gdLst>
                <a:gd name="T0" fmla="*/ 10 w 10"/>
                <a:gd name="T1" fmla="*/ 4 h 4"/>
                <a:gd name="T2" fmla="*/ 0 w 10"/>
                <a:gd name="T3" fmla="*/ 0 h 4"/>
                <a:gd name="T4" fmla="*/ 10 w 10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2"/>
                    <a:pt x="6" y="3"/>
                    <a:pt x="10" y="4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Freeform 123">
              <a:extLst>
                <a:ext uri="{FF2B5EF4-FFF2-40B4-BE49-F238E27FC236}">
                  <a16:creationId xmlns:a16="http://schemas.microsoft.com/office/drawing/2014/main" xmlns="" id="{A5B892AD-35BE-4708-B26A-0C1911A6E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2238" y="1401763"/>
              <a:ext cx="42863" cy="17463"/>
            </a:xfrm>
            <a:custGeom>
              <a:avLst/>
              <a:gdLst>
                <a:gd name="T0" fmla="*/ 0 w 10"/>
                <a:gd name="T1" fmla="*/ 0 h 4"/>
                <a:gd name="T2" fmla="*/ 10 w 10"/>
                <a:gd name="T3" fmla="*/ 4 h 4"/>
                <a:gd name="T4" fmla="*/ 0 w 10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0" y="0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7" y="2"/>
                    <a:pt x="3" y="1"/>
                    <a:pt x="0" y="0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Freeform 124">
              <a:extLst>
                <a:ext uri="{FF2B5EF4-FFF2-40B4-BE49-F238E27FC236}">
                  <a16:creationId xmlns:a16="http://schemas.microsoft.com/office/drawing/2014/main" xmlns="" id="{0FB9F392-9EC6-46C5-A52E-00432A386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9551" y="1466851"/>
              <a:ext cx="12700" cy="22225"/>
            </a:xfrm>
            <a:custGeom>
              <a:avLst/>
              <a:gdLst>
                <a:gd name="T0" fmla="*/ 3 w 3"/>
                <a:gd name="T1" fmla="*/ 5 h 5"/>
                <a:gd name="T2" fmla="*/ 0 w 3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2" y="3"/>
                    <a:pt x="1" y="1"/>
                    <a:pt x="0" y="0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125">
              <a:extLst>
                <a:ext uri="{FF2B5EF4-FFF2-40B4-BE49-F238E27FC236}">
                  <a16:creationId xmlns:a16="http://schemas.microsoft.com/office/drawing/2014/main" xmlns="" id="{ADDFDB01-594B-437D-8E02-ABF2ACD34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0788" y="1576388"/>
              <a:ext cx="17463" cy="39688"/>
            </a:xfrm>
            <a:custGeom>
              <a:avLst/>
              <a:gdLst>
                <a:gd name="T0" fmla="*/ 4 w 4"/>
                <a:gd name="T1" fmla="*/ 9 h 9"/>
                <a:gd name="T2" fmla="*/ 0 w 4"/>
                <a:gd name="T3" fmla="*/ 0 h 9"/>
                <a:gd name="T4" fmla="*/ 4 w 4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9">
                  <a:moveTo>
                    <a:pt x="4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2" y="6"/>
                    <a:pt x="4" y="9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Freeform 126">
              <a:extLst>
                <a:ext uri="{FF2B5EF4-FFF2-40B4-BE49-F238E27FC236}">
                  <a16:creationId xmlns:a16="http://schemas.microsoft.com/office/drawing/2014/main" xmlns="" id="{0DDAAB4F-259A-43BB-8A2F-8C1BA4112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5563" y="1362076"/>
              <a:ext cx="66675" cy="39688"/>
            </a:xfrm>
            <a:custGeom>
              <a:avLst/>
              <a:gdLst>
                <a:gd name="T0" fmla="*/ 15 w 15"/>
                <a:gd name="T1" fmla="*/ 9 h 9"/>
                <a:gd name="T2" fmla="*/ 15 w 15"/>
                <a:gd name="T3" fmla="*/ 6 h 9"/>
                <a:gd name="T4" fmla="*/ 8 w 15"/>
                <a:gd name="T5" fmla="*/ 0 h 9"/>
                <a:gd name="T6" fmla="*/ 7 w 15"/>
                <a:gd name="T7" fmla="*/ 0 h 9"/>
                <a:gd name="T8" fmla="*/ 0 w 15"/>
                <a:gd name="T9" fmla="*/ 6 h 9"/>
                <a:gd name="T10" fmla="*/ 0 w 15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9">
                  <a:moveTo>
                    <a:pt x="15" y="9"/>
                  </a:moveTo>
                  <a:cubicBezTo>
                    <a:pt x="15" y="6"/>
                    <a:pt x="15" y="6"/>
                    <a:pt x="15" y="6"/>
                  </a:cubicBezTo>
                  <a:cubicBezTo>
                    <a:pt x="15" y="3"/>
                    <a:pt x="12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9"/>
                    <a:pt x="0" y="9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Freeform 127">
              <a:extLst>
                <a:ext uri="{FF2B5EF4-FFF2-40B4-BE49-F238E27FC236}">
                  <a16:creationId xmlns:a16="http://schemas.microsoft.com/office/drawing/2014/main" xmlns="" id="{19CC21B1-5158-4F1D-9EED-21AD2F6D6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5563" y="1681163"/>
              <a:ext cx="66675" cy="39688"/>
            </a:xfrm>
            <a:custGeom>
              <a:avLst/>
              <a:gdLst>
                <a:gd name="T0" fmla="*/ 0 w 15"/>
                <a:gd name="T1" fmla="*/ 0 h 9"/>
                <a:gd name="T2" fmla="*/ 0 w 15"/>
                <a:gd name="T3" fmla="*/ 3 h 9"/>
                <a:gd name="T4" fmla="*/ 7 w 15"/>
                <a:gd name="T5" fmla="*/ 9 h 9"/>
                <a:gd name="T6" fmla="*/ 8 w 15"/>
                <a:gd name="T7" fmla="*/ 9 h 9"/>
                <a:gd name="T8" fmla="*/ 15 w 15"/>
                <a:gd name="T9" fmla="*/ 3 h 9"/>
                <a:gd name="T10" fmla="*/ 15 w 15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9">
                  <a:moveTo>
                    <a:pt x="0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7"/>
                    <a:pt x="3" y="9"/>
                    <a:pt x="7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2" y="9"/>
                    <a:pt x="15" y="7"/>
                    <a:pt x="15" y="3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Freeform 128">
              <a:extLst>
                <a:ext uri="{FF2B5EF4-FFF2-40B4-BE49-F238E27FC236}">
                  <a16:creationId xmlns:a16="http://schemas.microsoft.com/office/drawing/2014/main" xmlns="" id="{64CFAEAD-D74D-4A9A-AB74-278D76DB1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7926" y="1506538"/>
              <a:ext cx="39688" cy="69850"/>
            </a:xfrm>
            <a:custGeom>
              <a:avLst/>
              <a:gdLst>
                <a:gd name="T0" fmla="*/ 9 w 9"/>
                <a:gd name="T1" fmla="*/ 0 h 16"/>
                <a:gd name="T2" fmla="*/ 7 w 9"/>
                <a:gd name="T3" fmla="*/ 0 h 16"/>
                <a:gd name="T4" fmla="*/ 0 w 9"/>
                <a:gd name="T5" fmla="*/ 7 h 16"/>
                <a:gd name="T6" fmla="*/ 0 w 9"/>
                <a:gd name="T7" fmla="*/ 9 h 16"/>
                <a:gd name="T8" fmla="*/ 7 w 9"/>
                <a:gd name="T9" fmla="*/ 16 h 16"/>
                <a:gd name="T10" fmla="*/ 9 w 9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6">
                  <a:moveTo>
                    <a:pt x="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3" y="16"/>
                    <a:pt x="7" y="16"/>
                  </a:cubicBezTo>
                  <a:cubicBezTo>
                    <a:pt x="9" y="16"/>
                    <a:pt x="9" y="16"/>
                    <a:pt x="9" y="16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Freeform 129">
              <a:extLst>
                <a:ext uri="{FF2B5EF4-FFF2-40B4-BE49-F238E27FC236}">
                  <a16:creationId xmlns:a16="http://schemas.microsoft.com/office/drawing/2014/main" xmlns="" id="{391D85F9-F20B-450B-ACC2-6069E01A4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5101" y="1620838"/>
              <a:ext cx="66675" cy="65088"/>
            </a:xfrm>
            <a:custGeom>
              <a:avLst/>
              <a:gdLst>
                <a:gd name="T0" fmla="*/ 0 w 15"/>
                <a:gd name="T1" fmla="*/ 10 h 15"/>
                <a:gd name="T2" fmla="*/ 2 w 15"/>
                <a:gd name="T3" fmla="*/ 12 h 15"/>
                <a:gd name="T4" fmla="*/ 11 w 15"/>
                <a:gd name="T5" fmla="*/ 12 h 15"/>
                <a:gd name="T6" fmla="*/ 12 w 15"/>
                <a:gd name="T7" fmla="*/ 11 h 15"/>
                <a:gd name="T8" fmla="*/ 12 w 15"/>
                <a:gd name="T9" fmla="*/ 1 h 15"/>
                <a:gd name="T10" fmla="*/ 11 w 15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5">
                  <a:moveTo>
                    <a:pt x="0" y="10"/>
                  </a:moveTo>
                  <a:cubicBezTo>
                    <a:pt x="2" y="12"/>
                    <a:pt x="2" y="12"/>
                    <a:pt x="2" y="12"/>
                  </a:cubicBezTo>
                  <a:cubicBezTo>
                    <a:pt x="4" y="15"/>
                    <a:pt x="9" y="15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5" y="8"/>
                    <a:pt x="15" y="4"/>
                    <a:pt x="12" y="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Freeform 130">
              <a:extLst>
                <a:ext uri="{FF2B5EF4-FFF2-40B4-BE49-F238E27FC236}">
                  <a16:creationId xmlns:a16="http://schemas.microsoft.com/office/drawing/2014/main" xmlns="" id="{F2D07910-B452-4A08-BB68-41AAFCA52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7613" y="1397001"/>
              <a:ext cx="69850" cy="69850"/>
            </a:xfrm>
            <a:custGeom>
              <a:avLst/>
              <a:gdLst>
                <a:gd name="T0" fmla="*/ 16 w 16"/>
                <a:gd name="T1" fmla="*/ 5 h 16"/>
                <a:gd name="T2" fmla="*/ 13 w 16"/>
                <a:gd name="T3" fmla="*/ 3 h 16"/>
                <a:gd name="T4" fmla="*/ 4 w 16"/>
                <a:gd name="T5" fmla="*/ 3 h 16"/>
                <a:gd name="T6" fmla="*/ 3 w 16"/>
                <a:gd name="T7" fmla="*/ 4 h 16"/>
                <a:gd name="T8" fmla="*/ 3 w 16"/>
                <a:gd name="T9" fmla="*/ 14 h 16"/>
                <a:gd name="T10" fmla="*/ 5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5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1" y="0"/>
                    <a:pt x="6" y="0"/>
                    <a:pt x="4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7"/>
                    <a:pt x="0" y="11"/>
                    <a:pt x="3" y="14"/>
                  </a:cubicBezTo>
                  <a:cubicBezTo>
                    <a:pt x="5" y="16"/>
                    <a:pt x="5" y="16"/>
                    <a:pt x="5" y="16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 131">
              <a:extLst>
                <a:ext uri="{FF2B5EF4-FFF2-40B4-BE49-F238E27FC236}">
                  <a16:creationId xmlns:a16="http://schemas.microsoft.com/office/drawing/2014/main" xmlns="" id="{6E94E1D7-6D71-4393-9332-FE3923852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5101" y="1397001"/>
              <a:ext cx="66675" cy="69850"/>
            </a:xfrm>
            <a:custGeom>
              <a:avLst/>
              <a:gdLst>
                <a:gd name="T0" fmla="*/ 10 w 15"/>
                <a:gd name="T1" fmla="*/ 16 h 16"/>
                <a:gd name="T2" fmla="*/ 12 w 15"/>
                <a:gd name="T3" fmla="*/ 14 h 16"/>
                <a:gd name="T4" fmla="*/ 12 w 15"/>
                <a:gd name="T5" fmla="*/ 4 h 16"/>
                <a:gd name="T6" fmla="*/ 11 w 15"/>
                <a:gd name="T7" fmla="*/ 3 h 16"/>
                <a:gd name="T8" fmla="*/ 2 w 15"/>
                <a:gd name="T9" fmla="*/ 3 h 16"/>
                <a:gd name="T10" fmla="*/ 0 w 15"/>
                <a:gd name="T11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10" y="16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5" y="11"/>
                    <a:pt x="15" y="7"/>
                    <a:pt x="12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9" y="0"/>
                    <a:pt x="4" y="0"/>
                    <a:pt x="2" y="3"/>
                  </a:cubicBezTo>
                  <a:cubicBezTo>
                    <a:pt x="0" y="5"/>
                    <a:pt x="0" y="5"/>
                    <a:pt x="0" y="5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Freeform 132">
              <a:extLst>
                <a:ext uri="{FF2B5EF4-FFF2-40B4-BE49-F238E27FC236}">
                  <a16:creationId xmlns:a16="http://schemas.microsoft.com/office/drawing/2014/main" xmlns="" id="{3A800D53-C2CD-47D4-B3DA-2F2B1E20F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7613" y="1616076"/>
              <a:ext cx="65088" cy="69850"/>
            </a:xfrm>
            <a:custGeom>
              <a:avLst/>
              <a:gdLst>
                <a:gd name="T0" fmla="*/ 5 w 15"/>
                <a:gd name="T1" fmla="*/ 0 h 16"/>
                <a:gd name="T2" fmla="*/ 3 w 15"/>
                <a:gd name="T3" fmla="*/ 2 h 16"/>
                <a:gd name="T4" fmla="*/ 3 w 15"/>
                <a:gd name="T5" fmla="*/ 12 h 16"/>
                <a:gd name="T6" fmla="*/ 4 w 15"/>
                <a:gd name="T7" fmla="*/ 13 h 16"/>
                <a:gd name="T8" fmla="*/ 13 w 15"/>
                <a:gd name="T9" fmla="*/ 13 h 16"/>
                <a:gd name="T10" fmla="*/ 15 w 15"/>
                <a:gd name="T11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5" y="0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0" y="5"/>
                    <a:pt x="0" y="9"/>
                    <a:pt x="3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6"/>
                    <a:pt x="11" y="16"/>
                    <a:pt x="13" y="13"/>
                  </a:cubicBezTo>
                  <a:cubicBezTo>
                    <a:pt x="15" y="11"/>
                    <a:pt x="15" y="11"/>
                    <a:pt x="15" y="11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133">
              <a:extLst>
                <a:ext uri="{FF2B5EF4-FFF2-40B4-BE49-F238E27FC236}">
                  <a16:creationId xmlns:a16="http://schemas.microsoft.com/office/drawing/2014/main" xmlns="" id="{F8B57006-216D-4023-90E9-84CC19328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4463" y="1493838"/>
              <a:ext cx="147638" cy="134938"/>
            </a:xfrm>
            <a:custGeom>
              <a:avLst/>
              <a:gdLst>
                <a:gd name="T0" fmla="*/ 0 w 93"/>
                <a:gd name="T1" fmla="*/ 38 h 85"/>
                <a:gd name="T2" fmla="*/ 93 w 93"/>
                <a:gd name="T3" fmla="*/ 0 h 85"/>
                <a:gd name="T4" fmla="*/ 93 w 93"/>
                <a:gd name="T5" fmla="*/ 44 h 85"/>
                <a:gd name="T6" fmla="*/ 0 w 93"/>
                <a:gd name="T7" fmla="*/ 85 h 85"/>
                <a:gd name="T8" fmla="*/ 0 w 93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85">
                  <a:moveTo>
                    <a:pt x="0" y="38"/>
                  </a:moveTo>
                  <a:lnTo>
                    <a:pt x="93" y="0"/>
                  </a:lnTo>
                  <a:lnTo>
                    <a:pt x="93" y="44"/>
                  </a:lnTo>
                  <a:lnTo>
                    <a:pt x="0" y="85"/>
                  </a:lnTo>
                  <a:lnTo>
                    <a:pt x="0" y="85"/>
                  </a:ln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Freeform 134">
              <a:extLst>
                <a:ext uri="{FF2B5EF4-FFF2-40B4-BE49-F238E27FC236}">
                  <a16:creationId xmlns:a16="http://schemas.microsoft.com/office/drawing/2014/main" xmlns="" id="{42A18E4A-B871-470B-A87D-2277CA91B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5563" y="1489076"/>
              <a:ext cx="88900" cy="122238"/>
            </a:xfrm>
            <a:custGeom>
              <a:avLst/>
              <a:gdLst>
                <a:gd name="T0" fmla="*/ 10 w 20"/>
                <a:gd name="T1" fmla="*/ 28 h 28"/>
                <a:gd name="T2" fmla="*/ 2 w 20"/>
                <a:gd name="T3" fmla="*/ 11 h 28"/>
                <a:gd name="T4" fmla="*/ 5 w 20"/>
                <a:gd name="T5" fmla="*/ 2 h 28"/>
                <a:gd name="T6" fmla="*/ 6 w 20"/>
                <a:gd name="T7" fmla="*/ 1 h 28"/>
                <a:gd name="T8" fmla="*/ 15 w 20"/>
                <a:gd name="T9" fmla="*/ 5 h 28"/>
                <a:gd name="T10" fmla="*/ 20 w 20"/>
                <a:gd name="T11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8">
                  <a:moveTo>
                    <a:pt x="10" y="28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1" y="4"/>
                    <a:pt x="5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9" y="0"/>
                    <a:pt x="13" y="1"/>
                    <a:pt x="15" y="5"/>
                  </a:cubicBezTo>
                  <a:cubicBezTo>
                    <a:pt x="20" y="15"/>
                    <a:pt x="20" y="15"/>
                    <a:pt x="20" y="15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Freeform 135">
              <a:extLst>
                <a:ext uri="{FF2B5EF4-FFF2-40B4-BE49-F238E27FC236}">
                  <a16:creationId xmlns:a16="http://schemas.microsoft.com/office/drawing/2014/main" xmlns="" id="{049515D6-E3C3-4C0B-BC25-6D4AD6325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0013" y="1611313"/>
              <a:ext cx="44450" cy="26988"/>
            </a:xfrm>
            <a:custGeom>
              <a:avLst/>
              <a:gdLst>
                <a:gd name="T0" fmla="*/ 10 w 10"/>
                <a:gd name="T1" fmla="*/ 4 h 6"/>
                <a:gd name="T2" fmla="*/ 10 w 10"/>
                <a:gd name="T3" fmla="*/ 4 h 6"/>
                <a:gd name="T4" fmla="*/ 0 w 10"/>
                <a:gd name="T5" fmla="*/ 1 h 6"/>
                <a:gd name="T6" fmla="*/ 0 w 10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6" y="6"/>
                    <a:pt x="2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6AB7810D-F933-4EBF-80A4-FD3721FE02BD}"/>
              </a:ext>
            </a:extLst>
          </p:cNvPr>
          <p:cNvGrpSpPr/>
          <p:nvPr/>
        </p:nvGrpSpPr>
        <p:grpSpPr>
          <a:xfrm>
            <a:off x="1573298" y="5142793"/>
            <a:ext cx="282575" cy="388938"/>
            <a:chOff x="9359901" y="2100263"/>
            <a:chExt cx="282575" cy="388938"/>
          </a:xfrm>
        </p:grpSpPr>
        <p:sp>
          <p:nvSpPr>
            <p:cNvPr id="81" name="Freeform 163">
              <a:extLst>
                <a:ext uri="{FF2B5EF4-FFF2-40B4-BE49-F238E27FC236}">
                  <a16:creationId xmlns:a16="http://schemas.microsoft.com/office/drawing/2014/main" xmlns="" id="{A06FFA30-78D4-4473-B8AC-568353095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4351" y="2100263"/>
              <a:ext cx="233363" cy="296863"/>
            </a:xfrm>
            <a:custGeom>
              <a:avLst/>
              <a:gdLst>
                <a:gd name="T0" fmla="*/ 39 w 53"/>
                <a:gd name="T1" fmla="*/ 68 h 68"/>
                <a:gd name="T2" fmla="*/ 50 w 53"/>
                <a:gd name="T3" fmla="*/ 26 h 68"/>
                <a:gd name="T4" fmla="*/ 36 w 53"/>
                <a:gd name="T5" fmla="*/ 1 h 68"/>
                <a:gd name="T6" fmla="*/ 11 w 53"/>
                <a:gd name="T7" fmla="*/ 15 h 68"/>
                <a:gd name="T8" fmla="*/ 0 w 53"/>
                <a:gd name="T9" fmla="*/ 58 h 68"/>
                <a:gd name="T10" fmla="*/ 39 w 53"/>
                <a:gd name="T11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68">
                  <a:moveTo>
                    <a:pt x="39" y="68"/>
                  </a:moveTo>
                  <a:cubicBezTo>
                    <a:pt x="50" y="26"/>
                    <a:pt x="50" y="26"/>
                    <a:pt x="50" y="26"/>
                  </a:cubicBezTo>
                  <a:cubicBezTo>
                    <a:pt x="53" y="15"/>
                    <a:pt x="40" y="2"/>
                    <a:pt x="36" y="1"/>
                  </a:cubicBezTo>
                  <a:cubicBezTo>
                    <a:pt x="31" y="0"/>
                    <a:pt x="14" y="5"/>
                    <a:pt x="11" y="15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39" y="68"/>
                  </a:ln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" name="Freeform 164">
              <a:extLst>
                <a:ext uri="{FF2B5EF4-FFF2-40B4-BE49-F238E27FC236}">
                  <a16:creationId xmlns:a16="http://schemas.microsoft.com/office/drawing/2014/main" xmlns="" id="{A8F3E3B4-E838-4D5B-B546-6BC38BEA7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4513" y="2366963"/>
              <a:ext cx="98425" cy="61913"/>
            </a:xfrm>
            <a:custGeom>
              <a:avLst/>
              <a:gdLst>
                <a:gd name="T0" fmla="*/ 9 w 62"/>
                <a:gd name="T1" fmla="*/ 0 h 39"/>
                <a:gd name="T2" fmla="*/ 62 w 62"/>
                <a:gd name="T3" fmla="*/ 14 h 39"/>
                <a:gd name="T4" fmla="*/ 56 w 62"/>
                <a:gd name="T5" fmla="*/ 39 h 39"/>
                <a:gd name="T6" fmla="*/ 0 w 62"/>
                <a:gd name="T7" fmla="*/ 25 h 39"/>
                <a:gd name="T8" fmla="*/ 9 w 62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9">
                  <a:moveTo>
                    <a:pt x="9" y="0"/>
                  </a:moveTo>
                  <a:lnTo>
                    <a:pt x="62" y="14"/>
                  </a:lnTo>
                  <a:lnTo>
                    <a:pt x="56" y="39"/>
                  </a:lnTo>
                  <a:lnTo>
                    <a:pt x="0" y="25"/>
                  </a:lnTo>
                  <a:lnTo>
                    <a:pt x="9" y="0"/>
                  </a:ln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" name="Freeform 165">
              <a:extLst>
                <a:ext uri="{FF2B5EF4-FFF2-40B4-BE49-F238E27FC236}">
                  <a16:creationId xmlns:a16="http://schemas.microsoft.com/office/drawing/2014/main" xmlns="" id="{8C1BE2B0-F868-4358-AAD5-046A49ECE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9901" y="2227263"/>
              <a:ext cx="74613" cy="114300"/>
            </a:xfrm>
            <a:custGeom>
              <a:avLst/>
              <a:gdLst>
                <a:gd name="T0" fmla="*/ 47 w 47"/>
                <a:gd name="T1" fmla="*/ 0 h 72"/>
                <a:gd name="T2" fmla="*/ 14 w 47"/>
                <a:gd name="T3" fmla="*/ 19 h 72"/>
                <a:gd name="T4" fmla="*/ 0 w 47"/>
                <a:gd name="T5" fmla="*/ 72 h 72"/>
                <a:gd name="T6" fmla="*/ 33 w 47"/>
                <a:gd name="T7" fmla="*/ 5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72">
                  <a:moveTo>
                    <a:pt x="47" y="0"/>
                  </a:moveTo>
                  <a:lnTo>
                    <a:pt x="14" y="19"/>
                  </a:lnTo>
                  <a:lnTo>
                    <a:pt x="0" y="72"/>
                  </a:lnTo>
                  <a:lnTo>
                    <a:pt x="33" y="52"/>
                  </a:ln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Freeform 166">
              <a:extLst>
                <a:ext uri="{FF2B5EF4-FFF2-40B4-BE49-F238E27FC236}">
                  <a16:creationId xmlns:a16="http://schemas.microsoft.com/office/drawing/2014/main" xmlns="" id="{0193314D-B004-40B7-B9D3-3AE275705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0088" y="2270126"/>
              <a:ext cx="52388" cy="141288"/>
            </a:xfrm>
            <a:custGeom>
              <a:avLst/>
              <a:gdLst>
                <a:gd name="T0" fmla="*/ 14 w 33"/>
                <a:gd name="T1" fmla="*/ 0 h 89"/>
                <a:gd name="T2" fmla="*/ 33 w 33"/>
                <a:gd name="T3" fmla="*/ 34 h 89"/>
                <a:gd name="T4" fmla="*/ 19 w 33"/>
                <a:gd name="T5" fmla="*/ 89 h 89"/>
                <a:gd name="T6" fmla="*/ 0 w 33"/>
                <a:gd name="T7" fmla="*/ 5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89">
                  <a:moveTo>
                    <a:pt x="14" y="0"/>
                  </a:moveTo>
                  <a:lnTo>
                    <a:pt x="33" y="34"/>
                  </a:lnTo>
                  <a:lnTo>
                    <a:pt x="19" y="89"/>
                  </a:lnTo>
                  <a:lnTo>
                    <a:pt x="0" y="53"/>
                  </a:ln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" name="Freeform 167">
              <a:extLst>
                <a:ext uri="{FF2B5EF4-FFF2-40B4-BE49-F238E27FC236}">
                  <a16:creationId xmlns:a16="http://schemas.microsoft.com/office/drawing/2014/main" xmlns="" id="{E12B0B24-E6D3-41BA-B580-1C4B4A635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8963" y="2165351"/>
              <a:ext cx="106363" cy="104775"/>
            </a:xfrm>
            <a:custGeom>
              <a:avLst/>
              <a:gdLst>
                <a:gd name="T0" fmla="*/ 1 w 24"/>
                <a:gd name="T1" fmla="*/ 10 h 24"/>
                <a:gd name="T2" fmla="*/ 15 w 24"/>
                <a:gd name="T3" fmla="*/ 2 h 24"/>
                <a:gd name="T4" fmla="*/ 23 w 24"/>
                <a:gd name="T5" fmla="*/ 15 h 24"/>
                <a:gd name="T6" fmla="*/ 9 w 24"/>
                <a:gd name="T7" fmla="*/ 23 h 24"/>
                <a:gd name="T8" fmla="*/ 1 w 24"/>
                <a:gd name="T9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1" y="10"/>
                  </a:moveTo>
                  <a:cubicBezTo>
                    <a:pt x="3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ubicBezTo>
                    <a:pt x="21" y="21"/>
                    <a:pt x="15" y="24"/>
                    <a:pt x="9" y="23"/>
                  </a:cubicBezTo>
                  <a:cubicBezTo>
                    <a:pt x="3" y="21"/>
                    <a:pt x="0" y="15"/>
                    <a:pt x="1" y="10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" name="Line 168">
              <a:extLst>
                <a:ext uri="{FF2B5EF4-FFF2-40B4-BE49-F238E27FC236}">
                  <a16:creationId xmlns:a16="http://schemas.microsoft.com/office/drawing/2014/main" xmlns="" id="{D15A31F7-6666-48B9-8AE5-24A87CC2A3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34513" y="2432051"/>
              <a:ext cx="9525" cy="4445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" name="Line 169">
              <a:extLst>
                <a:ext uri="{FF2B5EF4-FFF2-40B4-BE49-F238E27FC236}">
                  <a16:creationId xmlns:a16="http://schemas.microsoft.com/office/drawing/2014/main" xmlns="" id="{A39C705F-06E3-43E0-B5FC-95E3ADDC52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91663" y="2446338"/>
              <a:ext cx="9525" cy="42863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" name="Line 170">
              <a:extLst>
                <a:ext uri="{FF2B5EF4-FFF2-40B4-BE49-F238E27FC236}">
                  <a16:creationId xmlns:a16="http://schemas.microsoft.com/office/drawing/2014/main" xmlns="" id="{F83AE0CE-54AC-4F6A-8E61-58E2DEAD0C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61501" y="2441576"/>
              <a:ext cx="12700" cy="42863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" name="Line 171">
              <a:extLst>
                <a:ext uri="{FF2B5EF4-FFF2-40B4-BE49-F238E27FC236}">
                  <a16:creationId xmlns:a16="http://schemas.microsoft.com/office/drawing/2014/main" xmlns="" id="{697F5CB3-B20D-4690-BEB0-89FBEE242B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10713" y="2205038"/>
              <a:ext cx="34925" cy="1270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" name="Line 172">
              <a:extLst>
                <a:ext uri="{FF2B5EF4-FFF2-40B4-BE49-F238E27FC236}">
                  <a16:creationId xmlns:a16="http://schemas.microsoft.com/office/drawing/2014/main" xmlns="" id="{55600A9C-CC7C-40DE-AEE6-BE4274472D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36113" y="2227263"/>
              <a:ext cx="14288" cy="4763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89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C4D29C9-9486-4AC3-8045-A42E24F08026}"/>
              </a:ext>
            </a:extLst>
          </p:cNvPr>
          <p:cNvSpPr txBox="1"/>
          <p:nvPr/>
        </p:nvSpPr>
        <p:spPr>
          <a:xfrm>
            <a:off x="2971800" y="493274"/>
            <a:ext cx="6248400" cy="515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600" b="1" dirty="0">
                <a:solidFill>
                  <a:schemeClr val="tx1">
                    <a:lumMod val="90000"/>
                    <a:lumOff val="10000"/>
                  </a:schemeClr>
                </a:solidFill>
                <a:ea typeface="Montserrat Light" charset="0"/>
                <a:cs typeface="Montserrat Light" charset="0"/>
              </a:rPr>
              <a:t>Our Advantages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EF410B53-626A-4B0E-8B1A-6DF0597C2D27}"/>
              </a:ext>
            </a:extLst>
          </p:cNvPr>
          <p:cNvGrpSpPr/>
          <p:nvPr/>
        </p:nvGrpSpPr>
        <p:grpSpPr>
          <a:xfrm>
            <a:off x="675240" y="1785339"/>
            <a:ext cx="2807890" cy="2879989"/>
            <a:chOff x="675240" y="1981821"/>
            <a:chExt cx="2807890" cy="2879989"/>
          </a:xfrm>
        </p:grpSpPr>
        <p:grpSp>
          <p:nvGrpSpPr>
            <p:cNvPr id="2" name="Group 1"/>
            <p:cNvGrpSpPr/>
            <p:nvPr/>
          </p:nvGrpSpPr>
          <p:grpSpPr>
            <a:xfrm>
              <a:off x="675240" y="2798566"/>
              <a:ext cx="2807890" cy="2063244"/>
              <a:chOff x="1204832" y="2722996"/>
              <a:chExt cx="2807890" cy="2063244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216738" y="3585911"/>
                <a:ext cx="2795984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Sở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thích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đam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mê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phong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cách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loại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hình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du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lịch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bạn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quan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tâm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sẽ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cơ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sở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dữ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liệu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phân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tích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khách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hàng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chúng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tôi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ghi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nhận</a:t>
                </a:r>
                <a:r>
                  <a:rPr lang="en-IN" sz="12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tiến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hành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phân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tích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địa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điểm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du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lịch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đầy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tiềm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năng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thu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hút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bạn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  <a:endParaRPr lang="en-IN" sz="1600" dirty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204832" y="2722996"/>
                <a:ext cx="2801515" cy="6298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 defTabSz="685800">
                  <a:lnSpc>
                    <a:spcPct val="130000"/>
                  </a:lnSpc>
                </a:pP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Phân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tích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và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lựa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chọn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gần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nhất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theo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sở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thích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của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bạn</a:t>
                </a:r>
                <a:endParaRPr lang="en-AU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4928BB14-B9E5-407D-9748-EB4EF28570C7}"/>
                </a:ext>
              </a:extLst>
            </p:cNvPr>
            <p:cNvSpPr/>
            <p:nvPr/>
          </p:nvSpPr>
          <p:spPr>
            <a:xfrm>
              <a:off x="1681992" y="1981821"/>
              <a:ext cx="816745" cy="81674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F5615F5F-9BF9-48D1-8054-887D0AB41A7F}"/>
              </a:ext>
            </a:extLst>
          </p:cNvPr>
          <p:cNvGrpSpPr/>
          <p:nvPr/>
        </p:nvGrpSpPr>
        <p:grpSpPr>
          <a:xfrm>
            <a:off x="4586513" y="1785339"/>
            <a:ext cx="2801515" cy="2843990"/>
            <a:chOff x="689607" y="1981821"/>
            <a:chExt cx="2801515" cy="284399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5FEC3AEB-8B3C-444B-9DEA-1AD97AE1DE91}"/>
                </a:ext>
              </a:extLst>
            </p:cNvPr>
            <p:cNvGrpSpPr/>
            <p:nvPr/>
          </p:nvGrpSpPr>
          <p:grpSpPr>
            <a:xfrm>
              <a:off x="689607" y="2842328"/>
              <a:ext cx="2801515" cy="1983483"/>
              <a:chOff x="1219199" y="2766758"/>
              <a:chExt cx="2801515" cy="1983483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B65360EF-55A0-42AB-8341-61390D669838}"/>
                  </a:ext>
                </a:extLst>
              </p:cNvPr>
              <p:cNvSpPr txBox="1"/>
              <p:nvPr/>
            </p:nvSpPr>
            <p:spPr>
              <a:xfrm>
                <a:off x="1219199" y="3549912"/>
                <a:ext cx="2795984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Bạn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băng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khoăng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không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biết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nên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đi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đâu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trong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khoảng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thời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gian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đó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chi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phí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tốn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kém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bao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ở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đó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dịch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vụ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gì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hấp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dẫn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mà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bạn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mong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muốn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trải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nghiệm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tận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hưởng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,…?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Hãy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để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chúng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tôi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giúp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bạn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làm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điều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đó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  <a:endParaRPr lang="en-IN" sz="1600" dirty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45FC40DC-453E-4508-BEB0-1A3E7C37ADA0}"/>
                  </a:ext>
                </a:extLst>
              </p:cNvPr>
              <p:cNvSpPr txBox="1"/>
              <p:nvPr/>
            </p:nvSpPr>
            <p:spPr>
              <a:xfrm>
                <a:off x="1219199" y="2766758"/>
                <a:ext cx="2801515" cy="347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 defTabSz="685800">
                  <a:lnSpc>
                    <a:spcPct val="130000"/>
                  </a:lnSpc>
                </a:pPr>
                <a:r>
                  <a:rPr lang="en-AU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</a:t>
                </a:r>
                <a:r>
                  <a:rPr lang="vi-VN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ư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vấn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của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thành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viên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công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ty</a:t>
                </a:r>
                <a:endParaRPr lang="en-AU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68F7FF86-6AC7-4AB2-8A48-D31CD49B7578}"/>
                </a:ext>
              </a:extLst>
            </p:cNvPr>
            <p:cNvSpPr/>
            <p:nvPr/>
          </p:nvSpPr>
          <p:spPr>
            <a:xfrm>
              <a:off x="1681992" y="1981821"/>
              <a:ext cx="816745" cy="81674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C56061DB-77BF-41E0-BE70-94A026FBD079}"/>
              </a:ext>
            </a:extLst>
          </p:cNvPr>
          <p:cNvGrpSpPr/>
          <p:nvPr/>
        </p:nvGrpSpPr>
        <p:grpSpPr>
          <a:xfrm>
            <a:off x="8344895" y="1785339"/>
            <a:ext cx="2940038" cy="2843990"/>
            <a:chOff x="551084" y="1981821"/>
            <a:chExt cx="2940038" cy="284399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C0F07CCA-7B90-4113-81C4-E7836C630A48}"/>
                </a:ext>
              </a:extLst>
            </p:cNvPr>
            <p:cNvGrpSpPr/>
            <p:nvPr/>
          </p:nvGrpSpPr>
          <p:grpSpPr>
            <a:xfrm>
              <a:off x="551084" y="2842328"/>
              <a:ext cx="2940038" cy="1983483"/>
              <a:chOff x="1080676" y="2766758"/>
              <a:chExt cx="2940038" cy="1983483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5087ED58-0395-4119-8000-DAE7DCC5FD80}"/>
                  </a:ext>
                </a:extLst>
              </p:cNvPr>
              <p:cNvSpPr txBox="1"/>
              <p:nvPr/>
            </p:nvSpPr>
            <p:spPr>
              <a:xfrm>
                <a:off x="1080676" y="3549912"/>
                <a:ext cx="2795984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Luôn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luôn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đồng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hành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cùng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khách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du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lịch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phương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châm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chúng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tôi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Bạn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sẽ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trải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nghiệm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bản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sắc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văn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hoá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dân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tộc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cũng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như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đặc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sản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thắng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cảnh</a:t>
                </a:r>
                <a:r>
                  <a:rPr lang="en-IN" sz="12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nơi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bạn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đặt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chân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tới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cách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chân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thật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gần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gũi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nhất</a:t>
                </a:r>
                <a:r>
                  <a:rPr lang="en-IN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,…</a:t>
                </a:r>
                <a:endParaRPr lang="en-IN" sz="1600" dirty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BD244705-4D3F-47C5-9FEF-672BB1E39D95}"/>
                  </a:ext>
                </a:extLst>
              </p:cNvPr>
              <p:cNvSpPr txBox="1"/>
              <p:nvPr/>
            </p:nvSpPr>
            <p:spPr>
              <a:xfrm>
                <a:off x="1219199" y="2766758"/>
                <a:ext cx="2801515" cy="6298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 defTabSz="685800">
                  <a:lnSpc>
                    <a:spcPct val="130000"/>
                  </a:lnSpc>
                </a:pPr>
                <a:r>
                  <a:rPr lang="en-AU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</a:t>
                </a:r>
                <a:r>
                  <a:rPr lang="vi-VN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ư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ớng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dẫn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viên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theo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luôn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đồng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hành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bên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bạn</a:t>
                </a:r>
                <a:endParaRPr lang="en-AU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0F197F19-595E-47C8-96A3-E15563A09B24}"/>
                </a:ext>
              </a:extLst>
            </p:cNvPr>
            <p:cNvSpPr/>
            <p:nvPr/>
          </p:nvSpPr>
          <p:spPr>
            <a:xfrm>
              <a:off x="1681992" y="1981821"/>
              <a:ext cx="816745" cy="81674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5F224F49-AEB8-4AFA-AE00-F4558862282A}"/>
              </a:ext>
            </a:extLst>
          </p:cNvPr>
          <p:cNvGrpSpPr/>
          <p:nvPr/>
        </p:nvGrpSpPr>
        <p:grpSpPr>
          <a:xfrm>
            <a:off x="1931536" y="2050042"/>
            <a:ext cx="392112" cy="325438"/>
            <a:chOff x="4767263" y="1379538"/>
            <a:chExt cx="392112" cy="325438"/>
          </a:xfrm>
        </p:grpSpPr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xmlns="" id="{F568BCDD-4B8E-4006-9434-4336C166A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263" y="1387476"/>
              <a:ext cx="317500" cy="317500"/>
            </a:xfrm>
            <a:custGeom>
              <a:avLst/>
              <a:gdLst>
                <a:gd name="T0" fmla="*/ 70 w 73"/>
                <a:gd name="T1" fmla="*/ 23 h 72"/>
                <a:gd name="T2" fmla="*/ 73 w 73"/>
                <a:gd name="T3" fmla="*/ 36 h 72"/>
                <a:gd name="T4" fmla="*/ 36 w 73"/>
                <a:gd name="T5" fmla="*/ 72 h 72"/>
                <a:gd name="T6" fmla="*/ 0 w 73"/>
                <a:gd name="T7" fmla="*/ 36 h 72"/>
                <a:gd name="T8" fmla="*/ 36 w 73"/>
                <a:gd name="T9" fmla="*/ 0 h 72"/>
                <a:gd name="T10" fmla="*/ 63 w 73"/>
                <a:gd name="T11" fmla="*/ 1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72">
                  <a:moveTo>
                    <a:pt x="70" y="23"/>
                  </a:moveTo>
                  <a:cubicBezTo>
                    <a:pt x="72" y="27"/>
                    <a:pt x="73" y="31"/>
                    <a:pt x="73" y="36"/>
                  </a:cubicBezTo>
                  <a:cubicBezTo>
                    <a:pt x="73" y="56"/>
                    <a:pt x="56" y="72"/>
                    <a:pt x="36" y="72"/>
                  </a:cubicBez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47" y="0"/>
                    <a:pt x="56" y="4"/>
                    <a:pt x="63" y="11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xmlns="" id="{2094AEC5-E708-4E66-8852-21FEF04AF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888" y="1436688"/>
              <a:ext cx="217487" cy="219075"/>
            </a:xfrm>
            <a:custGeom>
              <a:avLst/>
              <a:gdLst>
                <a:gd name="T0" fmla="*/ 49 w 50"/>
                <a:gd name="T1" fmla="*/ 17 h 50"/>
                <a:gd name="T2" fmla="*/ 50 w 50"/>
                <a:gd name="T3" fmla="*/ 25 h 50"/>
                <a:gd name="T4" fmla="*/ 25 w 50"/>
                <a:gd name="T5" fmla="*/ 50 h 50"/>
                <a:gd name="T6" fmla="*/ 0 w 50"/>
                <a:gd name="T7" fmla="*/ 25 h 50"/>
                <a:gd name="T8" fmla="*/ 25 w 50"/>
                <a:gd name="T9" fmla="*/ 0 h 50"/>
                <a:gd name="T10" fmla="*/ 43 w 50"/>
                <a:gd name="T11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50">
                  <a:moveTo>
                    <a:pt x="49" y="17"/>
                  </a:moveTo>
                  <a:cubicBezTo>
                    <a:pt x="50" y="20"/>
                    <a:pt x="50" y="22"/>
                    <a:pt x="50" y="25"/>
                  </a:cubicBezTo>
                  <a:cubicBezTo>
                    <a:pt x="50" y="39"/>
                    <a:pt x="39" y="50"/>
                    <a:pt x="25" y="50"/>
                  </a:cubicBezTo>
                  <a:cubicBezTo>
                    <a:pt x="12" y="50"/>
                    <a:pt x="0" y="39"/>
                    <a:pt x="0" y="25"/>
                  </a:cubicBezTo>
                  <a:cubicBezTo>
                    <a:pt x="0" y="11"/>
                    <a:pt x="12" y="0"/>
                    <a:pt x="25" y="0"/>
                  </a:cubicBezTo>
                  <a:cubicBezTo>
                    <a:pt x="32" y="0"/>
                    <a:pt x="38" y="3"/>
                    <a:pt x="43" y="7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xmlns="" id="{56598D2D-15A1-4BD4-B338-6063FE4C0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4100" y="1479551"/>
              <a:ext cx="125412" cy="128588"/>
            </a:xfrm>
            <a:custGeom>
              <a:avLst/>
              <a:gdLst>
                <a:gd name="T0" fmla="*/ 29 w 29"/>
                <a:gd name="T1" fmla="*/ 13 h 29"/>
                <a:gd name="T2" fmla="*/ 29 w 29"/>
                <a:gd name="T3" fmla="*/ 15 h 29"/>
                <a:gd name="T4" fmla="*/ 14 w 29"/>
                <a:gd name="T5" fmla="*/ 29 h 29"/>
                <a:gd name="T6" fmla="*/ 0 w 29"/>
                <a:gd name="T7" fmla="*/ 15 h 29"/>
                <a:gd name="T8" fmla="*/ 14 w 29"/>
                <a:gd name="T9" fmla="*/ 0 h 29"/>
                <a:gd name="T10" fmla="*/ 22 w 29"/>
                <a:gd name="T11" fmla="*/ 3 h 29"/>
                <a:gd name="T12" fmla="*/ 23 w 29"/>
                <a:gd name="T13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9">
                  <a:moveTo>
                    <a:pt x="29" y="13"/>
                  </a:moveTo>
                  <a:cubicBezTo>
                    <a:pt x="29" y="14"/>
                    <a:pt x="29" y="14"/>
                    <a:pt x="29" y="15"/>
                  </a:cubicBezTo>
                  <a:cubicBezTo>
                    <a:pt x="29" y="23"/>
                    <a:pt x="22" y="29"/>
                    <a:pt x="14" y="29"/>
                  </a:cubicBezTo>
                  <a:cubicBezTo>
                    <a:pt x="6" y="29"/>
                    <a:pt x="0" y="23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7" y="0"/>
                    <a:pt x="20" y="1"/>
                    <a:pt x="22" y="3"/>
                  </a:cubicBezTo>
                  <a:cubicBezTo>
                    <a:pt x="22" y="3"/>
                    <a:pt x="23" y="3"/>
                    <a:pt x="23" y="3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Line 40">
              <a:extLst>
                <a:ext uri="{FF2B5EF4-FFF2-40B4-BE49-F238E27FC236}">
                  <a16:creationId xmlns:a16="http://schemas.microsoft.com/office/drawing/2014/main" xmlns="" id="{37520FAD-4B34-45BA-B72A-C91E2BFA8A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9188" y="1449388"/>
              <a:ext cx="152400" cy="92075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Freeform 41">
              <a:extLst>
                <a:ext uri="{FF2B5EF4-FFF2-40B4-BE49-F238E27FC236}">
                  <a16:creationId xmlns:a16="http://schemas.microsoft.com/office/drawing/2014/main" xmlns="" id="{5197029C-2F61-4C80-AF55-FD5AEBFF5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588" y="1379538"/>
              <a:ext cx="77787" cy="87313"/>
            </a:xfrm>
            <a:custGeom>
              <a:avLst/>
              <a:gdLst>
                <a:gd name="T0" fmla="*/ 27 w 49"/>
                <a:gd name="T1" fmla="*/ 55 h 55"/>
                <a:gd name="T2" fmla="*/ 0 w 49"/>
                <a:gd name="T3" fmla="*/ 44 h 55"/>
                <a:gd name="T4" fmla="*/ 0 w 49"/>
                <a:gd name="T5" fmla="*/ 13 h 55"/>
                <a:gd name="T6" fmla="*/ 21 w 49"/>
                <a:gd name="T7" fmla="*/ 0 h 55"/>
                <a:gd name="T8" fmla="*/ 24 w 49"/>
                <a:gd name="T9" fmla="*/ 27 h 55"/>
                <a:gd name="T10" fmla="*/ 49 w 49"/>
                <a:gd name="T11" fmla="*/ 41 h 55"/>
                <a:gd name="T12" fmla="*/ 27 w 4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5">
                  <a:moveTo>
                    <a:pt x="27" y="55"/>
                  </a:moveTo>
                  <a:lnTo>
                    <a:pt x="0" y="44"/>
                  </a:lnTo>
                  <a:lnTo>
                    <a:pt x="0" y="13"/>
                  </a:lnTo>
                  <a:lnTo>
                    <a:pt x="21" y="0"/>
                  </a:lnTo>
                  <a:lnTo>
                    <a:pt x="24" y="27"/>
                  </a:lnTo>
                  <a:lnTo>
                    <a:pt x="49" y="41"/>
                  </a:lnTo>
                  <a:lnTo>
                    <a:pt x="27" y="55"/>
                  </a:ln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Oval 42">
              <a:extLst>
                <a:ext uri="{FF2B5EF4-FFF2-40B4-BE49-F238E27FC236}">
                  <a16:creationId xmlns:a16="http://schemas.microsoft.com/office/drawing/2014/main" xmlns="" id="{D922B7FF-9CDC-4EA6-9E63-FE595F00D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1725" y="1531938"/>
              <a:ext cx="30162" cy="26988"/>
            </a:xfrm>
            <a:prstGeom prst="ellips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96BA0D4E-B268-4D59-8115-1BD2A1C4AD5D}"/>
              </a:ext>
            </a:extLst>
          </p:cNvPr>
          <p:cNvGrpSpPr/>
          <p:nvPr/>
        </p:nvGrpSpPr>
        <p:grpSpPr>
          <a:xfrm>
            <a:off x="5803119" y="2050042"/>
            <a:ext cx="368301" cy="282575"/>
            <a:chOff x="7805738" y="1401763"/>
            <a:chExt cx="368301" cy="282575"/>
          </a:xfrm>
        </p:grpSpPr>
        <p:sp>
          <p:nvSpPr>
            <p:cNvPr id="39" name="Rectangle 77">
              <a:extLst>
                <a:ext uri="{FF2B5EF4-FFF2-40B4-BE49-F238E27FC236}">
                  <a16:creationId xmlns:a16="http://schemas.microsoft.com/office/drawing/2014/main" xmlns="" id="{B0FC4D56-C184-43A9-96FF-C957215C7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5738" y="1455738"/>
              <a:ext cx="122238" cy="228600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8">
              <a:extLst>
                <a:ext uri="{FF2B5EF4-FFF2-40B4-BE49-F238E27FC236}">
                  <a16:creationId xmlns:a16="http://schemas.microsoft.com/office/drawing/2014/main" xmlns="" id="{90C4BBC8-6863-4382-8613-5A0279531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6" y="1401763"/>
              <a:ext cx="123825" cy="282575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9">
              <a:extLst>
                <a:ext uri="{FF2B5EF4-FFF2-40B4-BE49-F238E27FC236}">
                  <a16:creationId xmlns:a16="http://schemas.microsoft.com/office/drawing/2014/main" xmlns="" id="{131F880F-48C2-401E-9EBA-7C6FEAEFC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1801" y="1455738"/>
              <a:ext cx="122238" cy="228600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80">
              <a:extLst>
                <a:ext uri="{FF2B5EF4-FFF2-40B4-BE49-F238E27FC236}">
                  <a16:creationId xmlns:a16="http://schemas.microsoft.com/office/drawing/2014/main" xmlns="" id="{13518882-D891-476E-9DAB-AEEA12A17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1490663"/>
              <a:ext cx="52388" cy="71438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81">
              <a:extLst>
                <a:ext uri="{FF2B5EF4-FFF2-40B4-BE49-F238E27FC236}">
                  <a16:creationId xmlns:a16="http://schemas.microsoft.com/office/drawing/2014/main" xmlns="" id="{D646AE44-9177-4DD2-B9FF-D070462D7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6726" y="1490663"/>
              <a:ext cx="52388" cy="71438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82">
              <a:extLst>
                <a:ext uri="{FF2B5EF4-FFF2-40B4-BE49-F238E27FC236}">
                  <a16:creationId xmlns:a16="http://schemas.microsoft.com/office/drawing/2014/main" xmlns="" id="{D54C71D0-6E5F-4CC4-B7D4-9705EE7B9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4488" y="1438276"/>
              <a:ext cx="52388" cy="87313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Line 83">
              <a:extLst>
                <a:ext uri="{FF2B5EF4-FFF2-40B4-BE49-F238E27FC236}">
                  <a16:creationId xmlns:a16="http://schemas.microsoft.com/office/drawing/2014/main" xmlns="" id="{5218D3F6-7D6E-4A1E-91EA-D4D6E10C5C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0188" y="1597026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Line 84">
              <a:extLst>
                <a:ext uri="{FF2B5EF4-FFF2-40B4-BE49-F238E27FC236}">
                  <a16:creationId xmlns:a16="http://schemas.microsoft.com/office/drawing/2014/main" xmlns="" id="{30593E7C-8172-453F-827E-17FE54663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0188" y="1631951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Line 85">
              <a:extLst>
                <a:ext uri="{FF2B5EF4-FFF2-40B4-BE49-F238E27FC236}">
                  <a16:creationId xmlns:a16="http://schemas.microsoft.com/office/drawing/2014/main" xmlns="" id="{B9787698-4AC8-484C-B662-952455A48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663" y="1597026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Line 86">
              <a:extLst>
                <a:ext uri="{FF2B5EF4-FFF2-40B4-BE49-F238E27FC236}">
                  <a16:creationId xmlns:a16="http://schemas.microsoft.com/office/drawing/2014/main" xmlns="" id="{373B5246-17A0-43EB-A6E5-AF2FE083B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663" y="1631951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Line 87">
              <a:extLst>
                <a:ext uri="{FF2B5EF4-FFF2-40B4-BE49-F238E27FC236}">
                  <a16:creationId xmlns:a16="http://schemas.microsoft.com/office/drawing/2014/main" xmlns="" id="{550532C9-3B47-4419-98DE-E2E60DDB5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2426" y="1562101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Line 88">
              <a:extLst>
                <a:ext uri="{FF2B5EF4-FFF2-40B4-BE49-F238E27FC236}">
                  <a16:creationId xmlns:a16="http://schemas.microsoft.com/office/drawing/2014/main" xmlns="" id="{5007D426-6D08-4C34-8F9B-0BEEA13503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2426" y="1597026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76CBE7A0-2B63-4555-BCE7-C4054423C331}"/>
              </a:ext>
            </a:extLst>
          </p:cNvPr>
          <p:cNvGrpSpPr/>
          <p:nvPr/>
        </p:nvGrpSpPr>
        <p:grpSpPr>
          <a:xfrm>
            <a:off x="9742887" y="1996860"/>
            <a:ext cx="282575" cy="388938"/>
            <a:chOff x="9359901" y="2100263"/>
            <a:chExt cx="282575" cy="388938"/>
          </a:xfrm>
        </p:grpSpPr>
        <p:sp>
          <p:nvSpPr>
            <p:cNvPr id="52" name="Freeform 163">
              <a:extLst>
                <a:ext uri="{FF2B5EF4-FFF2-40B4-BE49-F238E27FC236}">
                  <a16:creationId xmlns:a16="http://schemas.microsoft.com/office/drawing/2014/main" xmlns="" id="{9024B5D8-5E61-4FF1-9121-438D84F8D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4351" y="2100263"/>
              <a:ext cx="233363" cy="296863"/>
            </a:xfrm>
            <a:custGeom>
              <a:avLst/>
              <a:gdLst>
                <a:gd name="T0" fmla="*/ 39 w 53"/>
                <a:gd name="T1" fmla="*/ 68 h 68"/>
                <a:gd name="T2" fmla="*/ 50 w 53"/>
                <a:gd name="T3" fmla="*/ 26 h 68"/>
                <a:gd name="T4" fmla="*/ 36 w 53"/>
                <a:gd name="T5" fmla="*/ 1 h 68"/>
                <a:gd name="T6" fmla="*/ 11 w 53"/>
                <a:gd name="T7" fmla="*/ 15 h 68"/>
                <a:gd name="T8" fmla="*/ 0 w 53"/>
                <a:gd name="T9" fmla="*/ 58 h 68"/>
                <a:gd name="T10" fmla="*/ 39 w 53"/>
                <a:gd name="T11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68">
                  <a:moveTo>
                    <a:pt x="39" y="68"/>
                  </a:moveTo>
                  <a:cubicBezTo>
                    <a:pt x="50" y="26"/>
                    <a:pt x="50" y="26"/>
                    <a:pt x="50" y="26"/>
                  </a:cubicBezTo>
                  <a:cubicBezTo>
                    <a:pt x="53" y="15"/>
                    <a:pt x="40" y="2"/>
                    <a:pt x="36" y="1"/>
                  </a:cubicBezTo>
                  <a:cubicBezTo>
                    <a:pt x="31" y="0"/>
                    <a:pt x="14" y="5"/>
                    <a:pt x="11" y="15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39" y="68"/>
                  </a:ln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Freeform 164">
              <a:extLst>
                <a:ext uri="{FF2B5EF4-FFF2-40B4-BE49-F238E27FC236}">
                  <a16:creationId xmlns:a16="http://schemas.microsoft.com/office/drawing/2014/main" xmlns="" id="{D1D8D9C1-380E-4ECD-997F-4719A9759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4513" y="2366963"/>
              <a:ext cx="98425" cy="61913"/>
            </a:xfrm>
            <a:custGeom>
              <a:avLst/>
              <a:gdLst>
                <a:gd name="T0" fmla="*/ 9 w 62"/>
                <a:gd name="T1" fmla="*/ 0 h 39"/>
                <a:gd name="T2" fmla="*/ 62 w 62"/>
                <a:gd name="T3" fmla="*/ 14 h 39"/>
                <a:gd name="T4" fmla="*/ 56 w 62"/>
                <a:gd name="T5" fmla="*/ 39 h 39"/>
                <a:gd name="T6" fmla="*/ 0 w 62"/>
                <a:gd name="T7" fmla="*/ 25 h 39"/>
                <a:gd name="T8" fmla="*/ 9 w 62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9">
                  <a:moveTo>
                    <a:pt x="9" y="0"/>
                  </a:moveTo>
                  <a:lnTo>
                    <a:pt x="62" y="14"/>
                  </a:lnTo>
                  <a:lnTo>
                    <a:pt x="56" y="39"/>
                  </a:lnTo>
                  <a:lnTo>
                    <a:pt x="0" y="25"/>
                  </a:lnTo>
                  <a:lnTo>
                    <a:pt x="9" y="0"/>
                  </a:ln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Freeform 165">
              <a:extLst>
                <a:ext uri="{FF2B5EF4-FFF2-40B4-BE49-F238E27FC236}">
                  <a16:creationId xmlns:a16="http://schemas.microsoft.com/office/drawing/2014/main" xmlns="" id="{62D3E5B9-3220-408E-9ED0-89D141CB9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9901" y="2227263"/>
              <a:ext cx="74613" cy="114300"/>
            </a:xfrm>
            <a:custGeom>
              <a:avLst/>
              <a:gdLst>
                <a:gd name="T0" fmla="*/ 47 w 47"/>
                <a:gd name="T1" fmla="*/ 0 h 72"/>
                <a:gd name="T2" fmla="*/ 14 w 47"/>
                <a:gd name="T3" fmla="*/ 19 h 72"/>
                <a:gd name="T4" fmla="*/ 0 w 47"/>
                <a:gd name="T5" fmla="*/ 72 h 72"/>
                <a:gd name="T6" fmla="*/ 33 w 47"/>
                <a:gd name="T7" fmla="*/ 5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72">
                  <a:moveTo>
                    <a:pt x="47" y="0"/>
                  </a:moveTo>
                  <a:lnTo>
                    <a:pt x="14" y="19"/>
                  </a:lnTo>
                  <a:lnTo>
                    <a:pt x="0" y="72"/>
                  </a:lnTo>
                  <a:lnTo>
                    <a:pt x="33" y="52"/>
                  </a:ln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" name="Freeform 166">
              <a:extLst>
                <a:ext uri="{FF2B5EF4-FFF2-40B4-BE49-F238E27FC236}">
                  <a16:creationId xmlns:a16="http://schemas.microsoft.com/office/drawing/2014/main" xmlns="" id="{23531FB4-3013-4B69-9F21-423E1373C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0088" y="2270126"/>
              <a:ext cx="52388" cy="141288"/>
            </a:xfrm>
            <a:custGeom>
              <a:avLst/>
              <a:gdLst>
                <a:gd name="T0" fmla="*/ 14 w 33"/>
                <a:gd name="T1" fmla="*/ 0 h 89"/>
                <a:gd name="T2" fmla="*/ 33 w 33"/>
                <a:gd name="T3" fmla="*/ 34 h 89"/>
                <a:gd name="T4" fmla="*/ 19 w 33"/>
                <a:gd name="T5" fmla="*/ 89 h 89"/>
                <a:gd name="T6" fmla="*/ 0 w 33"/>
                <a:gd name="T7" fmla="*/ 5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89">
                  <a:moveTo>
                    <a:pt x="14" y="0"/>
                  </a:moveTo>
                  <a:lnTo>
                    <a:pt x="33" y="34"/>
                  </a:lnTo>
                  <a:lnTo>
                    <a:pt x="19" y="89"/>
                  </a:lnTo>
                  <a:lnTo>
                    <a:pt x="0" y="53"/>
                  </a:ln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Freeform 167">
              <a:extLst>
                <a:ext uri="{FF2B5EF4-FFF2-40B4-BE49-F238E27FC236}">
                  <a16:creationId xmlns:a16="http://schemas.microsoft.com/office/drawing/2014/main" xmlns="" id="{F7F870A1-680B-402E-B22D-F17133C54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8963" y="2165351"/>
              <a:ext cx="106363" cy="104775"/>
            </a:xfrm>
            <a:custGeom>
              <a:avLst/>
              <a:gdLst>
                <a:gd name="T0" fmla="*/ 1 w 24"/>
                <a:gd name="T1" fmla="*/ 10 h 24"/>
                <a:gd name="T2" fmla="*/ 15 w 24"/>
                <a:gd name="T3" fmla="*/ 2 h 24"/>
                <a:gd name="T4" fmla="*/ 23 w 24"/>
                <a:gd name="T5" fmla="*/ 15 h 24"/>
                <a:gd name="T6" fmla="*/ 9 w 24"/>
                <a:gd name="T7" fmla="*/ 23 h 24"/>
                <a:gd name="T8" fmla="*/ 1 w 24"/>
                <a:gd name="T9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1" y="10"/>
                  </a:moveTo>
                  <a:cubicBezTo>
                    <a:pt x="3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ubicBezTo>
                    <a:pt x="21" y="21"/>
                    <a:pt x="15" y="24"/>
                    <a:pt x="9" y="23"/>
                  </a:cubicBezTo>
                  <a:cubicBezTo>
                    <a:pt x="3" y="21"/>
                    <a:pt x="0" y="15"/>
                    <a:pt x="1" y="10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Line 168">
              <a:extLst>
                <a:ext uri="{FF2B5EF4-FFF2-40B4-BE49-F238E27FC236}">
                  <a16:creationId xmlns:a16="http://schemas.microsoft.com/office/drawing/2014/main" xmlns="" id="{328B2070-4983-430C-BE66-CC75212C16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34513" y="2432051"/>
              <a:ext cx="9525" cy="4445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" name="Line 169">
              <a:extLst>
                <a:ext uri="{FF2B5EF4-FFF2-40B4-BE49-F238E27FC236}">
                  <a16:creationId xmlns:a16="http://schemas.microsoft.com/office/drawing/2014/main" xmlns="" id="{744B5AB8-032A-4363-8315-6C9E228E4F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91663" y="2446338"/>
              <a:ext cx="9525" cy="42863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" name="Line 170">
              <a:extLst>
                <a:ext uri="{FF2B5EF4-FFF2-40B4-BE49-F238E27FC236}">
                  <a16:creationId xmlns:a16="http://schemas.microsoft.com/office/drawing/2014/main" xmlns="" id="{2A5C49D5-FB51-482B-AEE7-D438A75F47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61501" y="2441576"/>
              <a:ext cx="12700" cy="42863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Line 171">
              <a:extLst>
                <a:ext uri="{FF2B5EF4-FFF2-40B4-BE49-F238E27FC236}">
                  <a16:creationId xmlns:a16="http://schemas.microsoft.com/office/drawing/2014/main" xmlns="" id="{63EBA617-25BC-4A69-829C-74456709CB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10713" y="2205038"/>
              <a:ext cx="34925" cy="1270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" name="Line 172">
              <a:extLst>
                <a:ext uri="{FF2B5EF4-FFF2-40B4-BE49-F238E27FC236}">
                  <a16:creationId xmlns:a16="http://schemas.microsoft.com/office/drawing/2014/main" xmlns="" id="{3E7E9C68-4E53-4405-BE98-12B5AA3371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36113" y="2227263"/>
              <a:ext cx="14288" cy="4763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28387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198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C4D29C9-9486-4AC3-8045-A42E24F08026}"/>
              </a:ext>
            </a:extLst>
          </p:cNvPr>
          <p:cNvSpPr txBox="1"/>
          <p:nvPr/>
        </p:nvSpPr>
        <p:spPr>
          <a:xfrm>
            <a:off x="2971800" y="493274"/>
            <a:ext cx="6248400" cy="915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600" b="1" dirty="0" smtClean="0">
                <a:solidFill>
                  <a:srgbClr val="262626">
                    <a:lumMod val="90000"/>
                    <a:lumOff val="10000"/>
                  </a:srgbClr>
                </a:solidFill>
                <a:ea typeface="Montserrat Light" charset="0"/>
                <a:cs typeface="Montserrat Light" charset="0"/>
              </a:rPr>
              <a:t>Why should you choose </a:t>
            </a:r>
            <a:r>
              <a:rPr lang="en-US" sz="3600" b="1" dirty="0" err="1" smtClean="0">
                <a:solidFill>
                  <a:srgbClr val="262626">
                    <a:lumMod val="90000"/>
                    <a:lumOff val="10000"/>
                  </a:srgbClr>
                </a:solidFill>
                <a:ea typeface="Montserrat Light" charset="0"/>
                <a:cs typeface="Montserrat Light" charset="0"/>
              </a:rPr>
              <a:t>VietNamses</a:t>
            </a:r>
            <a:r>
              <a:rPr lang="en-US" sz="3600" b="1" dirty="0" smtClean="0">
                <a:solidFill>
                  <a:srgbClr val="262626">
                    <a:lumMod val="90000"/>
                    <a:lumOff val="10000"/>
                  </a:srgbClr>
                </a:solidFill>
                <a:ea typeface="Montserrat Light" charset="0"/>
                <a:cs typeface="Montserrat Light" charset="0"/>
              </a:rPr>
              <a:t> local guide ?</a:t>
            </a:r>
            <a:endParaRPr lang="en-US" sz="3600" b="1" dirty="0">
              <a:solidFill>
                <a:srgbClr val="262626">
                  <a:lumMod val="90000"/>
                  <a:lumOff val="10000"/>
                </a:srgbClr>
              </a:solidFill>
              <a:ea typeface="Montserrat Light" charset="0"/>
              <a:cs typeface="Montserrat Light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EF410B53-626A-4B0E-8B1A-6DF0597C2D27}"/>
              </a:ext>
            </a:extLst>
          </p:cNvPr>
          <p:cNvGrpSpPr/>
          <p:nvPr/>
        </p:nvGrpSpPr>
        <p:grpSpPr>
          <a:xfrm>
            <a:off x="675240" y="1785339"/>
            <a:ext cx="2801515" cy="1440057"/>
            <a:chOff x="675240" y="1981821"/>
            <a:chExt cx="2801515" cy="1440057"/>
          </a:xfrm>
        </p:grpSpPr>
        <p:sp>
          <p:nvSpPr>
            <p:cNvPr id="5" name="TextBox 4"/>
            <p:cNvSpPr txBox="1"/>
            <p:nvPr/>
          </p:nvSpPr>
          <p:spPr>
            <a:xfrm>
              <a:off x="675240" y="2798566"/>
              <a:ext cx="2801515" cy="6233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>
                <a:lnSpc>
                  <a:spcPct val="130000"/>
                </a:lnSpc>
              </a:pPr>
              <a:r>
                <a:rPr lang="en-US" sz="1400" b="1" dirty="0" err="1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Giá</a:t>
              </a:r>
              <a:r>
                <a:rPr lang="en-US" sz="1400" b="1" dirty="0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 </a:t>
              </a:r>
              <a:r>
                <a:rPr lang="en-US" sz="1400" b="1" dirty="0" err="1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rẻ</a:t>
              </a:r>
              <a:r>
                <a:rPr lang="en-US" sz="1400" b="1" dirty="0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 </a:t>
              </a:r>
              <a:r>
                <a:rPr lang="en-US" sz="1400" b="1" dirty="0" err="1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hơn</a:t>
              </a:r>
              <a:r>
                <a:rPr lang="en-US" sz="1400" b="1" dirty="0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 so </a:t>
              </a:r>
              <a:r>
                <a:rPr lang="en-US" sz="1400" b="1" dirty="0" err="1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với</a:t>
              </a:r>
              <a:r>
                <a:rPr lang="en-US" sz="1400" b="1" dirty="0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 </a:t>
              </a:r>
              <a:r>
                <a:rPr lang="en-US" sz="1400" b="1" dirty="0" err="1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những</a:t>
              </a:r>
              <a:r>
                <a:rPr lang="en-US" sz="1400" b="1" dirty="0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 </a:t>
              </a:r>
              <a:r>
                <a:rPr lang="en-US" sz="1400" b="1" dirty="0" err="1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trung</a:t>
              </a:r>
              <a:r>
                <a:rPr lang="en-US" sz="1400" b="1" dirty="0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 </a:t>
              </a:r>
              <a:r>
                <a:rPr lang="en-US" sz="1400" b="1" dirty="0" err="1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tâm</a:t>
              </a:r>
              <a:r>
                <a:rPr lang="en-US" sz="1400" b="1" dirty="0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 du </a:t>
              </a:r>
              <a:r>
                <a:rPr lang="en-US" sz="1400" b="1" dirty="0" err="1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lịch</a:t>
              </a:r>
              <a:endParaRPr lang="en-AU" sz="1400" b="1" dirty="0">
                <a:solidFill>
                  <a:srgbClr val="262626">
                    <a:lumMod val="75000"/>
                    <a:lumOff val="25000"/>
                  </a:srgbClr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4928BB14-B9E5-407D-9748-EB4EF28570C7}"/>
                </a:ext>
              </a:extLst>
            </p:cNvPr>
            <p:cNvSpPr/>
            <p:nvPr/>
          </p:nvSpPr>
          <p:spPr>
            <a:xfrm>
              <a:off x="1681992" y="1981821"/>
              <a:ext cx="816745" cy="81674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F5615F5F-9BF9-48D1-8054-887D0AB41A7F}"/>
              </a:ext>
            </a:extLst>
          </p:cNvPr>
          <p:cNvGrpSpPr/>
          <p:nvPr/>
        </p:nvGrpSpPr>
        <p:grpSpPr>
          <a:xfrm>
            <a:off x="4586513" y="1785339"/>
            <a:ext cx="2801515" cy="1512993"/>
            <a:chOff x="689607" y="1981821"/>
            <a:chExt cx="2801515" cy="151299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45FC40DC-453E-4508-BEB0-1A3E7C37ADA0}"/>
                </a:ext>
              </a:extLst>
            </p:cNvPr>
            <p:cNvSpPr txBox="1"/>
            <p:nvPr/>
          </p:nvSpPr>
          <p:spPr>
            <a:xfrm>
              <a:off x="689607" y="2842328"/>
              <a:ext cx="2801515" cy="6524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>
                <a:lnSpc>
                  <a:spcPct val="130000"/>
                </a:lnSpc>
              </a:pPr>
              <a:r>
                <a:rPr lang="en-AU" sz="1400" b="1" dirty="0" err="1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Đó</a:t>
              </a:r>
              <a:r>
                <a:rPr lang="en-AU" sz="1400" b="1" dirty="0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 </a:t>
              </a:r>
              <a:r>
                <a:rPr lang="en-AU" sz="1400" b="1" dirty="0" err="1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không</a:t>
              </a:r>
              <a:r>
                <a:rPr lang="en-AU" sz="1400" b="1" dirty="0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 </a:t>
              </a:r>
              <a:r>
                <a:rPr lang="en-AU" sz="1400" b="1" dirty="0" err="1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phải</a:t>
              </a:r>
              <a:r>
                <a:rPr lang="en-AU" sz="1400" b="1" dirty="0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 </a:t>
              </a:r>
              <a:r>
                <a:rPr lang="en-AU" sz="1400" b="1" dirty="0" err="1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là</a:t>
              </a:r>
              <a:r>
                <a:rPr lang="en-AU" sz="1400" b="1" dirty="0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 “du </a:t>
              </a:r>
              <a:r>
                <a:rPr lang="en-AU" sz="1400" b="1" dirty="0" err="1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lịch</a:t>
              </a:r>
              <a:r>
                <a:rPr lang="en-AU" sz="1400" b="1" dirty="0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” </a:t>
              </a:r>
              <a:r>
                <a:rPr lang="en-AU" sz="1400" b="1" dirty="0" err="1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mà</a:t>
              </a:r>
              <a:r>
                <a:rPr lang="en-AU" sz="1400" b="1" dirty="0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 </a:t>
              </a:r>
              <a:r>
                <a:rPr lang="en-AU" sz="1400" b="1" dirty="0" err="1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đó</a:t>
              </a:r>
              <a:r>
                <a:rPr lang="en-AU" sz="1400" b="1" dirty="0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 </a:t>
              </a:r>
              <a:r>
                <a:rPr lang="en-AU" sz="1400" b="1" dirty="0" err="1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là</a:t>
              </a:r>
              <a:r>
                <a:rPr lang="en-AU" sz="1400" b="1" dirty="0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 </a:t>
              </a:r>
              <a:r>
                <a:rPr lang="en-AU" sz="1400" b="1" dirty="0" err="1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sự</a:t>
              </a:r>
              <a:r>
                <a:rPr lang="en-AU" sz="1400" b="1" dirty="0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 “</a:t>
              </a:r>
              <a:r>
                <a:rPr lang="en-AU" sz="1400" b="1" dirty="0" err="1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trải</a:t>
              </a:r>
              <a:r>
                <a:rPr lang="en-AU" sz="1400" b="1" dirty="0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 </a:t>
              </a:r>
              <a:r>
                <a:rPr lang="en-AU" sz="1400" b="1" dirty="0" err="1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nghiệm</a:t>
              </a:r>
              <a:r>
                <a:rPr lang="en-AU" sz="1400" b="1" dirty="0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”</a:t>
              </a:r>
              <a:endParaRPr lang="en-AU" sz="1400" b="1" dirty="0">
                <a:solidFill>
                  <a:srgbClr val="262626">
                    <a:lumMod val="75000"/>
                    <a:lumOff val="25000"/>
                  </a:srgbClr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68F7FF86-6AC7-4AB2-8A48-D31CD49B7578}"/>
                </a:ext>
              </a:extLst>
            </p:cNvPr>
            <p:cNvSpPr/>
            <p:nvPr/>
          </p:nvSpPr>
          <p:spPr>
            <a:xfrm>
              <a:off x="1681992" y="1981821"/>
              <a:ext cx="816745" cy="81674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C56061DB-77BF-41E0-BE70-94A026FBD079}"/>
              </a:ext>
            </a:extLst>
          </p:cNvPr>
          <p:cNvGrpSpPr/>
          <p:nvPr/>
        </p:nvGrpSpPr>
        <p:grpSpPr>
          <a:xfrm>
            <a:off x="8483418" y="1785339"/>
            <a:ext cx="2801515" cy="1483819"/>
            <a:chOff x="689607" y="1981821"/>
            <a:chExt cx="2801515" cy="148381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BD244705-4D3F-47C5-9FEF-672BB1E39D95}"/>
                </a:ext>
              </a:extLst>
            </p:cNvPr>
            <p:cNvSpPr txBox="1"/>
            <p:nvPr/>
          </p:nvSpPr>
          <p:spPr>
            <a:xfrm>
              <a:off x="689607" y="2842328"/>
              <a:ext cx="2801515" cy="6233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>
                <a:lnSpc>
                  <a:spcPct val="130000"/>
                </a:lnSpc>
              </a:pPr>
              <a:r>
                <a:rPr lang="en-AU" sz="1400" b="1" dirty="0" err="1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Khám</a:t>
              </a:r>
              <a:r>
                <a:rPr lang="en-AU" sz="1400" b="1" dirty="0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 </a:t>
              </a:r>
              <a:r>
                <a:rPr lang="en-AU" sz="1400" b="1" dirty="0" err="1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phá</a:t>
              </a:r>
              <a:r>
                <a:rPr lang="en-AU" sz="1400" b="1" dirty="0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 </a:t>
              </a:r>
              <a:r>
                <a:rPr lang="en-AU" sz="1400" b="1" dirty="0" err="1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những</a:t>
              </a:r>
              <a:r>
                <a:rPr lang="en-AU" sz="1400" b="1" dirty="0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 </a:t>
              </a:r>
              <a:r>
                <a:rPr lang="en-AU" sz="1400" b="1" dirty="0" err="1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nơi</a:t>
              </a:r>
              <a:r>
                <a:rPr lang="en-AU" sz="1400" b="1" dirty="0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 </a:t>
              </a:r>
              <a:r>
                <a:rPr lang="en-AU" sz="1400" b="1" dirty="0" err="1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được</a:t>
              </a:r>
              <a:r>
                <a:rPr lang="en-AU" sz="1400" b="1" dirty="0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 </a:t>
              </a:r>
              <a:r>
                <a:rPr lang="en-AU" sz="1400" b="1" dirty="0" err="1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ít</a:t>
              </a:r>
              <a:r>
                <a:rPr lang="en-AU" sz="1400" b="1" dirty="0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 </a:t>
              </a:r>
              <a:r>
                <a:rPr lang="en-AU" sz="1400" b="1" dirty="0" err="1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biết</a:t>
              </a:r>
              <a:r>
                <a:rPr lang="en-AU" sz="1400" b="1" dirty="0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 </a:t>
              </a:r>
              <a:r>
                <a:rPr lang="en-AU" sz="1400" b="1" dirty="0" err="1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đến</a:t>
              </a:r>
              <a:r>
                <a:rPr lang="en-AU" sz="1400" b="1" dirty="0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 </a:t>
              </a:r>
              <a:r>
                <a:rPr lang="en-AU" sz="1400" b="1" dirty="0" err="1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nhất</a:t>
              </a:r>
              <a:r>
                <a:rPr lang="en-AU" sz="1400" b="1" dirty="0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 </a:t>
              </a:r>
              <a:r>
                <a:rPr lang="en-AU" sz="1400" b="1" dirty="0" err="1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Việt</a:t>
              </a:r>
              <a:r>
                <a:rPr lang="en-AU" sz="1400" b="1" dirty="0" smtClean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 Nam</a:t>
              </a:r>
              <a:endParaRPr lang="en-AU" sz="1400" b="1" dirty="0">
                <a:solidFill>
                  <a:srgbClr val="262626">
                    <a:lumMod val="75000"/>
                    <a:lumOff val="25000"/>
                  </a:srgbClr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0F197F19-595E-47C8-96A3-E15563A09B24}"/>
                </a:ext>
              </a:extLst>
            </p:cNvPr>
            <p:cNvSpPr/>
            <p:nvPr/>
          </p:nvSpPr>
          <p:spPr>
            <a:xfrm>
              <a:off x="1681992" y="1981821"/>
              <a:ext cx="816745" cy="81674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5F224F49-AEB8-4AFA-AE00-F4558862282A}"/>
              </a:ext>
            </a:extLst>
          </p:cNvPr>
          <p:cNvGrpSpPr/>
          <p:nvPr/>
        </p:nvGrpSpPr>
        <p:grpSpPr>
          <a:xfrm>
            <a:off x="1931536" y="2050042"/>
            <a:ext cx="392112" cy="325438"/>
            <a:chOff x="4767263" y="1379538"/>
            <a:chExt cx="392112" cy="325438"/>
          </a:xfrm>
        </p:grpSpPr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xmlns="" id="{F568BCDD-4B8E-4006-9434-4336C166A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263" y="1387476"/>
              <a:ext cx="317500" cy="317500"/>
            </a:xfrm>
            <a:custGeom>
              <a:avLst/>
              <a:gdLst>
                <a:gd name="T0" fmla="*/ 70 w 73"/>
                <a:gd name="T1" fmla="*/ 23 h 72"/>
                <a:gd name="T2" fmla="*/ 73 w 73"/>
                <a:gd name="T3" fmla="*/ 36 h 72"/>
                <a:gd name="T4" fmla="*/ 36 w 73"/>
                <a:gd name="T5" fmla="*/ 72 h 72"/>
                <a:gd name="T6" fmla="*/ 0 w 73"/>
                <a:gd name="T7" fmla="*/ 36 h 72"/>
                <a:gd name="T8" fmla="*/ 36 w 73"/>
                <a:gd name="T9" fmla="*/ 0 h 72"/>
                <a:gd name="T10" fmla="*/ 63 w 73"/>
                <a:gd name="T11" fmla="*/ 1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72">
                  <a:moveTo>
                    <a:pt x="70" y="23"/>
                  </a:moveTo>
                  <a:cubicBezTo>
                    <a:pt x="72" y="27"/>
                    <a:pt x="73" y="31"/>
                    <a:pt x="73" y="36"/>
                  </a:cubicBezTo>
                  <a:cubicBezTo>
                    <a:pt x="73" y="56"/>
                    <a:pt x="56" y="72"/>
                    <a:pt x="36" y="72"/>
                  </a:cubicBez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47" y="0"/>
                    <a:pt x="56" y="4"/>
                    <a:pt x="63" y="11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262626"/>
                </a:solidFill>
              </a:endParaRPr>
            </a:p>
          </p:txBody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xmlns="" id="{2094AEC5-E708-4E66-8852-21FEF04AF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888" y="1436688"/>
              <a:ext cx="217487" cy="219075"/>
            </a:xfrm>
            <a:custGeom>
              <a:avLst/>
              <a:gdLst>
                <a:gd name="T0" fmla="*/ 49 w 50"/>
                <a:gd name="T1" fmla="*/ 17 h 50"/>
                <a:gd name="T2" fmla="*/ 50 w 50"/>
                <a:gd name="T3" fmla="*/ 25 h 50"/>
                <a:gd name="T4" fmla="*/ 25 w 50"/>
                <a:gd name="T5" fmla="*/ 50 h 50"/>
                <a:gd name="T6" fmla="*/ 0 w 50"/>
                <a:gd name="T7" fmla="*/ 25 h 50"/>
                <a:gd name="T8" fmla="*/ 25 w 50"/>
                <a:gd name="T9" fmla="*/ 0 h 50"/>
                <a:gd name="T10" fmla="*/ 43 w 50"/>
                <a:gd name="T11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50">
                  <a:moveTo>
                    <a:pt x="49" y="17"/>
                  </a:moveTo>
                  <a:cubicBezTo>
                    <a:pt x="50" y="20"/>
                    <a:pt x="50" y="22"/>
                    <a:pt x="50" y="25"/>
                  </a:cubicBezTo>
                  <a:cubicBezTo>
                    <a:pt x="50" y="39"/>
                    <a:pt x="39" y="50"/>
                    <a:pt x="25" y="50"/>
                  </a:cubicBezTo>
                  <a:cubicBezTo>
                    <a:pt x="12" y="50"/>
                    <a:pt x="0" y="39"/>
                    <a:pt x="0" y="25"/>
                  </a:cubicBezTo>
                  <a:cubicBezTo>
                    <a:pt x="0" y="11"/>
                    <a:pt x="12" y="0"/>
                    <a:pt x="25" y="0"/>
                  </a:cubicBezTo>
                  <a:cubicBezTo>
                    <a:pt x="32" y="0"/>
                    <a:pt x="38" y="3"/>
                    <a:pt x="43" y="7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262626"/>
                </a:solidFill>
              </a:endParaRPr>
            </a:p>
          </p:txBody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xmlns="" id="{56598D2D-15A1-4BD4-B338-6063FE4C0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4100" y="1479551"/>
              <a:ext cx="125412" cy="128588"/>
            </a:xfrm>
            <a:custGeom>
              <a:avLst/>
              <a:gdLst>
                <a:gd name="T0" fmla="*/ 29 w 29"/>
                <a:gd name="T1" fmla="*/ 13 h 29"/>
                <a:gd name="T2" fmla="*/ 29 w 29"/>
                <a:gd name="T3" fmla="*/ 15 h 29"/>
                <a:gd name="T4" fmla="*/ 14 w 29"/>
                <a:gd name="T5" fmla="*/ 29 h 29"/>
                <a:gd name="T6" fmla="*/ 0 w 29"/>
                <a:gd name="T7" fmla="*/ 15 h 29"/>
                <a:gd name="T8" fmla="*/ 14 w 29"/>
                <a:gd name="T9" fmla="*/ 0 h 29"/>
                <a:gd name="T10" fmla="*/ 22 w 29"/>
                <a:gd name="T11" fmla="*/ 3 h 29"/>
                <a:gd name="T12" fmla="*/ 23 w 29"/>
                <a:gd name="T13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9">
                  <a:moveTo>
                    <a:pt x="29" y="13"/>
                  </a:moveTo>
                  <a:cubicBezTo>
                    <a:pt x="29" y="14"/>
                    <a:pt x="29" y="14"/>
                    <a:pt x="29" y="15"/>
                  </a:cubicBezTo>
                  <a:cubicBezTo>
                    <a:pt x="29" y="23"/>
                    <a:pt x="22" y="29"/>
                    <a:pt x="14" y="29"/>
                  </a:cubicBezTo>
                  <a:cubicBezTo>
                    <a:pt x="6" y="29"/>
                    <a:pt x="0" y="23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7" y="0"/>
                    <a:pt x="20" y="1"/>
                    <a:pt x="22" y="3"/>
                  </a:cubicBezTo>
                  <a:cubicBezTo>
                    <a:pt x="22" y="3"/>
                    <a:pt x="23" y="3"/>
                    <a:pt x="23" y="3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262626"/>
                </a:solidFill>
              </a:endParaRPr>
            </a:p>
          </p:txBody>
        </p:sp>
        <p:sp>
          <p:nvSpPr>
            <p:cNvPr id="35" name="Line 40">
              <a:extLst>
                <a:ext uri="{FF2B5EF4-FFF2-40B4-BE49-F238E27FC236}">
                  <a16:creationId xmlns:a16="http://schemas.microsoft.com/office/drawing/2014/main" xmlns="" id="{37520FAD-4B34-45BA-B72A-C91E2BFA8A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9188" y="1449388"/>
              <a:ext cx="152400" cy="92075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262626"/>
                </a:solidFill>
              </a:endParaRPr>
            </a:p>
          </p:txBody>
        </p:sp>
        <p:sp>
          <p:nvSpPr>
            <p:cNvPr id="36" name="Freeform 41">
              <a:extLst>
                <a:ext uri="{FF2B5EF4-FFF2-40B4-BE49-F238E27FC236}">
                  <a16:creationId xmlns:a16="http://schemas.microsoft.com/office/drawing/2014/main" xmlns="" id="{5197029C-2F61-4C80-AF55-FD5AEBFF5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588" y="1379538"/>
              <a:ext cx="77787" cy="87313"/>
            </a:xfrm>
            <a:custGeom>
              <a:avLst/>
              <a:gdLst>
                <a:gd name="T0" fmla="*/ 27 w 49"/>
                <a:gd name="T1" fmla="*/ 55 h 55"/>
                <a:gd name="T2" fmla="*/ 0 w 49"/>
                <a:gd name="T3" fmla="*/ 44 h 55"/>
                <a:gd name="T4" fmla="*/ 0 w 49"/>
                <a:gd name="T5" fmla="*/ 13 h 55"/>
                <a:gd name="T6" fmla="*/ 21 w 49"/>
                <a:gd name="T7" fmla="*/ 0 h 55"/>
                <a:gd name="T8" fmla="*/ 24 w 49"/>
                <a:gd name="T9" fmla="*/ 27 h 55"/>
                <a:gd name="T10" fmla="*/ 49 w 49"/>
                <a:gd name="T11" fmla="*/ 41 h 55"/>
                <a:gd name="T12" fmla="*/ 27 w 4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5">
                  <a:moveTo>
                    <a:pt x="27" y="55"/>
                  </a:moveTo>
                  <a:lnTo>
                    <a:pt x="0" y="44"/>
                  </a:lnTo>
                  <a:lnTo>
                    <a:pt x="0" y="13"/>
                  </a:lnTo>
                  <a:lnTo>
                    <a:pt x="21" y="0"/>
                  </a:lnTo>
                  <a:lnTo>
                    <a:pt x="24" y="27"/>
                  </a:lnTo>
                  <a:lnTo>
                    <a:pt x="49" y="41"/>
                  </a:lnTo>
                  <a:lnTo>
                    <a:pt x="27" y="55"/>
                  </a:ln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262626"/>
                </a:solidFill>
              </a:endParaRPr>
            </a:p>
          </p:txBody>
        </p:sp>
        <p:sp>
          <p:nvSpPr>
            <p:cNvPr id="37" name="Oval 42">
              <a:extLst>
                <a:ext uri="{FF2B5EF4-FFF2-40B4-BE49-F238E27FC236}">
                  <a16:creationId xmlns:a16="http://schemas.microsoft.com/office/drawing/2014/main" xmlns="" id="{D922B7FF-9CDC-4EA6-9E63-FE595F00D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1725" y="1531938"/>
              <a:ext cx="30162" cy="26988"/>
            </a:xfrm>
            <a:prstGeom prst="ellips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262626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96BA0D4E-B268-4D59-8115-1BD2A1C4AD5D}"/>
              </a:ext>
            </a:extLst>
          </p:cNvPr>
          <p:cNvGrpSpPr/>
          <p:nvPr/>
        </p:nvGrpSpPr>
        <p:grpSpPr>
          <a:xfrm>
            <a:off x="5803119" y="2050042"/>
            <a:ext cx="368301" cy="282575"/>
            <a:chOff x="7805738" y="1401763"/>
            <a:chExt cx="368301" cy="282575"/>
          </a:xfrm>
        </p:grpSpPr>
        <p:sp>
          <p:nvSpPr>
            <p:cNvPr id="39" name="Rectangle 77">
              <a:extLst>
                <a:ext uri="{FF2B5EF4-FFF2-40B4-BE49-F238E27FC236}">
                  <a16:creationId xmlns:a16="http://schemas.microsoft.com/office/drawing/2014/main" xmlns="" id="{B0FC4D56-C184-43A9-96FF-C957215C7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5738" y="1455738"/>
              <a:ext cx="122238" cy="228600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262626"/>
                </a:solidFill>
              </a:endParaRPr>
            </a:p>
          </p:txBody>
        </p:sp>
        <p:sp>
          <p:nvSpPr>
            <p:cNvPr id="40" name="Rectangle 78">
              <a:extLst>
                <a:ext uri="{FF2B5EF4-FFF2-40B4-BE49-F238E27FC236}">
                  <a16:creationId xmlns:a16="http://schemas.microsoft.com/office/drawing/2014/main" xmlns="" id="{90C4BBC8-6863-4382-8613-5A0279531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6" y="1401763"/>
              <a:ext cx="123825" cy="282575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262626"/>
                </a:solidFill>
              </a:endParaRPr>
            </a:p>
          </p:txBody>
        </p:sp>
        <p:sp>
          <p:nvSpPr>
            <p:cNvPr id="41" name="Rectangle 79">
              <a:extLst>
                <a:ext uri="{FF2B5EF4-FFF2-40B4-BE49-F238E27FC236}">
                  <a16:creationId xmlns:a16="http://schemas.microsoft.com/office/drawing/2014/main" xmlns="" id="{131F880F-48C2-401E-9EBA-7C6FEAEFC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1801" y="1455738"/>
              <a:ext cx="122238" cy="228600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262626"/>
                </a:solidFill>
              </a:endParaRPr>
            </a:p>
          </p:txBody>
        </p:sp>
        <p:sp>
          <p:nvSpPr>
            <p:cNvPr id="42" name="Rectangle 80">
              <a:extLst>
                <a:ext uri="{FF2B5EF4-FFF2-40B4-BE49-F238E27FC236}">
                  <a16:creationId xmlns:a16="http://schemas.microsoft.com/office/drawing/2014/main" xmlns="" id="{13518882-D891-476E-9DAB-AEEA12A17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1490663"/>
              <a:ext cx="52388" cy="71438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262626"/>
                </a:solidFill>
              </a:endParaRPr>
            </a:p>
          </p:txBody>
        </p:sp>
        <p:sp>
          <p:nvSpPr>
            <p:cNvPr id="43" name="Rectangle 81">
              <a:extLst>
                <a:ext uri="{FF2B5EF4-FFF2-40B4-BE49-F238E27FC236}">
                  <a16:creationId xmlns:a16="http://schemas.microsoft.com/office/drawing/2014/main" xmlns="" id="{D646AE44-9177-4DD2-B9FF-D070462D7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6726" y="1490663"/>
              <a:ext cx="52388" cy="71438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262626"/>
                </a:solidFill>
              </a:endParaRPr>
            </a:p>
          </p:txBody>
        </p:sp>
        <p:sp>
          <p:nvSpPr>
            <p:cNvPr id="44" name="Rectangle 82">
              <a:extLst>
                <a:ext uri="{FF2B5EF4-FFF2-40B4-BE49-F238E27FC236}">
                  <a16:creationId xmlns:a16="http://schemas.microsoft.com/office/drawing/2014/main" xmlns="" id="{D54C71D0-6E5F-4CC4-B7D4-9705EE7B9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4488" y="1438276"/>
              <a:ext cx="52388" cy="87313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262626"/>
                </a:solidFill>
              </a:endParaRPr>
            </a:p>
          </p:txBody>
        </p:sp>
        <p:sp>
          <p:nvSpPr>
            <p:cNvPr id="45" name="Line 83">
              <a:extLst>
                <a:ext uri="{FF2B5EF4-FFF2-40B4-BE49-F238E27FC236}">
                  <a16:creationId xmlns:a16="http://schemas.microsoft.com/office/drawing/2014/main" xmlns="" id="{5218D3F6-7D6E-4A1E-91EA-D4D6E10C5C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0188" y="1597026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262626"/>
                </a:solidFill>
              </a:endParaRPr>
            </a:p>
          </p:txBody>
        </p:sp>
        <p:sp>
          <p:nvSpPr>
            <p:cNvPr id="46" name="Line 84">
              <a:extLst>
                <a:ext uri="{FF2B5EF4-FFF2-40B4-BE49-F238E27FC236}">
                  <a16:creationId xmlns:a16="http://schemas.microsoft.com/office/drawing/2014/main" xmlns="" id="{30593E7C-8172-453F-827E-17FE54663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0188" y="1631951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262626"/>
                </a:solidFill>
              </a:endParaRPr>
            </a:p>
          </p:txBody>
        </p:sp>
        <p:sp>
          <p:nvSpPr>
            <p:cNvPr id="47" name="Line 85">
              <a:extLst>
                <a:ext uri="{FF2B5EF4-FFF2-40B4-BE49-F238E27FC236}">
                  <a16:creationId xmlns:a16="http://schemas.microsoft.com/office/drawing/2014/main" xmlns="" id="{B9787698-4AC8-484C-B662-952455A48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663" y="1597026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262626"/>
                </a:solidFill>
              </a:endParaRPr>
            </a:p>
          </p:txBody>
        </p:sp>
        <p:sp>
          <p:nvSpPr>
            <p:cNvPr id="48" name="Line 86">
              <a:extLst>
                <a:ext uri="{FF2B5EF4-FFF2-40B4-BE49-F238E27FC236}">
                  <a16:creationId xmlns:a16="http://schemas.microsoft.com/office/drawing/2014/main" xmlns="" id="{373B5246-17A0-43EB-A6E5-AF2FE083B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663" y="1631951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262626"/>
                </a:solidFill>
              </a:endParaRPr>
            </a:p>
          </p:txBody>
        </p:sp>
        <p:sp>
          <p:nvSpPr>
            <p:cNvPr id="49" name="Line 87">
              <a:extLst>
                <a:ext uri="{FF2B5EF4-FFF2-40B4-BE49-F238E27FC236}">
                  <a16:creationId xmlns:a16="http://schemas.microsoft.com/office/drawing/2014/main" xmlns="" id="{550532C9-3B47-4419-98DE-E2E60DDB5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2426" y="1562101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262626"/>
                </a:solidFill>
              </a:endParaRPr>
            </a:p>
          </p:txBody>
        </p:sp>
        <p:sp>
          <p:nvSpPr>
            <p:cNvPr id="50" name="Line 88">
              <a:extLst>
                <a:ext uri="{FF2B5EF4-FFF2-40B4-BE49-F238E27FC236}">
                  <a16:creationId xmlns:a16="http://schemas.microsoft.com/office/drawing/2014/main" xmlns="" id="{5007D426-6D08-4C34-8F9B-0BEEA13503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2426" y="1597026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262626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76CBE7A0-2B63-4555-BCE7-C4054423C331}"/>
              </a:ext>
            </a:extLst>
          </p:cNvPr>
          <p:cNvGrpSpPr/>
          <p:nvPr/>
        </p:nvGrpSpPr>
        <p:grpSpPr>
          <a:xfrm>
            <a:off x="9742887" y="1996860"/>
            <a:ext cx="282575" cy="388938"/>
            <a:chOff x="9359901" y="2100263"/>
            <a:chExt cx="282575" cy="388938"/>
          </a:xfrm>
        </p:grpSpPr>
        <p:sp>
          <p:nvSpPr>
            <p:cNvPr id="52" name="Freeform 163">
              <a:extLst>
                <a:ext uri="{FF2B5EF4-FFF2-40B4-BE49-F238E27FC236}">
                  <a16:creationId xmlns:a16="http://schemas.microsoft.com/office/drawing/2014/main" xmlns="" id="{9024B5D8-5E61-4FF1-9121-438D84F8D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4351" y="2100263"/>
              <a:ext cx="233363" cy="296863"/>
            </a:xfrm>
            <a:custGeom>
              <a:avLst/>
              <a:gdLst>
                <a:gd name="T0" fmla="*/ 39 w 53"/>
                <a:gd name="T1" fmla="*/ 68 h 68"/>
                <a:gd name="T2" fmla="*/ 50 w 53"/>
                <a:gd name="T3" fmla="*/ 26 h 68"/>
                <a:gd name="T4" fmla="*/ 36 w 53"/>
                <a:gd name="T5" fmla="*/ 1 h 68"/>
                <a:gd name="T6" fmla="*/ 11 w 53"/>
                <a:gd name="T7" fmla="*/ 15 h 68"/>
                <a:gd name="T8" fmla="*/ 0 w 53"/>
                <a:gd name="T9" fmla="*/ 58 h 68"/>
                <a:gd name="T10" fmla="*/ 39 w 53"/>
                <a:gd name="T11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68">
                  <a:moveTo>
                    <a:pt x="39" y="68"/>
                  </a:moveTo>
                  <a:cubicBezTo>
                    <a:pt x="50" y="26"/>
                    <a:pt x="50" y="26"/>
                    <a:pt x="50" y="26"/>
                  </a:cubicBezTo>
                  <a:cubicBezTo>
                    <a:pt x="53" y="15"/>
                    <a:pt x="40" y="2"/>
                    <a:pt x="36" y="1"/>
                  </a:cubicBezTo>
                  <a:cubicBezTo>
                    <a:pt x="31" y="0"/>
                    <a:pt x="14" y="5"/>
                    <a:pt x="11" y="15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39" y="68"/>
                  </a:ln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262626"/>
                </a:solidFill>
              </a:endParaRPr>
            </a:p>
          </p:txBody>
        </p:sp>
        <p:sp>
          <p:nvSpPr>
            <p:cNvPr id="53" name="Freeform 164">
              <a:extLst>
                <a:ext uri="{FF2B5EF4-FFF2-40B4-BE49-F238E27FC236}">
                  <a16:creationId xmlns:a16="http://schemas.microsoft.com/office/drawing/2014/main" xmlns="" id="{D1D8D9C1-380E-4ECD-997F-4719A9759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4513" y="2366963"/>
              <a:ext cx="98425" cy="61913"/>
            </a:xfrm>
            <a:custGeom>
              <a:avLst/>
              <a:gdLst>
                <a:gd name="T0" fmla="*/ 9 w 62"/>
                <a:gd name="T1" fmla="*/ 0 h 39"/>
                <a:gd name="T2" fmla="*/ 62 w 62"/>
                <a:gd name="T3" fmla="*/ 14 h 39"/>
                <a:gd name="T4" fmla="*/ 56 w 62"/>
                <a:gd name="T5" fmla="*/ 39 h 39"/>
                <a:gd name="T6" fmla="*/ 0 w 62"/>
                <a:gd name="T7" fmla="*/ 25 h 39"/>
                <a:gd name="T8" fmla="*/ 9 w 62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9">
                  <a:moveTo>
                    <a:pt x="9" y="0"/>
                  </a:moveTo>
                  <a:lnTo>
                    <a:pt x="62" y="14"/>
                  </a:lnTo>
                  <a:lnTo>
                    <a:pt x="56" y="39"/>
                  </a:lnTo>
                  <a:lnTo>
                    <a:pt x="0" y="25"/>
                  </a:lnTo>
                  <a:lnTo>
                    <a:pt x="9" y="0"/>
                  </a:ln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262626"/>
                </a:solidFill>
              </a:endParaRPr>
            </a:p>
          </p:txBody>
        </p:sp>
        <p:sp>
          <p:nvSpPr>
            <p:cNvPr id="54" name="Freeform 165">
              <a:extLst>
                <a:ext uri="{FF2B5EF4-FFF2-40B4-BE49-F238E27FC236}">
                  <a16:creationId xmlns:a16="http://schemas.microsoft.com/office/drawing/2014/main" xmlns="" id="{62D3E5B9-3220-408E-9ED0-89D141CB9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9901" y="2227263"/>
              <a:ext cx="74613" cy="114300"/>
            </a:xfrm>
            <a:custGeom>
              <a:avLst/>
              <a:gdLst>
                <a:gd name="T0" fmla="*/ 47 w 47"/>
                <a:gd name="T1" fmla="*/ 0 h 72"/>
                <a:gd name="T2" fmla="*/ 14 w 47"/>
                <a:gd name="T3" fmla="*/ 19 h 72"/>
                <a:gd name="T4" fmla="*/ 0 w 47"/>
                <a:gd name="T5" fmla="*/ 72 h 72"/>
                <a:gd name="T6" fmla="*/ 33 w 47"/>
                <a:gd name="T7" fmla="*/ 5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72">
                  <a:moveTo>
                    <a:pt x="47" y="0"/>
                  </a:moveTo>
                  <a:lnTo>
                    <a:pt x="14" y="19"/>
                  </a:lnTo>
                  <a:lnTo>
                    <a:pt x="0" y="72"/>
                  </a:lnTo>
                  <a:lnTo>
                    <a:pt x="33" y="52"/>
                  </a:ln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262626"/>
                </a:solidFill>
              </a:endParaRPr>
            </a:p>
          </p:txBody>
        </p:sp>
        <p:sp>
          <p:nvSpPr>
            <p:cNvPr id="55" name="Freeform 166">
              <a:extLst>
                <a:ext uri="{FF2B5EF4-FFF2-40B4-BE49-F238E27FC236}">
                  <a16:creationId xmlns:a16="http://schemas.microsoft.com/office/drawing/2014/main" xmlns="" id="{23531FB4-3013-4B69-9F21-423E1373C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0088" y="2270126"/>
              <a:ext cx="52388" cy="141288"/>
            </a:xfrm>
            <a:custGeom>
              <a:avLst/>
              <a:gdLst>
                <a:gd name="T0" fmla="*/ 14 w 33"/>
                <a:gd name="T1" fmla="*/ 0 h 89"/>
                <a:gd name="T2" fmla="*/ 33 w 33"/>
                <a:gd name="T3" fmla="*/ 34 h 89"/>
                <a:gd name="T4" fmla="*/ 19 w 33"/>
                <a:gd name="T5" fmla="*/ 89 h 89"/>
                <a:gd name="T6" fmla="*/ 0 w 33"/>
                <a:gd name="T7" fmla="*/ 5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89">
                  <a:moveTo>
                    <a:pt x="14" y="0"/>
                  </a:moveTo>
                  <a:lnTo>
                    <a:pt x="33" y="34"/>
                  </a:lnTo>
                  <a:lnTo>
                    <a:pt x="19" y="89"/>
                  </a:lnTo>
                  <a:lnTo>
                    <a:pt x="0" y="53"/>
                  </a:ln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262626"/>
                </a:solidFill>
              </a:endParaRPr>
            </a:p>
          </p:txBody>
        </p:sp>
        <p:sp>
          <p:nvSpPr>
            <p:cNvPr id="56" name="Freeform 167">
              <a:extLst>
                <a:ext uri="{FF2B5EF4-FFF2-40B4-BE49-F238E27FC236}">
                  <a16:creationId xmlns:a16="http://schemas.microsoft.com/office/drawing/2014/main" xmlns="" id="{F7F870A1-680B-402E-B22D-F17133C54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8963" y="2165351"/>
              <a:ext cx="106363" cy="104775"/>
            </a:xfrm>
            <a:custGeom>
              <a:avLst/>
              <a:gdLst>
                <a:gd name="T0" fmla="*/ 1 w 24"/>
                <a:gd name="T1" fmla="*/ 10 h 24"/>
                <a:gd name="T2" fmla="*/ 15 w 24"/>
                <a:gd name="T3" fmla="*/ 2 h 24"/>
                <a:gd name="T4" fmla="*/ 23 w 24"/>
                <a:gd name="T5" fmla="*/ 15 h 24"/>
                <a:gd name="T6" fmla="*/ 9 w 24"/>
                <a:gd name="T7" fmla="*/ 23 h 24"/>
                <a:gd name="T8" fmla="*/ 1 w 24"/>
                <a:gd name="T9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1" y="10"/>
                  </a:moveTo>
                  <a:cubicBezTo>
                    <a:pt x="3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ubicBezTo>
                    <a:pt x="21" y="21"/>
                    <a:pt x="15" y="24"/>
                    <a:pt x="9" y="23"/>
                  </a:cubicBezTo>
                  <a:cubicBezTo>
                    <a:pt x="3" y="21"/>
                    <a:pt x="0" y="15"/>
                    <a:pt x="1" y="10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262626"/>
                </a:solidFill>
              </a:endParaRPr>
            </a:p>
          </p:txBody>
        </p:sp>
        <p:sp>
          <p:nvSpPr>
            <p:cNvPr id="57" name="Line 168">
              <a:extLst>
                <a:ext uri="{FF2B5EF4-FFF2-40B4-BE49-F238E27FC236}">
                  <a16:creationId xmlns:a16="http://schemas.microsoft.com/office/drawing/2014/main" xmlns="" id="{328B2070-4983-430C-BE66-CC75212C16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34513" y="2432051"/>
              <a:ext cx="9525" cy="4445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262626"/>
                </a:solidFill>
              </a:endParaRPr>
            </a:p>
          </p:txBody>
        </p:sp>
        <p:sp>
          <p:nvSpPr>
            <p:cNvPr id="58" name="Line 169">
              <a:extLst>
                <a:ext uri="{FF2B5EF4-FFF2-40B4-BE49-F238E27FC236}">
                  <a16:creationId xmlns:a16="http://schemas.microsoft.com/office/drawing/2014/main" xmlns="" id="{744B5AB8-032A-4363-8315-6C9E228E4F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91663" y="2446338"/>
              <a:ext cx="9525" cy="42863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262626"/>
                </a:solidFill>
              </a:endParaRPr>
            </a:p>
          </p:txBody>
        </p:sp>
        <p:sp>
          <p:nvSpPr>
            <p:cNvPr id="59" name="Line 170">
              <a:extLst>
                <a:ext uri="{FF2B5EF4-FFF2-40B4-BE49-F238E27FC236}">
                  <a16:creationId xmlns:a16="http://schemas.microsoft.com/office/drawing/2014/main" xmlns="" id="{2A5C49D5-FB51-482B-AEE7-D438A75F47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61501" y="2441576"/>
              <a:ext cx="12700" cy="42863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262626"/>
                </a:solidFill>
              </a:endParaRPr>
            </a:p>
          </p:txBody>
        </p:sp>
        <p:sp>
          <p:nvSpPr>
            <p:cNvPr id="60" name="Line 171">
              <a:extLst>
                <a:ext uri="{FF2B5EF4-FFF2-40B4-BE49-F238E27FC236}">
                  <a16:creationId xmlns:a16="http://schemas.microsoft.com/office/drawing/2014/main" xmlns="" id="{63EBA617-25BC-4A69-829C-74456709CB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10713" y="2205038"/>
              <a:ext cx="34925" cy="1270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262626"/>
                </a:solidFill>
              </a:endParaRPr>
            </a:p>
          </p:txBody>
        </p:sp>
        <p:sp>
          <p:nvSpPr>
            <p:cNvPr id="61" name="Line 172">
              <a:extLst>
                <a:ext uri="{FF2B5EF4-FFF2-40B4-BE49-F238E27FC236}">
                  <a16:creationId xmlns:a16="http://schemas.microsoft.com/office/drawing/2014/main" xmlns="" id="{3E7E9C68-4E53-4405-BE98-12B5AA3371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36113" y="2227263"/>
              <a:ext cx="14288" cy="4763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262626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80" y="3615512"/>
            <a:ext cx="2838372" cy="21260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565" y="3610098"/>
            <a:ext cx="3572957" cy="21314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13" y="3610098"/>
            <a:ext cx="3381974" cy="213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04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27239" y="1863566"/>
            <a:ext cx="3996518" cy="630942"/>
            <a:chOff x="1538514" y="1970767"/>
            <a:chExt cx="3996518" cy="630942"/>
          </a:xfrm>
        </p:grpSpPr>
        <p:sp>
          <p:nvSpPr>
            <p:cNvPr id="3" name="TextBox 2"/>
            <p:cNvSpPr txBox="1"/>
            <p:nvPr/>
          </p:nvSpPr>
          <p:spPr>
            <a:xfrm>
              <a:off x="1538514" y="1970767"/>
              <a:ext cx="97359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ea typeface="+mn-ea"/>
                  <a:cs typeface="+mn-cs"/>
                </a:rPr>
                <a:t>01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41134" y="2328902"/>
              <a:ext cx="2993898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Cái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nhìn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tổng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quan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nhất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về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địa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phương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IN" sz="1200" dirty="0">
                <a:solidFill>
                  <a:srgbClr val="343941">
                    <a:lumMod val="60000"/>
                    <a:lumOff val="40000"/>
                  </a:srgbClr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41132" y="1999795"/>
              <a:ext cx="2845039" cy="3472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R="0" lvl="0" indent="0" defTabSz="6858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GIỚI THIỆU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9FC3090-923F-4512-8564-2CF854C9B482}"/>
              </a:ext>
            </a:extLst>
          </p:cNvPr>
          <p:cNvSpPr txBox="1"/>
          <p:nvPr/>
        </p:nvSpPr>
        <p:spPr>
          <a:xfrm>
            <a:off x="3521574" y="493274"/>
            <a:ext cx="5698626" cy="515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600" b="1" dirty="0">
                <a:solidFill>
                  <a:schemeClr val="tx1">
                    <a:lumMod val="90000"/>
                    <a:lumOff val="10000"/>
                  </a:schemeClr>
                </a:solidFill>
                <a:ea typeface="Montserrat Light" charset="0"/>
                <a:cs typeface="Montserrat Light" charset="0"/>
              </a:rPr>
              <a:t>Our Services List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1333DD1C-6B78-460E-B1FD-2BD46F1AA62D}"/>
              </a:ext>
            </a:extLst>
          </p:cNvPr>
          <p:cNvGrpSpPr/>
          <p:nvPr/>
        </p:nvGrpSpPr>
        <p:grpSpPr>
          <a:xfrm>
            <a:off x="7262063" y="1863566"/>
            <a:ext cx="4134824" cy="635134"/>
            <a:chOff x="1538514" y="1970767"/>
            <a:chExt cx="4134824" cy="63513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063FAEFB-14C7-43EC-B714-FE76490B392A}"/>
                </a:ext>
              </a:extLst>
            </p:cNvPr>
            <p:cNvSpPr txBox="1"/>
            <p:nvPr/>
          </p:nvSpPr>
          <p:spPr>
            <a:xfrm>
              <a:off x="1538514" y="1970767"/>
              <a:ext cx="97359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ea typeface="+mn-ea"/>
                  <a:cs typeface="+mn-cs"/>
                </a:rPr>
                <a:t>02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5B5C68C9-1AF4-4A5A-9C8A-B37EEC58C9D2}"/>
                </a:ext>
              </a:extLst>
            </p:cNvPr>
            <p:cNvSpPr txBox="1"/>
            <p:nvPr/>
          </p:nvSpPr>
          <p:spPr>
            <a:xfrm>
              <a:off x="2541134" y="2328902"/>
              <a:ext cx="29938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IN" sz="1200" dirty="0" err="1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Chân</a:t>
              </a:r>
              <a:r>
                <a:rPr lang="en-IN" sz="1200" dirty="0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 </a:t>
              </a:r>
              <a:r>
                <a:rPr lang="en-IN" sz="1200" dirty="0" err="1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thực</a:t>
              </a:r>
              <a:r>
                <a:rPr lang="en-IN" sz="1200" dirty="0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 </a:t>
              </a:r>
              <a:r>
                <a:rPr lang="en-IN" sz="1200" dirty="0" err="1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sắc</a:t>
              </a:r>
              <a:r>
                <a:rPr lang="en-IN" sz="1200" dirty="0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 </a:t>
              </a:r>
              <a:r>
                <a:rPr lang="en-IN" sz="1200" dirty="0" err="1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nét</a:t>
              </a:r>
              <a:endParaRPr lang="en-IN" sz="1200" dirty="0">
                <a:solidFill>
                  <a:srgbClr val="343941">
                    <a:lumMod val="60000"/>
                    <a:lumOff val="40000"/>
                  </a:srgbClr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07F9D7DF-2BBD-4A5E-9D44-B9E246DD5B96}"/>
                </a:ext>
              </a:extLst>
            </p:cNvPr>
            <p:cNvSpPr txBox="1"/>
            <p:nvPr/>
          </p:nvSpPr>
          <p:spPr>
            <a:xfrm>
              <a:off x="2541132" y="1999795"/>
              <a:ext cx="3132206" cy="3724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R="0" lvl="0" indent="0" defTabSz="6858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HÌNH ẢNH THAM QUAN THỰC TẾ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4E7D229E-E448-4CF3-967D-5A038F7109BA}"/>
              </a:ext>
            </a:extLst>
          </p:cNvPr>
          <p:cNvGrpSpPr/>
          <p:nvPr/>
        </p:nvGrpSpPr>
        <p:grpSpPr>
          <a:xfrm>
            <a:off x="3127239" y="2866774"/>
            <a:ext cx="3996518" cy="630942"/>
            <a:chOff x="1538514" y="1970767"/>
            <a:chExt cx="3996518" cy="63094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F5F3192B-FC5B-4771-8004-13F7E24B4341}"/>
                </a:ext>
              </a:extLst>
            </p:cNvPr>
            <p:cNvSpPr txBox="1"/>
            <p:nvPr/>
          </p:nvSpPr>
          <p:spPr>
            <a:xfrm>
              <a:off x="1538514" y="1970767"/>
              <a:ext cx="97359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ea typeface="+mn-ea"/>
                  <a:cs typeface="+mn-cs"/>
                </a:rPr>
                <a:t>03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78453979-1169-46D2-981F-D82DEB61B65C}"/>
                </a:ext>
              </a:extLst>
            </p:cNvPr>
            <p:cNvSpPr txBox="1"/>
            <p:nvPr/>
          </p:nvSpPr>
          <p:spPr>
            <a:xfrm>
              <a:off x="2541134" y="2328902"/>
              <a:ext cx="2993898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Lựa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chọn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địa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điểm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và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hướng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dẫn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viên</a:t>
              </a:r>
              <a:endParaRPr lang="en-IN" sz="1200" dirty="0">
                <a:solidFill>
                  <a:srgbClr val="343941">
                    <a:lumMod val="60000"/>
                    <a:lumOff val="40000"/>
                  </a:srgbClr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4AC05F91-7F9D-44B8-9C80-772B2105A2F7}"/>
                </a:ext>
              </a:extLst>
            </p:cNvPr>
            <p:cNvSpPr txBox="1"/>
            <p:nvPr/>
          </p:nvSpPr>
          <p:spPr>
            <a:xfrm>
              <a:off x="2541132" y="1999795"/>
              <a:ext cx="2845039" cy="3472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R="0" lvl="0" indent="0" defTabSz="6858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ĐẶT TOUR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611380C4-B135-4621-B53D-9D6D03BE20A7}"/>
              </a:ext>
            </a:extLst>
          </p:cNvPr>
          <p:cNvGrpSpPr/>
          <p:nvPr/>
        </p:nvGrpSpPr>
        <p:grpSpPr>
          <a:xfrm>
            <a:off x="7262063" y="2866774"/>
            <a:ext cx="3996518" cy="630942"/>
            <a:chOff x="1538514" y="1970767"/>
            <a:chExt cx="3996518" cy="63094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9784D558-2EAC-4FA0-AE34-7F98BF30594B}"/>
                </a:ext>
              </a:extLst>
            </p:cNvPr>
            <p:cNvSpPr txBox="1"/>
            <p:nvPr/>
          </p:nvSpPr>
          <p:spPr>
            <a:xfrm>
              <a:off x="1538514" y="1970767"/>
              <a:ext cx="97359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ea typeface="+mn-ea"/>
                  <a:cs typeface="+mn-cs"/>
                </a:rPr>
                <a:t>04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62E1995C-F6A4-4563-8BAA-794484F90EAF}"/>
                </a:ext>
              </a:extLst>
            </p:cNvPr>
            <p:cNvSpPr txBox="1"/>
            <p:nvPr/>
          </p:nvSpPr>
          <p:spPr>
            <a:xfrm>
              <a:off x="2541134" y="2328902"/>
              <a:ext cx="2993898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Lựa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chọn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giữa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muôn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vàn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khó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khăn</a:t>
              </a:r>
              <a:endParaRPr lang="en-IN" sz="1200" dirty="0">
                <a:solidFill>
                  <a:srgbClr val="343941">
                    <a:lumMod val="60000"/>
                    <a:lumOff val="40000"/>
                  </a:srgbClr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B1DB5858-8895-41AE-B2CE-5240EF13F17B}"/>
                </a:ext>
              </a:extLst>
            </p:cNvPr>
            <p:cNvSpPr txBox="1"/>
            <p:nvPr/>
          </p:nvSpPr>
          <p:spPr>
            <a:xfrm>
              <a:off x="2541132" y="1999795"/>
              <a:ext cx="2845039" cy="3497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R="0" lvl="0" indent="0" defTabSz="6858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TƯ VẤN DU LỊCH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02C3C3C6-10E6-4F9E-9872-DB369AB8680F}"/>
              </a:ext>
            </a:extLst>
          </p:cNvPr>
          <p:cNvGrpSpPr/>
          <p:nvPr/>
        </p:nvGrpSpPr>
        <p:grpSpPr>
          <a:xfrm>
            <a:off x="3127239" y="3901365"/>
            <a:ext cx="3996518" cy="630942"/>
            <a:chOff x="1538514" y="1970767"/>
            <a:chExt cx="3996518" cy="63094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2B0A039C-BBC0-4FA3-B3AF-B77B0645AFF1}"/>
                </a:ext>
              </a:extLst>
            </p:cNvPr>
            <p:cNvSpPr txBox="1"/>
            <p:nvPr/>
          </p:nvSpPr>
          <p:spPr>
            <a:xfrm>
              <a:off x="1538514" y="1970767"/>
              <a:ext cx="97359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ea typeface="+mn-ea"/>
                  <a:cs typeface="+mn-cs"/>
                </a:rPr>
                <a:t>05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6B4A1737-2814-4A2C-8945-DC94213D0A6C}"/>
                </a:ext>
              </a:extLst>
            </p:cNvPr>
            <p:cNvSpPr txBox="1"/>
            <p:nvPr/>
          </p:nvSpPr>
          <p:spPr>
            <a:xfrm>
              <a:off x="2541134" y="2328902"/>
              <a:ext cx="2993898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Văn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hoá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vật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thể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và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văn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hoá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phi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vật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thể</a:t>
              </a:r>
              <a:endParaRPr lang="en-IN" sz="1200" dirty="0">
                <a:solidFill>
                  <a:srgbClr val="343941">
                    <a:lumMod val="60000"/>
                    <a:lumOff val="40000"/>
                  </a:srgbClr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CD3172D7-8E9F-4B87-9EB8-B383DBEA2373}"/>
                </a:ext>
              </a:extLst>
            </p:cNvPr>
            <p:cNvSpPr txBox="1"/>
            <p:nvPr/>
          </p:nvSpPr>
          <p:spPr>
            <a:xfrm>
              <a:off x="2541132" y="1999795"/>
              <a:ext cx="2845039" cy="3472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R="0" lvl="0" indent="0" defTabSz="6858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THAM KHẢO ĐỊA ĐIỂM NỔI BẬT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EDBA97B9-8F5F-47A1-93FD-30374AF1A83D}"/>
              </a:ext>
            </a:extLst>
          </p:cNvPr>
          <p:cNvGrpSpPr/>
          <p:nvPr/>
        </p:nvGrpSpPr>
        <p:grpSpPr>
          <a:xfrm>
            <a:off x="7262063" y="3901365"/>
            <a:ext cx="3996518" cy="630942"/>
            <a:chOff x="1538514" y="1970767"/>
            <a:chExt cx="3996518" cy="63094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6E387443-A791-4793-97F0-A2CBECEF3E13}"/>
                </a:ext>
              </a:extLst>
            </p:cNvPr>
            <p:cNvSpPr txBox="1"/>
            <p:nvPr/>
          </p:nvSpPr>
          <p:spPr>
            <a:xfrm>
              <a:off x="1538514" y="1970767"/>
              <a:ext cx="97359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ea typeface="+mn-ea"/>
                  <a:cs typeface="+mn-cs"/>
                </a:rPr>
                <a:t>06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CD71A70A-6018-41E7-89E7-E8A7330E7EBA}"/>
                </a:ext>
              </a:extLst>
            </p:cNvPr>
            <p:cNvSpPr txBox="1"/>
            <p:nvPr/>
          </p:nvSpPr>
          <p:spPr>
            <a:xfrm>
              <a:off x="2541134" y="2328902"/>
              <a:ext cx="2993898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Tiện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nghi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thoải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mái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và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an </a:t>
              </a:r>
              <a:r>
                <a:rPr lang="en-IN" sz="1050" dirty="0" err="1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toàn</a:t>
              </a:r>
              <a:endParaRPr lang="en-IN" sz="1200" dirty="0">
                <a:solidFill>
                  <a:srgbClr val="343941">
                    <a:lumMod val="60000"/>
                    <a:lumOff val="40000"/>
                  </a:srgbClr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4BB10DF8-88FD-4E8D-B005-317C642A2D07}"/>
                </a:ext>
              </a:extLst>
            </p:cNvPr>
            <p:cNvSpPr txBox="1"/>
            <p:nvPr/>
          </p:nvSpPr>
          <p:spPr>
            <a:xfrm>
              <a:off x="2541132" y="1999795"/>
              <a:ext cx="2845039" cy="3472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R="0" lvl="0" indent="0" defTabSz="6858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NHÀ HÀNG, KHÁCH SẠN</a:t>
              </a:r>
            </a:p>
          </p:txBody>
        </p:sp>
      </p:grp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6141343F-026D-4E97-BFDE-99FC4523C6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8A8C9ED5-25B5-4A51-8B74-3C2A6D62DD2A}"/>
              </a:ext>
            </a:extLst>
          </p:cNvPr>
          <p:cNvGrpSpPr/>
          <p:nvPr/>
        </p:nvGrpSpPr>
        <p:grpSpPr>
          <a:xfrm>
            <a:off x="3127239" y="4861414"/>
            <a:ext cx="3847657" cy="630942"/>
            <a:chOff x="1538514" y="1970767"/>
            <a:chExt cx="3847657" cy="63094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06D42764-C11E-4101-B311-1BA1AD287E38}"/>
                </a:ext>
              </a:extLst>
            </p:cNvPr>
            <p:cNvSpPr txBox="1"/>
            <p:nvPr/>
          </p:nvSpPr>
          <p:spPr>
            <a:xfrm>
              <a:off x="1538514" y="1970767"/>
              <a:ext cx="97359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uLnTx/>
                  <a:uFillTx/>
                  <a:ea typeface="+mn-ea"/>
                  <a:cs typeface="+mn-cs"/>
                </a:rPr>
                <a:t>07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AE2B4996-878F-477C-BC17-1179A844219C}"/>
                </a:ext>
              </a:extLst>
            </p:cNvPr>
            <p:cNvSpPr txBox="1"/>
            <p:nvPr/>
          </p:nvSpPr>
          <p:spPr>
            <a:xfrm>
              <a:off x="2541132" y="1999795"/>
              <a:ext cx="2845039" cy="3472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R="0" lvl="0" indent="0" defTabSz="6858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VOUCHER, KHUYẾN MÃI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D58124B7-80DE-4203-99BF-02A9757A2558}"/>
              </a:ext>
            </a:extLst>
          </p:cNvPr>
          <p:cNvGrpSpPr/>
          <p:nvPr/>
        </p:nvGrpSpPr>
        <p:grpSpPr>
          <a:xfrm>
            <a:off x="7262063" y="4837675"/>
            <a:ext cx="3996518" cy="819800"/>
            <a:chOff x="1538514" y="1970767"/>
            <a:chExt cx="3996518" cy="81980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E58DD917-2931-4E3A-9B58-69E90A5E5CD1}"/>
                </a:ext>
              </a:extLst>
            </p:cNvPr>
            <p:cNvSpPr txBox="1"/>
            <p:nvPr/>
          </p:nvSpPr>
          <p:spPr>
            <a:xfrm>
              <a:off x="1538514" y="1970767"/>
              <a:ext cx="97359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ea typeface="+mn-ea"/>
                  <a:cs typeface="+mn-cs"/>
                </a:rPr>
                <a:t>08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9420D5D8-A8C5-4468-B2AA-F419D9C20039}"/>
                </a:ext>
              </a:extLst>
            </p:cNvPr>
            <p:cNvSpPr txBox="1"/>
            <p:nvPr/>
          </p:nvSpPr>
          <p:spPr>
            <a:xfrm>
              <a:off x="2541134" y="2328902"/>
              <a:ext cx="299389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IN" sz="1200" dirty="0" err="1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Luôn</a:t>
              </a:r>
              <a:r>
                <a:rPr lang="en-IN" sz="1200" dirty="0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 </a:t>
              </a:r>
              <a:r>
                <a:rPr lang="en-IN" sz="1200" dirty="0" err="1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luôn</a:t>
              </a:r>
              <a:r>
                <a:rPr lang="en-IN" sz="1200" dirty="0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 </a:t>
              </a:r>
              <a:r>
                <a:rPr lang="en-IN" sz="1200" dirty="0" err="1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lắng</a:t>
              </a:r>
              <a:r>
                <a:rPr lang="en-IN" sz="1200" dirty="0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 </a:t>
              </a:r>
              <a:r>
                <a:rPr lang="en-IN" sz="1200" dirty="0" err="1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nghe</a:t>
              </a:r>
              <a:r>
                <a:rPr lang="en-IN" sz="1200" dirty="0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 </a:t>
              </a:r>
              <a:r>
                <a:rPr lang="en-IN" sz="1200" dirty="0" err="1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khách</a:t>
              </a:r>
              <a:r>
                <a:rPr lang="en-IN" sz="1200" dirty="0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 </a:t>
              </a:r>
              <a:r>
                <a:rPr lang="en-IN" sz="1200" dirty="0" err="1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hàng</a:t>
              </a:r>
              <a:r>
                <a:rPr lang="en-IN" sz="1200" dirty="0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 </a:t>
              </a:r>
              <a:r>
                <a:rPr lang="en-IN" sz="1200" dirty="0" err="1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để</a:t>
              </a:r>
              <a:r>
                <a:rPr lang="en-IN" sz="1200" dirty="0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 </a:t>
              </a:r>
              <a:r>
                <a:rPr lang="en-IN" sz="1200" dirty="0" err="1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hoàn</a:t>
              </a:r>
              <a:r>
                <a:rPr lang="en-IN" sz="1200" dirty="0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 </a:t>
              </a:r>
              <a:r>
                <a:rPr lang="en-IN" sz="1200" dirty="0" err="1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thiện</a:t>
              </a:r>
              <a:r>
                <a:rPr lang="en-IN" sz="1200" dirty="0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 </a:t>
              </a:r>
              <a:r>
                <a:rPr lang="en-IN" sz="1200" dirty="0" err="1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hơn</a:t>
              </a:r>
              <a:r>
                <a:rPr lang="en-IN" sz="1200" dirty="0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 </a:t>
              </a:r>
              <a:r>
                <a:rPr lang="en-IN" sz="1200" dirty="0" err="1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từng</a:t>
              </a:r>
              <a:r>
                <a:rPr lang="en-IN" sz="1200" dirty="0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 </a:t>
              </a:r>
              <a:r>
                <a:rPr lang="en-IN" sz="1200" dirty="0" err="1" smtClean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rPr>
                <a:t>ngày</a:t>
              </a:r>
              <a:endParaRPr lang="en-IN" sz="1200" dirty="0">
                <a:solidFill>
                  <a:srgbClr val="343941">
                    <a:lumMod val="60000"/>
                    <a:lumOff val="40000"/>
                  </a:srgbClr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F55CF359-7F04-4140-9B16-22A103AD40E4}"/>
                </a:ext>
              </a:extLst>
            </p:cNvPr>
            <p:cNvSpPr txBox="1"/>
            <p:nvPr/>
          </p:nvSpPr>
          <p:spPr>
            <a:xfrm>
              <a:off x="2541132" y="1999795"/>
              <a:ext cx="2845039" cy="3472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R="0" lvl="0" indent="0" defTabSz="6858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HỖ TRỢ KHÁCH HÀNG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292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228060" y="4714835"/>
            <a:ext cx="205407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200" dirty="0">
                <a:solidFill>
                  <a:schemeClr val="accent2"/>
                </a:solidFill>
                <a:ea typeface="Montserrat" charset="0"/>
                <a:cs typeface="Montserrat" charset="0"/>
              </a:rPr>
              <a:t>Co-Founder</a:t>
            </a:r>
          </a:p>
          <a:p>
            <a:pPr algn="ctr">
              <a:defRPr/>
            </a:pPr>
            <a:r>
              <a:rPr lang="en-US" sz="1600" b="1" dirty="0" err="1">
                <a:solidFill>
                  <a:srgbClr val="353A3D"/>
                </a:solidFill>
              </a:rPr>
              <a:t>Trần</a:t>
            </a:r>
            <a:r>
              <a:rPr lang="en-US" sz="1600" b="1" dirty="0">
                <a:solidFill>
                  <a:srgbClr val="353A3D"/>
                </a:solidFill>
              </a:rPr>
              <a:t> </a:t>
            </a:r>
            <a:r>
              <a:rPr lang="en-US" sz="1600" b="1" dirty="0" err="1">
                <a:solidFill>
                  <a:srgbClr val="353A3D"/>
                </a:solidFill>
              </a:rPr>
              <a:t>Lâm</a:t>
            </a:r>
            <a:r>
              <a:rPr lang="en-US" sz="1600" b="1" dirty="0">
                <a:solidFill>
                  <a:srgbClr val="353A3D"/>
                </a:solidFill>
              </a:rPr>
              <a:t> </a:t>
            </a:r>
            <a:r>
              <a:rPr lang="en-US" sz="1600" b="1" dirty="0" err="1">
                <a:solidFill>
                  <a:srgbClr val="353A3D"/>
                </a:solidFill>
              </a:rPr>
              <a:t>Hải</a:t>
            </a:r>
            <a:r>
              <a:rPr lang="en-US" sz="1600" b="1" dirty="0">
                <a:solidFill>
                  <a:srgbClr val="353A3D"/>
                </a:solidFill>
              </a:rPr>
              <a:t> An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17351" y="4714835"/>
            <a:ext cx="20540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200" dirty="0">
                <a:solidFill>
                  <a:schemeClr val="accent4"/>
                </a:solidFill>
                <a:ea typeface="Montserrat" charset="0"/>
                <a:cs typeface="Montserrat" charset="0"/>
              </a:rPr>
              <a:t>Co-Founder</a:t>
            </a:r>
          </a:p>
          <a:p>
            <a:pPr algn="ctr">
              <a:lnSpc>
                <a:spcPts val="1800"/>
              </a:lnSpc>
              <a:defRPr/>
            </a:pPr>
            <a:r>
              <a:rPr lang="en-US" sz="1600" b="1" dirty="0" err="1">
                <a:solidFill>
                  <a:srgbClr val="353A3D"/>
                </a:solidFill>
              </a:rPr>
              <a:t>Tiến</a:t>
            </a:r>
            <a:r>
              <a:rPr lang="en-US" sz="1600" b="1" dirty="0">
                <a:solidFill>
                  <a:srgbClr val="353A3D"/>
                </a:solidFill>
              </a:rPr>
              <a:t> </a:t>
            </a:r>
            <a:r>
              <a:rPr lang="en-US" sz="1600" b="1" dirty="0" err="1">
                <a:solidFill>
                  <a:srgbClr val="353A3D"/>
                </a:solidFill>
              </a:rPr>
              <a:t>Hoàng</a:t>
            </a:r>
            <a:r>
              <a:rPr lang="en-US" sz="1600" b="1" dirty="0">
                <a:solidFill>
                  <a:srgbClr val="353A3D"/>
                </a:solidFill>
              </a:rPr>
              <a:t> </a:t>
            </a:r>
            <a:r>
              <a:rPr lang="en-US" sz="1600" b="1" dirty="0" err="1">
                <a:solidFill>
                  <a:srgbClr val="353A3D"/>
                </a:solidFill>
              </a:rPr>
              <a:t>Trí</a:t>
            </a:r>
            <a:r>
              <a:rPr lang="en-US" sz="1600" b="1" dirty="0">
                <a:solidFill>
                  <a:srgbClr val="353A3D"/>
                </a:solidFill>
              </a:rPr>
              <a:t> </a:t>
            </a:r>
            <a:r>
              <a:rPr lang="en-US" sz="1600" b="1" dirty="0" err="1">
                <a:solidFill>
                  <a:srgbClr val="353A3D"/>
                </a:solidFill>
              </a:rPr>
              <a:t>Nghĩa</a:t>
            </a:r>
            <a:endParaRPr lang="en-US" sz="1600" b="1" dirty="0">
              <a:solidFill>
                <a:srgbClr val="353A3D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62044" y="4714835"/>
            <a:ext cx="205407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200" dirty="0">
                <a:solidFill>
                  <a:schemeClr val="accent5"/>
                </a:solidFill>
                <a:ea typeface="Montserrat" charset="0"/>
                <a:cs typeface="Montserrat" charset="0"/>
              </a:rPr>
              <a:t>Co-Founder</a:t>
            </a:r>
          </a:p>
          <a:p>
            <a:pPr algn="ctr">
              <a:defRPr/>
            </a:pPr>
            <a:r>
              <a:rPr lang="en-US" sz="1600" b="1" dirty="0">
                <a:solidFill>
                  <a:srgbClr val="353A3D"/>
                </a:solidFill>
              </a:rPr>
              <a:t>Loan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933228" y="4714835"/>
            <a:ext cx="205407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200" dirty="0">
                <a:solidFill>
                  <a:schemeClr val="accent6"/>
                </a:solidFill>
                <a:ea typeface="Montserrat" charset="0"/>
                <a:cs typeface="Montserrat" charset="0"/>
              </a:rPr>
              <a:t>Founder</a:t>
            </a:r>
          </a:p>
          <a:p>
            <a:pPr algn="ctr">
              <a:defRPr/>
            </a:pPr>
            <a:r>
              <a:rPr lang="en-US" sz="1600" b="1" dirty="0" err="1">
                <a:solidFill>
                  <a:srgbClr val="353A3D"/>
                </a:solidFill>
              </a:rPr>
              <a:t>Trần</a:t>
            </a:r>
            <a:r>
              <a:rPr lang="en-US" sz="1600" b="1" dirty="0">
                <a:solidFill>
                  <a:srgbClr val="353A3D"/>
                </a:solidFill>
              </a:rPr>
              <a:t> </a:t>
            </a:r>
            <a:r>
              <a:rPr lang="en-US" sz="1600" b="1" dirty="0" err="1">
                <a:solidFill>
                  <a:srgbClr val="353A3D"/>
                </a:solidFill>
              </a:rPr>
              <a:t>Văn</a:t>
            </a:r>
            <a:r>
              <a:rPr lang="en-US" sz="1600" b="1" dirty="0">
                <a:solidFill>
                  <a:srgbClr val="353A3D"/>
                </a:solidFill>
              </a:rPr>
              <a:t> </a:t>
            </a:r>
            <a:r>
              <a:rPr lang="en-US" sz="1600" b="1" dirty="0" err="1">
                <a:solidFill>
                  <a:srgbClr val="353A3D"/>
                </a:solidFill>
              </a:rPr>
              <a:t>Trọng</a:t>
            </a:r>
            <a:endParaRPr lang="en-US" sz="1600" b="1" dirty="0">
              <a:solidFill>
                <a:srgbClr val="353A3D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3D7449C-9EFC-40A1-805A-9F39FCA779D9}"/>
              </a:ext>
            </a:extLst>
          </p:cNvPr>
          <p:cNvSpPr txBox="1"/>
          <p:nvPr/>
        </p:nvSpPr>
        <p:spPr>
          <a:xfrm>
            <a:off x="2971800" y="493274"/>
            <a:ext cx="6248400" cy="515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600" b="1" dirty="0">
                <a:solidFill>
                  <a:schemeClr val="tx1">
                    <a:lumMod val="90000"/>
                    <a:lumOff val="10000"/>
                  </a:schemeClr>
                </a:solidFill>
                <a:ea typeface="Montserrat Light" charset="0"/>
                <a:cs typeface="Montserrat Light" charset="0"/>
              </a:rPr>
              <a:t>Our Team Members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xmlns="" id="{F1145DC6-4FE6-4C7C-9461-CED3F45A866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" b="199"/>
          <a:stretch>
            <a:fillRect/>
          </a:stretch>
        </p:blipFill>
        <p:spPr>
          <a:solidFill>
            <a:schemeClr val="bg1">
              <a:lumMod val="85000"/>
            </a:schemeClr>
          </a:solidFill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xmlns="" id="{B52FD6A7-D306-4741-A31F-73DD89C3D25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" b="95"/>
          <a:stretch>
            <a:fillRect/>
          </a:stretch>
        </p:blipFill>
        <p:spPr>
          <a:solidFill>
            <a:schemeClr val="bg1">
              <a:lumMod val="85000"/>
            </a:schemeClr>
          </a:solidFill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0B7D56A9-66DF-44A7-B423-CF4C72E6D3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2F0A311A-3D12-4BB1-88A5-9A47489EDBF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solidFill>
            <a:schemeClr val="bg1">
              <a:lumMod val="8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78937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7" grpId="0"/>
      <p:bldP spid="29" grpId="0"/>
    </p:bldLst>
  </p:timing>
</p:sld>
</file>

<file path=ppt/theme/theme1.xml><?xml version="1.0" encoding="utf-8"?>
<a:theme xmlns:a="http://schemas.openxmlformats.org/drawingml/2006/main" name="1_Meem PowerPoint Template">
  <a:themeElements>
    <a:clrScheme name="Theme 20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237DB9"/>
      </a:accent1>
      <a:accent2>
        <a:srgbClr val="15AA96"/>
      </a:accent2>
      <a:accent3>
        <a:srgbClr val="9BB955"/>
      </a:accent3>
      <a:accent4>
        <a:srgbClr val="F19B14"/>
      </a:accent4>
      <a:accent5>
        <a:srgbClr val="BE382C"/>
      </a:accent5>
      <a:accent6>
        <a:srgbClr val="633247"/>
      </a:accent6>
      <a:hlink>
        <a:srgbClr val="FFFFFF"/>
      </a:hlink>
      <a:folHlink>
        <a:srgbClr val="595959"/>
      </a:folHlink>
    </a:clrScheme>
    <a:fontScheme name="Product Sans">
      <a:majorFont>
        <a:latin typeface="Product Sans"/>
        <a:ea typeface=""/>
        <a:cs typeface=""/>
      </a:majorFont>
      <a:minorFont>
        <a:latin typeface="Produc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llo-2-demo" id="{15F09B42-C628-4C1F-9366-483CAA0D75CD}" vid="{50CF535C-9846-407E-9B57-696371F1B6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1056</Words>
  <Application>Microsoft Office PowerPoint</Application>
  <PresentationFormat>Widescreen</PresentationFormat>
  <Paragraphs>133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Calibri</vt:lpstr>
      <vt:lpstr>FontAwesome</vt:lpstr>
      <vt:lpstr>iCiel Pacifico</vt:lpstr>
      <vt:lpstr>Lato</vt:lpstr>
      <vt:lpstr>Montserrat</vt:lpstr>
      <vt:lpstr>Montserrat Black</vt:lpstr>
      <vt:lpstr>Montserrat Hairline</vt:lpstr>
      <vt:lpstr>Montserrat Light</vt:lpstr>
      <vt:lpstr>Neris Thin</vt:lpstr>
      <vt:lpstr>Product Sans</vt:lpstr>
      <vt:lpstr>Roboto condensed</vt:lpstr>
      <vt:lpstr>1_Meem PowerPoint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SlideCompass</dc:creator>
  <cp:lastModifiedBy>Trong Van. Tran</cp:lastModifiedBy>
  <cp:revision>91</cp:revision>
  <dcterms:created xsi:type="dcterms:W3CDTF">2017-03-06T06:42:39Z</dcterms:created>
  <dcterms:modified xsi:type="dcterms:W3CDTF">2018-09-17T16:49:31Z</dcterms:modified>
</cp:coreProperties>
</file>