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9E7A-A4E9-4863-9176-F1459CADB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AD8E0-0ECA-4940-BB24-422819CA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208B-1286-4649-8088-A4A3608C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F522-CF7E-4E81-91B8-48B0B8C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B76E-9665-4B7D-82A6-6CC35306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D52B-1BB6-456B-9CB4-9E2F9FD4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79653-1CDF-4A67-9AA6-3E0847F1C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F349-371B-4E9A-B74F-0F0CC23E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283E-B023-4DA4-A38B-DB977398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C8C6-958C-40D0-891B-3C3C74D5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A918D-378F-49CF-BE72-389A07E3C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2BE76-D3F2-4163-8952-798305932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1D85-6F52-4798-806C-8A6D8393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E52A-0C7D-4F71-975C-84C4ACC6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DDE6-3B1A-4D53-AA99-6026780C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71F-5026-4FE1-9AA7-55E5179C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74D4-D222-4A77-B452-8F6EF683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6BE9-0B00-4664-BA9C-F0DCE118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35D7-C02E-464F-A1BC-555F0145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8D7E-9946-4171-9B10-22E18C2B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BBC0-BF29-4DA1-80FE-B37FACD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9BF5-6219-45B6-9408-37BC400C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3565-0A0F-42FF-8818-D6480FE8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370D-72F7-4AA6-A1E2-9E987023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C427-D7C3-42E9-AA21-6FA3203F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CD1A-DA5F-4A15-A095-0673CB9B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91EA-2D8A-4291-BB95-9CD9A8F8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CBA5E-5F44-4927-9850-C7F97868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7DAF-1453-4C6C-983E-DB4ABA0F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53077-91D0-4066-B314-472D6C52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7B53-2AD9-4944-A8D2-26A07221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A2CB-1190-429D-8862-32F008A0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D698-9FFC-414D-8BC1-44F3B72C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8137-8B14-4CAD-A966-2571E54A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A568D-135C-41CA-B6D7-C5F9F5A0D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3C7B3-C41F-48FE-8563-9FDB8F8C8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C1A0A-4E2F-4B51-A767-F7620287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43D1B-4B2D-4CF0-A597-1204ACF5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B9A89-7E16-4D9C-BA70-97A88A09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B534-1BB3-4C27-B0B2-E288669A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A783A-AC08-412D-9304-F514EAB1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1600B-F41A-41D5-8661-2A52B70F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74C33-BCC4-44FC-8CD6-C5CD6151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BB7F5-BA5C-46E8-88B6-2C6BA94F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FBF57-1FE5-457B-9E42-29B348B1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0C93C-4EC7-4F56-9CFD-9325C855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BD41-9DDD-4CC7-836A-C51E7647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AB5C-6BC6-4330-ACDE-CC6CF093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2DD3-3120-4415-88AB-88C4D25C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F6C05-7E59-4605-B9FE-106112E4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A2F8-DF9E-4147-BB4E-C43A1AED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CD5E4-133D-4ECC-93F8-90E2B04A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D08C-1714-41AE-9523-40DF2ED7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DC0E4-20F8-40F3-832D-A46C27F44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C4085-237A-4392-9C13-B83AC1E3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C53AA-1005-4CCD-8A71-EC28D4E8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69027-3224-418A-9D9D-5D7D82E1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AF1AB-2124-4951-A8A2-86AA4D75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8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4A482-362B-4217-9886-219650F1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CF0A2-235A-432E-B9C9-ED9F76B2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F85D-0EBB-4930-AF1E-3FE894627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B436-F5B2-4C63-AAF4-DA585728CC0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40D2-AF50-4F26-B23E-620C014CE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2B41-2FD6-4FB3-B200-1E6358B4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5A66-F9AD-4EB5-90DE-53C51DDF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5BD8EA-0D99-4EE2-9548-165D1B63FC2D}"/>
              </a:ext>
            </a:extLst>
          </p:cNvPr>
          <p:cNvSpPr/>
          <p:nvPr/>
        </p:nvSpPr>
        <p:spPr>
          <a:xfrm>
            <a:off x="4730688" y="2796466"/>
            <a:ext cx="2534206" cy="419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STM32F4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1C8890-14B3-4205-A711-43AA432E1365}"/>
              </a:ext>
            </a:extLst>
          </p:cNvPr>
          <p:cNvSpPr/>
          <p:nvPr/>
        </p:nvSpPr>
        <p:spPr>
          <a:xfrm>
            <a:off x="8179873" y="2781998"/>
            <a:ext cx="1908699" cy="419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Cảm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nhiệt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671D9-B4B3-4549-B032-811B4B8B906E}"/>
              </a:ext>
            </a:extLst>
          </p:cNvPr>
          <p:cNvSpPr/>
          <p:nvPr/>
        </p:nvSpPr>
        <p:spPr>
          <a:xfrm>
            <a:off x="2663300" y="2368385"/>
            <a:ext cx="1156499" cy="419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Led 7 </a:t>
            </a:r>
            <a:r>
              <a:rPr lang="en-US" sz="1600" dirty="0" err="1"/>
              <a:t>đoạn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0666CC-1784-4844-8D5D-95B62F8F5DA3}"/>
              </a:ext>
            </a:extLst>
          </p:cNvPr>
          <p:cNvSpPr/>
          <p:nvPr/>
        </p:nvSpPr>
        <p:spPr>
          <a:xfrm>
            <a:off x="8183000" y="3656861"/>
            <a:ext cx="1078637" cy="419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Nút</a:t>
            </a:r>
            <a:r>
              <a:rPr lang="en-US" sz="1600" dirty="0"/>
              <a:t> </a:t>
            </a:r>
            <a:r>
              <a:rPr lang="en-US" sz="1600" dirty="0" err="1"/>
              <a:t>nhấn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A7D33C-88A9-4899-80BA-F5CE1B2B8C71}"/>
              </a:ext>
            </a:extLst>
          </p:cNvPr>
          <p:cNvSpPr/>
          <p:nvPr/>
        </p:nvSpPr>
        <p:spPr>
          <a:xfrm>
            <a:off x="8179873" y="1900683"/>
            <a:ext cx="1521460" cy="4255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trở</a:t>
            </a:r>
            <a:r>
              <a:rPr lang="en-US" sz="1600" dirty="0"/>
              <a:t> volume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2CFEC-B88B-4645-930F-B2E7B802C32B}"/>
              </a:ext>
            </a:extLst>
          </p:cNvPr>
          <p:cNvSpPr/>
          <p:nvPr/>
        </p:nvSpPr>
        <p:spPr>
          <a:xfrm>
            <a:off x="6554356" y="1142793"/>
            <a:ext cx="1130793" cy="419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Nguồn</a:t>
            </a:r>
            <a:r>
              <a:rPr lang="en-US" sz="1600" dirty="0"/>
              <a:t> DC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32DBB-A985-4E1C-B458-1CC177EBF526}"/>
              </a:ext>
            </a:extLst>
          </p:cNvPr>
          <p:cNvSpPr/>
          <p:nvPr/>
        </p:nvSpPr>
        <p:spPr>
          <a:xfrm>
            <a:off x="6992644" y="4450139"/>
            <a:ext cx="1168894" cy="419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Led đ</a:t>
            </a:r>
            <a:r>
              <a:rPr lang="vi-VN" sz="1600" dirty="0"/>
              <a:t>ơ</a:t>
            </a:r>
            <a:r>
              <a:rPr lang="en-US" sz="1600" dirty="0"/>
              <a:t>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815261-9454-4AD3-AA8F-4FE3255B4DD4}"/>
              </a:ext>
            </a:extLst>
          </p:cNvPr>
          <p:cNvSpPr/>
          <p:nvPr/>
        </p:nvSpPr>
        <p:spPr>
          <a:xfrm>
            <a:off x="2455368" y="3429000"/>
            <a:ext cx="1354683" cy="4255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 SD card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B4C0FEE-3F18-4972-B9EF-4A7AFA5B7442}"/>
              </a:ext>
            </a:extLst>
          </p:cNvPr>
          <p:cNvSpPr/>
          <p:nvPr/>
        </p:nvSpPr>
        <p:spPr>
          <a:xfrm>
            <a:off x="4240013" y="1131489"/>
            <a:ext cx="1597980" cy="419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RTC DS3231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12C176-8D4E-4F1B-9D89-6907C54AEFBF}"/>
              </a:ext>
            </a:extLst>
          </p:cNvPr>
          <p:cNvSpPr/>
          <p:nvPr/>
        </p:nvSpPr>
        <p:spPr>
          <a:xfrm>
            <a:off x="3984133" y="4461443"/>
            <a:ext cx="831356" cy="4255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Buzzer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7CE646-D3A5-4A01-B8C8-13956D2CDC16}"/>
              </a:ext>
            </a:extLst>
          </p:cNvPr>
          <p:cNvSpPr/>
          <p:nvPr/>
        </p:nvSpPr>
        <p:spPr>
          <a:xfrm>
            <a:off x="5253777" y="4461443"/>
            <a:ext cx="1300579" cy="4255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LCD 5110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2460F8-AB68-4E76-B6C6-3E4527B69E20}"/>
              </a:ext>
            </a:extLst>
          </p:cNvPr>
          <p:cNvCxnSpPr>
            <a:cxnSpLocks/>
          </p:cNvCxnSpPr>
          <p:nvPr/>
        </p:nvCxnSpPr>
        <p:spPr>
          <a:xfrm rot="5400000">
            <a:off x="6293438" y="1974101"/>
            <a:ext cx="1245836" cy="421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470792B-B209-4BE5-A0DB-A6DECF12C46D}"/>
              </a:ext>
            </a:extLst>
          </p:cNvPr>
          <p:cNvCxnSpPr>
            <a:stCxn id="88" idx="2"/>
          </p:cNvCxnSpPr>
          <p:nvPr/>
        </p:nvCxnSpPr>
        <p:spPr>
          <a:xfrm rot="16200000" flipH="1">
            <a:off x="4659656" y="1929977"/>
            <a:ext cx="1206090" cy="447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AA669AF-F42E-416F-809D-FDE423D6090A}"/>
              </a:ext>
            </a:extLst>
          </p:cNvPr>
          <p:cNvCxnSpPr>
            <a:cxnSpLocks/>
          </p:cNvCxnSpPr>
          <p:nvPr/>
        </p:nvCxnSpPr>
        <p:spPr>
          <a:xfrm flipV="1">
            <a:off x="3823040" y="3142695"/>
            <a:ext cx="907648" cy="499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9D938A-CC0B-4A2B-8177-5D7B99AC88BF}"/>
              </a:ext>
            </a:extLst>
          </p:cNvPr>
          <p:cNvCxnSpPr>
            <a:cxnSpLocks/>
          </p:cNvCxnSpPr>
          <p:nvPr/>
        </p:nvCxnSpPr>
        <p:spPr>
          <a:xfrm>
            <a:off x="3819800" y="2539014"/>
            <a:ext cx="903559" cy="328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479C788-A6B3-46FF-9376-FDD8EE3889FE}"/>
              </a:ext>
            </a:extLst>
          </p:cNvPr>
          <p:cNvCxnSpPr>
            <a:endCxn id="23" idx="0"/>
          </p:cNvCxnSpPr>
          <p:nvPr/>
        </p:nvCxnSpPr>
        <p:spPr>
          <a:xfrm rot="5400000">
            <a:off x="4096490" y="3518930"/>
            <a:ext cx="1245835" cy="639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53D50C0-A3AE-4DA0-BAB1-F458DD44AF98}"/>
              </a:ext>
            </a:extLst>
          </p:cNvPr>
          <p:cNvCxnSpPr>
            <a:cxnSpLocks/>
          </p:cNvCxnSpPr>
          <p:nvPr/>
        </p:nvCxnSpPr>
        <p:spPr>
          <a:xfrm rot="5400000">
            <a:off x="5307804" y="3802494"/>
            <a:ext cx="1245835" cy="93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A4279B1-6AA2-4BF6-88DF-B9631993D0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25859" y="3480709"/>
            <a:ext cx="1240183" cy="698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A8148C9-1E6A-49E9-A6BD-ED26F584A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72224" y="2983337"/>
            <a:ext cx="900319" cy="22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2954CAD-5042-499F-BA7C-8D16B8E5D234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7272225" y="2113479"/>
            <a:ext cx="907649" cy="728145"/>
          </a:xfrm>
          <a:prstGeom prst="bentConnector3">
            <a:avLst>
              <a:gd name="adj1" fmla="val 58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89820F5-A1A6-4564-A134-ADE3DFCA2797}"/>
              </a:ext>
            </a:extLst>
          </p:cNvPr>
          <p:cNvCxnSpPr>
            <a:stCxn id="12" idx="1"/>
          </p:cNvCxnSpPr>
          <p:nvPr/>
        </p:nvCxnSpPr>
        <p:spPr>
          <a:xfrm rot="10800000">
            <a:off x="7272224" y="3142696"/>
            <a:ext cx="910777" cy="723737"/>
          </a:xfrm>
          <a:prstGeom prst="bentConnector3">
            <a:avLst>
              <a:gd name="adj1" fmla="val 60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1EB07A8-2C1E-4396-913A-BF925481B356}"/>
              </a:ext>
            </a:extLst>
          </p:cNvPr>
          <p:cNvSpPr txBox="1"/>
          <p:nvPr/>
        </p:nvSpPr>
        <p:spPr>
          <a:xfrm>
            <a:off x="5072468" y="17843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48534A-6F05-4430-8FE2-FB3BC2A49D48}"/>
              </a:ext>
            </a:extLst>
          </p:cNvPr>
          <p:cNvSpPr txBox="1"/>
          <p:nvPr/>
        </p:nvSpPr>
        <p:spPr>
          <a:xfrm>
            <a:off x="3827731" y="219746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AB3E87-8581-421B-B795-B41F7054B6A4}"/>
              </a:ext>
            </a:extLst>
          </p:cNvPr>
          <p:cNvSpPr txBox="1"/>
          <p:nvPr/>
        </p:nvSpPr>
        <p:spPr>
          <a:xfrm>
            <a:off x="3827731" y="3313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FA5F0E-2C8D-4C8C-8294-AAFB4E7BBB4D}"/>
              </a:ext>
            </a:extLst>
          </p:cNvPr>
          <p:cNvSpPr txBox="1"/>
          <p:nvPr/>
        </p:nvSpPr>
        <p:spPr>
          <a:xfrm>
            <a:off x="5000477" y="331390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4019C9-4CAB-4C5E-96DA-2C7CEC0457E7}"/>
              </a:ext>
            </a:extLst>
          </p:cNvPr>
          <p:cNvSpPr txBox="1"/>
          <p:nvPr/>
        </p:nvSpPr>
        <p:spPr>
          <a:xfrm>
            <a:off x="5947229" y="33139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E7FB7C-F6D2-4B56-BF7F-F9F44D891303}"/>
              </a:ext>
            </a:extLst>
          </p:cNvPr>
          <p:cNvSpPr txBox="1"/>
          <p:nvPr/>
        </p:nvSpPr>
        <p:spPr>
          <a:xfrm>
            <a:off x="6878414" y="33139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F576CA-0A2D-4359-91F1-FBF38859C7E1}"/>
              </a:ext>
            </a:extLst>
          </p:cNvPr>
          <p:cNvSpPr txBox="1"/>
          <p:nvPr/>
        </p:nvSpPr>
        <p:spPr>
          <a:xfrm>
            <a:off x="7499967" y="180819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131F4C-D1E9-42B2-B374-824A823E425B}"/>
              </a:ext>
            </a:extLst>
          </p:cNvPr>
          <p:cNvSpPr txBox="1"/>
          <p:nvPr/>
        </p:nvSpPr>
        <p:spPr>
          <a:xfrm>
            <a:off x="7635429" y="27001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F2725D-1C28-4806-A742-5ACB68AD86ED}"/>
              </a:ext>
            </a:extLst>
          </p:cNvPr>
          <p:cNvSpPr txBox="1"/>
          <p:nvPr/>
        </p:nvSpPr>
        <p:spPr>
          <a:xfrm>
            <a:off x="7654156" y="35838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234036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Tri</dc:creator>
  <cp:lastModifiedBy>Nghia Tri</cp:lastModifiedBy>
  <cp:revision>21</cp:revision>
  <dcterms:created xsi:type="dcterms:W3CDTF">2018-11-11T14:03:29Z</dcterms:created>
  <dcterms:modified xsi:type="dcterms:W3CDTF">2018-11-30T15:33:22Z</dcterms:modified>
</cp:coreProperties>
</file>