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5"/>
  </p:notesMasterIdLst>
  <p:sldIdLst>
    <p:sldId id="500" r:id="rId3"/>
    <p:sldId id="48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70000"/>
    <a:srgbClr val="9D9D9D"/>
    <a:srgbClr val="99CC00"/>
    <a:srgbClr val="CC3300"/>
    <a:srgbClr val="000000"/>
    <a:srgbClr val="FFFFCC"/>
    <a:srgbClr val="06418C"/>
    <a:srgbClr val="3C3C3B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92362" autoAdjust="0"/>
  </p:normalViewPr>
  <p:slideViewPr>
    <p:cSldViewPr showGuides="1">
      <p:cViewPr varScale="1">
        <p:scale>
          <a:sx n="69" d="100"/>
          <a:sy n="69" d="100"/>
        </p:scale>
        <p:origin x="696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04664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0872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69" r:id="rId17"/>
    <p:sldLayoutId id="214748377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952000" y="6505377"/>
            <a:ext cx="109804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1E4652-ED6F-49B8-9B45-D19D0A686806}"/>
              </a:ext>
            </a:extLst>
          </p:cNvPr>
          <p:cNvSpPr txBox="1"/>
          <p:nvPr/>
        </p:nvSpPr>
        <p:spPr>
          <a:xfrm>
            <a:off x="6240016" y="1988840"/>
            <a:ext cx="5522857" cy="119263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 algn="ctr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lvl="0" algn="ctr">
              <a:defRPr/>
            </a:pPr>
            <a:r>
              <a:rPr lang="en-I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PERPETUAL CALENDAR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ea typeface="Montserrat" charset="0"/>
              <a:cs typeface="Times New Roman" panose="02020603050405020304" pitchFamily="18" charset="0"/>
            </a:endParaRPr>
          </a:p>
          <a:p>
            <a:endParaRPr lang="en-IN" sz="1050" dirty="0">
              <a:solidFill>
                <a:srgbClr val="FF0000"/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633C803E-C984-492C-BD51-F35BB0A97B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r="12204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1E4652-ED6F-49B8-9B45-D19D0A686806}"/>
              </a:ext>
            </a:extLst>
          </p:cNvPr>
          <p:cNvSpPr txBox="1"/>
          <p:nvPr/>
        </p:nvSpPr>
        <p:spPr>
          <a:xfrm>
            <a:off x="6456040" y="3933056"/>
            <a:ext cx="5522857" cy="1623521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                  :  God of wind </a:t>
            </a:r>
          </a:p>
          <a:p>
            <a:pPr lvl="0">
              <a:defRPr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             : Tran Lam Hai An</a:t>
            </a:r>
          </a:p>
          <a:p>
            <a:pPr lvl="0">
              <a:defRPr/>
            </a:pPr>
            <a:r>
              <a:rPr lang="en-IN" sz="2000" b="1" dirty="0" smtClean="0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Document maker : Tran Van Trong</a:t>
            </a:r>
          </a:p>
          <a:p>
            <a:pPr lvl="0">
              <a:defRPr/>
            </a:pPr>
            <a:r>
              <a:rPr lang="en-IN" sz="2000" b="1" dirty="0" smtClean="0">
                <a:latin typeface="Times New Roman" panose="02020603050405020304" pitchFamily="18" charset="0"/>
                <a:ea typeface="Montserrat" charset="0"/>
                <a:cs typeface="Times New Roman" panose="02020603050405020304" pitchFamily="18" charset="0"/>
              </a:rPr>
              <a:t>Coder                    : Tien Hoang Tri Nghia</a:t>
            </a:r>
            <a:endParaRPr lang="en-IN" sz="3200" b="1" dirty="0">
              <a:latin typeface="Times New Roman" panose="02020603050405020304" pitchFamily="18" charset="0"/>
              <a:ea typeface="Montserrat" charset="0"/>
              <a:cs typeface="Times New Roman" panose="02020603050405020304" pitchFamily="18" charset="0"/>
            </a:endParaRPr>
          </a:p>
          <a:p>
            <a:endParaRPr lang="en-IN" sz="105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0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85012" y="1425925"/>
            <a:ext cx="2801515" cy="2093661"/>
            <a:chOff x="743766" y="1785339"/>
            <a:chExt cx="2801515" cy="2093661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EF410B53-626A-4B0E-8B1A-6DF0597C2D27}"/>
                </a:ext>
              </a:extLst>
            </p:cNvPr>
            <p:cNvGrpSpPr/>
            <p:nvPr/>
          </p:nvGrpSpPr>
          <p:grpSpPr>
            <a:xfrm>
              <a:off x="743766" y="1785339"/>
              <a:ext cx="2801515" cy="2093661"/>
              <a:chOff x="743766" y="1981821"/>
              <a:chExt cx="2801515" cy="20936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43766" y="2824434"/>
                <a:ext cx="2801515" cy="1251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2000" b="1" dirty="0"/>
                  <a:t>3. How do we proceed this project?</a:t>
                </a:r>
              </a:p>
              <a:p>
                <a:pPr algn="ctr" defTabSz="685800">
                  <a:lnSpc>
                    <a:spcPct val="130000"/>
                  </a:lnSpc>
                </a:pPr>
                <a:endParaRPr lang="en-AU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4928BB14-B9E5-407D-9748-EB4EF28570C7}"/>
                  </a:ext>
                </a:extLst>
              </p:cNvPr>
              <p:cNvSpPr/>
              <p:nvPr/>
            </p:nvSpPr>
            <p:spPr>
              <a:xfrm>
                <a:off x="1681992" y="1981821"/>
                <a:ext cx="816745" cy="8167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5F224F49-AEB8-4AFA-AE00-F4558862282A}"/>
                </a:ext>
              </a:extLst>
            </p:cNvPr>
            <p:cNvGrpSpPr/>
            <p:nvPr/>
          </p:nvGrpSpPr>
          <p:grpSpPr>
            <a:xfrm>
              <a:off x="1931536" y="2050042"/>
              <a:ext cx="392112" cy="325438"/>
              <a:chOff x="4767263" y="1379538"/>
              <a:chExt cx="392112" cy="325438"/>
            </a:xfrm>
          </p:grpSpPr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F568BCDD-4B8E-4006-9434-4336C166A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263" y="1387476"/>
                <a:ext cx="317500" cy="317500"/>
              </a:xfrm>
              <a:custGeom>
                <a:avLst/>
                <a:gdLst>
                  <a:gd name="T0" fmla="*/ 70 w 73"/>
                  <a:gd name="T1" fmla="*/ 23 h 72"/>
                  <a:gd name="T2" fmla="*/ 73 w 73"/>
                  <a:gd name="T3" fmla="*/ 36 h 72"/>
                  <a:gd name="T4" fmla="*/ 36 w 73"/>
                  <a:gd name="T5" fmla="*/ 72 h 72"/>
                  <a:gd name="T6" fmla="*/ 0 w 73"/>
                  <a:gd name="T7" fmla="*/ 36 h 72"/>
                  <a:gd name="T8" fmla="*/ 36 w 73"/>
                  <a:gd name="T9" fmla="*/ 0 h 72"/>
                  <a:gd name="T10" fmla="*/ 63 w 73"/>
                  <a:gd name="T11" fmla="*/ 1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70" y="23"/>
                    </a:moveTo>
                    <a:cubicBezTo>
                      <a:pt x="72" y="27"/>
                      <a:pt x="73" y="31"/>
                      <a:pt x="73" y="36"/>
                    </a:cubicBezTo>
                    <a:cubicBezTo>
                      <a:pt x="73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47" y="0"/>
                      <a:pt x="56" y="4"/>
                      <a:pt x="63" y="11"/>
                    </a:cubicBezTo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2094AEC5-E708-4E66-8852-21FEF04AF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888" y="1436688"/>
                <a:ext cx="217487" cy="219075"/>
              </a:xfrm>
              <a:custGeom>
                <a:avLst/>
                <a:gdLst>
                  <a:gd name="T0" fmla="*/ 49 w 50"/>
                  <a:gd name="T1" fmla="*/ 17 h 50"/>
                  <a:gd name="T2" fmla="*/ 50 w 50"/>
                  <a:gd name="T3" fmla="*/ 25 h 50"/>
                  <a:gd name="T4" fmla="*/ 25 w 50"/>
                  <a:gd name="T5" fmla="*/ 50 h 50"/>
                  <a:gd name="T6" fmla="*/ 0 w 50"/>
                  <a:gd name="T7" fmla="*/ 25 h 50"/>
                  <a:gd name="T8" fmla="*/ 25 w 50"/>
                  <a:gd name="T9" fmla="*/ 0 h 50"/>
                  <a:gd name="T10" fmla="*/ 43 w 50"/>
                  <a:gd name="T11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49" y="17"/>
                    </a:moveTo>
                    <a:cubicBezTo>
                      <a:pt x="50" y="20"/>
                      <a:pt x="50" y="22"/>
                      <a:pt x="50" y="25"/>
                    </a:cubicBezTo>
                    <a:cubicBezTo>
                      <a:pt x="50" y="39"/>
                      <a:pt x="39" y="50"/>
                      <a:pt x="25" y="50"/>
                    </a:cubicBezTo>
                    <a:cubicBezTo>
                      <a:pt x="12" y="50"/>
                      <a:pt x="0" y="39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32" y="0"/>
                      <a:pt x="38" y="3"/>
                      <a:pt x="43" y="7"/>
                    </a:cubicBezTo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56598D2D-15A1-4BD4-B338-6063FE4C0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4100" y="1479551"/>
                <a:ext cx="125412" cy="128588"/>
              </a:xfrm>
              <a:custGeom>
                <a:avLst/>
                <a:gdLst>
                  <a:gd name="T0" fmla="*/ 29 w 29"/>
                  <a:gd name="T1" fmla="*/ 13 h 29"/>
                  <a:gd name="T2" fmla="*/ 29 w 29"/>
                  <a:gd name="T3" fmla="*/ 15 h 29"/>
                  <a:gd name="T4" fmla="*/ 14 w 29"/>
                  <a:gd name="T5" fmla="*/ 29 h 29"/>
                  <a:gd name="T6" fmla="*/ 0 w 29"/>
                  <a:gd name="T7" fmla="*/ 15 h 29"/>
                  <a:gd name="T8" fmla="*/ 14 w 29"/>
                  <a:gd name="T9" fmla="*/ 0 h 29"/>
                  <a:gd name="T10" fmla="*/ 22 w 29"/>
                  <a:gd name="T11" fmla="*/ 3 h 29"/>
                  <a:gd name="T12" fmla="*/ 23 w 29"/>
                  <a:gd name="T1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29" y="13"/>
                    </a:moveTo>
                    <a:cubicBezTo>
                      <a:pt x="29" y="14"/>
                      <a:pt x="29" y="14"/>
                      <a:pt x="29" y="15"/>
                    </a:cubicBezTo>
                    <a:cubicBezTo>
                      <a:pt x="29" y="23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17" y="0"/>
                      <a:pt x="20" y="1"/>
                      <a:pt x="22" y="3"/>
                    </a:cubicBezTo>
                    <a:cubicBezTo>
                      <a:pt x="22" y="3"/>
                      <a:pt x="23" y="3"/>
                      <a:pt x="23" y="3"/>
                    </a:cubicBezTo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Line 40">
                <a:extLst>
                  <a:ext uri="{FF2B5EF4-FFF2-40B4-BE49-F238E27FC236}">
                    <a16:creationId xmlns="" xmlns:a16="http://schemas.microsoft.com/office/drawing/2014/main" id="{37520FAD-4B34-45BA-B72A-C91E2BFA8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9188" y="1449388"/>
                <a:ext cx="152400" cy="92075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5197029C-2F61-4C80-AF55-FD5AEBFF5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1379538"/>
                <a:ext cx="77787" cy="87313"/>
              </a:xfrm>
              <a:custGeom>
                <a:avLst/>
                <a:gdLst>
                  <a:gd name="T0" fmla="*/ 27 w 49"/>
                  <a:gd name="T1" fmla="*/ 55 h 55"/>
                  <a:gd name="T2" fmla="*/ 0 w 49"/>
                  <a:gd name="T3" fmla="*/ 44 h 55"/>
                  <a:gd name="T4" fmla="*/ 0 w 49"/>
                  <a:gd name="T5" fmla="*/ 13 h 55"/>
                  <a:gd name="T6" fmla="*/ 21 w 49"/>
                  <a:gd name="T7" fmla="*/ 0 h 55"/>
                  <a:gd name="T8" fmla="*/ 24 w 49"/>
                  <a:gd name="T9" fmla="*/ 27 h 55"/>
                  <a:gd name="T10" fmla="*/ 49 w 49"/>
                  <a:gd name="T11" fmla="*/ 41 h 55"/>
                  <a:gd name="T12" fmla="*/ 27 w 49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5">
                    <a:moveTo>
                      <a:pt x="27" y="55"/>
                    </a:moveTo>
                    <a:lnTo>
                      <a:pt x="0" y="44"/>
                    </a:lnTo>
                    <a:lnTo>
                      <a:pt x="0" y="13"/>
                    </a:lnTo>
                    <a:lnTo>
                      <a:pt x="21" y="0"/>
                    </a:lnTo>
                    <a:lnTo>
                      <a:pt x="24" y="27"/>
                    </a:lnTo>
                    <a:lnTo>
                      <a:pt x="49" y="41"/>
                    </a:lnTo>
                    <a:lnTo>
                      <a:pt x="27" y="55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Oval 42">
                <a:extLst>
                  <a:ext uri="{FF2B5EF4-FFF2-40B4-BE49-F238E27FC236}">
                    <a16:creationId xmlns="" xmlns:a16="http://schemas.microsoft.com/office/drawing/2014/main" id="{D922B7FF-9CDC-4EA6-9E63-FE595F00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725" y="1531938"/>
                <a:ext cx="30162" cy="26988"/>
              </a:xfrm>
              <a:prstGeom prst="ellips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3977" y="1455142"/>
            <a:ext cx="2669828" cy="1634148"/>
            <a:chOff x="4580213" y="1785339"/>
            <a:chExt cx="2801515" cy="1634148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F5615F5F-9BF9-48D1-8054-887D0AB41A7F}"/>
                </a:ext>
              </a:extLst>
            </p:cNvPr>
            <p:cNvGrpSpPr/>
            <p:nvPr/>
          </p:nvGrpSpPr>
          <p:grpSpPr>
            <a:xfrm>
              <a:off x="4580213" y="1785339"/>
              <a:ext cx="2801515" cy="1634148"/>
              <a:chOff x="689607" y="1981821"/>
              <a:chExt cx="2801515" cy="1634148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5FC40DC-453E-4508-BEB0-1A3E7C37ADA0}"/>
                  </a:ext>
                </a:extLst>
              </p:cNvPr>
              <p:cNvSpPr txBox="1"/>
              <p:nvPr/>
            </p:nvSpPr>
            <p:spPr>
              <a:xfrm>
                <a:off x="689607" y="2765030"/>
                <a:ext cx="2801515" cy="850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2000" b="1" dirty="0" smtClean="0"/>
                  <a:t>1. Why do we choose this project?</a:t>
                </a:r>
                <a:endParaRPr lang="en-AU" sz="2000" b="1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="" xmlns:a16="http://schemas.microsoft.com/office/drawing/2014/main" id="{68F7FF86-6AC7-4AB2-8A48-D31CD49B7578}"/>
                  </a:ext>
                </a:extLst>
              </p:cNvPr>
              <p:cNvSpPr/>
              <p:nvPr/>
            </p:nvSpPr>
            <p:spPr>
              <a:xfrm>
                <a:off x="1681992" y="1981821"/>
                <a:ext cx="816745" cy="81674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96BA0D4E-B268-4D59-8115-1BD2A1C4AD5D}"/>
                </a:ext>
              </a:extLst>
            </p:cNvPr>
            <p:cNvGrpSpPr/>
            <p:nvPr/>
          </p:nvGrpSpPr>
          <p:grpSpPr>
            <a:xfrm>
              <a:off x="5803119" y="2050042"/>
              <a:ext cx="368301" cy="282575"/>
              <a:chOff x="7805738" y="1401763"/>
              <a:chExt cx="368301" cy="282575"/>
            </a:xfrm>
          </p:grpSpPr>
          <p:sp>
            <p:nvSpPr>
              <p:cNvPr id="39" name="Rectangle 77">
                <a:extLst>
                  <a:ext uri="{FF2B5EF4-FFF2-40B4-BE49-F238E27FC236}">
                    <a16:creationId xmlns="" xmlns:a16="http://schemas.microsoft.com/office/drawing/2014/main" id="{B0FC4D56-C184-43A9-96FF-C957215C7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8">
                <a:extLst>
                  <a:ext uri="{FF2B5EF4-FFF2-40B4-BE49-F238E27FC236}">
                    <a16:creationId xmlns="" xmlns:a16="http://schemas.microsoft.com/office/drawing/2014/main" id="{90C4BBC8-6863-4382-8613-5A0279531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7976" y="1401763"/>
                <a:ext cx="123825" cy="282575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9">
                <a:extLst>
                  <a:ext uri="{FF2B5EF4-FFF2-40B4-BE49-F238E27FC236}">
                    <a16:creationId xmlns="" xmlns:a16="http://schemas.microsoft.com/office/drawing/2014/main" id="{131F880F-48C2-401E-9EBA-7C6FEAEFC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801" y="1455738"/>
                <a:ext cx="122238" cy="228600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0">
                <a:extLst>
                  <a:ext uri="{FF2B5EF4-FFF2-40B4-BE49-F238E27FC236}">
                    <a16:creationId xmlns="" xmlns:a16="http://schemas.microsoft.com/office/drawing/2014/main" id="{13518882-D891-476E-9DAB-AEEA12A17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663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1">
                <a:extLst>
                  <a:ext uri="{FF2B5EF4-FFF2-40B4-BE49-F238E27FC236}">
                    <a16:creationId xmlns="" xmlns:a16="http://schemas.microsoft.com/office/drawing/2014/main" id="{D646AE44-9177-4DD2-B9FF-D070462D7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726" y="1490663"/>
                <a:ext cx="52388" cy="71438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2">
                <a:extLst>
                  <a:ext uri="{FF2B5EF4-FFF2-40B4-BE49-F238E27FC236}">
                    <a16:creationId xmlns="" xmlns:a16="http://schemas.microsoft.com/office/drawing/2014/main" id="{D54C71D0-6E5F-4CC4-B7D4-9705EE7B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4488" y="1438276"/>
                <a:ext cx="52388" cy="87313"/>
              </a:xfrm>
              <a:prstGeom prst="rect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83">
                <a:extLst>
                  <a:ext uri="{FF2B5EF4-FFF2-40B4-BE49-F238E27FC236}">
                    <a16:creationId xmlns="" xmlns:a16="http://schemas.microsoft.com/office/drawing/2014/main" id="{5218D3F6-7D6E-4A1E-91EA-D4D6E10C5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84">
                <a:extLst>
                  <a:ext uri="{FF2B5EF4-FFF2-40B4-BE49-F238E27FC236}">
                    <a16:creationId xmlns="" xmlns:a16="http://schemas.microsoft.com/office/drawing/2014/main" id="{30593E7C-8172-453F-827E-17FE54663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0188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Line 85">
                <a:extLst>
                  <a:ext uri="{FF2B5EF4-FFF2-40B4-BE49-F238E27FC236}">
                    <a16:creationId xmlns="" xmlns:a16="http://schemas.microsoft.com/office/drawing/2014/main" id="{B9787698-4AC8-484C-B662-952455A48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86">
                <a:extLst>
                  <a:ext uri="{FF2B5EF4-FFF2-40B4-BE49-F238E27FC236}">
                    <a16:creationId xmlns="" xmlns:a16="http://schemas.microsoft.com/office/drawing/2014/main" id="{373B5246-17A0-43EB-A6E5-AF2FE083B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94663" y="163195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87">
                <a:extLst>
                  <a:ext uri="{FF2B5EF4-FFF2-40B4-BE49-F238E27FC236}">
                    <a16:creationId xmlns="" xmlns:a16="http://schemas.microsoft.com/office/drawing/2014/main" id="{550532C9-3B47-4419-98DE-E2E60DDB5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62101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Line 88">
                <a:extLst>
                  <a:ext uri="{FF2B5EF4-FFF2-40B4-BE49-F238E27FC236}">
                    <a16:creationId xmlns="" xmlns:a16="http://schemas.microsoft.com/office/drawing/2014/main" id="{5007D426-6D08-4C34-8F9B-0BEEA1350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2426" y="1597026"/>
                <a:ext cx="34925" cy="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24899" y="1500876"/>
            <a:ext cx="2801515" cy="1635890"/>
            <a:chOff x="8483418" y="1844824"/>
            <a:chExt cx="2801515" cy="1635890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C56061DB-77BF-41E0-BE70-94A026FBD079}"/>
                </a:ext>
              </a:extLst>
            </p:cNvPr>
            <p:cNvGrpSpPr/>
            <p:nvPr/>
          </p:nvGrpSpPr>
          <p:grpSpPr>
            <a:xfrm>
              <a:off x="8483418" y="1844824"/>
              <a:ext cx="2801515" cy="1635890"/>
              <a:chOff x="689607" y="1981821"/>
              <a:chExt cx="2801515" cy="1635890"/>
            </a:xfrm>
          </p:grpSpPr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BD244705-4D3F-47C5-9FEF-672BB1E39D95}"/>
                  </a:ext>
                </a:extLst>
              </p:cNvPr>
              <p:cNvSpPr txBox="1"/>
              <p:nvPr/>
            </p:nvSpPr>
            <p:spPr>
              <a:xfrm>
                <a:off x="689607" y="2766772"/>
                <a:ext cx="2801515" cy="850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2000" b="1" dirty="0" smtClean="0"/>
                  <a:t>3. The product and the result</a:t>
                </a:r>
                <a:endParaRPr lang="en-AU" sz="2000" b="1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0F197F19-595E-47C8-96A3-E15563A09B24}"/>
                  </a:ext>
                </a:extLst>
              </p:cNvPr>
              <p:cNvSpPr/>
              <p:nvPr/>
            </p:nvSpPr>
            <p:spPr>
              <a:xfrm>
                <a:off x="1681992" y="1981821"/>
                <a:ext cx="816745" cy="81674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76CBE7A0-2B63-4555-BCE7-C4054423C331}"/>
                </a:ext>
              </a:extLst>
            </p:cNvPr>
            <p:cNvGrpSpPr/>
            <p:nvPr/>
          </p:nvGrpSpPr>
          <p:grpSpPr>
            <a:xfrm>
              <a:off x="9742887" y="2103958"/>
              <a:ext cx="282575" cy="388938"/>
              <a:chOff x="9359901" y="2100263"/>
              <a:chExt cx="282575" cy="388938"/>
            </a:xfrm>
          </p:grpSpPr>
          <p:sp>
            <p:nvSpPr>
              <p:cNvPr id="52" name="Freeform 163">
                <a:extLst>
                  <a:ext uri="{FF2B5EF4-FFF2-40B4-BE49-F238E27FC236}">
                    <a16:creationId xmlns="" xmlns:a16="http://schemas.microsoft.com/office/drawing/2014/main" id="{9024B5D8-5E61-4FF1-9121-438D84F8D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1" y="2100263"/>
                <a:ext cx="233363" cy="296863"/>
              </a:xfrm>
              <a:custGeom>
                <a:avLst/>
                <a:gdLst>
                  <a:gd name="T0" fmla="*/ 39 w 53"/>
                  <a:gd name="T1" fmla="*/ 68 h 68"/>
                  <a:gd name="T2" fmla="*/ 50 w 53"/>
                  <a:gd name="T3" fmla="*/ 26 h 68"/>
                  <a:gd name="T4" fmla="*/ 36 w 53"/>
                  <a:gd name="T5" fmla="*/ 1 h 68"/>
                  <a:gd name="T6" fmla="*/ 11 w 53"/>
                  <a:gd name="T7" fmla="*/ 15 h 68"/>
                  <a:gd name="T8" fmla="*/ 0 w 53"/>
                  <a:gd name="T9" fmla="*/ 58 h 68"/>
                  <a:gd name="T10" fmla="*/ 39 w 53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8">
                    <a:moveTo>
                      <a:pt x="39" y="68"/>
                    </a:moveTo>
                    <a:cubicBezTo>
                      <a:pt x="50" y="26"/>
                      <a:pt x="50" y="26"/>
                      <a:pt x="50" y="26"/>
                    </a:cubicBezTo>
                    <a:cubicBezTo>
                      <a:pt x="53" y="15"/>
                      <a:pt x="40" y="2"/>
                      <a:pt x="36" y="1"/>
                    </a:cubicBezTo>
                    <a:cubicBezTo>
                      <a:pt x="31" y="0"/>
                      <a:pt x="14" y="5"/>
                      <a:pt x="11" y="15"/>
                    </a:cubicBezTo>
                    <a:cubicBezTo>
                      <a:pt x="0" y="58"/>
                      <a:pt x="0" y="58"/>
                      <a:pt x="0" y="58"/>
                    </a:cubicBezTo>
                    <a:lnTo>
                      <a:pt x="39" y="68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164">
                <a:extLst>
                  <a:ext uri="{FF2B5EF4-FFF2-40B4-BE49-F238E27FC236}">
                    <a16:creationId xmlns="" xmlns:a16="http://schemas.microsoft.com/office/drawing/2014/main" id="{D1D8D9C1-380E-4ECD-997F-4719A9759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4513" y="2366963"/>
                <a:ext cx="98425" cy="61913"/>
              </a:xfrm>
              <a:custGeom>
                <a:avLst/>
                <a:gdLst>
                  <a:gd name="T0" fmla="*/ 9 w 62"/>
                  <a:gd name="T1" fmla="*/ 0 h 39"/>
                  <a:gd name="T2" fmla="*/ 62 w 62"/>
                  <a:gd name="T3" fmla="*/ 14 h 39"/>
                  <a:gd name="T4" fmla="*/ 56 w 62"/>
                  <a:gd name="T5" fmla="*/ 39 h 39"/>
                  <a:gd name="T6" fmla="*/ 0 w 62"/>
                  <a:gd name="T7" fmla="*/ 25 h 39"/>
                  <a:gd name="T8" fmla="*/ 9 w 6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9">
                    <a:moveTo>
                      <a:pt x="9" y="0"/>
                    </a:moveTo>
                    <a:lnTo>
                      <a:pt x="62" y="14"/>
                    </a:lnTo>
                    <a:lnTo>
                      <a:pt x="56" y="39"/>
                    </a:lnTo>
                    <a:lnTo>
                      <a:pt x="0" y="25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165">
                <a:extLst>
                  <a:ext uri="{FF2B5EF4-FFF2-40B4-BE49-F238E27FC236}">
                    <a16:creationId xmlns="" xmlns:a16="http://schemas.microsoft.com/office/drawing/2014/main" id="{62D3E5B9-3220-408E-9ED0-89D141CB9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9901" y="2227263"/>
                <a:ext cx="74613" cy="114300"/>
              </a:xfrm>
              <a:custGeom>
                <a:avLst/>
                <a:gdLst>
                  <a:gd name="T0" fmla="*/ 47 w 47"/>
                  <a:gd name="T1" fmla="*/ 0 h 72"/>
                  <a:gd name="T2" fmla="*/ 14 w 47"/>
                  <a:gd name="T3" fmla="*/ 19 h 72"/>
                  <a:gd name="T4" fmla="*/ 0 w 47"/>
                  <a:gd name="T5" fmla="*/ 72 h 72"/>
                  <a:gd name="T6" fmla="*/ 33 w 47"/>
                  <a:gd name="T7" fmla="*/ 5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72">
                    <a:moveTo>
                      <a:pt x="47" y="0"/>
                    </a:moveTo>
                    <a:lnTo>
                      <a:pt x="14" y="19"/>
                    </a:lnTo>
                    <a:lnTo>
                      <a:pt x="0" y="72"/>
                    </a:lnTo>
                    <a:lnTo>
                      <a:pt x="33" y="52"/>
                    </a:lnTo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166">
                <a:extLst>
                  <a:ext uri="{FF2B5EF4-FFF2-40B4-BE49-F238E27FC236}">
                    <a16:creationId xmlns="" xmlns:a16="http://schemas.microsoft.com/office/drawing/2014/main" id="{23531FB4-3013-4B69-9F21-423E1373C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0088" y="2270126"/>
                <a:ext cx="52388" cy="141288"/>
              </a:xfrm>
              <a:custGeom>
                <a:avLst/>
                <a:gdLst>
                  <a:gd name="T0" fmla="*/ 14 w 33"/>
                  <a:gd name="T1" fmla="*/ 0 h 89"/>
                  <a:gd name="T2" fmla="*/ 33 w 33"/>
                  <a:gd name="T3" fmla="*/ 34 h 89"/>
                  <a:gd name="T4" fmla="*/ 19 w 33"/>
                  <a:gd name="T5" fmla="*/ 89 h 89"/>
                  <a:gd name="T6" fmla="*/ 0 w 33"/>
                  <a:gd name="T7" fmla="*/ 5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89">
                    <a:moveTo>
                      <a:pt x="14" y="0"/>
                    </a:moveTo>
                    <a:lnTo>
                      <a:pt x="33" y="34"/>
                    </a:lnTo>
                    <a:lnTo>
                      <a:pt x="19" y="89"/>
                    </a:lnTo>
                    <a:lnTo>
                      <a:pt x="0" y="53"/>
                    </a:lnTo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167">
                <a:extLst>
                  <a:ext uri="{FF2B5EF4-FFF2-40B4-BE49-F238E27FC236}">
                    <a16:creationId xmlns="" xmlns:a16="http://schemas.microsoft.com/office/drawing/2014/main" id="{F7F870A1-680B-402E-B22D-F17133C54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8963" y="2165351"/>
                <a:ext cx="106363" cy="104775"/>
              </a:xfrm>
              <a:custGeom>
                <a:avLst/>
                <a:gdLst>
                  <a:gd name="T0" fmla="*/ 1 w 24"/>
                  <a:gd name="T1" fmla="*/ 10 h 24"/>
                  <a:gd name="T2" fmla="*/ 15 w 24"/>
                  <a:gd name="T3" fmla="*/ 2 h 24"/>
                  <a:gd name="T4" fmla="*/ 23 w 24"/>
                  <a:gd name="T5" fmla="*/ 15 h 24"/>
                  <a:gd name="T6" fmla="*/ 9 w 24"/>
                  <a:gd name="T7" fmla="*/ 23 h 24"/>
                  <a:gd name="T8" fmla="*/ 1 w 24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" y="10"/>
                    </a:moveTo>
                    <a:cubicBezTo>
                      <a:pt x="3" y="4"/>
                      <a:pt x="9" y="0"/>
                      <a:pt x="15" y="2"/>
                    </a:cubicBezTo>
                    <a:cubicBezTo>
                      <a:pt x="21" y="3"/>
                      <a:pt x="24" y="9"/>
                      <a:pt x="23" y="15"/>
                    </a:cubicBezTo>
                    <a:cubicBezTo>
                      <a:pt x="21" y="21"/>
                      <a:pt x="15" y="24"/>
                      <a:pt x="9" y="23"/>
                    </a:cubicBezTo>
                    <a:cubicBezTo>
                      <a:pt x="3" y="21"/>
                      <a:pt x="0" y="15"/>
                      <a:pt x="1" y="10"/>
                    </a:cubicBezTo>
                    <a:close/>
                  </a:path>
                </a:pathLst>
              </a:cu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168">
                <a:extLst>
                  <a:ext uri="{FF2B5EF4-FFF2-40B4-BE49-F238E27FC236}">
                    <a16:creationId xmlns="" xmlns:a16="http://schemas.microsoft.com/office/drawing/2014/main" id="{328B2070-4983-430C-BE66-CC75212C1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34513" y="2432051"/>
                <a:ext cx="9525" cy="4445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169">
                <a:extLst>
                  <a:ext uri="{FF2B5EF4-FFF2-40B4-BE49-F238E27FC236}">
                    <a16:creationId xmlns="" xmlns:a16="http://schemas.microsoft.com/office/drawing/2014/main" id="{744B5AB8-032A-4363-8315-6C9E228E4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91663" y="2446338"/>
                <a:ext cx="9525" cy="42863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Line 170">
                <a:extLst>
                  <a:ext uri="{FF2B5EF4-FFF2-40B4-BE49-F238E27FC236}">
                    <a16:creationId xmlns="" xmlns:a16="http://schemas.microsoft.com/office/drawing/2014/main" id="{2A5C49D5-FB51-482B-AEE7-D438A75F4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61501" y="2441576"/>
                <a:ext cx="12700" cy="42863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171">
                <a:extLst>
                  <a:ext uri="{FF2B5EF4-FFF2-40B4-BE49-F238E27FC236}">
                    <a16:creationId xmlns="" xmlns:a16="http://schemas.microsoft.com/office/drawing/2014/main" id="{63EBA617-25BC-4A69-829C-74456709C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10713" y="2205038"/>
                <a:ext cx="34925" cy="12700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172">
                <a:extLst>
                  <a:ext uri="{FF2B5EF4-FFF2-40B4-BE49-F238E27FC236}">
                    <a16:creationId xmlns="" xmlns:a16="http://schemas.microsoft.com/office/drawing/2014/main" id="{3E7E9C68-4E53-4405-BE98-12B5AA337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36113" y="2227263"/>
                <a:ext cx="14288" cy="4763"/>
              </a:xfrm>
              <a:prstGeom prst="line">
                <a:avLst/>
              </a:prstGeom>
              <a:no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62" name="Title 1"/>
          <p:cNvSpPr txBox="1">
            <a:spLocks/>
          </p:cNvSpPr>
          <p:nvPr/>
        </p:nvSpPr>
        <p:spPr>
          <a:xfrm>
            <a:off x="779983" y="459972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9809557" y="1421022"/>
            <a:ext cx="831222" cy="826549"/>
            <a:chOff x="1368616" y="3859503"/>
            <a:chExt cx="699076" cy="699074"/>
          </a:xfrm>
          <a:solidFill>
            <a:srgbClr val="FFC000"/>
          </a:solidFill>
        </p:grpSpPr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DDB72B53-C912-49E1-9EA0-4502C48E9FB6}"/>
                </a:ext>
              </a:extLst>
            </p:cNvPr>
            <p:cNvSpPr/>
            <p:nvPr/>
          </p:nvSpPr>
          <p:spPr>
            <a:xfrm>
              <a:off x="1368616" y="3859503"/>
              <a:ext cx="699076" cy="699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3B52576B-FD00-4B00-A1B2-9874DAB667C6}"/>
                </a:ext>
              </a:extLst>
            </p:cNvPr>
            <p:cNvGrpSpPr/>
            <p:nvPr/>
          </p:nvGrpSpPr>
          <p:grpSpPr>
            <a:xfrm>
              <a:off x="1548307" y="4022012"/>
              <a:ext cx="384175" cy="358775"/>
              <a:chOff x="10067926" y="1362076"/>
              <a:chExt cx="384175" cy="358775"/>
            </a:xfrm>
            <a:grpFill/>
          </p:grpSpPr>
          <p:sp>
            <p:nvSpPr>
              <p:cNvPr id="70" name="Freeform 118">
                <a:extLst>
                  <a:ext uri="{FF2B5EF4-FFF2-40B4-BE49-F238E27FC236}">
                    <a16:creationId xmlns="" xmlns:a16="http://schemas.microsoft.com/office/drawing/2014/main" id="{369826CC-0E83-4284-8C2D-EF6E7F675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2701" y="1457326"/>
                <a:ext cx="152400" cy="158750"/>
              </a:xfrm>
              <a:custGeom>
                <a:avLst/>
                <a:gdLst>
                  <a:gd name="T0" fmla="*/ 14 w 35"/>
                  <a:gd name="T1" fmla="*/ 36 h 36"/>
                  <a:gd name="T2" fmla="*/ 0 w 35"/>
                  <a:gd name="T3" fmla="*/ 18 h 36"/>
                  <a:gd name="T4" fmla="*/ 18 w 35"/>
                  <a:gd name="T5" fmla="*/ 0 h 36"/>
                  <a:gd name="T6" fmla="*/ 35 w 35"/>
                  <a:gd name="T7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6">
                    <a:moveTo>
                      <a:pt x="14" y="36"/>
                    </a:moveTo>
                    <a:cubicBezTo>
                      <a:pt x="6" y="34"/>
                      <a:pt x="0" y="27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6" y="0"/>
                      <a:pt x="32" y="4"/>
                      <a:pt x="35" y="11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119">
                <a:extLst>
                  <a:ext uri="{FF2B5EF4-FFF2-40B4-BE49-F238E27FC236}">
                    <a16:creationId xmlns="" xmlns:a16="http://schemas.microsoft.com/office/drawing/2014/main" id="{E1054FF2-7CC2-4391-9C58-14F0E76AD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238" y="1663701"/>
                <a:ext cx="42863" cy="17463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4" y="3"/>
                      <a:pt x="7" y="2"/>
                      <a:pt x="10" y="0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120">
                <a:extLst>
                  <a:ext uri="{FF2B5EF4-FFF2-40B4-BE49-F238E27FC236}">
                    <a16:creationId xmlns="" xmlns:a16="http://schemas.microsoft.com/office/drawing/2014/main" id="{729A325A-32C6-4F0A-B037-D9AF18F0D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63" y="1404938"/>
                <a:ext cx="38100" cy="14288"/>
              </a:xfrm>
              <a:custGeom>
                <a:avLst/>
                <a:gdLst>
                  <a:gd name="T0" fmla="*/ 0 w 9"/>
                  <a:gd name="T1" fmla="*/ 3 h 3"/>
                  <a:gd name="T2" fmla="*/ 9 w 9"/>
                  <a:gd name="T3" fmla="*/ 0 h 3"/>
                  <a:gd name="T4" fmla="*/ 0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0" y="3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2" y="2"/>
                      <a:pt x="0" y="3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121">
                <a:extLst>
                  <a:ext uri="{FF2B5EF4-FFF2-40B4-BE49-F238E27FC236}">
                    <a16:creationId xmlns="" xmlns:a16="http://schemas.microsoft.com/office/drawing/2014/main" id="{E2FDA872-3B45-4BC9-9972-1AFA05C1F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0788" y="1466851"/>
                <a:ext cx="17463" cy="39688"/>
              </a:xfrm>
              <a:custGeom>
                <a:avLst/>
                <a:gdLst>
                  <a:gd name="T0" fmla="*/ 0 w 4"/>
                  <a:gd name="T1" fmla="*/ 9 h 9"/>
                  <a:gd name="T2" fmla="*/ 4 w 4"/>
                  <a:gd name="T3" fmla="*/ 0 h 9"/>
                  <a:gd name="T4" fmla="*/ 0 w 4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3"/>
                      <a:pt x="1" y="6"/>
                      <a:pt x="0" y="9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122">
                <a:extLst>
                  <a:ext uri="{FF2B5EF4-FFF2-40B4-BE49-F238E27FC236}">
                    <a16:creationId xmlns="" xmlns:a16="http://schemas.microsoft.com/office/drawing/2014/main" id="{967D4518-2D3F-4BFD-9711-CB4B325A8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2701" y="1663701"/>
                <a:ext cx="42863" cy="17463"/>
              </a:xfrm>
              <a:custGeom>
                <a:avLst/>
                <a:gdLst>
                  <a:gd name="T0" fmla="*/ 10 w 10"/>
                  <a:gd name="T1" fmla="*/ 4 h 4"/>
                  <a:gd name="T2" fmla="*/ 0 w 10"/>
                  <a:gd name="T3" fmla="*/ 0 h 4"/>
                  <a:gd name="T4" fmla="*/ 10 w 1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3"/>
                      <a:pt x="10" y="4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123">
                <a:extLst>
                  <a:ext uri="{FF2B5EF4-FFF2-40B4-BE49-F238E27FC236}">
                    <a16:creationId xmlns="" xmlns:a16="http://schemas.microsoft.com/office/drawing/2014/main" id="{A5B892AD-35BE-4708-B26A-0C1911A6E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238" y="1401763"/>
                <a:ext cx="42863" cy="17463"/>
              </a:xfrm>
              <a:custGeom>
                <a:avLst/>
                <a:gdLst>
                  <a:gd name="T0" fmla="*/ 0 w 10"/>
                  <a:gd name="T1" fmla="*/ 0 h 4"/>
                  <a:gd name="T2" fmla="*/ 10 w 10"/>
                  <a:gd name="T3" fmla="*/ 4 h 4"/>
                  <a:gd name="T4" fmla="*/ 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3" y="1"/>
                      <a:pt x="0" y="0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124">
                <a:extLst>
                  <a:ext uri="{FF2B5EF4-FFF2-40B4-BE49-F238E27FC236}">
                    <a16:creationId xmlns="" xmlns:a16="http://schemas.microsoft.com/office/drawing/2014/main" id="{0FB9F392-9EC6-46C5-A52E-00432A386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9551" y="1466851"/>
                <a:ext cx="12700" cy="22225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2" y="3"/>
                      <a:pt x="1" y="1"/>
                      <a:pt x="0" y="0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125">
                <a:extLst>
                  <a:ext uri="{FF2B5EF4-FFF2-40B4-BE49-F238E27FC236}">
                    <a16:creationId xmlns="" xmlns:a16="http://schemas.microsoft.com/office/drawing/2014/main" id="{ADDFDB01-594B-437D-8E02-ABF2ACD34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0788" y="1576388"/>
                <a:ext cx="17463" cy="39688"/>
              </a:xfrm>
              <a:custGeom>
                <a:avLst/>
                <a:gdLst>
                  <a:gd name="T0" fmla="*/ 4 w 4"/>
                  <a:gd name="T1" fmla="*/ 9 h 9"/>
                  <a:gd name="T2" fmla="*/ 0 w 4"/>
                  <a:gd name="T3" fmla="*/ 0 h 9"/>
                  <a:gd name="T4" fmla="*/ 4 w 4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4" y="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4" y="9"/>
                    </a:cubicBezTo>
                    <a:close/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126">
                <a:extLst>
                  <a:ext uri="{FF2B5EF4-FFF2-40B4-BE49-F238E27FC236}">
                    <a16:creationId xmlns="" xmlns:a16="http://schemas.microsoft.com/office/drawing/2014/main" id="{0DDAAB4F-259A-43BB-8A2F-8C1BA411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563" y="1362076"/>
                <a:ext cx="66675" cy="39688"/>
              </a:xfrm>
              <a:custGeom>
                <a:avLst/>
                <a:gdLst>
                  <a:gd name="T0" fmla="*/ 15 w 15"/>
                  <a:gd name="T1" fmla="*/ 9 h 9"/>
                  <a:gd name="T2" fmla="*/ 15 w 15"/>
                  <a:gd name="T3" fmla="*/ 6 h 9"/>
                  <a:gd name="T4" fmla="*/ 8 w 15"/>
                  <a:gd name="T5" fmla="*/ 0 h 9"/>
                  <a:gd name="T6" fmla="*/ 7 w 15"/>
                  <a:gd name="T7" fmla="*/ 0 h 9"/>
                  <a:gd name="T8" fmla="*/ 0 w 15"/>
                  <a:gd name="T9" fmla="*/ 6 h 9"/>
                  <a:gd name="T10" fmla="*/ 0 w 1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9">
                    <a:moveTo>
                      <a:pt x="15" y="9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127">
                <a:extLst>
                  <a:ext uri="{FF2B5EF4-FFF2-40B4-BE49-F238E27FC236}">
                    <a16:creationId xmlns="" xmlns:a16="http://schemas.microsoft.com/office/drawing/2014/main" id="{19CC21B1-5158-4F1D-9EED-21AD2F6D6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563" y="1681163"/>
                <a:ext cx="66675" cy="39688"/>
              </a:xfrm>
              <a:custGeom>
                <a:avLst/>
                <a:gdLst>
                  <a:gd name="T0" fmla="*/ 0 w 15"/>
                  <a:gd name="T1" fmla="*/ 0 h 9"/>
                  <a:gd name="T2" fmla="*/ 0 w 15"/>
                  <a:gd name="T3" fmla="*/ 3 h 9"/>
                  <a:gd name="T4" fmla="*/ 7 w 15"/>
                  <a:gd name="T5" fmla="*/ 9 h 9"/>
                  <a:gd name="T6" fmla="*/ 8 w 15"/>
                  <a:gd name="T7" fmla="*/ 9 h 9"/>
                  <a:gd name="T8" fmla="*/ 15 w 15"/>
                  <a:gd name="T9" fmla="*/ 3 h 9"/>
                  <a:gd name="T10" fmla="*/ 15 w 1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9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7"/>
                      <a:pt x="3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12" y="9"/>
                      <a:pt x="15" y="7"/>
                      <a:pt x="15" y="3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128">
                <a:extLst>
                  <a:ext uri="{FF2B5EF4-FFF2-40B4-BE49-F238E27FC236}">
                    <a16:creationId xmlns="" xmlns:a16="http://schemas.microsoft.com/office/drawing/2014/main" id="{64CFAEAD-D74D-4A9A-AB74-278D76DB1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7926" y="1506538"/>
                <a:ext cx="39688" cy="69850"/>
              </a:xfrm>
              <a:custGeom>
                <a:avLst/>
                <a:gdLst>
                  <a:gd name="T0" fmla="*/ 9 w 9"/>
                  <a:gd name="T1" fmla="*/ 0 h 16"/>
                  <a:gd name="T2" fmla="*/ 7 w 9"/>
                  <a:gd name="T3" fmla="*/ 0 h 16"/>
                  <a:gd name="T4" fmla="*/ 0 w 9"/>
                  <a:gd name="T5" fmla="*/ 7 h 16"/>
                  <a:gd name="T6" fmla="*/ 0 w 9"/>
                  <a:gd name="T7" fmla="*/ 9 h 16"/>
                  <a:gd name="T8" fmla="*/ 7 w 9"/>
                  <a:gd name="T9" fmla="*/ 16 h 16"/>
                  <a:gd name="T10" fmla="*/ 9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3" y="16"/>
                      <a:pt x="7" y="16"/>
                    </a:cubicBezTo>
                    <a:cubicBezTo>
                      <a:pt x="9" y="16"/>
                      <a:pt x="9" y="16"/>
                      <a:pt x="9" y="16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129">
                <a:extLst>
                  <a:ext uri="{FF2B5EF4-FFF2-40B4-BE49-F238E27FC236}">
                    <a16:creationId xmlns="" xmlns:a16="http://schemas.microsoft.com/office/drawing/2014/main" id="{391D85F9-F20B-450B-ACC2-6069E01A4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5101" y="1620838"/>
                <a:ext cx="66675" cy="65088"/>
              </a:xfrm>
              <a:custGeom>
                <a:avLst/>
                <a:gdLst>
                  <a:gd name="T0" fmla="*/ 0 w 15"/>
                  <a:gd name="T1" fmla="*/ 10 h 15"/>
                  <a:gd name="T2" fmla="*/ 2 w 15"/>
                  <a:gd name="T3" fmla="*/ 12 h 15"/>
                  <a:gd name="T4" fmla="*/ 11 w 15"/>
                  <a:gd name="T5" fmla="*/ 12 h 15"/>
                  <a:gd name="T6" fmla="*/ 12 w 15"/>
                  <a:gd name="T7" fmla="*/ 11 h 15"/>
                  <a:gd name="T8" fmla="*/ 12 w 15"/>
                  <a:gd name="T9" fmla="*/ 1 h 15"/>
                  <a:gd name="T10" fmla="*/ 11 w 15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5">
                    <a:moveTo>
                      <a:pt x="0" y="10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4" y="15"/>
                      <a:pt x="9" y="15"/>
                      <a:pt x="11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5" y="8"/>
                      <a:pt x="15" y="4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130">
                <a:extLst>
                  <a:ext uri="{FF2B5EF4-FFF2-40B4-BE49-F238E27FC236}">
                    <a16:creationId xmlns="" xmlns:a16="http://schemas.microsoft.com/office/drawing/2014/main" id="{F2D07910-B452-4A08-BB68-41AAFCA52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7613" y="1397001"/>
                <a:ext cx="69850" cy="69850"/>
              </a:xfrm>
              <a:custGeom>
                <a:avLst/>
                <a:gdLst>
                  <a:gd name="T0" fmla="*/ 16 w 16"/>
                  <a:gd name="T1" fmla="*/ 5 h 16"/>
                  <a:gd name="T2" fmla="*/ 13 w 16"/>
                  <a:gd name="T3" fmla="*/ 3 h 16"/>
                  <a:gd name="T4" fmla="*/ 4 w 16"/>
                  <a:gd name="T5" fmla="*/ 3 h 16"/>
                  <a:gd name="T6" fmla="*/ 3 w 16"/>
                  <a:gd name="T7" fmla="*/ 4 h 16"/>
                  <a:gd name="T8" fmla="*/ 3 w 16"/>
                  <a:gd name="T9" fmla="*/ 14 h 16"/>
                  <a:gd name="T10" fmla="*/ 5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5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1" y="0"/>
                      <a:pt x="6" y="0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7"/>
                      <a:pt x="0" y="11"/>
                      <a:pt x="3" y="14"/>
                    </a:cubicBezTo>
                    <a:cubicBezTo>
                      <a:pt x="5" y="16"/>
                      <a:pt x="5" y="16"/>
                      <a:pt x="5" y="16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131">
                <a:extLst>
                  <a:ext uri="{FF2B5EF4-FFF2-40B4-BE49-F238E27FC236}">
                    <a16:creationId xmlns="" xmlns:a16="http://schemas.microsoft.com/office/drawing/2014/main" id="{6E94E1D7-6D71-4393-9332-FE392385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5101" y="1397001"/>
                <a:ext cx="66675" cy="69850"/>
              </a:xfrm>
              <a:custGeom>
                <a:avLst/>
                <a:gdLst>
                  <a:gd name="T0" fmla="*/ 10 w 15"/>
                  <a:gd name="T1" fmla="*/ 16 h 16"/>
                  <a:gd name="T2" fmla="*/ 12 w 15"/>
                  <a:gd name="T3" fmla="*/ 14 h 16"/>
                  <a:gd name="T4" fmla="*/ 12 w 15"/>
                  <a:gd name="T5" fmla="*/ 4 h 16"/>
                  <a:gd name="T6" fmla="*/ 11 w 15"/>
                  <a:gd name="T7" fmla="*/ 3 h 16"/>
                  <a:gd name="T8" fmla="*/ 2 w 15"/>
                  <a:gd name="T9" fmla="*/ 3 h 16"/>
                  <a:gd name="T10" fmla="*/ 0 w 15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10" y="16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5" y="11"/>
                      <a:pt x="15" y="7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4" y="0"/>
                      <a:pt x="2" y="3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132">
                <a:extLst>
                  <a:ext uri="{FF2B5EF4-FFF2-40B4-BE49-F238E27FC236}">
                    <a16:creationId xmlns="" xmlns:a16="http://schemas.microsoft.com/office/drawing/2014/main" id="{3A800D53-C2CD-47D4-B3DA-2F2B1E20F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7613" y="1616076"/>
                <a:ext cx="65088" cy="69850"/>
              </a:xfrm>
              <a:custGeom>
                <a:avLst/>
                <a:gdLst>
                  <a:gd name="T0" fmla="*/ 5 w 15"/>
                  <a:gd name="T1" fmla="*/ 0 h 16"/>
                  <a:gd name="T2" fmla="*/ 3 w 15"/>
                  <a:gd name="T3" fmla="*/ 2 h 16"/>
                  <a:gd name="T4" fmla="*/ 3 w 15"/>
                  <a:gd name="T5" fmla="*/ 12 h 16"/>
                  <a:gd name="T6" fmla="*/ 4 w 15"/>
                  <a:gd name="T7" fmla="*/ 13 h 16"/>
                  <a:gd name="T8" fmla="*/ 13 w 15"/>
                  <a:gd name="T9" fmla="*/ 13 h 16"/>
                  <a:gd name="T10" fmla="*/ 15 w 15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5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0" y="5"/>
                      <a:pt x="0" y="9"/>
                      <a:pt x="3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6" y="16"/>
                      <a:pt x="11" y="16"/>
                      <a:pt x="13" y="13"/>
                    </a:cubicBezTo>
                    <a:cubicBezTo>
                      <a:pt x="15" y="11"/>
                      <a:pt x="15" y="11"/>
                      <a:pt x="15" y="11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133">
                <a:extLst>
                  <a:ext uri="{FF2B5EF4-FFF2-40B4-BE49-F238E27FC236}">
                    <a16:creationId xmlns="" xmlns:a16="http://schemas.microsoft.com/office/drawing/2014/main" id="{F8B57006-216D-4023-90E9-84CC19328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4463" y="1493838"/>
                <a:ext cx="147638" cy="134938"/>
              </a:xfrm>
              <a:custGeom>
                <a:avLst/>
                <a:gdLst>
                  <a:gd name="T0" fmla="*/ 0 w 93"/>
                  <a:gd name="T1" fmla="*/ 38 h 85"/>
                  <a:gd name="T2" fmla="*/ 93 w 93"/>
                  <a:gd name="T3" fmla="*/ 0 h 85"/>
                  <a:gd name="T4" fmla="*/ 93 w 93"/>
                  <a:gd name="T5" fmla="*/ 44 h 85"/>
                  <a:gd name="T6" fmla="*/ 0 w 93"/>
                  <a:gd name="T7" fmla="*/ 85 h 85"/>
                  <a:gd name="T8" fmla="*/ 0 w 93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85">
                    <a:moveTo>
                      <a:pt x="0" y="38"/>
                    </a:moveTo>
                    <a:lnTo>
                      <a:pt x="93" y="0"/>
                    </a:lnTo>
                    <a:lnTo>
                      <a:pt x="93" y="44"/>
                    </a:lnTo>
                    <a:lnTo>
                      <a:pt x="0" y="85"/>
                    </a:lnTo>
                    <a:lnTo>
                      <a:pt x="0" y="85"/>
                    </a:ln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134">
                <a:extLst>
                  <a:ext uri="{FF2B5EF4-FFF2-40B4-BE49-F238E27FC236}">
                    <a16:creationId xmlns="" xmlns:a16="http://schemas.microsoft.com/office/drawing/2014/main" id="{42A18E4A-B871-470B-A87D-2277CA91B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5563" y="1489076"/>
                <a:ext cx="88900" cy="122238"/>
              </a:xfrm>
              <a:custGeom>
                <a:avLst/>
                <a:gdLst>
                  <a:gd name="T0" fmla="*/ 10 w 20"/>
                  <a:gd name="T1" fmla="*/ 28 h 28"/>
                  <a:gd name="T2" fmla="*/ 2 w 20"/>
                  <a:gd name="T3" fmla="*/ 11 h 28"/>
                  <a:gd name="T4" fmla="*/ 5 w 20"/>
                  <a:gd name="T5" fmla="*/ 2 h 28"/>
                  <a:gd name="T6" fmla="*/ 6 w 20"/>
                  <a:gd name="T7" fmla="*/ 1 h 28"/>
                  <a:gd name="T8" fmla="*/ 15 w 20"/>
                  <a:gd name="T9" fmla="*/ 5 h 28"/>
                  <a:gd name="T10" fmla="*/ 20 w 20"/>
                  <a:gd name="T11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10" y="28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1" y="4"/>
                      <a:pt x="5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9" y="0"/>
                      <a:pt x="13" y="1"/>
                      <a:pt x="15" y="5"/>
                    </a:cubicBezTo>
                    <a:cubicBezTo>
                      <a:pt x="20" y="15"/>
                      <a:pt x="20" y="15"/>
                      <a:pt x="20" y="15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135">
                <a:extLst>
                  <a:ext uri="{FF2B5EF4-FFF2-40B4-BE49-F238E27FC236}">
                    <a16:creationId xmlns="" xmlns:a16="http://schemas.microsoft.com/office/drawing/2014/main" id="{049515D6-E3C3-4C0B-BC25-6D4AD6325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0013" y="1611313"/>
                <a:ext cx="44450" cy="26988"/>
              </a:xfrm>
              <a:custGeom>
                <a:avLst/>
                <a:gdLst>
                  <a:gd name="T0" fmla="*/ 10 w 10"/>
                  <a:gd name="T1" fmla="*/ 4 h 6"/>
                  <a:gd name="T2" fmla="*/ 10 w 10"/>
                  <a:gd name="T3" fmla="*/ 4 h 6"/>
                  <a:gd name="T4" fmla="*/ 0 w 10"/>
                  <a:gd name="T5" fmla="*/ 1 h 6"/>
                  <a:gd name="T6" fmla="*/ 0 w 1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6" y="6"/>
                      <a:pt x="2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17463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D244705-4D3F-47C5-9FEF-672BB1E39D95}"/>
              </a:ext>
            </a:extLst>
          </p:cNvPr>
          <p:cNvSpPr txBox="1"/>
          <p:nvPr/>
        </p:nvSpPr>
        <p:spPr>
          <a:xfrm>
            <a:off x="8837641" y="2302016"/>
            <a:ext cx="2801515" cy="8509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en-AU" sz="2000" b="1" dirty="0"/>
              <a:t>4</a:t>
            </a:r>
            <a:r>
              <a:rPr lang="en-AU" sz="2000" b="1" dirty="0" smtClean="0"/>
              <a:t>. Development strategy </a:t>
            </a:r>
            <a:endParaRPr lang="en-AU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" y="3914112"/>
            <a:ext cx="2390775" cy="1914525"/>
          </a:xfrm>
          <a:prstGeom prst="rect">
            <a:avLst/>
          </a:prstGeom>
        </p:spPr>
      </p:pic>
      <p:sp>
        <p:nvSpPr>
          <p:cNvPr id="13" name="AutoShape 2" descr="Kết quả hình ảnh cho solution"/>
          <p:cNvSpPr>
            <a:spLocks noChangeAspect="1" noChangeArrowheads="1"/>
          </p:cNvSpPr>
          <p:nvPr/>
        </p:nvSpPr>
        <p:spPr bwMode="auto">
          <a:xfrm>
            <a:off x="155575" y="-1684338"/>
            <a:ext cx="58483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07" y="4114137"/>
            <a:ext cx="2667000" cy="17145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031" y="3914112"/>
            <a:ext cx="2143125" cy="214312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91" y="3907724"/>
            <a:ext cx="242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8253</TotalTime>
  <Words>56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Arial Narrow</vt:lpstr>
      <vt:lpstr>Calibri</vt:lpstr>
      <vt:lpstr>FontAwesome</vt:lpstr>
      <vt:lpstr>Montserrat</vt:lpstr>
      <vt:lpstr>Montserrat Light</vt:lpstr>
      <vt:lpstr>Symbol</vt:lpstr>
      <vt:lpstr>Times New Roman</vt:lpstr>
      <vt:lpstr>Wingdings</vt:lpstr>
      <vt:lpstr>Renesas 2015</vt:lpstr>
      <vt:lpstr>Renesas 2015_confidential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Trong Van. Tran</cp:lastModifiedBy>
  <cp:revision>453</cp:revision>
  <dcterms:created xsi:type="dcterms:W3CDTF">2015-08-18T12:30:57Z</dcterms:created>
  <dcterms:modified xsi:type="dcterms:W3CDTF">2019-01-12T13:40:18Z</dcterms:modified>
</cp:coreProperties>
</file>